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8"/>
  </p:handoutMasterIdLst>
  <p:sldIdLst>
    <p:sldId id="256" r:id="rId3"/>
    <p:sldId id="258" r:id="rId5"/>
    <p:sldId id="259" r:id="rId6"/>
    <p:sldId id="348" r:id="rId7"/>
    <p:sldId id="1533" r:id="rId8"/>
    <p:sldId id="350" r:id="rId9"/>
    <p:sldId id="1465" r:id="rId10"/>
    <p:sldId id="1651" r:id="rId11"/>
    <p:sldId id="261" r:id="rId12"/>
    <p:sldId id="352" r:id="rId13"/>
    <p:sldId id="1463" r:id="rId14"/>
    <p:sldId id="11381" r:id="rId15"/>
    <p:sldId id="876" r:id="rId16"/>
    <p:sldId id="262" r:id="rId17"/>
    <p:sldId id="260" r:id="rId18"/>
    <p:sldId id="11387" r:id="rId19"/>
    <p:sldId id="349" r:id="rId20"/>
    <p:sldId id="11401" r:id="rId21"/>
    <p:sldId id="263" r:id="rId22"/>
    <p:sldId id="11378" r:id="rId23"/>
    <p:sldId id="351" r:id="rId24"/>
    <p:sldId id="11373" r:id="rId25"/>
    <p:sldId id="11382" r:id="rId26"/>
    <p:sldId id="264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CCFF"/>
    <a:srgbClr val="FB7943"/>
    <a:srgbClr val="FED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37130-EA37-4ED9-A146-3D65F55DB5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75A02-3343-4D2B-8EDF-BF1C3A716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1C25F-968A-4153-868C-FC55373387A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064000" y="441961"/>
            <a:ext cx="4368800" cy="3083564"/>
          </a:xfrm>
          <a:custGeom>
            <a:avLst/>
            <a:gdLst/>
            <a:ahLst/>
            <a:cxnLst/>
            <a:rect l="l" t="t" r="r" b="b"/>
            <a:pathLst>
              <a:path w="3276600" h="3124200">
                <a:moveTo>
                  <a:pt x="3028950" y="0"/>
                </a:moveTo>
                <a:cubicBezTo>
                  <a:pt x="3165723" y="0"/>
                  <a:pt x="3276600" y="110877"/>
                  <a:pt x="3276600" y="247650"/>
                </a:cubicBezTo>
                <a:lnTo>
                  <a:pt x="3276600" y="2876550"/>
                </a:lnTo>
                <a:cubicBezTo>
                  <a:pt x="3276600" y="3013323"/>
                  <a:pt x="3165723" y="3124200"/>
                  <a:pt x="3028950" y="3124200"/>
                </a:cubicBezTo>
                <a:cubicBezTo>
                  <a:pt x="2892177" y="3124200"/>
                  <a:pt x="2781300" y="3013323"/>
                  <a:pt x="2781300" y="2876550"/>
                </a:cubicBezTo>
                <a:lnTo>
                  <a:pt x="2781300" y="247650"/>
                </a:lnTo>
                <a:cubicBezTo>
                  <a:pt x="2781300" y="110877"/>
                  <a:pt x="2892177" y="0"/>
                  <a:pt x="3028950" y="0"/>
                </a:cubicBezTo>
                <a:close/>
                <a:moveTo>
                  <a:pt x="2317750" y="0"/>
                </a:moveTo>
                <a:cubicBezTo>
                  <a:pt x="2454523" y="0"/>
                  <a:pt x="2565400" y="110877"/>
                  <a:pt x="2565400" y="247650"/>
                </a:cubicBezTo>
                <a:lnTo>
                  <a:pt x="2565400" y="2876550"/>
                </a:lnTo>
                <a:cubicBezTo>
                  <a:pt x="2565400" y="3013323"/>
                  <a:pt x="2454523" y="3124200"/>
                  <a:pt x="2317750" y="3124200"/>
                </a:cubicBezTo>
                <a:cubicBezTo>
                  <a:pt x="2180977" y="3124200"/>
                  <a:pt x="2070100" y="3013323"/>
                  <a:pt x="2070100" y="2876550"/>
                </a:cubicBezTo>
                <a:lnTo>
                  <a:pt x="2070100" y="247650"/>
                </a:lnTo>
                <a:cubicBezTo>
                  <a:pt x="2070100" y="110877"/>
                  <a:pt x="2180977" y="0"/>
                  <a:pt x="2317750" y="0"/>
                </a:cubicBezTo>
                <a:close/>
                <a:moveTo>
                  <a:pt x="1606550" y="0"/>
                </a:moveTo>
                <a:cubicBezTo>
                  <a:pt x="1743323" y="0"/>
                  <a:pt x="1854200" y="110877"/>
                  <a:pt x="1854200" y="247650"/>
                </a:cubicBezTo>
                <a:lnTo>
                  <a:pt x="1854200" y="2876550"/>
                </a:lnTo>
                <a:cubicBezTo>
                  <a:pt x="1854200" y="3013323"/>
                  <a:pt x="1743323" y="3124200"/>
                  <a:pt x="1606550" y="3124200"/>
                </a:cubicBezTo>
                <a:cubicBezTo>
                  <a:pt x="1469777" y="3124200"/>
                  <a:pt x="1358900" y="3013323"/>
                  <a:pt x="1358900" y="2876550"/>
                </a:cubicBezTo>
                <a:lnTo>
                  <a:pt x="1358900" y="247650"/>
                </a:lnTo>
                <a:cubicBezTo>
                  <a:pt x="1358900" y="110877"/>
                  <a:pt x="1469777" y="0"/>
                  <a:pt x="1606550" y="0"/>
                </a:cubicBezTo>
                <a:close/>
                <a:moveTo>
                  <a:pt x="958850" y="0"/>
                </a:moveTo>
                <a:cubicBezTo>
                  <a:pt x="1095623" y="0"/>
                  <a:pt x="1206500" y="110877"/>
                  <a:pt x="1206500" y="247650"/>
                </a:cubicBezTo>
                <a:lnTo>
                  <a:pt x="1206500" y="2876550"/>
                </a:lnTo>
                <a:cubicBezTo>
                  <a:pt x="1206500" y="3013323"/>
                  <a:pt x="1095623" y="3124200"/>
                  <a:pt x="958850" y="3124200"/>
                </a:cubicBezTo>
                <a:cubicBezTo>
                  <a:pt x="822077" y="3124200"/>
                  <a:pt x="711200" y="3013323"/>
                  <a:pt x="711200" y="2876550"/>
                </a:cubicBezTo>
                <a:lnTo>
                  <a:pt x="711200" y="247650"/>
                </a:lnTo>
                <a:cubicBezTo>
                  <a:pt x="711200" y="110877"/>
                  <a:pt x="822077" y="0"/>
                  <a:pt x="958850" y="0"/>
                </a:cubicBezTo>
                <a:close/>
                <a:moveTo>
                  <a:pt x="247650" y="0"/>
                </a:moveTo>
                <a:cubicBezTo>
                  <a:pt x="384423" y="0"/>
                  <a:pt x="495300" y="110877"/>
                  <a:pt x="495300" y="247650"/>
                </a:cubicBezTo>
                <a:lnTo>
                  <a:pt x="495300" y="2876550"/>
                </a:lnTo>
                <a:cubicBezTo>
                  <a:pt x="495300" y="3013323"/>
                  <a:pt x="384423" y="3124200"/>
                  <a:pt x="247650" y="3124200"/>
                </a:cubicBezTo>
                <a:cubicBezTo>
                  <a:pt x="110877" y="3124200"/>
                  <a:pt x="0" y="3013323"/>
                  <a:pt x="0" y="2876550"/>
                </a:cubicBezTo>
                <a:lnTo>
                  <a:pt x="0" y="247650"/>
                </a:lnTo>
                <a:cubicBezTo>
                  <a:pt x="0" y="110877"/>
                  <a:pt x="110877" y="0"/>
                  <a:pt x="247650" y="0"/>
                </a:cubicBezTo>
                <a:close/>
              </a:path>
            </a:pathLst>
          </a:custGeom>
          <a:effectLst/>
        </p:spPr>
        <p:txBody>
          <a:bodyPr vert="horz" lIns="95057" tIns="47529" rIns="95057" bIns="47529"/>
          <a:lstStyle>
            <a:lvl1pPr marL="0" indent="0" algn="ctr">
              <a:buNone/>
              <a:defRPr sz="1080">
                <a:solidFill>
                  <a:srgbClr val="7F7F7F"/>
                </a:solidFill>
                <a:latin typeface="Lato Regular"/>
                <a:cs typeface="Lato Regular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4706" y="3801452"/>
            <a:ext cx="4511964" cy="431780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4200" b="1">
                <a:solidFill>
                  <a:schemeClr val="bg1"/>
                </a:solidFill>
                <a:latin typeface="Lato Hairline"/>
                <a:cs typeface="Lato Hairline"/>
              </a:defRPr>
            </a:lvl1pPr>
          </a:lstStyle>
          <a:p>
            <a:pPr lvl="0"/>
            <a:r>
              <a:rPr lang="es-ES_tradnl" dirty="0"/>
              <a:t>TITLE HERE</a:t>
            </a:r>
            <a:endParaRPr lang="es-ES_tradnl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4706" y="4385250"/>
            <a:ext cx="4511964" cy="228451"/>
          </a:xfrm>
          <a:prstGeom prst="rect">
            <a:avLst/>
          </a:prstGeom>
        </p:spPr>
        <p:txBody>
          <a:bodyPr vert="horz" lIns="0" tIns="40504" rIns="0" bIns="40504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3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s-ES_tradnl" dirty="0" err="1"/>
              <a:t>Ultimate</a:t>
            </a:r>
            <a:r>
              <a:rPr lang="es-ES_tradnl" dirty="0"/>
              <a:t> </a:t>
            </a:r>
            <a:r>
              <a:rPr lang="es-ES_tradnl" dirty="0" err="1"/>
              <a:t>Powerpoint</a:t>
            </a:r>
            <a:r>
              <a:rPr lang="es-ES_tradnl" dirty="0"/>
              <a:t> </a:t>
            </a:r>
            <a:r>
              <a:rPr lang="es-ES_tradnl" dirty="0" err="1"/>
              <a:t>Template</a:t>
            </a:r>
            <a:endParaRPr lang="es-ES_tradnl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975167" y="4817825"/>
            <a:ext cx="4488039" cy="153686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ctr">
              <a:lnSpc>
                <a:spcPct val="130000"/>
              </a:lnSpc>
              <a:buNone/>
              <a:defRPr sz="144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cs typeface="Lato Regular"/>
              </a:defRPr>
            </a:lvl1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,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dapibus</a:t>
            </a:r>
            <a:r>
              <a:rPr lang="en-US" dirty="0"/>
              <a:t> vitae, </a:t>
            </a:r>
            <a:r>
              <a:rPr lang="en-US" dirty="0" err="1"/>
              <a:t>euismod</a:t>
            </a:r>
            <a:r>
              <a:rPr lang="en-US" dirty="0"/>
              <a:t> non </a:t>
            </a:r>
            <a:r>
              <a:rPr lang="en-US" dirty="0" err="1"/>
              <a:t>purus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lacus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4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8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4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4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8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764B6-851B-4D27-B558-DBFF5CD11C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8CBF2-6598-4B8B-9CE0-AC26362190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1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notesSlide" Target="../notesSlides/notesSlide14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6.png"/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notesSlide" Target="../notesSlides/notesSlide19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.xml"/><Relationship Id="rId1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3" Type="http://schemas.openxmlformats.org/officeDocument/2006/relationships/notesSlide" Target="../notesSlides/notesSlide24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notesSlide" Target="../notesSlides/notesSlide3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0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1" Type="http://schemas.openxmlformats.org/officeDocument/2006/relationships/notesSlide" Target="../notesSlides/notesSlide9.xml"/><Relationship Id="rId10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直角三角形 44"/>
          <p:cNvSpPr/>
          <p:nvPr/>
        </p:nvSpPr>
        <p:spPr>
          <a:xfrm flipH="1" flipV="1">
            <a:off x="10109595" y="152717"/>
            <a:ext cx="2089135" cy="2089135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直角三角形 43"/>
          <p:cNvSpPr/>
          <p:nvPr/>
        </p:nvSpPr>
        <p:spPr>
          <a:xfrm>
            <a:off x="122491" y="4762919"/>
            <a:ext cx="2089135" cy="2089135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 descr="图片包含 浴室用品&#10;&#10;已生成高可信度的说明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4" y="778492"/>
            <a:ext cx="546994" cy="61294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924"/>
            <a:ext cx="8476283" cy="147620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7" y="1395717"/>
            <a:ext cx="10304206" cy="4066566"/>
          </a:xfrm>
          <a:prstGeom prst="rect">
            <a:avLst/>
          </a:prstGeom>
        </p:spPr>
      </p:pic>
      <p:pic>
        <p:nvPicPr>
          <p:cNvPr id="17" name="图片 16" descr="图片包含 物体&#10;&#10;已生成高可信度的说明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8072"/>
            <a:ext cx="2123768" cy="2169928"/>
          </a:xfrm>
          <a:prstGeom prst="rect">
            <a:avLst/>
          </a:prstGeom>
        </p:spPr>
      </p:pic>
      <p:pic>
        <p:nvPicPr>
          <p:cNvPr id="18" name="图片 17" descr="图片包含 物体&#10;&#10;已生成高可信度的说明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0068232" y="0"/>
            <a:ext cx="2123768" cy="216992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3552" y="4719228"/>
            <a:ext cx="1101768" cy="25275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65" y="1054514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17" y="3429000"/>
            <a:ext cx="1154493" cy="1218631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14" y="4095650"/>
            <a:ext cx="990176" cy="1063770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2094270" y="1802835"/>
            <a:ext cx="80034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孟菲斯风格</a:t>
            </a:r>
            <a:endParaRPr lang="en-US" altLang="zh-CN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  <a:p>
            <a:pPr algn="ctr"/>
            <a:r>
              <a:rPr lang="zh-CN" altLang="en-US" sz="6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我的快乐寒假生活</a:t>
            </a:r>
            <a:endParaRPr lang="zh-CN" altLang="en-US" sz="6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116666" y="920286"/>
            <a:ext cx="32495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28626" y="4001561"/>
            <a:ext cx="47347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汇报人：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788" y="1526526"/>
            <a:ext cx="580443" cy="1871636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168031" y="4367516"/>
            <a:ext cx="291963" cy="941432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5835433"/>
            <a:ext cx="627836" cy="107280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4848280"/>
            <a:ext cx="627836" cy="1072807"/>
          </a:xfrm>
          <a:prstGeom prst="rect">
            <a:avLst/>
          </a:prstGeom>
        </p:spPr>
      </p:pic>
      <p:pic>
        <p:nvPicPr>
          <p:cNvPr id="43" name="图片 42" descr="图片包含 浴室用品&#10;&#10;已生成高可信度的说明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914" y="5540074"/>
            <a:ext cx="1112020" cy="124609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382" y="1474283"/>
            <a:ext cx="553129" cy="625911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76" y="5325513"/>
            <a:ext cx="425928" cy="481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7262" y="1617582"/>
            <a:ext cx="4811275" cy="223156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2519"/>
            <a:ext cx="12192000" cy="3985779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87262" y="1617583"/>
            <a:ext cx="1433193" cy="1391273"/>
            <a:chOff x="2202" y="0"/>
            <a:chExt cx="3209852" cy="3115966"/>
          </a:xfrm>
        </p:grpSpPr>
        <p:sp>
          <p:nvSpPr>
            <p:cNvPr id="3" name="直角三角形 2"/>
            <p:cNvSpPr/>
            <p:nvPr/>
          </p:nvSpPr>
          <p:spPr>
            <a:xfrm flipV="1">
              <a:off x="212105" y="0"/>
              <a:ext cx="2999949" cy="2999949"/>
            </a:xfrm>
            <a:prstGeom prst="rtTriangle">
              <a:avLst/>
            </a:prstGeom>
            <a:solidFill>
              <a:srgbClr val="5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" name="图片 3" descr="图片包含 物体&#10;&#10;已生成高可信度的说明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2202" y="0"/>
              <a:ext cx="3049681" cy="3115966"/>
            </a:xfrm>
            <a:prstGeom prst="rect">
              <a:avLst/>
            </a:prstGeom>
          </p:spPr>
        </p:pic>
      </p:grpSp>
      <p:sp>
        <p:nvSpPr>
          <p:cNvPr id="6" name="矩形 5"/>
          <p:cNvSpPr/>
          <p:nvPr/>
        </p:nvSpPr>
        <p:spPr>
          <a:xfrm>
            <a:off x="443377" y="3996453"/>
            <a:ext cx="4455160" cy="1081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5175" y="4010545"/>
            <a:ext cx="4760595" cy="4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6398294" y="2389343"/>
            <a:ext cx="4682067" cy="165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6396179" y="2389343"/>
            <a:ext cx="3202516" cy="165100"/>
          </a:xfrm>
          <a:prstGeom prst="rect">
            <a:avLst/>
          </a:prstGeom>
          <a:solidFill>
            <a:srgbClr val="FB7943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1" name="Freeform 24"/>
          <p:cNvSpPr/>
          <p:nvPr/>
        </p:nvSpPr>
        <p:spPr bwMode="auto">
          <a:xfrm>
            <a:off x="9406078" y="1930026"/>
            <a:ext cx="389467" cy="444500"/>
          </a:xfrm>
          <a:custGeom>
            <a:avLst/>
            <a:gdLst>
              <a:gd name="T0" fmla="*/ 125 w 125"/>
              <a:gd name="T1" fmla="*/ 62 h 144"/>
              <a:gd name="T2" fmla="*/ 62 w 125"/>
              <a:gd name="T3" fmla="*/ 0 h 144"/>
              <a:gd name="T4" fmla="*/ 0 w 125"/>
              <a:gd name="T5" fmla="*/ 62 h 144"/>
              <a:gd name="T6" fmla="*/ 51 w 125"/>
              <a:gd name="T7" fmla="*/ 124 h 144"/>
              <a:gd name="T8" fmla="*/ 55 w 125"/>
              <a:gd name="T9" fmla="*/ 130 h 144"/>
              <a:gd name="T10" fmla="*/ 62 w 125"/>
              <a:gd name="T11" fmla="*/ 144 h 144"/>
              <a:gd name="T12" fmla="*/ 70 w 125"/>
              <a:gd name="T13" fmla="*/ 130 h 144"/>
              <a:gd name="T14" fmla="*/ 74 w 125"/>
              <a:gd name="T15" fmla="*/ 124 h 144"/>
              <a:gd name="T16" fmla="*/ 125 w 125"/>
              <a:gd name="T17" fmla="*/ 6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44">
                <a:moveTo>
                  <a:pt x="125" y="62"/>
                </a:moveTo>
                <a:cubicBezTo>
                  <a:pt x="125" y="28"/>
                  <a:pt x="97" y="0"/>
                  <a:pt x="62" y="0"/>
                </a:cubicBezTo>
                <a:cubicBezTo>
                  <a:pt x="28" y="0"/>
                  <a:pt x="0" y="28"/>
                  <a:pt x="0" y="62"/>
                </a:cubicBezTo>
                <a:cubicBezTo>
                  <a:pt x="0" y="93"/>
                  <a:pt x="22" y="118"/>
                  <a:pt x="51" y="124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70" y="130"/>
                  <a:pt x="70" y="130"/>
                  <a:pt x="70" y="130"/>
                </a:cubicBezTo>
                <a:cubicBezTo>
                  <a:pt x="74" y="124"/>
                  <a:pt x="74" y="124"/>
                  <a:pt x="74" y="124"/>
                </a:cubicBezTo>
                <a:cubicBezTo>
                  <a:pt x="103" y="118"/>
                  <a:pt x="125" y="93"/>
                  <a:pt x="125" y="62"/>
                </a:cubicBezTo>
                <a:close/>
              </a:path>
            </a:pathLst>
          </a:custGeom>
          <a:solidFill>
            <a:srgbClr val="FB7943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6398294" y="3125943"/>
            <a:ext cx="4682067" cy="165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6398295" y="3125943"/>
            <a:ext cx="3934884" cy="165100"/>
          </a:xfrm>
          <a:prstGeom prst="rect">
            <a:avLst/>
          </a:prstGeom>
          <a:solidFill>
            <a:srgbClr val="5CCCFF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6398294" y="3839259"/>
            <a:ext cx="4682067" cy="165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6398294" y="3839259"/>
            <a:ext cx="2785533" cy="165100"/>
          </a:xfrm>
          <a:prstGeom prst="rect">
            <a:avLst/>
          </a:prstGeom>
          <a:solidFill>
            <a:srgbClr val="FB7943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6" name="Rectangle 29"/>
          <p:cNvSpPr>
            <a:spLocks noChangeArrowheads="1"/>
          </p:cNvSpPr>
          <p:nvPr/>
        </p:nvSpPr>
        <p:spPr bwMode="auto">
          <a:xfrm>
            <a:off x="9460805" y="2048559"/>
            <a:ext cx="28212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106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75%</a:t>
            </a:r>
            <a:endParaRPr lang="en-US" altLang="zh-CN" sz="1065">
              <a:ea typeface="微软雅黑" panose="020B0503020204020204" charset="-122"/>
            </a:endParaRPr>
          </a:p>
        </p:txBody>
      </p:sp>
      <p:sp>
        <p:nvSpPr>
          <p:cNvPr id="17" name="Freeform 30"/>
          <p:cNvSpPr/>
          <p:nvPr/>
        </p:nvSpPr>
        <p:spPr bwMode="auto">
          <a:xfrm>
            <a:off x="10140561" y="2668743"/>
            <a:ext cx="389467" cy="444500"/>
          </a:xfrm>
          <a:custGeom>
            <a:avLst/>
            <a:gdLst>
              <a:gd name="T0" fmla="*/ 125 w 125"/>
              <a:gd name="T1" fmla="*/ 62 h 144"/>
              <a:gd name="T2" fmla="*/ 62 w 125"/>
              <a:gd name="T3" fmla="*/ 0 h 144"/>
              <a:gd name="T4" fmla="*/ 0 w 125"/>
              <a:gd name="T5" fmla="*/ 62 h 144"/>
              <a:gd name="T6" fmla="*/ 51 w 125"/>
              <a:gd name="T7" fmla="*/ 124 h 144"/>
              <a:gd name="T8" fmla="*/ 55 w 125"/>
              <a:gd name="T9" fmla="*/ 130 h 144"/>
              <a:gd name="T10" fmla="*/ 62 w 125"/>
              <a:gd name="T11" fmla="*/ 144 h 144"/>
              <a:gd name="T12" fmla="*/ 70 w 125"/>
              <a:gd name="T13" fmla="*/ 130 h 144"/>
              <a:gd name="T14" fmla="*/ 74 w 125"/>
              <a:gd name="T15" fmla="*/ 124 h 144"/>
              <a:gd name="T16" fmla="*/ 125 w 125"/>
              <a:gd name="T17" fmla="*/ 6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44">
                <a:moveTo>
                  <a:pt x="125" y="62"/>
                </a:moveTo>
                <a:cubicBezTo>
                  <a:pt x="125" y="28"/>
                  <a:pt x="97" y="0"/>
                  <a:pt x="62" y="0"/>
                </a:cubicBezTo>
                <a:cubicBezTo>
                  <a:pt x="28" y="0"/>
                  <a:pt x="0" y="28"/>
                  <a:pt x="0" y="62"/>
                </a:cubicBezTo>
                <a:cubicBezTo>
                  <a:pt x="0" y="93"/>
                  <a:pt x="22" y="118"/>
                  <a:pt x="51" y="124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70" y="130"/>
                  <a:pt x="70" y="130"/>
                  <a:pt x="70" y="130"/>
                </a:cubicBezTo>
                <a:cubicBezTo>
                  <a:pt x="74" y="124"/>
                  <a:pt x="74" y="124"/>
                  <a:pt x="74" y="124"/>
                </a:cubicBezTo>
                <a:cubicBezTo>
                  <a:pt x="103" y="118"/>
                  <a:pt x="125" y="93"/>
                  <a:pt x="125" y="62"/>
                </a:cubicBezTo>
                <a:close/>
              </a:path>
            </a:pathLst>
          </a:custGeom>
          <a:solidFill>
            <a:srgbClr val="5CCCFF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10195288" y="2787276"/>
            <a:ext cx="28212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1065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85%</a:t>
            </a:r>
            <a:endParaRPr lang="en-US" altLang="zh-CN" sz="1065">
              <a:ea typeface="微软雅黑" panose="020B0503020204020204" charset="-122"/>
            </a:endParaRPr>
          </a:p>
        </p:txBody>
      </p:sp>
      <p:sp>
        <p:nvSpPr>
          <p:cNvPr id="19" name="Freeform 32"/>
          <p:cNvSpPr/>
          <p:nvPr/>
        </p:nvSpPr>
        <p:spPr bwMode="auto">
          <a:xfrm>
            <a:off x="8991211" y="3379943"/>
            <a:ext cx="389467" cy="444500"/>
          </a:xfrm>
          <a:custGeom>
            <a:avLst/>
            <a:gdLst>
              <a:gd name="T0" fmla="*/ 125 w 125"/>
              <a:gd name="T1" fmla="*/ 62 h 144"/>
              <a:gd name="T2" fmla="*/ 62 w 125"/>
              <a:gd name="T3" fmla="*/ 0 h 144"/>
              <a:gd name="T4" fmla="*/ 0 w 125"/>
              <a:gd name="T5" fmla="*/ 62 h 144"/>
              <a:gd name="T6" fmla="*/ 51 w 125"/>
              <a:gd name="T7" fmla="*/ 124 h 144"/>
              <a:gd name="T8" fmla="*/ 55 w 125"/>
              <a:gd name="T9" fmla="*/ 130 h 144"/>
              <a:gd name="T10" fmla="*/ 62 w 125"/>
              <a:gd name="T11" fmla="*/ 144 h 144"/>
              <a:gd name="T12" fmla="*/ 70 w 125"/>
              <a:gd name="T13" fmla="*/ 130 h 144"/>
              <a:gd name="T14" fmla="*/ 74 w 125"/>
              <a:gd name="T15" fmla="*/ 124 h 144"/>
              <a:gd name="T16" fmla="*/ 125 w 125"/>
              <a:gd name="T17" fmla="*/ 6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44">
                <a:moveTo>
                  <a:pt x="125" y="62"/>
                </a:moveTo>
                <a:cubicBezTo>
                  <a:pt x="125" y="28"/>
                  <a:pt x="97" y="0"/>
                  <a:pt x="62" y="0"/>
                </a:cubicBezTo>
                <a:cubicBezTo>
                  <a:pt x="28" y="0"/>
                  <a:pt x="0" y="28"/>
                  <a:pt x="0" y="62"/>
                </a:cubicBezTo>
                <a:cubicBezTo>
                  <a:pt x="0" y="93"/>
                  <a:pt x="22" y="118"/>
                  <a:pt x="51" y="124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70" y="130"/>
                  <a:pt x="70" y="130"/>
                  <a:pt x="70" y="130"/>
                </a:cubicBezTo>
                <a:cubicBezTo>
                  <a:pt x="74" y="124"/>
                  <a:pt x="74" y="124"/>
                  <a:pt x="74" y="124"/>
                </a:cubicBezTo>
                <a:cubicBezTo>
                  <a:pt x="103" y="118"/>
                  <a:pt x="125" y="93"/>
                  <a:pt x="125" y="62"/>
                </a:cubicBezTo>
                <a:close/>
              </a:path>
            </a:pathLst>
          </a:custGeom>
          <a:solidFill>
            <a:srgbClr val="FB7943"/>
          </a:solidFill>
          <a:ln>
            <a:noFill/>
          </a:ln>
        </p:spPr>
        <p:txBody>
          <a:bodyPr/>
          <a:lstStyle/>
          <a:p>
            <a:endParaRPr lang="zh-CN" altLang="en-US" sz="2400" dirty="0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9045938" y="3498476"/>
            <a:ext cx="28212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1065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65%</a:t>
            </a:r>
            <a:endParaRPr lang="en-US" altLang="zh-CN" sz="1065" dirty="0">
              <a:ea typeface="微软雅黑" panose="020B0503020204020204" charset="-122"/>
            </a:endParaRPr>
          </a:p>
        </p:txBody>
      </p:sp>
      <p:sp>
        <p:nvSpPr>
          <p:cNvPr id="21" name="Line 37"/>
          <p:cNvSpPr>
            <a:spLocks noChangeShapeType="1"/>
          </p:cNvSpPr>
          <p:nvPr/>
        </p:nvSpPr>
        <p:spPr bwMode="auto">
          <a:xfrm>
            <a:off x="5922045" y="1998208"/>
            <a:ext cx="0" cy="2783417"/>
          </a:xfrm>
          <a:prstGeom prst="lin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dash"/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22" name="文本框 21"/>
          <p:cNvSpPr txBox="1"/>
          <p:nvPr/>
        </p:nvSpPr>
        <p:spPr>
          <a:xfrm>
            <a:off x="6377409" y="2020867"/>
            <a:ext cx="1899740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377409" y="2754185"/>
            <a:ext cx="1899740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377409" y="3461646"/>
            <a:ext cx="1899740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6398294" y="4552575"/>
            <a:ext cx="4682067" cy="165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6380615" y="4552575"/>
            <a:ext cx="1896534" cy="165100"/>
          </a:xfrm>
          <a:prstGeom prst="rect">
            <a:avLst/>
          </a:prstGeom>
          <a:solidFill>
            <a:srgbClr val="5CCCFF"/>
          </a:solidFill>
          <a:ln>
            <a:noFill/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Freeform 32"/>
          <p:cNvSpPr/>
          <p:nvPr/>
        </p:nvSpPr>
        <p:spPr bwMode="auto">
          <a:xfrm>
            <a:off x="8087564" y="4113297"/>
            <a:ext cx="389467" cy="444500"/>
          </a:xfrm>
          <a:custGeom>
            <a:avLst/>
            <a:gdLst>
              <a:gd name="T0" fmla="*/ 125 w 125"/>
              <a:gd name="T1" fmla="*/ 62 h 144"/>
              <a:gd name="T2" fmla="*/ 62 w 125"/>
              <a:gd name="T3" fmla="*/ 0 h 144"/>
              <a:gd name="T4" fmla="*/ 0 w 125"/>
              <a:gd name="T5" fmla="*/ 62 h 144"/>
              <a:gd name="T6" fmla="*/ 51 w 125"/>
              <a:gd name="T7" fmla="*/ 124 h 144"/>
              <a:gd name="T8" fmla="*/ 55 w 125"/>
              <a:gd name="T9" fmla="*/ 130 h 144"/>
              <a:gd name="T10" fmla="*/ 62 w 125"/>
              <a:gd name="T11" fmla="*/ 144 h 144"/>
              <a:gd name="T12" fmla="*/ 70 w 125"/>
              <a:gd name="T13" fmla="*/ 130 h 144"/>
              <a:gd name="T14" fmla="*/ 74 w 125"/>
              <a:gd name="T15" fmla="*/ 124 h 144"/>
              <a:gd name="T16" fmla="*/ 125 w 125"/>
              <a:gd name="T17" fmla="*/ 62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" h="144">
                <a:moveTo>
                  <a:pt x="125" y="62"/>
                </a:moveTo>
                <a:cubicBezTo>
                  <a:pt x="125" y="28"/>
                  <a:pt x="97" y="0"/>
                  <a:pt x="62" y="0"/>
                </a:cubicBezTo>
                <a:cubicBezTo>
                  <a:pt x="28" y="0"/>
                  <a:pt x="0" y="28"/>
                  <a:pt x="0" y="62"/>
                </a:cubicBezTo>
                <a:cubicBezTo>
                  <a:pt x="0" y="93"/>
                  <a:pt x="22" y="118"/>
                  <a:pt x="51" y="124"/>
                </a:cubicBezTo>
                <a:cubicBezTo>
                  <a:pt x="55" y="130"/>
                  <a:pt x="55" y="130"/>
                  <a:pt x="55" y="130"/>
                </a:cubicBezTo>
                <a:cubicBezTo>
                  <a:pt x="62" y="144"/>
                  <a:pt x="62" y="144"/>
                  <a:pt x="62" y="144"/>
                </a:cubicBezTo>
                <a:cubicBezTo>
                  <a:pt x="70" y="130"/>
                  <a:pt x="70" y="130"/>
                  <a:pt x="70" y="130"/>
                </a:cubicBezTo>
                <a:cubicBezTo>
                  <a:pt x="74" y="124"/>
                  <a:pt x="74" y="124"/>
                  <a:pt x="74" y="124"/>
                </a:cubicBezTo>
                <a:cubicBezTo>
                  <a:pt x="103" y="118"/>
                  <a:pt x="125" y="93"/>
                  <a:pt x="125" y="62"/>
                </a:cubicBezTo>
                <a:close/>
              </a:path>
            </a:pathLst>
          </a:custGeom>
          <a:solidFill>
            <a:srgbClr val="5CCCFF"/>
          </a:solidFill>
          <a:ln>
            <a:noFill/>
          </a:ln>
        </p:spPr>
        <p:txBody>
          <a:bodyPr/>
          <a:lstStyle/>
          <a:p>
            <a:endParaRPr lang="zh-CN" altLang="en-US" sz="2400" dirty="0"/>
          </a:p>
        </p:txBody>
      </p:sp>
      <p:sp>
        <p:nvSpPr>
          <p:cNvPr id="28" name="Rectangle 33"/>
          <p:cNvSpPr>
            <a:spLocks noChangeArrowheads="1"/>
          </p:cNvSpPr>
          <p:nvPr/>
        </p:nvSpPr>
        <p:spPr bwMode="auto">
          <a:xfrm>
            <a:off x="8142291" y="4231830"/>
            <a:ext cx="282129" cy="1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1065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35%</a:t>
            </a:r>
            <a:endParaRPr lang="en-US" altLang="zh-CN" sz="1065" dirty="0"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377409" y="4169107"/>
            <a:ext cx="1899740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dir="u"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/>
      <p:bldP spid="19" grpId="0" animBg="1"/>
      <p:bldP spid="20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reeform 4"/>
          <p:cNvSpPr/>
          <p:nvPr/>
        </p:nvSpPr>
        <p:spPr bwMode="auto">
          <a:xfrm>
            <a:off x="0" y="837143"/>
            <a:ext cx="12192000" cy="3162300"/>
          </a:xfrm>
          <a:custGeom>
            <a:avLst/>
            <a:gdLst>
              <a:gd name="T0" fmla="*/ 0 w 1068"/>
              <a:gd name="T1" fmla="*/ 189 h 279"/>
              <a:gd name="T2" fmla="*/ 72 w 1068"/>
              <a:gd name="T3" fmla="*/ 145 h 279"/>
              <a:gd name="T4" fmla="*/ 262 w 1068"/>
              <a:gd name="T5" fmla="*/ 229 h 279"/>
              <a:gd name="T6" fmla="*/ 455 w 1068"/>
              <a:gd name="T7" fmla="*/ 128 h 279"/>
              <a:gd name="T8" fmla="*/ 560 w 1068"/>
              <a:gd name="T9" fmla="*/ 184 h 279"/>
              <a:gd name="T10" fmla="*/ 665 w 1068"/>
              <a:gd name="T11" fmla="*/ 117 h 279"/>
              <a:gd name="T12" fmla="*/ 768 w 1068"/>
              <a:gd name="T13" fmla="*/ 135 h 279"/>
              <a:gd name="T14" fmla="*/ 898 w 1068"/>
              <a:gd name="T15" fmla="*/ 47 h 279"/>
              <a:gd name="T16" fmla="*/ 1002 w 1068"/>
              <a:gd name="T17" fmla="*/ 159 h 279"/>
              <a:gd name="T18" fmla="*/ 1068 w 1068"/>
              <a:gd name="T19" fmla="*/ 0 h 279"/>
              <a:gd name="T20" fmla="*/ 1068 w 1068"/>
              <a:gd name="T21" fmla="*/ 279 h 279"/>
              <a:gd name="T22" fmla="*/ 0 w 1068"/>
              <a:gd name="T23" fmla="*/ 279 h 279"/>
              <a:gd name="T24" fmla="*/ 0 w 1068"/>
              <a:gd name="T25" fmla="*/ 189 h 2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68" h="279">
                <a:moveTo>
                  <a:pt x="0" y="189"/>
                </a:moveTo>
                <a:cubicBezTo>
                  <a:pt x="0" y="189"/>
                  <a:pt x="27" y="145"/>
                  <a:pt x="72" y="145"/>
                </a:cubicBezTo>
                <a:cubicBezTo>
                  <a:pt x="118" y="145"/>
                  <a:pt x="206" y="229"/>
                  <a:pt x="262" y="229"/>
                </a:cubicBezTo>
                <a:cubicBezTo>
                  <a:pt x="318" y="229"/>
                  <a:pt x="411" y="128"/>
                  <a:pt x="455" y="128"/>
                </a:cubicBezTo>
                <a:cubicBezTo>
                  <a:pt x="499" y="128"/>
                  <a:pt x="535" y="184"/>
                  <a:pt x="560" y="184"/>
                </a:cubicBezTo>
                <a:cubicBezTo>
                  <a:pt x="586" y="184"/>
                  <a:pt x="627" y="117"/>
                  <a:pt x="665" y="117"/>
                </a:cubicBezTo>
                <a:cubicBezTo>
                  <a:pt x="703" y="117"/>
                  <a:pt x="717" y="135"/>
                  <a:pt x="768" y="135"/>
                </a:cubicBezTo>
                <a:cubicBezTo>
                  <a:pt x="820" y="135"/>
                  <a:pt x="855" y="47"/>
                  <a:pt x="898" y="47"/>
                </a:cubicBezTo>
                <a:cubicBezTo>
                  <a:pt x="940" y="47"/>
                  <a:pt x="971" y="159"/>
                  <a:pt x="1002" y="159"/>
                </a:cubicBezTo>
                <a:cubicBezTo>
                  <a:pt x="1034" y="159"/>
                  <a:pt x="1068" y="0"/>
                  <a:pt x="1068" y="0"/>
                </a:cubicBezTo>
                <a:cubicBezTo>
                  <a:pt x="1068" y="279"/>
                  <a:pt x="1068" y="279"/>
                  <a:pt x="1068" y="279"/>
                </a:cubicBezTo>
                <a:cubicBezTo>
                  <a:pt x="0" y="279"/>
                  <a:pt x="0" y="279"/>
                  <a:pt x="0" y="279"/>
                </a:cubicBezTo>
                <a:lnTo>
                  <a:pt x="0" y="189"/>
                </a:lnTo>
                <a:close/>
              </a:path>
            </a:pathLst>
          </a:custGeom>
          <a:solidFill>
            <a:srgbClr val="5CCCFF">
              <a:alpha val="50000"/>
            </a:srgbClr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51100" y="3279776"/>
            <a:ext cx="0" cy="1030816"/>
          </a:xfrm>
          <a:prstGeom prst="line">
            <a:avLst/>
          </a:prstGeom>
          <a:noFill/>
          <a:ln w="19050">
            <a:solidFill>
              <a:srgbClr val="FB794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777317" y="2428877"/>
            <a:ext cx="0" cy="1881716"/>
          </a:xfrm>
          <a:prstGeom prst="line">
            <a:avLst/>
          </a:prstGeom>
          <a:noFill/>
          <a:ln w="19050">
            <a:solidFill>
              <a:srgbClr val="FB794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7141633" y="2428877"/>
            <a:ext cx="0" cy="1881716"/>
          </a:xfrm>
          <a:prstGeom prst="line">
            <a:avLst/>
          </a:prstGeom>
          <a:noFill/>
          <a:ln w="19050">
            <a:solidFill>
              <a:srgbClr val="FB794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9491133" y="1954744"/>
            <a:ext cx="0" cy="2355849"/>
          </a:xfrm>
          <a:prstGeom prst="line">
            <a:avLst/>
          </a:prstGeom>
          <a:noFill/>
          <a:ln w="19050">
            <a:solidFill>
              <a:srgbClr val="FB7943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2355851" y="3197226"/>
            <a:ext cx="177800" cy="173567"/>
          </a:xfrm>
          <a:prstGeom prst="ellipse">
            <a:avLst/>
          </a:prstGeom>
          <a:solidFill>
            <a:srgbClr val="FB7943"/>
          </a:solidFill>
          <a:ln w="19050">
            <a:solidFill>
              <a:srgbClr val="FB7943"/>
            </a:solidFill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4686301" y="2346326"/>
            <a:ext cx="182033" cy="173567"/>
          </a:xfrm>
          <a:prstGeom prst="ellipse">
            <a:avLst/>
          </a:prstGeom>
          <a:solidFill>
            <a:srgbClr val="FB7943"/>
          </a:solidFill>
          <a:ln w="19050">
            <a:solidFill>
              <a:srgbClr val="FB7943"/>
            </a:solidFill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7050618" y="2289177"/>
            <a:ext cx="182033" cy="173567"/>
          </a:xfrm>
          <a:prstGeom prst="ellipse">
            <a:avLst/>
          </a:prstGeom>
          <a:solidFill>
            <a:srgbClr val="FB7943"/>
          </a:solidFill>
          <a:ln w="19050">
            <a:solidFill>
              <a:srgbClr val="FB7943"/>
            </a:solidFill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9395885" y="1861610"/>
            <a:ext cx="173567" cy="169333"/>
          </a:xfrm>
          <a:prstGeom prst="ellipse">
            <a:avLst/>
          </a:prstGeom>
          <a:solidFill>
            <a:srgbClr val="FB7943"/>
          </a:solidFill>
          <a:ln w="19050">
            <a:solidFill>
              <a:srgbClr val="FB7943"/>
            </a:solidFill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205" name="Freeform 13"/>
          <p:cNvSpPr>
            <a:spLocks noEditPoints="1"/>
          </p:cNvSpPr>
          <p:nvPr/>
        </p:nvSpPr>
        <p:spPr bwMode="auto">
          <a:xfrm>
            <a:off x="6999818" y="4513793"/>
            <a:ext cx="283633" cy="359833"/>
          </a:xfrm>
          <a:custGeom>
            <a:avLst/>
            <a:gdLst>
              <a:gd name="T0" fmla="*/ 33 w 34"/>
              <a:gd name="T1" fmla="*/ 9 h 43"/>
              <a:gd name="T2" fmla="*/ 24 w 34"/>
              <a:gd name="T3" fmla="*/ 0 h 43"/>
              <a:gd name="T4" fmla="*/ 22 w 34"/>
              <a:gd name="T5" fmla="*/ 0 h 43"/>
              <a:gd name="T6" fmla="*/ 8 w 34"/>
              <a:gd name="T7" fmla="*/ 0 h 43"/>
              <a:gd name="T8" fmla="*/ 7 w 34"/>
              <a:gd name="T9" fmla="*/ 1 h 43"/>
              <a:gd name="T10" fmla="*/ 7 w 34"/>
              <a:gd name="T11" fmla="*/ 6 h 43"/>
              <a:gd name="T12" fmla="*/ 2 w 34"/>
              <a:gd name="T13" fmla="*/ 6 h 43"/>
              <a:gd name="T14" fmla="*/ 0 w 34"/>
              <a:gd name="T15" fmla="*/ 7 h 43"/>
              <a:gd name="T16" fmla="*/ 0 w 34"/>
              <a:gd name="T17" fmla="*/ 42 h 43"/>
              <a:gd name="T18" fmla="*/ 2 w 34"/>
              <a:gd name="T19" fmla="*/ 43 h 43"/>
              <a:gd name="T20" fmla="*/ 26 w 34"/>
              <a:gd name="T21" fmla="*/ 43 h 43"/>
              <a:gd name="T22" fmla="*/ 27 w 34"/>
              <a:gd name="T23" fmla="*/ 42 h 43"/>
              <a:gd name="T24" fmla="*/ 27 w 34"/>
              <a:gd name="T25" fmla="*/ 37 h 43"/>
              <a:gd name="T26" fmla="*/ 33 w 34"/>
              <a:gd name="T27" fmla="*/ 37 h 43"/>
              <a:gd name="T28" fmla="*/ 34 w 34"/>
              <a:gd name="T29" fmla="*/ 36 h 43"/>
              <a:gd name="T30" fmla="*/ 34 w 34"/>
              <a:gd name="T31" fmla="*/ 11 h 43"/>
              <a:gd name="T32" fmla="*/ 33 w 34"/>
              <a:gd name="T33" fmla="*/ 9 h 43"/>
              <a:gd name="T34" fmla="*/ 19 w 34"/>
              <a:gd name="T35" fmla="*/ 32 h 43"/>
              <a:gd name="T36" fmla="*/ 18 w 34"/>
              <a:gd name="T37" fmla="*/ 33 h 43"/>
              <a:gd name="T38" fmla="*/ 10 w 34"/>
              <a:gd name="T39" fmla="*/ 33 h 43"/>
              <a:gd name="T40" fmla="*/ 9 w 34"/>
              <a:gd name="T41" fmla="*/ 32 h 43"/>
              <a:gd name="T42" fmla="*/ 8 w 34"/>
              <a:gd name="T43" fmla="*/ 32 h 43"/>
              <a:gd name="T44" fmla="*/ 8 w 34"/>
              <a:gd name="T45" fmla="*/ 31 h 43"/>
              <a:gd name="T46" fmla="*/ 10 w 34"/>
              <a:gd name="T47" fmla="*/ 30 h 43"/>
              <a:gd name="T48" fmla="*/ 18 w 34"/>
              <a:gd name="T49" fmla="*/ 30 h 43"/>
              <a:gd name="T50" fmla="*/ 19 w 34"/>
              <a:gd name="T51" fmla="*/ 31 h 43"/>
              <a:gd name="T52" fmla="*/ 19 w 34"/>
              <a:gd name="T53" fmla="*/ 32 h 43"/>
              <a:gd name="T54" fmla="*/ 19 w 34"/>
              <a:gd name="T55" fmla="*/ 26 h 43"/>
              <a:gd name="T56" fmla="*/ 18 w 34"/>
              <a:gd name="T57" fmla="*/ 27 h 43"/>
              <a:gd name="T58" fmla="*/ 10 w 34"/>
              <a:gd name="T59" fmla="*/ 27 h 43"/>
              <a:gd name="T60" fmla="*/ 9 w 34"/>
              <a:gd name="T61" fmla="*/ 27 h 43"/>
              <a:gd name="T62" fmla="*/ 8 w 34"/>
              <a:gd name="T63" fmla="*/ 26 h 43"/>
              <a:gd name="T64" fmla="*/ 8 w 34"/>
              <a:gd name="T65" fmla="*/ 26 h 43"/>
              <a:gd name="T66" fmla="*/ 10 w 34"/>
              <a:gd name="T67" fmla="*/ 25 h 43"/>
              <a:gd name="T68" fmla="*/ 18 w 34"/>
              <a:gd name="T69" fmla="*/ 25 h 43"/>
              <a:gd name="T70" fmla="*/ 19 w 34"/>
              <a:gd name="T71" fmla="*/ 26 h 43"/>
              <a:gd name="T72" fmla="*/ 19 w 34"/>
              <a:gd name="T73" fmla="*/ 21 h 43"/>
              <a:gd name="T74" fmla="*/ 18 w 34"/>
              <a:gd name="T75" fmla="*/ 22 h 43"/>
              <a:gd name="T76" fmla="*/ 10 w 34"/>
              <a:gd name="T77" fmla="*/ 22 h 43"/>
              <a:gd name="T78" fmla="*/ 8 w 34"/>
              <a:gd name="T79" fmla="*/ 21 h 43"/>
              <a:gd name="T80" fmla="*/ 8 w 34"/>
              <a:gd name="T81" fmla="*/ 21 h 43"/>
              <a:gd name="T82" fmla="*/ 10 w 34"/>
              <a:gd name="T83" fmla="*/ 20 h 43"/>
              <a:gd name="T84" fmla="*/ 18 w 34"/>
              <a:gd name="T85" fmla="*/ 20 h 43"/>
              <a:gd name="T86" fmla="*/ 19 w 34"/>
              <a:gd name="T87" fmla="*/ 21 h 43"/>
              <a:gd name="T88" fmla="*/ 30 w 34"/>
              <a:gd name="T89" fmla="*/ 32 h 43"/>
              <a:gd name="T90" fmla="*/ 29 w 34"/>
              <a:gd name="T91" fmla="*/ 33 h 43"/>
              <a:gd name="T92" fmla="*/ 29 w 34"/>
              <a:gd name="T93" fmla="*/ 33 h 43"/>
              <a:gd name="T94" fmla="*/ 27 w 34"/>
              <a:gd name="T95" fmla="*/ 33 h 43"/>
              <a:gd name="T96" fmla="*/ 27 w 34"/>
              <a:gd name="T97" fmla="*/ 18 h 43"/>
              <a:gd name="T98" fmla="*/ 27 w 34"/>
              <a:gd name="T99" fmla="*/ 16 h 43"/>
              <a:gd name="T100" fmla="*/ 18 w 34"/>
              <a:gd name="T101" fmla="*/ 7 h 43"/>
              <a:gd name="T102" fmla="*/ 16 w 34"/>
              <a:gd name="T103" fmla="*/ 6 h 43"/>
              <a:gd name="T104" fmla="*/ 11 w 34"/>
              <a:gd name="T105" fmla="*/ 6 h 43"/>
              <a:gd name="T106" fmla="*/ 11 w 34"/>
              <a:gd name="T107" fmla="*/ 5 h 43"/>
              <a:gd name="T108" fmla="*/ 11 w 34"/>
              <a:gd name="T109" fmla="*/ 5 h 43"/>
              <a:gd name="T110" fmla="*/ 12 w 34"/>
              <a:gd name="T111" fmla="*/ 4 h 43"/>
              <a:gd name="T112" fmla="*/ 21 w 34"/>
              <a:gd name="T113" fmla="*/ 4 h 43"/>
              <a:gd name="T114" fmla="*/ 23 w 34"/>
              <a:gd name="T115" fmla="*/ 4 h 43"/>
              <a:gd name="T116" fmla="*/ 29 w 34"/>
              <a:gd name="T117" fmla="*/ 11 h 43"/>
              <a:gd name="T118" fmla="*/ 30 w 34"/>
              <a:gd name="T119" fmla="*/ 13 h 43"/>
              <a:gd name="T120" fmla="*/ 30 w 34"/>
              <a:gd name="T121" fmla="*/ 3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" h="43">
                <a:moveTo>
                  <a:pt x="33" y="9"/>
                </a:moveTo>
                <a:cubicBezTo>
                  <a:pt x="24" y="0"/>
                  <a:pt x="24" y="0"/>
                  <a:pt x="24" y="0"/>
                </a:cubicBezTo>
                <a:cubicBezTo>
                  <a:pt x="24" y="0"/>
                  <a:pt x="23" y="0"/>
                  <a:pt x="22" y="0"/>
                </a:cubicBezTo>
                <a:cubicBezTo>
                  <a:pt x="8" y="0"/>
                  <a:pt x="8" y="0"/>
                  <a:pt x="8" y="0"/>
                </a:cubicBezTo>
                <a:cubicBezTo>
                  <a:pt x="7" y="0"/>
                  <a:pt x="7" y="0"/>
                  <a:pt x="7" y="1"/>
                </a:cubicBezTo>
                <a:cubicBezTo>
                  <a:pt x="7" y="6"/>
                  <a:pt x="7" y="6"/>
                  <a:pt x="7" y="6"/>
                </a:cubicBezTo>
                <a:cubicBezTo>
                  <a:pt x="2" y="6"/>
                  <a:pt x="2" y="6"/>
                  <a:pt x="2" y="6"/>
                </a:cubicBezTo>
                <a:cubicBezTo>
                  <a:pt x="1" y="6"/>
                  <a:pt x="0" y="7"/>
                  <a:pt x="0" y="7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3"/>
                  <a:pt x="1" y="43"/>
                  <a:pt x="2" y="43"/>
                </a:cubicBezTo>
                <a:cubicBezTo>
                  <a:pt x="26" y="43"/>
                  <a:pt x="26" y="43"/>
                  <a:pt x="26" y="43"/>
                </a:cubicBezTo>
                <a:cubicBezTo>
                  <a:pt x="27" y="43"/>
                  <a:pt x="27" y="43"/>
                  <a:pt x="27" y="42"/>
                </a:cubicBezTo>
                <a:cubicBezTo>
                  <a:pt x="27" y="37"/>
                  <a:pt x="27" y="37"/>
                  <a:pt x="27" y="37"/>
                </a:cubicBezTo>
                <a:cubicBezTo>
                  <a:pt x="33" y="37"/>
                  <a:pt x="33" y="37"/>
                  <a:pt x="33" y="37"/>
                </a:cubicBezTo>
                <a:cubicBezTo>
                  <a:pt x="33" y="37"/>
                  <a:pt x="34" y="36"/>
                  <a:pt x="34" y="36"/>
                </a:cubicBezTo>
                <a:cubicBezTo>
                  <a:pt x="34" y="11"/>
                  <a:pt x="34" y="11"/>
                  <a:pt x="34" y="11"/>
                </a:cubicBezTo>
                <a:cubicBezTo>
                  <a:pt x="34" y="10"/>
                  <a:pt x="34" y="10"/>
                  <a:pt x="33" y="9"/>
                </a:cubicBezTo>
                <a:close/>
                <a:moveTo>
                  <a:pt x="19" y="32"/>
                </a:moveTo>
                <a:cubicBezTo>
                  <a:pt x="19" y="32"/>
                  <a:pt x="19" y="33"/>
                  <a:pt x="18" y="33"/>
                </a:cubicBezTo>
                <a:cubicBezTo>
                  <a:pt x="10" y="33"/>
                  <a:pt x="10" y="33"/>
                  <a:pt x="10" y="33"/>
                </a:cubicBezTo>
                <a:cubicBezTo>
                  <a:pt x="9" y="33"/>
                  <a:pt x="9" y="33"/>
                  <a:pt x="9" y="32"/>
                </a:cubicBezTo>
                <a:cubicBezTo>
                  <a:pt x="9" y="32"/>
                  <a:pt x="8" y="32"/>
                  <a:pt x="8" y="32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9" y="30"/>
                  <a:pt x="10" y="30"/>
                </a:cubicBezTo>
                <a:cubicBezTo>
                  <a:pt x="18" y="30"/>
                  <a:pt x="18" y="30"/>
                  <a:pt x="18" y="30"/>
                </a:cubicBezTo>
                <a:cubicBezTo>
                  <a:pt x="19" y="30"/>
                  <a:pt x="19" y="31"/>
                  <a:pt x="19" y="31"/>
                </a:cubicBezTo>
                <a:lnTo>
                  <a:pt x="19" y="32"/>
                </a:lnTo>
                <a:close/>
                <a:moveTo>
                  <a:pt x="19" y="26"/>
                </a:moveTo>
                <a:cubicBezTo>
                  <a:pt x="19" y="27"/>
                  <a:pt x="19" y="27"/>
                  <a:pt x="18" y="27"/>
                </a:cubicBezTo>
                <a:cubicBezTo>
                  <a:pt x="10" y="27"/>
                  <a:pt x="10" y="27"/>
                  <a:pt x="10" y="27"/>
                </a:cubicBezTo>
                <a:cubicBezTo>
                  <a:pt x="9" y="27"/>
                  <a:pt x="9" y="27"/>
                  <a:pt x="9" y="27"/>
                </a:cubicBezTo>
                <a:cubicBezTo>
                  <a:pt x="9" y="27"/>
                  <a:pt x="8" y="27"/>
                  <a:pt x="8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8" y="25"/>
                  <a:pt x="9" y="25"/>
                  <a:pt x="10" y="25"/>
                </a:cubicBezTo>
                <a:cubicBezTo>
                  <a:pt x="18" y="25"/>
                  <a:pt x="18" y="25"/>
                  <a:pt x="18" y="25"/>
                </a:cubicBezTo>
                <a:cubicBezTo>
                  <a:pt x="19" y="25"/>
                  <a:pt x="19" y="25"/>
                  <a:pt x="19" y="26"/>
                </a:cubicBezTo>
                <a:close/>
                <a:moveTo>
                  <a:pt x="19" y="21"/>
                </a:moveTo>
                <a:cubicBezTo>
                  <a:pt x="19" y="22"/>
                  <a:pt x="19" y="22"/>
                  <a:pt x="18" y="22"/>
                </a:cubicBezTo>
                <a:cubicBezTo>
                  <a:pt x="10" y="22"/>
                  <a:pt x="10" y="22"/>
                  <a:pt x="10" y="22"/>
                </a:cubicBezTo>
                <a:cubicBezTo>
                  <a:pt x="9" y="22"/>
                  <a:pt x="8" y="22"/>
                  <a:pt x="8" y="21"/>
                </a:cubicBezTo>
                <a:cubicBezTo>
                  <a:pt x="8" y="21"/>
                  <a:pt x="8" y="21"/>
                  <a:pt x="8" y="21"/>
                </a:cubicBezTo>
                <a:cubicBezTo>
                  <a:pt x="8" y="20"/>
                  <a:pt x="9" y="20"/>
                  <a:pt x="10" y="20"/>
                </a:cubicBezTo>
                <a:cubicBezTo>
                  <a:pt x="18" y="20"/>
                  <a:pt x="18" y="20"/>
                  <a:pt x="18" y="20"/>
                </a:cubicBezTo>
                <a:cubicBezTo>
                  <a:pt x="19" y="20"/>
                  <a:pt x="19" y="20"/>
                  <a:pt x="19" y="21"/>
                </a:cubicBezTo>
                <a:close/>
                <a:moveTo>
                  <a:pt x="30" y="32"/>
                </a:moveTo>
                <a:cubicBezTo>
                  <a:pt x="30" y="32"/>
                  <a:pt x="29" y="33"/>
                  <a:pt x="29" y="33"/>
                </a:cubicBezTo>
                <a:cubicBezTo>
                  <a:pt x="29" y="33"/>
                  <a:pt x="29" y="33"/>
                  <a:pt x="29" y="33"/>
                </a:cubicBezTo>
                <a:cubicBezTo>
                  <a:pt x="27" y="33"/>
                  <a:pt x="27" y="33"/>
                  <a:pt x="27" y="33"/>
                </a:cubicBezTo>
                <a:cubicBezTo>
                  <a:pt x="27" y="18"/>
                  <a:pt x="27" y="18"/>
                  <a:pt x="27" y="18"/>
                </a:cubicBezTo>
                <a:cubicBezTo>
                  <a:pt x="27" y="17"/>
                  <a:pt x="27" y="16"/>
                  <a:pt x="27" y="16"/>
                </a:cubicBezTo>
                <a:cubicBezTo>
                  <a:pt x="18" y="7"/>
                  <a:pt x="18" y="7"/>
                  <a:pt x="18" y="7"/>
                </a:cubicBezTo>
                <a:cubicBezTo>
                  <a:pt x="17" y="6"/>
                  <a:pt x="16" y="6"/>
                  <a:pt x="16" y="6"/>
                </a:cubicBezTo>
                <a:cubicBezTo>
                  <a:pt x="11" y="6"/>
                  <a:pt x="11" y="6"/>
                  <a:pt x="11" y="6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5"/>
                  <a:pt x="11" y="5"/>
                  <a:pt x="11" y="5"/>
                </a:cubicBezTo>
                <a:cubicBezTo>
                  <a:pt x="11" y="4"/>
                  <a:pt x="12" y="4"/>
                  <a:pt x="12" y="4"/>
                </a:cubicBezTo>
                <a:cubicBezTo>
                  <a:pt x="21" y="4"/>
                  <a:pt x="21" y="4"/>
                  <a:pt x="21" y="4"/>
                </a:cubicBezTo>
                <a:cubicBezTo>
                  <a:pt x="21" y="4"/>
                  <a:pt x="22" y="4"/>
                  <a:pt x="23" y="4"/>
                </a:cubicBezTo>
                <a:cubicBezTo>
                  <a:pt x="29" y="11"/>
                  <a:pt x="29" y="11"/>
                  <a:pt x="29" y="11"/>
                </a:cubicBezTo>
                <a:cubicBezTo>
                  <a:pt x="29" y="11"/>
                  <a:pt x="30" y="12"/>
                  <a:pt x="30" y="13"/>
                </a:cubicBezTo>
                <a:lnTo>
                  <a:pt x="30" y="32"/>
                </a:lnTo>
                <a:close/>
              </a:path>
            </a:pathLst>
          </a:custGeom>
          <a:solidFill>
            <a:srgbClr val="FB7943"/>
          </a:solidFill>
          <a:ln>
            <a:solidFill>
              <a:srgbClr val="FB7943"/>
            </a:solidFill>
          </a:ln>
        </p:spPr>
        <p:txBody>
          <a:bodyPr/>
          <a:lstStyle/>
          <a:p>
            <a:endParaRPr lang="zh-CN" altLang="en-US" sz="2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8206" name="Group 14"/>
          <p:cNvGrpSpPr/>
          <p:nvPr/>
        </p:nvGrpSpPr>
        <p:grpSpPr bwMode="auto">
          <a:xfrm>
            <a:off x="4593167" y="4564592"/>
            <a:ext cx="364067" cy="254000"/>
            <a:chOff x="0" y="0"/>
            <a:chExt cx="236" cy="165"/>
          </a:xfrm>
          <a:solidFill>
            <a:srgbClr val="FB7943"/>
          </a:solidFill>
        </p:grpSpPr>
        <p:sp>
          <p:nvSpPr>
            <p:cNvPr id="8207" name="Freeform 15"/>
            <p:cNvSpPr/>
            <p:nvPr/>
          </p:nvSpPr>
          <p:spPr bwMode="auto">
            <a:xfrm>
              <a:off x="36" y="0"/>
              <a:ext cx="200" cy="125"/>
            </a:xfrm>
            <a:custGeom>
              <a:avLst/>
              <a:gdLst>
                <a:gd name="T0" fmla="*/ 37 w 37"/>
                <a:gd name="T1" fmla="*/ 1 h 23"/>
                <a:gd name="T2" fmla="*/ 37 w 37"/>
                <a:gd name="T3" fmla="*/ 22 h 23"/>
                <a:gd name="T4" fmla="*/ 36 w 37"/>
                <a:gd name="T5" fmla="*/ 23 h 23"/>
                <a:gd name="T6" fmla="*/ 32 w 37"/>
                <a:gd name="T7" fmla="*/ 23 h 23"/>
                <a:gd name="T8" fmla="*/ 32 w 37"/>
                <a:gd name="T9" fmla="*/ 23 h 23"/>
                <a:gd name="T10" fmla="*/ 31 w 37"/>
                <a:gd name="T11" fmla="*/ 22 h 23"/>
                <a:gd name="T12" fmla="*/ 31 w 37"/>
                <a:gd name="T13" fmla="*/ 20 h 23"/>
                <a:gd name="T14" fmla="*/ 32 w 37"/>
                <a:gd name="T15" fmla="*/ 19 h 23"/>
                <a:gd name="T16" fmla="*/ 32 w 37"/>
                <a:gd name="T17" fmla="*/ 19 h 23"/>
                <a:gd name="T18" fmla="*/ 33 w 37"/>
                <a:gd name="T19" fmla="*/ 18 h 23"/>
                <a:gd name="T20" fmla="*/ 33 w 37"/>
                <a:gd name="T21" fmla="*/ 18 h 23"/>
                <a:gd name="T22" fmla="*/ 33 w 37"/>
                <a:gd name="T23" fmla="*/ 5 h 23"/>
                <a:gd name="T24" fmla="*/ 33 w 37"/>
                <a:gd name="T25" fmla="*/ 5 h 23"/>
                <a:gd name="T26" fmla="*/ 32 w 37"/>
                <a:gd name="T27" fmla="*/ 4 h 23"/>
                <a:gd name="T28" fmla="*/ 5 w 37"/>
                <a:gd name="T29" fmla="*/ 4 h 23"/>
                <a:gd name="T30" fmla="*/ 4 w 37"/>
                <a:gd name="T31" fmla="*/ 5 h 23"/>
                <a:gd name="T32" fmla="*/ 4 w 37"/>
                <a:gd name="T33" fmla="*/ 5 h 23"/>
                <a:gd name="T34" fmla="*/ 3 w 37"/>
                <a:gd name="T35" fmla="*/ 6 h 23"/>
                <a:gd name="T36" fmla="*/ 1 w 37"/>
                <a:gd name="T37" fmla="*/ 6 h 23"/>
                <a:gd name="T38" fmla="*/ 0 w 37"/>
                <a:gd name="T39" fmla="*/ 5 h 23"/>
                <a:gd name="T40" fmla="*/ 0 w 37"/>
                <a:gd name="T41" fmla="*/ 5 h 23"/>
                <a:gd name="T42" fmla="*/ 0 w 37"/>
                <a:gd name="T43" fmla="*/ 1 h 23"/>
                <a:gd name="T44" fmla="*/ 1 w 37"/>
                <a:gd name="T45" fmla="*/ 0 h 23"/>
                <a:gd name="T46" fmla="*/ 36 w 37"/>
                <a:gd name="T47" fmla="*/ 0 h 23"/>
                <a:gd name="T48" fmla="*/ 37 w 37"/>
                <a:gd name="T49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23">
                  <a:moveTo>
                    <a:pt x="37" y="1"/>
                  </a:moveTo>
                  <a:cubicBezTo>
                    <a:pt x="37" y="22"/>
                    <a:pt x="37" y="22"/>
                    <a:pt x="37" y="22"/>
                  </a:cubicBezTo>
                  <a:cubicBezTo>
                    <a:pt x="37" y="23"/>
                    <a:pt x="36" y="23"/>
                    <a:pt x="36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31" y="23"/>
                    <a:pt x="31" y="23"/>
                    <a:pt x="31" y="22"/>
                  </a:cubicBezTo>
                  <a:cubicBezTo>
                    <a:pt x="31" y="20"/>
                    <a:pt x="31" y="20"/>
                    <a:pt x="31" y="20"/>
                  </a:cubicBezTo>
                  <a:cubicBezTo>
                    <a:pt x="31" y="19"/>
                    <a:pt x="31" y="19"/>
                    <a:pt x="32" y="19"/>
                  </a:cubicBezTo>
                  <a:cubicBezTo>
                    <a:pt x="32" y="19"/>
                    <a:pt x="32" y="19"/>
                    <a:pt x="32" y="19"/>
                  </a:cubicBezTo>
                  <a:cubicBezTo>
                    <a:pt x="32" y="19"/>
                    <a:pt x="33" y="19"/>
                    <a:pt x="33" y="18"/>
                  </a:cubicBezTo>
                  <a:cubicBezTo>
                    <a:pt x="33" y="18"/>
                    <a:pt x="33" y="18"/>
                    <a:pt x="33" y="18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5"/>
                    <a:pt x="32" y="4"/>
                    <a:pt x="32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6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37" y="1"/>
                    <a:pt x="37" y="1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08" name="Freeform 16"/>
            <p:cNvSpPr>
              <a:spLocks noEditPoints="1"/>
            </p:cNvSpPr>
            <p:nvPr/>
          </p:nvSpPr>
          <p:spPr bwMode="auto">
            <a:xfrm>
              <a:off x="0" y="43"/>
              <a:ext cx="193" cy="122"/>
            </a:xfrm>
            <a:custGeom>
              <a:avLst/>
              <a:gdLst>
                <a:gd name="T0" fmla="*/ 35 w 36"/>
                <a:gd name="T1" fmla="*/ 0 h 23"/>
                <a:gd name="T2" fmla="*/ 12 w 36"/>
                <a:gd name="T3" fmla="*/ 0 h 23"/>
                <a:gd name="T4" fmla="*/ 1 w 36"/>
                <a:gd name="T5" fmla="*/ 0 h 23"/>
                <a:gd name="T6" fmla="*/ 0 w 36"/>
                <a:gd name="T7" fmla="*/ 1 h 23"/>
                <a:gd name="T8" fmla="*/ 0 w 36"/>
                <a:gd name="T9" fmla="*/ 22 h 23"/>
                <a:gd name="T10" fmla="*/ 1 w 36"/>
                <a:gd name="T11" fmla="*/ 23 h 23"/>
                <a:gd name="T12" fmla="*/ 35 w 36"/>
                <a:gd name="T13" fmla="*/ 23 h 23"/>
                <a:gd name="T14" fmla="*/ 36 w 36"/>
                <a:gd name="T15" fmla="*/ 22 h 23"/>
                <a:gd name="T16" fmla="*/ 36 w 36"/>
                <a:gd name="T17" fmla="*/ 1 h 23"/>
                <a:gd name="T18" fmla="*/ 35 w 36"/>
                <a:gd name="T19" fmla="*/ 0 h 23"/>
                <a:gd name="T20" fmla="*/ 32 w 36"/>
                <a:gd name="T21" fmla="*/ 14 h 23"/>
                <a:gd name="T22" fmla="*/ 32 w 36"/>
                <a:gd name="T23" fmla="*/ 14 h 23"/>
                <a:gd name="T24" fmla="*/ 31 w 36"/>
                <a:gd name="T25" fmla="*/ 15 h 23"/>
                <a:gd name="T26" fmla="*/ 28 w 36"/>
                <a:gd name="T27" fmla="*/ 18 h 23"/>
                <a:gd name="T28" fmla="*/ 28 w 36"/>
                <a:gd name="T29" fmla="*/ 18 h 23"/>
                <a:gd name="T30" fmla="*/ 8 w 36"/>
                <a:gd name="T31" fmla="*/ 18 h 23"/>
                <a:gd name="T32" fmla="*/ 8 w 36"/>
                <a:gd name="T33" fmla="*/ 18 h 23"/>
                <a:gd name="T34" fmla="*/ 5 w 36"/>
                <a:gd name="T35" fmla="*/ 15 h 23"/>
                <a:gd name="T36" fmla="*/ 4 w 36"/>
                <a:gd name="T37" fmla="*/ 14 h 23"/>
                <a:gd name="T38" fmla="*/ 4 w 36"/>
                <a:gd name="T39" fmla="*/ 8 h 23"/>
                <a:gd name="T40" fmla="*/ 5 w 36"/>
                <a:gd name="T41" fmla="*/ 8 h 23"/>
                <a:gd name="T42" fmla="*/ 8 w 36"/>
                <a:gd name="T43" fmla="*/ 5 h 23"/>
                <a:gd name="T44" fmla="*/ 8 w 36"/>
                <a:gd name="T45" fmla="*/ 4 h 23"/>
                <a:gd name="T46" fmla="*/ 8 w 36"/>
                <a:gd name="T47" fmla="*/ 4 h 23"/>
                <a:gd name="T48" fmla="*/ 28 w 36"/>
                <a:gd name="T49" fmla="*/ 4 h 23"/>
                <a:gd name="T50" fmla="*/ 28 w 36"/>
                <a:gd name="T51" fmla="*/ 4 h 23"/>
                <a:gd name="T52" fmla="*/ 28 w 36"/>
                <a:gd name="T53" fmla="*/ 5 h 23"/>
                <a:gd name="T54" fmla="*/ 31 w 36"/>
                <a:gd name="T55" fmla="*/ 8 h 23"/>
                <a:gd name="T56" fmla="*/ 32 w 36"/>
                <a:gd name="T57" fmla="*/ 8 h 23"/>
                <a:gd name="T58" fmla="*/ 32 w 36"/>
                <a:gd name="T59" fmla="*/ 8 h 23"/>
                <a:gd name="T60" fmla="*/ 32 w 36"/>
                <a:gd name="T61" fmla="*/ 1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" h="23">
                  <a:moveTo>
                    <a:pt x="3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3"/>
                    <a:pt x="1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6" y="23"/>
                    <a:pt x="36" y="22"/>
                    <a:pt x="36" y="2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6" y="0"/>
                    <a:pt x="36" y="0"/>
                    <a:pt x="35" y="0"/>
                  </a:cubicBezTo>
                  <a:close/>
                  <a:moveTo>
                    <a:pt x="32" y="14"/>
                  </a:moveTo>
                  <a:cubicBezTo>
                    <a:pt x="32" y="14"/>
                    <a:pt x="32" y="14"/>
                    <a:pt x="32" y="14"/>
                  </a:cubicBezTo>
                  <a:cubicBezTo>
                    <a:pt x="32" y="15"/>
                    <a:pt x="31" y="15"/>
                    <a:pt x="31" y="15"/>
                  </a:cubicBezTo>
                  <a:cubicBezTo>
                    <a:pt x="30" y="15"/>
                    <a:pt x="28" y="16"/>
                    <a:pt x="28" y="18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8" y="16"/>
                    <a:pt x="6" y="15"/>
                    <a:pt x="5" y="15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8" y="5"/>
                    <a:pt x="28" y="5"/>
                  </a:cubicBezTo>
                  <a:cubicBezTo>
                    <a:pt x="29" y="6"/>
                    <a:pt x="30" y="7"/>
                    <a:pt x="31" y="8"/>
                  </a:cubicBezTo>
                  <a:cubicBezTo>
                    <a:pt x="31" y="8"/>
                    <a:pt x="32" y="8"/>
                    <a:pt x="32" y="8"/>
                  </a:cubicBezTo>
                  <a:cubicBezTo>
                    <a:pt x="32" y="8"/>
                    <a:pt x="32" y="8"/>
                    <a:pt x="32" y="8"/>
                  </a:cubicBezTo>
                  <a:lnTo>
                    <a:pt x="32" y="14"/>
                  </a:ln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09" name="Freeform 17"/>
            <p:cNvSpPr/>
            <p:nvPr/>
          </p:nvSpPr>
          <p:spPr bwMode="auto">
            <a:xfrm>
              <a:off x="74" y="86"/>
              <a:ext cx="37" cy="39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2 w 7"/>
                <a:gd name="T5" fmla="*/ 6 h 7"/>
                <a:gd name="T6" fmla="*/ 1 w 7"/>
                <a:gd name="T7" fmla="*/ 5 h 7"/>
                <a:gd name="T8" fmla="*/ 0 w 7"/>
                <a:gd name="T9" fmla="*/ 3 h 7"/>
                <a:gd name="T10" fmla="*/ 1 w 7"/>
                <a:gd name="T11" fmla="*/ 1 h 7"/>
                <a:gd name="T12" fmla="*/ 4 w 7"/>
                <a:gd name="T13" fmla="*/ 0 h 7"/>
                <a:gd name="T14" fmla="*/ 7 w 7"/>
                <a:gd name="T15" fmla="*/ 1 h 7"/>
                <a:gd name="T16" fmla="*/ 7 w 7"/>
                <a:gd name="T17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3" y="7"/>
                    <a:pt x="2" y="7"/>
                    <a:pt x="2" y="6"/>
                  </a:cubicBezTo>
                  <a:cubicBezTo>
                    <a:pt x="1" y="6"/>
                    <a:pt x="1" y="6"/>
                    <a:pt x="1" y="5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2"/>
                    <a:pt x="0" y="1"/>
                    <a:pt x="1" y="1"/>
                  </a:cubicBezTo>
                  <a:cubicBezTo>
                    <a:pt x="2" y="0"/>
                    <a:pt x="3" y="0"/>
                    <a:pt x="4" y="0"/>
                  </a:cubicBezTo>
                  <a:cubicBezTo>
                    <a:pt x="5" y="0"/>
                    <a:pt x="6" y="0"/>
                    <a:pt x="7" y="1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210" name="Group 18"/>
          <p:cNvGrpSpPr/>
          <p:nvPr/>
        </p:nvGrpSpPr>
        <p:grpSpPr bwMode="auto">
          <a:xfrm>
            <a:off x="9315451" y="4520144"/>
            <a:ext cx="364067" cy="334433"/>
            <a:chOff x="0" y="0"/>
            <a:chExt cx="236" cy="216"/>
          </a:xfrm>
          <a:solidFill>
            <a:srgbClr val="FB7943"/>
          </a:solidFill>
        </p:grpSpPr>
        <p:sp>
          <p:nvSpPr>
            <p:cNvPr id="8211" name="Freeform 19"/>
            <p:cNvSpPr/>
            <p:nvPr/>
          </p:nvSpPr>
          <p:spPr bwMode="auto">
            <a:xfrm>
              <a:off x="0" y="50"/>
              <a:ext cx="186" cy="166"/>
            </a:xfrm>
            <a:custGeom>
              <a:avLst/>
              <a:gdLst>
                <a:gd name="T0" fmla="*/ 18 w 35"/>
                <a:gd name="T1" fmla="*/ 17 h 31"/>
                <a:gd name="T2" fmla="*/ 17 w 35"/>
                <a:gd name="T3" fmla="*/ 17 h 31"/>
                <a:gd name="T4" fmla="*/ 16 w 35"/>
                <a:gd name="T5" fmla="*/ 17 h 31"/>
                <a:gd name="T6" fmla="*/ 6 w 35"/>
                <a:gd name="T7" fmla="*/ 9 h 31"/>
                <a:gd name="T8" fmla="*/ 6 w 35"/>
                <a:gd name="T9" fmla="*/ 6 h 31"/>
                <a:gd name="T10" fmla="*/ 8 w 35"/>
                <a:gd name="T11" fmla="*/ 6 h 31"/>
                <a:gd name="T12" fmla="*/ 17 w 35"/>
                <a:gd name="T13" fmla="*/ 13 h 31"/>
                <a:gd name="T14" fmla="*/ 25 w 35"/>
                <a:gd name="T15" fmla="*/ 7 h 31"/>
                <a:gd name="T16" fmla="*/ 23 w 35"/>
                <a:gd name="T17" fmla="*/ 0 h 31"/>
                <a:gd name="T18" fmla="*/ 4 w 35"/>
                <a:gd name="T19" fmla="*/ 0 h 31"/>
                <a:gd name="T20" fmla="*/ 0 w 35"/>
                <a:gd name="T21" fmla="*/ 5 h 31"/>
                <a:gd name="T22" fmla="*/ 0 w 35"/>
                <a:gd name="T23" fmla="*/ 26 h 31"/>
                <a:gd name="T24" fmla="*/ 4 w 35"/>
                <a:gd name="T25" fmla="*/ 31 h 31"/>
                <a:gd name="T26" fmla="*/ 30 w 35"/>
                <a:gd name="T27" fmla="*/ 31 h 31"/>
                <a:gd name="T28" fmla="*/ 35 w 35"/>
                <a:gd name="T29" fmla="*/ 26 h 31"/>
                <a:gd name="T30" fmla="*/ 35 w 35"/>
                <a:gd name="T31" fmla="*/ 12 h 31"/>
                <a:gd name="T32" fmla="*/ 28 w 35"/>
                <a:gd name="T33" fmla="*/ 9 h 31"/>
                <a:gd name="T34" fmla="*/ 18 w 35"/>
                <a:gd name="T3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1">
                  <a:moveTo>
                    <a:pt x="18" y="17"/>
                  </a:moveTo>
                  <a:cubicBezTo>
                    <a:pt x="18" y="17"/>
                    <a:pt x="17" y="17"/>
                    <a:pt x="17" y="17"/>
                  </a:cubicBezTo>
                  <a:cubicBezTo>
                    <a:pt x="17" y="17"/>
                    <a:pt x="16" y="17"/>
                    <a:pt x="16" y="1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8"/>
                    <a:pt x="5" y="7"/>
                    <a:pt x="6" y="6"/>
                  </a:cubicBezTo>
                  <a:cubicBezTo>
                    <a:pt x="6" y="6"/>
                    <a:pt x="7" y="6"/>
                    <a:pt x="8" y="6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4" y="5"/>
                    <a:pt x="23" y="3"/>
                    <a:pt x="2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9"/>
                    <a:pt x="2" y="31"/>
                    <a:pt x="4" y="31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3" y="31"/>
                    <a:pt x="35" y="29"/>
                    <a:pt x="35" y="26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2" y="12"/>
                    <a:pt x="30" y="11"/>
                    <a:pt x="28" y="9"/>
                  </a:cubicBezTo>
                  <a:lnTo>
                    <a:pt x="18" y="17"/>
                  </a:ln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12" name="Freeform 20"/>
            <p:cNvSpPr/>
            <p:nvPr/>
          </p:nvSpPr>
          <p:spPr bwMode="auto">
            <a:xfrm>
              <a:off x="139" y="0"/>
              <a:ext cx="97" cy="98"/>
            </a:xfrm>
            <a:custGeom>
              <a:avLst/>
              <a:gdLst>
                <a:gd name="T0" fmla="*/ 15 w 18"/>
                <a:gd name="T1" fmla="*/ 3 h 18"/>
                <a:gd name="T2" fmla="*/ 3 w 18"/>
                <a:gd name="T3" fmla="*/ 3 h 18"/>
                <a:gd name="T4" fmla="*/ 0 w 18"/>
                <a:gd name="T5" fmla="*/ 9 h 18"/>
                <a:gd name="T6" fmla="*/ 3 w 18"/>
                <a:gd name="T7" fmla="*/ 15 h 18"/>
                <a:gd name="T8" fmla="*/ 9 w 18"/>
                <a:gd name="T9" fmla="*/ 18 h 18"/>
                <a:gd name="T10" fmla="*/ 15 w 18"/>
                <a:gd name="T11" fmla="*/ 15 h 18"/>
                <a:gd name="T12" fmla="*/ 15 w 18"/>
                <a:gd name="T13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18">
                  <a:moveTo>
                    <a:pt x="15" y="3"/>
                  </a:moveTo>
                  <a:cubicBezTo>
                    <a:pt x="11" y="0"/>
                    <a:pt x="6" y="0"/>
                    <a:pt x="3" y="3"/>
                  </a:cubicBezTo>
                  <a:cubicBezTo>
                    <a:pt x="1" y="5"/>
                    <a:pt x="0" y="7"/>
                    <a:pt x="0" y="9"/>
                  </a:cubicBezTo>
                  <a:cubicBezTo>
                    <a:pt x="0" y="11"/>
                    <a:pt x="1" y="14"/>
                    <a:pt x="3" y="15"/>
                  </a:cubicBezTo>
                  <a:cubicBezTo>
                    <a:pt x="4" y="17"/>
                    <a:pt x="6" y="18"/>
                    <a:pt x="9" y="18"/>
                  </a:cubicBezTo>
                  <a:cubicBezTo>
                    <a:pt x="11" y="18"/>
                    <a:pt x="13" y="17"/>
                    <a:pt x="15" y="15"/>
                  </a:cubicBezTo>
                  <a:cubicBezTo>
                    <a:pt x="18" y="12"/>
                    <a:pt x="18" y="7"/>
                    <a:pt x="15" y="3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8213" name="Group 21"/>
          <p:cNvGrpSpPr/>
          <p:nvPr/>
        </p:nvGrpSpPr>
        <p:grpSpPr bwMode="auto">
          <a:xfrm>
            <a:off x="2258484" y="4520144"/>
            <a:ext cx="372533" cy="334433"/>
            <a:chOff x="0" y="0"/>
            <a:chExt cx="241" cy="216"/>
          </a:xfrm>
          <a:solidFill>
            <a:srgbClr val="FB7943"/>
          </a:solidFill>
        </p:grpSpPr>
        <p:sp>
          <p:nvSpPr>
            <p:cNvPr id="8214" name="Freeform 22"/>
            <p:cNvSpPr/>
            <p:nvPr/>
          </p:nvSpPr>
          <p:spPr bwMode="auto">
            <a:xfrm>
              <a:off x="0" y="0"/>
              <a:ext cx="177" cy="216"/>
            </a:xfrm>
            <a:custGeom>
              <a:avLst/>
              <a:gdLst>
                <a:gd name="T0" fmla="*/ 32 w 33"/>
                <a:gd name="T1" fmla="*/ 36 h 40"/>
                <a:gd name="T2" fmla="*/ 31 w 33"/>
                <a:gd name="T3" fmla="*/ 36 h 40"/>
                <a:gd name="T4" fmla="*/ 27 w 33"/>
                <a:gd name="T5" fmla="*/ 39 h 40"/>
                <a:gd name="T6" fmla="*/ 26 w 33"/>
                <a:gd name="T7" fmla="*/ 39 h 40"/>
                <a:gd name="T8" fmla="*/ 24 w 33"/>
                <a:gd name="T9" fmla="*/ 39 h 40"/>
                <a:gd name="T10" fmla="*/ 24 w 33"/>
                <a:gd name="T11" fmla="*/ 38 h 40"/>
                <a:gd name="T12" fmla="*/ 18 w 33"/>
                <a:gd name="T13" fmla="*/ 29 h 40"/>
                <a:gd name="T14" fmla="*/ 17 w 33"/>
                <a:gd name="T15" fmla="*/ 28 h 40"/>
                <a:gd name="T16" fmla="*/ 17 w 33"/>
                <a:gd name="T17" fmla="*/ 28 h 40"/>
                <a:gd name="T18" fmla="*/ 17 w 33"/>
                <a:gd name="T19" fmla="*/ 28 h 40"/>
                <a:gd name="T20" fmla="*/ 17 w 33"/>
                <a:gd name="T21" fmla="*/ 28 h 40"/>
                <a:gd name="T22" fmla="*/ 17 w 33"/>
                <a:gd name="T23" fmla="*/ 28 h 40"/>
                <a:gd name="T24" fmla="*/ 2 w 33"/>
                <a:gd name="T25" fmla="*/ 24 h 40"/>
                <a:gd name="T26" fmla="*/ 2 w 33"/>
                <a:gd name="T27" fmla="*/ 23 h 40"/>
                <a:gd name="T28" fmla="*/ 2 w 33"/>
                <a:gd name="T29" fmla="*/ 13 h 40"/>
                <a:gd name="T30" fmla="*/ 6 w 33"/>
                <a:gd name="T31" fmla="*/ 8 h 40"/>
                <a:gd name="T32" fmla="*/ 6 w 33"/>
                <a:gd name="T33" fmla="*/ 8 h 40"/>
                <a:gd name="T34" fmla="*/ 7 w 33"/>
                <a:gd name="T35" fmla="*/ 9 h 40"/>
                <a:gd name="T36" fmla="*/ 12 w 33"/>
                <a:gd name="T37" fmla="*/ 17 h 40"/>
                <a:gd name="T38" fmla="*/ 13 w 33"/>
                <a:gd name="T39" fmla="*/ 17 h 40"/>
                <a:gd name="T40" fmla="*/ 15 w 33"/>
                <a:gd name="T41" fmla="*/ 16 h 40"/>
                <a:gd name="T42" fmla="*/ 19 w 33"/>
                <a:gd name="T43" fmla="*/ 14 h 40"/>
                <a:gd name="T44" fmla="*/ 20 w 33"/>
                <a:gd name="T45" fmla="*/ 12 h 40"/>
                <a:gd name="T46" fmla="*/ 17 w 33"/>
                <a:gd name="T47" fmla="*/ 7 h 40"/>
                <a:gd name="T48" fmla="*/ 15 w 33"/>
                <a:gd name="T49" fmla="*/ 4 h 40"/>
                <a:gd name="T50" fmla="*/ 15 w 33"/>
                <a:gd name="T51" fmla="*/ 3 h 40"/>
                <a:gd name="T52" fmla="*/ 15 w 33"/>
                <a:gd name="T53" fmla="*/ 3 h 40"/>
                <a:gd name="T54" fmla="*/ 30 w 33"/>
                <a:gd name="T55" fmla="*/ 7 h 40"/>
                <a:gd name="T56" fmla="*/ 30 w 33"/>
                <a:gd name="T57" fmla="*/ 7 h 40"/>
                <a:gd name="T58" fmla="*/ 32 w 33"/>
                <a:gd name="T59" fmla="*/ 11 h 40"/>
                <a:gd name="T60" fmla="*/ 30 w 33"/>
                <a:gd name="T61" fmla="*/ 11 h 40"/>
                <a:gd name="T62" fmla="*/ 27 w 33"/>
                <a:gd name="T63" fmla="*/ 13 h 40"/>
                <a:gd name="T64" fmla="*/ 26 w 33"/>
                <a:gd name="T65" fmla="*/ 14 h 40"/>
                <a:gd name="T66" fmla="*/ 25 w 33"/>
                <a:gd name="T67" fmla="*/ 16 h 40"/>
                <a:gd name="T68" fmla="*/ 23 w 33"/>
                <a:gd name="T69" fmla="*/ 21 h 40"/>
                <a:gd name="T70" fmla="*/ 22 w 33"/>
                <a:gd name="T71" fmla="*/ 23 h 40"/>
                <a:gd name="T72" fmla="*/ 22 w 33"/>
                <a:gd name="T73" fmla="*/ 23 h 40"/>
                <a:gd name="T74" fmla="*/ 23 w 33"/>
                <a:gd name="T75" fmla="*/ 24 h 40"/>
                <a:gd name="T76" fmla="*/ 27 w 33"/>
                <a:gd name="T77" fmla="*/ 32 h 40"/>
                <a:gd name="T78" fmla="*/ 30 w 33"/>
                <a:gd name="T79" fmla="*/ 34 h 40"/>
                <a:gd name="T80" fmla="*/ 33 w 33"/>
                <a:gd name="T81" fmla="*/ 34 h 40"/>
                <a:gd name="T82" fmla="*/ 32 w 33"/>
                <a:gd name="T83" fmla="*/ 3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3" h="40">
                  <a:moveTo>
                    <a:pt x="32" y="36"/>
                  </a:moveTo>
                  <a:cubicBezTo>
                    <a:pt x="31" y="36"/>
                    <a:pt x="31" y="36"/>
                    <a:pt x="31" y="36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5" y="40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31"/>
                    <a:pt x="5" y="29"/>
                    <a:pt x="2" y="24"/>
                  </a:cubicBezTo>
                  <a:cubicBezTo>
                    <a:pt x="2" y="24"/>
                    <a:pt x="2" y="23"/>
                    <a:pt x="2" y="23"/>
                  </a:cubicBezTo>
                  <a:cubicBezTo>
                    <a:pt x="0" y="20"/>
                    <a:pt x="0" y="17"/>
                    <a:pt x="2" y="13"/>
                  </a:cubicBezTo>
                  <a:cubicBezTo>
                    <a:pt x="2" y="11"/>
                    <a:pt x="4" y="10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7" y="8"/>
                    <a:pt x="7" y="9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7"/>
                    <a:pt x="13" y="18"/>
                    <a:pt x="13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3"/>
                    <a:pt x="20" y="13"/>
                    <a:pt x="20" y="1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21" y="0"/>
                    <a:pt x="27" y="2"/>
                    <a:pt x="30" y="7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1" y="8"/>
                    <a:pt x="32" y="10"/>
                    <a:pt x="32" y="11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29" y="11"/>
                    <a:pt x="28" y="12"/>
                    <a:pt x="27" y="1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3" y="21"/>
                    <a:pt x="23" y="21"/>
                    <a:pt x="23" y="21"/>
                  </a:cubicBezTo>
                  <a:cubicBezTo>
                    <a:pt x="22" y="21"/>
                    <a:pt x="22" y="22"/>
                    <a:pt x="22" y="23"/>
                  </a:cubicBezTo>
                  <a:cubicBezTo>
                    <a:pt x="22" y="23"/>
                    <a:pt x="22" y="23"/>
                    <a:pt x="22" y="23"/>
                  </a:cubicBezTo>
                  <a:cubicBezTo>
                    <a:pt x="22" y="23"/>
                    <a:pt x="22" y="24"/>
                    <a:pt x="23" y="24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3"/>
                    <a:pt x="29" y="34"/>
                    <a:pt x="30" y="34"/>
                  </a:cubicBezTo>
                  <a:cubicBezTo>
                    <a:pt x="33" y="34"/>
                    <a:pt x="33" y="34"/>
                    <a:pt x="33" y="34"/>
                  </a:cubicBezTo>
                  <a:cubicBezTo>
                    <a:pt x="33" y="35"/>
                    <a:pt x="33" y="35"/>
                    <a:pt x="32" y="36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15" name="Freeform 23"/>
            <p:cNvSpPr>
              <a:spLocks noEditPoints="1"/>
            </p:cNvSpPr>
            <p:nvPr/>
          </p:nvSpPr>
          <p:spPr bwMode="auto">
            <a:xfrm>
              <a:off x="134" y="71"/>
              <a:ext cx="107" cy="97"/>
            </a:xfrm>
            <a:custGeom>
              <a:avLst/>
              <a:gdLst>
                <a:gd name="T0" fmla="*/ 19 w 20"/>
                <a:gd name="T1" fmla="*/ 8 h 18"/>
                <a:gd name="T2" fmla="*/ 16 w 20"/>
                <a:gd name="T3" fmla="*/ 2 h 18"/>
                <a:gd name="T4" fmla="*/ 13 w 20"/>
                <a:gd name="T5" fmla="*/ 0 h 18"/>
                <a:gd name="T6" fmla="*/ 7 w 20"/>
                <a:gd name="T7" fmla="*/ 0 h 18"/>
                <a:gd name="T8" fmla="*/ 3 w 20"/>
                <a:gd name="T9" fmla="*/ 2 h 18"/>
                <a:gd name="T10" fmla="*/ 2 w 20"/>
                <a:gd name="T11" fmla="*/ 5 h 18"/>
                <a:gd name="T12" fmla="*/ 0 w 20"/>
                <a:gd name="T13" fmla="*/ 8 h 18"/>
                <a:gd name="T14" fmla="*/ 0 w 20"/>
                <a:gd name="T15" fmla="*/ 11 h 18"/>
                <a:gd name="T16" fmla="*/ 1 w 20"/>
                <a:gd name="T17" fmla="*/ 12 h 18"/>
                <a:gd name="T18" fmla="*/ 3 w 20"/>
                <a:gd name="T19" fmla="*/ 17 h 18"/>
                <a:gd name="T20" fmla="*/ 6 w 20"/>
                <a:gd name="T21" fmla="*/ 18 h 18"/>
                <a:gd name="T22" fmla="*/ 6 w 20"/>
                <a:gd name="T23" fmla="*/ 18 h 18"/>
                <a:gd name="T24" fmla="*/ 7 w 20"/>
                <a:gd name="T25" fmla="*/ 18 h 18"/>
                <a:gd name="T26" fmla="*/ 13 w 20"/>
                <a:gd name="T27" fmla="*/ 18 h 18"/>
                <a:gd name="T28" fmla="*/ 16 w 20"/>
                <a:gd name="T29" fmla="*/ 17 h 18"/>
                <a:gd name="T30" fmla="*/ 19 w 20"/>
                <a:gd name="T31" fmla="*/ 11 h 18"/>
                <a:gd name="T32" fmla="*/ 19 w 20"/>
                <a:gd name="T33" fmla="*/ 8 h 18"/>
                <a:gd name="T34" fmla="*/ 10 w 20"/>
                <a:gd name="T35" fmla="*/ 14 h 18"/>
                <a:gd name="T36" fmla="*/ 9 w 20"/>
                <a:gd name="T37" fmla="*/ 14 h 18"/>
                <a:gd name="T38" fmla="*/ 9 w 20"/>
                <a:gd name="T39" fmla="*/ 14 h 18"/>
                <a:gd name="T40" fmla="*/ 6 w 20"/>
                <a:gd name="T41" fmla="*/ 12 h 18"/>
                <a:gd name="T42" fmla="*/ 6 w 20"/>
                <a:gd name="T43" fmla="*/ 11 h 18"/>
                <a:gd name="T44" fmla="*/ 5 w 20"/>
                <a:gd name="T45" fmla="*/ 10 h 18"/>
                <a:gd name="T46" fmla="*/ 6 w 20"/>
                <a:gd name="T47" fmla="*/ 8 h 18"/>
                <a:gd name="T48" fmla="*/ 6 w 20"/>
                <a:gd name="T49" fmla="*/ 7 h 18"/>
                <a:gd name="T50" fmla="*/ 8 w 20"/>
                <a:gd name="T51" fmla="*/ 5 h 18"/>
                <a:gd name="T52" fmla="*/ 9 w 20"/>
                <a:gd name="T53" fmla="*/ 5 h 18"/>
                <a:gd name="T54" fmla="*/ 10 w 20"/>
                <a:gd name="T55" fmla="*/ 5 h 18"/>
                <a:gd name="T56" fmla="*/ 13 w 20"/>
                <a:gd name="T57" fmla="*/ 7 h 18"/>
                <a:gd name="T58" fmla="*/ 14 w 20"/>
                <a:gd name="T59" fmla="*/ 8 h 18"/>
                <a:gd name="T60" fmla="*/ 14 w 20"/>
                <a:gd name="T61" fmla="*/ 11 h 18"/>
                <a:gd name="T62" fmla="*/ 13 w 20"/>
                <a:gd name="T63" fmla="*/ 12 h 18"/>
                <a:gd name="T64" fmla="*/ 13 w 20"/>
                <a:gd name="T65" fmla="*/ 12 h 18"/>
                <a:gd name="T66" fmla="*/ 10 w 20"/>
                <a:gd name="T6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" h="18">
                  <a:moveTo>
                    <a:pt x="19" y="8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4" y="1"/>
                    <a:pt x="3" y="2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5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5" y="18"/>
                    <a:pt x="16" y="17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9"/>
                    <a:pt x="19" y="8"/>
                  </a:cubicBezTo>
                  <a:close/>
                  <a:moveTo>
                    <a:pt x="10" y="14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7" y="13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5" y="11"/>
                    <a:pt x="5" y="10"/>
                  </a:cubicBezTo>
                  <a:cubicBezTo>
                    <a:pt x="5" y="9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6"/>
                    <a:pt x="7" y="6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3" y="6"/>
                    <a:pt x="13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10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1" y="14"/>
                    <a:pt x="10" y="14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16" name="Freeform 24"/>
            <p:cNvSpPr>
              <a:spLocks noEditPoints="1"/>
            </p:cNvSpPr>
            <p:nvPr/>
          </p:nvSpPr>
          <p:spPr bwMode="auto">
            <a:xfrm>
              <a:off x="134" y="71"/>
              <a:ext cx="107" cy="97"/>
            </a:xfrm>
            <a:custGeom>
              <a:avLst/>
              <a:gdLst>
                <a:gd name="T0" fmla="*/ 19 w 20"/>
                <a:gd name="T1" fmla="*/ 8 h 18"/>
                <a:gd name="T2" fmla="*/ 16 w 20"/>
                <a:gd name="T3" fmla="*/ 2 h 18"/>
                <a:gd name="T4" fmla="*/ 13 w 20"/>
                <a:gd name="T5" fmla="*/ 0 h 18"/>
                <a:gd name="T6" fmla="*/ 7 w 20"/>
                <a:gd name="T7" fmla="*/ 0 h 18"/>
                <a:gd name="T8" fmla="*/ 3 w 20"/>
                <a:gd name="T9" fmla="*/ 2 h 18"/>
                <a:gd name="T10" fmla="*/ 2 w 20"/>
                <a:gd name="T11" fmla="*/ 5 h 18"/>
                <a:gd name="T12" fmla="*/ 0 w 20"/>
                <a:gd name="T13" fmla="*/ 8 h 18"/>
                <a:gd name="T14" fmla="*/ 0 w 20"/>
                <a:gd name="T15" fmla="*/ 11 h 18"/>
                <a:gd name="T16" fmla="*/ 1 w 20"/>
                <a:gd name="T17" fmla="*/ 12 h 18"/>
                <a:gd name="T18" fmla="*/ 3 w 20"/>
                <a:gd name="T19" fmla="*/ 17 h 18"/>
                <a:gd name="T20" fmla="*/ 6 w 20"/>
                <a:gd name="T21" fmla="*/ 18 h 18"/>
                <a:gd name="T22" fmla="*/ 6 w 20"/>
                <a:gd name="T23" fmla="*/ 18 h 18"/>
                <a:gd name="T24" fmla="*/ 7 w 20"/>
                <a:gd name="T25" fmla="*/ 18 h 18"/>
                <a:gd name="T26" fmla="*/ 13 w 20"/>
                <a:gd name="T27" fmla="*/ 18 h 18"/>
                <a:gd name="T28" fmla="*/ 16 w 20"/>
                <a:gd name="T29" fmla="*/ 17 h 18"/>
                <a:gd name="T30" fmla="*/ 19 w 20"/>
                <a:gd name="T31" fmla="*/ 11 h 18"/>
                <a:gd name="T32" fmla="*/ 19 w 20"/>
                <a:gd name="T33" fmla="*/ 8 h 18"/>
                <a:gd name="T34" fmla="*/ 10 w 20"/>
                <a:gd name="T35" fmla="*/ 14 h 18"/>
                <a:gd name="T36" fmla="*/ 9 w 20"/>
                <a:gd name="T37" fmla="*/ 14 h 18"/>
                <a:gd name="T38" fmla="*/ 9 w 20"/>
                <a:gd name="T39" fmla="*/ 14 h 18"/>
                <a:gd name="T40" fmla="*/ 6 w 20"/>
                <a:gd name="T41" fmla="*/ 12 h 18"/>
                <a:gd name="T42" fmla="*/ 6 w 20"/>
                <a:gd name="T43" fmla="*/ 11 h 18"/>
                <a:gd name="T44" fmla="*/ 5 w 20"/>
                <a:gd name="T45" fmla="*/ 10 h 18"/>
                <a:gd name="T46" fmla="*/ 6 w 20"/>
                <a:gd name="T47" fmla="*/ 8 h 18"/>
                <a:gd name="T48" fmla="*/ 6 w 20"/>
                <a:gd name="T49" fmla="*/ 7 h 18"/>
                <a:gd name="T50" fmla="*/ 8 w 20"/>
                <a:gd name="T51" fmla="*/ 5 h 18"/>
                <a:gd name="T52" fmla="*/ 9 w 20"/>
                <a:gd name="T53" fmla="*/ 5 h 18"/>
                <a:gd name="T54" fmla="*/ 10 w 20"/>
                <a:gd name="T55" fmla="*/ 5 h 18"/>
                <a:gd name="T56" fmla="*/ 13 w 20"/>
                <a:gd name="T57" fmla="*/ 7 h 18"/>
                <a:gd name="T58" fmla="*/ 14 w 20"/>
                <a:gd name="T59" fmla="*/ 8 h 18"/>
                <a:gd name="T60" fmla="*/ 14 w 20"/>
                <a:gd name="T61" fmla="*/ 11 h 18"/>
                <a:gd name="T62" fmla="*/ 13 w 20"/>
                <a:gd name="T63" fmla="*/ 12 h 18"/>
                <a:gd name="T64" fmla="*/ 13 w 20"/>
                <a:gd name="T65" fmla="*/ 12 h 18"/>
                <a:gd name="T66" fmla="*/ 10 w 20"/>
                <a:gd name="T6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" h="18">
                  <a:moveTo>
                    <a:pt x="19" y="8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4" y="1"/>
                    <a:pt x="3" y="2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5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5" y="18"/>
                    <a:pt x="16" y="17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9"/>
                    <a:pt x="19" y="8"/>
                  </a:cubicBezTo>
                  <a:close/>
                  <a:moveTo>
                    <a:pt x="10" y="14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7" y="13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5" y="11"/>
                    <a:pt x="5" y="10"/>
                  </a:cubicBezTo>
                  <a:cubicBezTo>
                    <a:pt x="5" y="9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6"/>
                    <a:pt x="7" y="6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3" y="6"/>
                    <a:pt x="13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10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1" y="14"/>
                    <a:pt x="10" y="14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8217" name="Freeform 25"/>
            <p:cNvSpPr>
              <a:spLocks noEditPoints="1"/>
            </p:cNvSpPr>
            <p:nvPr/>
          </p:nvSpPr>
          <p:spPr bwMode="auto">
            <a:xfrm>
              <a:off x="134" y="71"/>
              <a:ext cx="107" cy="97"/>
            </a:xfrm>
            <a:custGeom>
              <a:avLst/>
              <a:gdLst>
                <a:gd name="T0" fmla="*/ 19 w 20"/>
                <a:gd name="T1" fmla="*/ 8 h 18"/>
                <a:gd name="T2" fmla="*/ 16 w 20"/>
                <a:gd name="T3" fmla="*/ 2 h 18"/>
                <a:gd name="T4" fmla="*/ 13 w 20"/>
                <a:gd name="T5" fmla="*/ 0 h 18"/>
                <a:gd name="T6" fmla="*/ 7 w 20"/>
                <a:gd name="T7" fmla="*/ 0 h 18"/>
                <a:gd name="T8" fmla="*/ 3 w 20"/>
                <a:gd name="T9" fmla="*/ 2 h 18"/>
                <a:gd name="T10" fmla="*/ 2 w 20"/>
                <a:gd name="T11" fmla="*/ 5 h 18"/>
                <a:gd name="T12" fmla="*/ 0 w 20"/>
                <a:gd name="T13" fmla="*/ 8 h 18"/>
                <a:gd name="T14" fmla="*/ 0 w 20"/>
                <a:gd name="T15" fmla="*/ 11 h 18"/>
                <a:gd name="T16" fmla="*/ 1 w 20"/>
                <a:gd name="T17" fmla="*/ 12 h 18"/>
                <a:gd name="T18" fmla="*/ 3 w 20"/>
                <a:gd name="T19" fmla="*/ 17 h 18"/>
                <a:gd name="T20" fmla="*/ 6 w 20"/>
                <a:gd name="T21" fmla="*/ 18 h 18"/>
                <a:gd name="T22" fmla="*/ 6 w 20"/>
                <a:gd name="T23" fmla="*/ 18 h 18"/>
                <a:gd name="T24" fmla="*/ 7 w 20"/>
                <a:gd name="T25" fmla="*/ 18 h 18"/>
                <a:gd name="T26" fmla="*/ 13 w 20"/>
                <a:gd name="T27" fmla="*/ 18 h 18"/>
                <a:gd name="T28" fmla="*/ 16 w 20"/>
                <a:gd name="T29" fmla="*/ 17 h 18"/>
                <a:gd name="T30" fmla="*/ 19 w 20"/>
                <a:gd name="T31" fmla="*/ 11 h 18"/>
                <a:gd name="T32" fmla="*/ 19 w 20"/>
                <a:gd name="T33" fmla="*/ 8 h 18"/>
                <a:gd name="T34" fmla="*/ 10 w 20"/>
                <a:gd name="T35" fmla="*/ 14 h 18"/>
                <a:gd name="T36" fmla="*/ 9 w 20"/>
                <a:gd name="T37" fmla="*/ 14 h 18"/>
                <a:gd name="T38" fmla="*/ 9 w 20"/>
                <a:gd name="T39" fmla="*/ 14 h 18"/>
                <a:gd name="T40" fmla="*/ 6 w 20"/>
                <a:gd name="T41" fmla="*/ 12 h 18"/>
                <a:gd name="T42" fmla="*/ 6 w 20"/>
                <a:gd name="T43" fmla="*/ 11 h 18"/>
                <a:gd name="T44" fmla="*/ 5 w 20"/>
                <a:gd name="T45" fmla="*/ 10 h 18"/>
                <a:gd name="T46" fmla="*/ 6 w 20"/>
                <a:gd name="T47" fmla="*/ 8 h 18"/>
                <a:gd name="T48" fmla="*/ 6 w 20"/>
                <a:gd name="T49" fmla="*/ 7 h 18"/>
                <a:gd name="T50" fmla="*/ 8 w 20"/>
                <a:gd name="T51" fmla="*/ 5 h 18"/>
                <a:gd name="T52" fmla="*/ 9 w 20"/>
                <a:gd name="T53" fmla="*/ 5 h 18"/>
                <a:gd name="T54" fmla="*/ 10 w 20"/>
                <a:gd name="T55" fmla="*/ 5 h 18"/>
                <a:gd name="T56" fmla="*/ 13 w 20"/>
                <a:gd name="T57" fmla="*/ 7 h 18"/>
                <a:gd name="T58" fmla="*/ 14 w 20"/>
                <a:gd name="T59" fmla="*/ 8 h 18"/>
                <a:gd name="T60" fmla="*/ 14 w 20"/>
                <a:gd name="T61" fmla="*/ 11 h 18"/>
                <a:gd name="T62" fmla="*/ 13 w 20"/>
                <a:gd name="T63" fmla="*/ 12 h 18"/>
                <a:gd name="T64" fmla="*/ 13 w 20"/>
                <a:gd name="T65" fmla="*/ 12 h 18"/>
                <a:gd name="T66" fmla="*/ 10 w 20"/>
                <a:gd name="T67" fmla="*/ 14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" h="18">
                  <a:moveTo>
                    <a:pt x="19" y="8"/>
                  </a:moveTo>
                  <a:cubicBezTo>
                    <a:pt x="16" y="2"/>
                    <a:pt x="16" y="2"/>
                    <a:pt x="16" y="2"/>
                  </a:cubicBezTo>
                  <a:cubicBezTo>
                    <a:pt x="15" y="1"/>
                    <a:pt x="14" y="0"/>
                    <a:pt x="13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0"/>
                    <a:pt x="4" y="1"/>
                    <a:pt x="3" y="2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4" y="18"/>
                    <a:pt x="5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4" y="18"/>
                    <a:pt x="15" y="18"/>
                    <a:pt x="16" y="17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20" y="10"/>
                    <a:pt x="20" y="9"/>
                    <a:pt x="19" y="8"/>
                  </a:cubicBezTo>
                  <a:close/>
                  <a:moveTo>
                    <a:pt x="10" y="14"/>
                  </a:move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8" y="14"/>
                    <a:pt x="7" y="13"/>
                    <a:pt x="6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11"/>
                    <a:pt x="5" y="11"/>
                    <a:pt x="5" y="10"/>
                  </a:cubicBezTo>
                  <a:cubicBezTo>
                    <a:pt x="5" y="9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7" y="6"/>
                    <a:pt x="7" y="6"/>
                    <a:pt x="8" y="5"/>
                  </a:cubicBezTo>
                  <a:cubicBezTo>
                    <a:pt x="8" y="5"/>
                    <a:pt x="9" y="5"/>
                    <a:pt x="9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1" y="5"/>
                    <a:pt x="13" y="6"/>
                    <a:pt x="13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4" y="10"/>
                    <a:pt x="14" y="11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3"/>
                    <a:pt x="11" y="14"/>
                    <a:pt x="10" y="14"/>
                  </a:cubicBezTo>
                  <a:close/>
                </a:path>
              </a:pathLst>
            </a:custGeom>
            <a:grpFill/>
            <a:ln w="9525">
              <a:solidFill>
                <a:srgbClr val="FB7943"/>
              </a:solidFill>
              <a:round/>
            </a:ln>
          </p:spPr>
          <p:txBody>
            <a:bodyPr/>
            <a:lstStyle/>
            <a:p>
              <a:endParaRPr lang="zh-CN" altLang="en-US" sz="24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079182" y="490493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1079182" y="519870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405399" y="490493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3405399" y="519870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769715" y="490493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5769715" y="519870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8119215" y="490493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119215" y="519870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dir="u"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3478346" y="3140969"/>
            <a:ext cx="5235308" cy="1347847"/>
            <a:chOff x="2892692" y="3166858"/>
            <a:chExt cx="6687405" cy="1721694"/>
          </a:xfrm>
          <a:solidFill>
            <a:schemeClr val="accent5"/>
          </a:solidFill>
        </p:grpSpPr>
        <p:sp>
          <p:nvSpPr>
            <p:cNvPr id="40" name="Freeform: Shape 4"/>
            <p:cNvSpPr/>
            <p:nvPr/>
          </p:nvSpPr>
          <p:spPr>
            <a:xfrm rot="18846809">
              <a:off x="5526167" y="676891"/>
              <a:ext cx="1420454" cy="6687404"/>
            </a:xfrm>
            <a:custGeom>
              <a:avLst/>
              <a:gdLst>
                <a:gd name="connsiteX0" fmla="*/ 914799 w 1420454"/>
                <a:gd name="connsiteY0" fmla="*/ 743885 h 6687404"/>
                <a:gd name="connsiteX1" fmla="*/ 801199 w 1420454"/>
                <a:gd name="connsiteY1" fmla="*/ 689970 h 6687404"/>
                <a:gd name="connsiteX2" fmla="*/ 237526 w 1420454"/>
                <a:gd name="connsiteY2" fmla="*/ 3343702 h 6687404"/>
                <a:gd name="connsiteX3" fmla="*/ 801199 w 1420454"/>
                <a:gd name="connsiteY3" fmla="*/ 5997434 h 6687404"/>
                <a:gd name="connsiteX4" fmla="*/ 1364872 w 1420454"/>
                <a:gd name="connsiteY4" fmla="*/ 3343702 h 6687404"/>
                <a:gd name="connsiteX5" fmla="*/ 914799 w 1420454"/>
                <a:gd name="connsiteY5" fmla="*/ 743885 h 6687404"/>
                <a:gd name="connsiteX6" fmla="*/ 853363 w 1420454"/>
                <a:gd name="connsiteY6" fmla="*/ 67932 h 6687404"/>
                <a:gd name="connsiteX7" fmla="*/ 1420454 w 1420454"/>
                <a:gd name="connsiteY7" fmla="*/ 3343702 h 6687404"/>
                <a:gd name="connsiteX8" fmla="*/ 710227 w 1420454"/>
                <a:gd name="connsiteY8" fmla="*/ 6687404 h 6687404"/>
                <a:gd name="connsiteX9" fmla="*/ 0 w 1420454"/>
                <a:gd name="connsiteY9" fmla="*/ 3343702 h 6687404"/>
                <a:gd name="connsiteX10" fmla="*/ 710227 w 1420454"/>
                <a:gd name="connsiteY10" fmla="*/ 0 h 6687404"/>
                <a:gd name="connsiteX11" fmla="*/ 853363 w 1420454"/>
                <a:gd name="connsiteY11" fmla="*/ 67932 h 668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0454" h="6687404">
                  <a:moveTo>
                    <a:pt x="914799" y="743885"/>
                  </a:moveTo>
                  <a:cubicBezTo>
                    <a:pt x="878105" y="708534"/>
                    <a:pt x="840112" y="689970"/>
                    <a:pt x="801199" y="689970"/>
                  </a:cubicBezTo>
                  <a:cubicBezTo>
                    <a:pt x="489891" y="689970"/>
                    <a:pt x="237526" y="1878086"/>
                    <a:pt x="237526" y="3343702"/>
                  </a:cubicBezTo>
                  <a:cubicBezTo>
                    <a:pt x="237526" y="4809318"/>
                    <a:pt x="489891" y="5997434"/>
                    <a:pt x="801199" y="5997434"/>
                  </a:cubicBezTo>
                  <a:cubicBezTo>
                    <a:pt x="1112507" y="5997434"/>
                    <a:pt x="1364872" y="4809318"/>
                    <a:pt x="1364872" y="3343702"/>
                  </a:cubicBezTo>
                  <a:cubicBezTo>
                    <a:pt x="1364872" y="2061288"/>
                    <a:pt x="1171655" y="991335"/>
                    <a:pt x="914799" y="743885"/>
                  </a:cubicBezTo>
                  <a:close/>
                  <a:moveTo>
                    <a:pt x="853363" y="67932"/>
                  </a:moveTo>
                  <a:cubicBezTo>
                    <a:pt x="1177001" y="379720"/>
                    <a:pt x="1420454" y="1727861"/>
                    <a:pt x="1420454" y="3343702"/>
                  </a:cubicBezTo>
                  <a:cubicBezTo>
                    <a:pt x="1420454" y="5190378"/>
                    <a:pt x="1102475" y="6687404"/>
                    <a:pt x="710227" y="6687404"/>
                  </a:cubicBezTo>
                  <a:cubicBezTo>
                    <a:pt x="317979" y="6687404"/>
                    <a:pt x="0" y="5190378"/>
                    <a:pt x="0" y="3343702"/>
                  </a:cubicBezTo>
                  <a:cubicBezTo>
                    <a:pt x="0" y="1497026"/>
                    <a:pt x="317979" y="0"/>
                    <a:pt x="710227" y="0"/>
                  </a:cubicBezTo>
                  <a:cubicBezTo>
                    <a:pt x="759258" y="0"/>
                    <a:pt x="807128" y="23391"/>
                    <a:pt x="853363" y="67932"/>
                  </a:cubicBezTo>
                  <a:close/>
                </a:path>
              </a:pathLst>
            </a:custGeom>
            <a:solidFill>
              <a:srgbClr val="FB7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1" name="Freeform: Shape 5"/>
            <p:cNvSpPr/>
            <p:nvPr/>
          </p:nvSpPr>
          <p:spPr>
            <a:xfrm rot="3165966">
              <a:off x="5526168" y="533383"/>
              <a:ext cx="1420454" cy="6687404"/>
            </a:xfrm>
            <a:custGeom>
              <a:avLst/>
              <a:gdLst>
                <a:gd name="connsiteX0" fmla="*/ 914799 w 1420454"/>
                <a:gd name="connsiteY0" fmla="*/ 743885 h 6687404"/>
                <a:gd name="connsiteX1" fmla="*/ 801199 w 1420454"/>
                <a:gd name="connsiteY1" fmla="*/ 689970 h 6687404"/>
                <a:gd name="connsiteX2" fmla="*/ 237526 w 1420454"/>
                <a:gd name="connsiteY2" fmla="*/ 3343702 h 6687404"/>
                <a:gd name="connsiteX3" fmla="*/ 801199 w 1420454"/>
                <a:gd name="connsiteY3" fmla="*/ 5997434 h 6687404"/>
                <a:gd name="connsiteX4" fmla="*/ 1364872 w 1420454"/>
                <a:gd name="connsiteY4" fmla="*/ 3343702 h 6687404"/>
                <a:gd name="connsiteX5" fmla="*/ 914799 w 1420454"/>
                <a:gd name="connsiteY5" fmla="*/ 743885 h 6687404"/>
                <a:gd name="connsiteX6" fmla="*/ 853363 w 1420454"/>
                <a:gd name="connsiteY6" fmla="*/ 67932 h 6687404"/>
                <a:gd name="connsiteX7" fmla="*/ 1420454 w 1420454"/>
                <a:gd name="connsiteY7" fmla="*/ 3343702 h 6687404"/>
                <a:gd name="connsiteX8" fmla="*/ 710227 w 1420454"/>
                <a:gd name="connsiteY8" fmla="*/ 6687404 h 6687404"/>
                <a:gd name="connsiteX9" fmla="*/ 0 w 1420454"/>
                <a:gd name="connsiteY9" fmla="*/ 3343702 h 6687404"/>
                <a:gd name="connsiteX10" fmla="*/ 710227 w 1420454"/>
                <a:gd name="connsiteY10" fmla="*/ 0 h 6687404"/>
                <a:gd name="connsiteX11" fmla="*/ 853363 w 1420454"/>
                <a:gd name="connsiteY11" fmla="*/ 67932 h 6687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20454" h="6687404">
                  <a:moveTo>
                    <a:pt x="914799" y="743885"/>
                  </a:moveTo>
                  <a:cubicBezTo>
                    <a:pt x="878105" y="708534"/>
                    <a:pt x="840112" y="689970"/>
                    <a:pt x="801199" y="689970"/>
                  </a:cubicBezTo>
                  <a:cubicBezTo>
                    <a:pt x="489891" y="689970"/>
                    <a:pt x="237526" y="1878086"/>
                    <a:pt x="237526" y="3343702"/>
                  </a:cubicBezTo>
                  <a:cubicBezTo>
                    <a:pt x="237526" y="4809318"/>
                    <a:pt x="489891" y="5997434"/>
                    <a:pt x="801199" y="5997434"/>
                  </a:cubicBezTo>
                  <a:cubicBezTo>
                    <a:pt x="1112507" y="5997434"/>
                    <a:pt x="1364872" y="4809318"/>
                    <a:pt x="1364872" y="3343702"/>
                  </a:cubicBezTo>
                  <a:cubicBezTo>
                    <a:pt x="1364872" y="2061288"/>
                    <a:pt x="1171655" y="991335"/>
                    <a:pt x="914799" y="743885"/>
                  </a:cubicBezTo>
                  <a:close/>
                  <a:moveTo>
                    <a:pt x="853363" y="67932"/>
                  </a:moveTo>
                  <a:cubicBezTo>
                    <a:pt x="1177001" y="379720"/>
                    <a:pt x="1420454" y="1727861"/>
                    <a:pt x="1420454" y="3343702"/>
                  </a:cubicBezTo>
                  <a:cubicBezTo>
                    <a:pt x="1420454" y="5190378"/>
                    <a:pt x="1102475" y="6687404"/>
                    <a:pt x="710227" y="6687404"/>
                  </a:cubicBezTo>
                  <a:cubicBezTo>
                    <a:pt x="317979" y="6687404"/>
                    <a:pt x="0" y="5190378"/>
                    <a:pt x="0" y="3343702"/>
                  </a:cubicBezTo>
                  <a:cubicBezTo>
                    <a:pt x="0" y="1497026"/>
                    <a:pt x="317979" y="0"/>
                    <a:pt x="710227" y="0"/>
                  </a:cubicBezTo>
                  <a:cubicBezTo>
                    <a:pt x="759258" y="0"/>
                    <a:pt x="807128" y="23391"/>
                    <a:pt x="853363" y="6793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sp>
          <p:nvSpPr>
            <p:cNvPr id="42" name="Freeform: Shape 6"/>
            <p:cNvSpPr/>
            <p:nvPr/>
          </p:nvSpPr>
          <p:spPr>
            <a:xfrm rot="18846809">
              <a:off x="6046150" y="4705019"/>
              <a:ext cx="242532" cy="124534"/>
            </a:xfrm>
            <a:custGeom>
              <a:avLst/>
              <a:gdLst>
                <a:gd name="connsiteX0" fmla="*/ 240639 w 242532"/>
                <a:gd name="connsiteY0" fmla="*/ 48821 h 107228"/>
                <a:gd name="connsiteX1" fmla="*/ 242532 w 242532"/>
                <a:gd name="connsiteY1" fmla="*/ 107228 h 107228"/>
                <a:gd name="connsiteX2" fmla="*/ 36257 w 242532"/>
                <a:gd name="connsiteY2" fmla="*/ 68962 h 107228"/>
                <a:gd name="connsiteX3" fmla="*/ 2004 w 242532"/>
                <a:gd name="connsiteY3" fmla="*/ 61820 h 107228"/>
                <a:gd name="connsiteX4" fmla="*/ 0 w 242532"/>
                <a:gd name="connsiteY4" fmla="*/ 0 h 107228"/>
                <a:gd name="connsiteX5" fmla="*/ 181641 w 242532"/>
                <a:gd name="connsiteY5" fmla="*/ 37876 h 107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2532" h="107228">
                  <a:moveTo>
                    <a:pt x="240639" y="48821"/>
                  </a:moveTo>
                  <a:lnTo>
                    <a:pt x="242532" y="107228"/>
                  </a:lnTo>
                  <a:lnTo>
                    <a:pt x="36257" y="68962"/>
                  </a:lnTo>
                  <a:lnTo>
                    <a:pt x="2004" y="61820"/>
                  </a:lnTo>
                  <a:lnTo>
                    <a:pt x="0" y="0"/>
                  </a:lnTo>
                  <a:lnTo>
                    <a:pt x="181641" y="3787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</a:p>
          </p:txBody>
        </p:sp>
        <p:grpSp>
          <p:nvGrpSpPr>
            <p:cNvPr id="43" name="Group 7"/>
            <p:cNvGrpSpPr/>
            <p:nvPr/>
          </p:nvGrpSpPr>
          <p:grpSpPr>
            <a:xfrm>
              <a:off x="5137486" y="3759183"/>
              <a:ext cx="2082138" cy="276285"/>
              <a:chOff x="5137486" y="3759183"/>
              <a:chExt cx="2082138" cy="276285"/>
            </a:xfrm>
            <a:grpFill/>
          </p:grpSpPr>
          <p:sp>
            <p:nvSpPr>
              <p:cNvPr id="44" name="Freeform: Shape 8"/>
              <p:cNvSpPr/>
              <p:nvPr/>
            </p:nvSpPr>
            <p:spPr>
              <a:xfrm rot="18846809">
                <a:off x="5153904" y="3742765"/>
                <a:ext cx="252692" cy="285528"/>
              </a:xfrm>
              <a:custGeom>
                <a:avLst/>
                <a:gdLst>
                  <a:gd name="connsiteX0" fmla="*/ 256255 w 256255"/>
                  <a:gd name="connsiteY0" fmla="*/ 23941 h 264940"/>
                  <a:gd name="connsiteX1" fmla="*/ 248654 w 256255"/>
                  <a:gd name="connsiteY1" fmla="*/ 121720 h 264940"/>
                  <a:gd name="connsiteX2" fmla="*/ 240832 w 256255"/>
                  <a:gd name="connsiteY2" fmla="*/ 264940 h 264940"/>
                  <a:gd name="connsiteX3" fmla="*/ 86192 w 256255"/>
                  <a:gd name="connsiteY3" fmla="*/ 249978 h 264940"/>
                  <a:gd name="connsiteX4" fmla="*/ 0 w 256255"/>
                  <a:gd name="connsiteY4" fmla="*/ 243638 h 264940"/>
                  <a:gd name="connsiteX5" fmla="*/ 215 w 256255"/>
                  <a:gd name="connsiteY5" fmla="*/ 236986 h 264940"/>
                  <a:gd name="connsiteX6" fmla="*/ 13158 w 256255"/>
                  <a:gd name="connsiteY6" fmla="*/ 0 h 264940"/>
                  <a:gd name="connsiteX7" fmla="*/ 237522 w 256255"/>
                  <a:gd name="connsiteY7" fmla="*/ 21708 h 26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6255" h="264940">
                    <a:moveTo>
                      <a:pt x="256255" y="23941"/>
                    </a:moveTo>
                    <a:lnTo>
                      <a:pt x="248654" y="121720"/>
                    </a:lnTo>
                    <a:lnTo>
                      <a:pt x="240832" y="264940"/>
                    </a:lnTo>
                    <a:lnTo>
                      <a:pt x="86192" y="249978"/>
                    </a:lnTo>
                    <a:lnTo>
                      <a:pt x="0" y="243638"/>
                    </a:lnTo>
                    <a:lnTo>
                      <a:pt x="215" y="236986"/>
                    </a:lnTo>
                    <a:lnTo>
                      <a:pt x="13158" y="0"/>
                    </a:lnTo>
                    <a:lnTo>
                      <a:pt x="237522" y="2170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45" name="Freeform: Shape 9"/>
              <p:cNvSpPr/>
              <p:nvPr/>
            </p:nvSpPr>
            <p:spPr>
              <a:xfrm rot="18846809">
                <a:off x="7145312" y="3961155"/>
                <a:ext cx="62178" cy="86447"/>
              </a:xfrm>
              <a:custGeom>
                <a:avLst/>
                <a:gdLst>
                  <a:gd name="connsiteX0" fmla="*/ 62178 w 62178"/>
                  <a:gd name="connsiteY0" fmla="*/ 6068 h 65238"/>
                  <a:gd name="connsiteX1" fmla="*/ 60846 w 62178"/>
                  <a:gd name="connsiteY1" fmla="*/ 47174 h 65238"/>
                  <a:gd name="connsiteX2" fmla="*/ 59859 w 62178"/>
                  <a:gd name="connsiteY2" fmla="*/ 65238 h 65238"/>
                  <a:gd name="connsiteX3" fmla="*/ 0 w 62178"/>
                  <a:gd name="connsiteY3" fmla="*/ 59024 h 65238"/>
                  <a:gd name="connsiteX4" fmla="*/ 3223 w 62178"/>
                  <a:gd name="connsiteY4" fmla="*/ 0 h 65238"/>
                  <a:gd name="connsiteX5" fmla="*/ 59552 w 62178"/>
                  <a:gd name="connsiteY5" fmla="*/ 5848 h 6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2178" h="65238">
                    <a:moveTo>
                      <a:pt x="62178" y="6068"/>
                    </a:moveTo>
                    <a:lnTo>
                      <a:pt x="60846" y="47174"/>
                    </a:lnTo>
                    <a:lnTo>
                      <a:pt x="59859" y="65238"/>
                    </a:lnTo>
                    <a:lnTo>
                      <a:pt x="0" y="59024"/>
                    </a:lnTo>
                    <a:lnTo>
                      <a:pt x="3223" y="0"/>
                    </a:lnTo>
                    <a:lnTo>
                      <a:pt x="59552" y="584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</p:grpSp>
      </p:grpSp>
      <p:sp>
        <p:nvSpPr>
          <p:cNvPr id="4" name="Oval 10"/>
          <p:cNvSpPr/>
          <p:nvPr/>
        </p:nvSpPr>
        <p:spPr>
          <a:xfrm>
            <a:off x="4447908" y="2635105"/>
            <a:ext cx="750470" cy="750470"/>
          </a:xfrm>
          <a:prstGeom prst="ellipse">
            <a:avLst/>
          </a:prstGeom>
          <a:solidFill>
            <a:srgbClr val="FB794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5" name="Oval 11"/>
          <p:cNvSpPr/>
          <p:nvPr/>
        </p:nvSpPr>
        <p:spPr>
          <a:xfrm>
            <a:off x="6746583" y="3758322"/>
            <a:ext cx="1294092" cy="1294092"/>
          </a:xfrm>
          <a:prstGeom prst="ellipse">
            <a:avLst/>
          </a:prstGeom>
          <a:solidFill>
            <a:srgbClr val="FB7943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Oval 12"/>
          <p:cNvSpPr/>
          <p:nvPr/>
        </p:nvSpPr>
        <p:spPr>
          <a:xfrm>
            <a:off x="7191243" y="2770163"/>
            <a:ext cx="657866" cy="657866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7" name="Oval 13"/>
          <p:cNvSpPr/>
          <p:nvPr/>
        </p:nvSpPr>
        <p:spPr>
          <a:xfrm>
            <a:off x="4071695" y="3914714"/>
            <a:ext cx="956539" cy="956539"/>
          </a:xfrm>
          <a:prstGeom prst="ellipse">
            <a:avLst/>
          </a:prstGeom>
          <a:solidFill>
            <a:schemeClr val="accent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8" name="Group 14"/>
          <p:cNvGrpSpPr/>
          <p:nvPr/>
        </p:nvGrpSpPr>
        <p:grpSpPr>
          <a:xfrm>
            <a:off x="3886454" y="2145099"/>
            <a:ext cx="443674" cy="834137"/>
            <a:chOff x="4625677" y="1846396"/>
            <a:chExt cx="443674" cy="834137"/>
          </a:xfrm>
        </p:grpSpPr>
        <p:cxnSp>
          <p:nvCxnSpPr>
            <p:cNvPr id="36" name="Straight Connector 15"/>
            <p:cNvCxnSpPr/>
            <p:nvPr/>
          </p:nvCxnSpPr>
          <p:spPr>
            <a:xfrm>
              <a:off x="4625677" y="2236859"/>
              <a:ext cx="443674" cy="443674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16"/>
            <p:cNvGrpSpPr/>
            <p:nvPr/>
          </p:nvGrpSpPr>
          <p:grpSpPr>
            <a:xfrm flipH="1">
              <a:off x="4637531" y="1846396"/>
              <a:ext cx="0" cy="783911"/>
              <a:chOff x="33075" y="-1"/>
              <a:chExt cx="3467961" cy="1461015"/>
            </a:xfrm>
          </p:grpSpPr>
          <p:sp>
            <p:nvSpPr>
              <p:cNvPr id="38" name="Straight Connector 17"/>
              <p:cNvSpPr/>
              <p:nvPr/>
            </p:nvSpPr>
            <p:spPr>
              <a:xfrm flipV="1">
                <a:off x="3488334" y="-1"/>
                <a:ext cx="1" cy="1461015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lumMod val="50000"/>
                  </a:schemeClr>
                </a:solidFill>
                <a:prstDash val="solid"/>
                <a:miter lim="400000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39" name="Straight Connector 18"/>
              <p:cNvSpPr/>
              <p:nvPr/>
            </p:nvSpPr>
            <p:spPr>
              <a:xfrm flipH="1" flipV="1">
                <a:off x="33075" y="730506"/>
                <a:ext cx="3467961" cy="1"/>
              </a:xfrm>
              <a:prstGeom prst="line">
                <a:avLst/>
              </a:prstGeom>
              <a:noFill/>
              <a:ln w="12700" cap="flat">
                <a:solidFill>
                  <a:schemeClr val="bg1">
                    <a:lumMod val="50000"/>
                  </a:schemeClr>
                </a:solidFill>
                <a:prstDash val="solid"/>
                <a:miter lim="400000"/>
                <a:tailEnd type="none" w="med" len="med"/>
              </a:ln>
              <a:effectLst/>
            </p:spPr>
            <p:txBody>
              <a:bodyPr anchor="ctr"/>
              <a:lstStyle/>
              <a:p>
                <a:pPr algn="ctr"/>
              </a:p>
            </p:txBody>
          </p:sp>
        </p:grpSp>
      </p:grpSp>
      <p:cxnSp>
        <p:nvCxnSpPr>
          <p:cNvPr id="9" name="Straight Connector 20"/>
          <p:cNvCxnSpPr/>
          <p:nvPr/>
        </p:nvCxnSpPr>
        <p:spPr>
          <a:xfrm flipV="1">
            <a:off x="3473898" y="4495972"/>
            <a:ext cx="443674" cy="443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aight Connector 22"/>
          <p:cNvSpPr/>
          <p:nvPr/>
        </p:nvSpPr>
        <p:spPr>
          <a:xfrm flipH="1">
            <a:off x="3174939" y="4546197"/>
            <a:ext cx="0" cy="783911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11" name="Straight Connector 23"/>
          <p:cNvSpPr/>
          <p:nvPr/>
        </p:nvSpPr>
        <p:spPr>
          <a:xfrm>
            <a:off x="3174938" y="4938154"/>
            <a:ext cx="303979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  <a:tailEnd type="none" w="med" len="med"/>
          </a:ln>
          <a:effectLst/>
        </p:spPr>
        <p:txBody>
          <a:bodyPr anchor="ctr"/>
          <a:lstStyle/>
          <a:p>
            <a:pPr algn="ctr"/>
          </a:p>
        </p:txBody>
      </p:sp>
      <p:cxnSp>
        <p:nvCxnSpPr>
          <p:cNvPr id="12" name="Straight Connector 25"/>
          <p:cNvCxnSpPr/>
          <p:nvPr/>
        </p:nvCxnSpPr>
        <p:spPr>
          <a:xfrm flipH="1">
            <a:off x="7995792" y="2566666"/>
            <a:ext cx="443674" cy="443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traight Connector 27"/>
          <p:cNvSpPr/>
          <p:nvPr/>
        </p:nvSpPr>
        <p:spPr>
          <a:xfrm flipV="1">
            <a:off x="9048328" y="2176203"/>
            <a:ext cx="0" cy="783911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14" name="Straight Connector 28"/>
          <p:cNvSpPr/>
          <p:nvPr/>
        </p:nvSpPr>
        <p:spPr>
          <a:xfrm flipH="1" flipV="1">
            <a:off x="8434446" y="2568159"/>
            <a:ext cx="613882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  <a:tailEnd type="none" w="med" len="med"/>
          </a:ln>
          <a:effectLst/>
        </p:spPr>
        <p:txBody>
          <a:bodyPr anchor="ctr"/>
          <a:lstStyle/>
          <a:p>
            <a:pPr algn="ctr"/>
          </a:p>
        </p:txBody>
      </p:sp>
      <p:cxnSp>
        <p:nvCxnSpPr>
          <p:cNvPr id="15" name="Straight Connector 30"/>
          <p:cNvCxnSpPr/>
          <p:nvPr/>
        </p:nvCxnSpPr>
        <p:spPr>
          <a:xfrm flipH="1" flipV="1">
            <a:off x="8214684" y="4454185"/>
            <a:ext cx="443674" cy="44367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traight Connector 32"/>
          <p:cNvSpPr/>
          <p:nvPr/>
        </p:nvSpPr>
        <p:spPr>
          <a:xfrm>
            <a:off x="9048328" y="4504410"/>
            <a:ext cx="0" cy="783911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17" name="Straight Connector 33"/>
          <p:cNvSpPr/>
          <p:nvPr/>
        </p:nvSpPr>
        <p:spPr>
          <a:xfrm flipH="1">
            <a:off x="8653336" y="4896367"/>
            <a:ext cx="394991" cy="0"/>
          </a:xfrm>
          <a:prstGeom prst="line">
            <a:avLst/>
          </a:prstGeom>
          <a:noFill/>
          <a:ln w="12700" cap="flat">
            <a:solidFill>
              <a:schemeClr val="bg1">
                <a:lumMod val="50000"/>
              </a:schemeClr>
            </a:solidFill>
            <a:prstDash val="solid"/>
            <a:miter lim="400000"/>
            <a:tailEnd type="none" w="med" len="med"/>
          </a:ln>
          <a:effectLst/>
        </p:spPr>
        <p:txBody>
          <a:bodyPr anchor="ctr"/>
          <a:lstStyle/>
          <a:p>
            <a:pPr algn="ctr"/>
          </a:p>
        </p:txBody>
      </p:sp>
      <p:sp>
        <p:nvSpPr>
          <p:cNvPr id="18" name="Freeform: Shape 42"/>
          <p:cNvSpPr/>
          <p:nvPr/>
        </p:nvSpPr>
        <p:spPr bwMode="auto">
          <a:xfrm>
            <a:off x="4713624" y="2878871"/>
            <a:ext cx="209417" cy="262937"/>
          </a:xfrm>
          <a:custGeom>
            <a:avLst/>
            <a:gdLst>
              <a:gd name="T0" fmla="*/ 2 w 38"/>
              <a:gd name="T1" fmla="*/ 48 h 48"/>
              <a:gd name="T2" fmla="*/ 2 w 38"/>
              <a:gd name="T3" fmla="*/ 0 h 48"/>
              <a:gd name="T4" fmla="*/ 38 w 38"/>
              <a:gd name="T5" fmla="*/ 47 h 48"/>
              <a:gd name="T6" fmla="*/ 4 w 38"/>
              <a:gd name="T7" fmla="*/ 4 h 48"/>
              <a:gd name="T8" fmla="*/ 14 w 38"/>
              <a:gd name="T9" fmla="*/ 39 h 48"/>
              <a:gd name="T10" fmla="*/ 24 w 38"/>
              <a:gd name="T11" fmla="*/ 39 h 48"/>
              <a:gd name="T12" fmla="*/ 11 w 38"/>
              <a:gd name="T13" fmla="*/ 10 h 48"/>
              <a:gd name="T14" fmla="*/ 7 w 38"/>
              <a:gd name="T15" fmla="*/ 10 h 48"/>
              <a:gd name="T16" fmla="*/ 10 w 38"/>
              <a:gd name="T17" fmla="*/ 7 h 48"/>
              <a:gd name="T18" fmla="*/ 11 w 38"/>
              <a:gd name="T19" fmla="*/ 17 h 48"/>
              <a:gd name="T20" fmla="*/ 7 w 38"/>
              <a:gd name="T21" fmla="*/ 17 h 48"/>
              <a:gd name="T22" fmla="*/ 10 w 38"/>
              <a:gd name="T23" fmla="*/ 14 h 48"/>
              <a:gd name="T24" fmla="*/ 11 w 38"/>
              <a:gd name="T25" fmla="*/ 23 h 48"/>
              <a:gd name="T26" fmla="*/ 7 w 38"/>
              <a:gd name="T27" fmla="*/ 23 h 48"/>
              <a:gd name="T28" fmla="*/ 10 w 38"/>
              <a:gd name="T29" fmla="*/ 21 h 48"/>
              <a:gd name="T30" fmla="*/ 11 w 38"/>
              <a:gd name="T31" fmla="*/ 30 h 48"/>
              <a:gd name="T32" fmla="*/ 7 w 38"/>
              <a:gd name="T33" fmla="*/ 30 h 48"/>
              <a:gd name="T34" fmla="*/ 10 w 38"/>
              <a:gd name="T35" fmla="*/ 28 h 48"/>
              <a:gd name="T36" fmla="*/ 11 w 38"/>
              <a:gd name="T37" fmla="*/ 37 h 48"/>
              <a:gd name="T38" fmla="*/ 7 w 38"/>
              <a:gd name="T39" fmla="*/ 37 h 48"/>
              <a:gd name="T40" fmla="*/ 10 w 38"/>
              <a:gd name="T41" fmla="*/ 35 h 48"/>
              <a:gd name="T42" fmla="*/ 18 w 38"/>
              <a:gd name="T43" fmla="*/ 10 h 48"/>
              <a:gd name="T44" fmla="*/ 14 w 38"/>
              <a:gd name="T45" fmla="*/ 10 h 48"/>
              <a:gd name="T46" fmla="*/ 17 w 38"/>
              <a:gd name="T47" fmla="*/ 7 h 48"/>
              <a:gd name="T48" fmla="*/ 18 w 38"/>
              <a:gd name="T49" fmla="*/ 17 h 48"/>
              <a:gd name="T50" fmla="*/ 14 w 38"/>
              <a:gd name="T51" fmla="*/ 17 h 48"/>
              <a:gd name="T52" fmla="*/ 17 w 38"/>
              <a:gd name="T53" fmla="*/ 14 h 48"/>
              <a:gd name="T54" fmla="*/ 18 w 38"/>
              <a:gd name="T55" fmla="*/ 23 h 48"/>
              <a:gd name="T56" fmla="*/ 14 w 38"/>
              <a:gd name="T57" fmla="*/ 23 h 48"/>
              <a:gd name="T58" fmla="*/ 17 w 38"/>
              <a:gd name="T59" fmla="*/ 21 h 48"/>
              <a:gd name="T60" fmla="*/ 18 w 38"/>
              <a:gd name="T61" fmla="*/ 30 h 48"/>
              <a:gd name="T62" fmla="*/ 14 w 38"/>
              <a:gd name="T63" fmla="*/ 30 h 48"/>
              <a:gd name="T64" fmla="*/ 17 w 38"/>
              <a:gd name="T65" fmla="*/ 28 h 48"/>
              <a:gd name="T66" fmla="*/ 24 w 38"/>
              <a:gd name="T67" fmla="*/ 10 h 48"/>
              <a:gd name="T68" fmla="*/ 21 w 38"/>
              <a:gd name="T69" fmla="*/ 10 h 48"/>
              <a:gd name="T70" fmla="*/ 24 w 38"/>
              <a:gd name="T71" fmla="*/ 7 h 48"/>
              <a:gd name="T72" fmla="*/ 24 w 38"/>
              <a:gd name="T73" fmla="*/ 17 h 48"/>
              <a:gd name="T74" fmla="*/ 21 w 38"/>
              <a:gd name="T75" fmla="*/ 17 h 48"/>
              <a:gd name="T76" fmla="*/ 24 w 38"/>
              <a:gd name="T77" fmla="*/ 14 h 48"/>
              <a:gd name="T78" fmla="*/ 24 w 38"/>
              <a:gd name="T79" fmla="*/ 23 h 48"/>
              <a:gd name="T80" fmla="*/ 21 w 38"/>
              <a:gd name="T81" fmla="*/ 23 h 48"/>
              <a:gd name="T82" fmla="*/ 24 w 38"/>
              <a:gd name="T83" fmla="*/ 21 h 48"/>
              <a:gd name="T84" fmla="*/ 24 w 38"/>
              <a:gd name="T85" fmla="*/ 30 h 48"/>
              <a:gd name="T86" fmla="*/ 21 w 38"/>
              <a:gd name="T87" fmla="*/ 30 h 48"/>
              <a:gd name="T88" fmla="*/ 24 w 38"/>
              <a:gd name="T89" fmla="*/ 28 h 48"/>
              <a:gd name="T90" fmla="*/ 31 w 38"/>
              <a:gd name="T91" fmla="*/ 10 h 48"/>
              <a:gd name="T92" fmla="*/ 28 w 38"/>
              <a:gd name="T93" fmla="*/ 10 h 48"/>
              <a:gd name="T94" fmla="*/ 30 w 38"/>
              <a:gd name="T95" fmla="*/ 7 h 48"/>
              <a:gd name="T96" fmla="*/ 31 w 38"/>
              <a:gd name="T97" fmla="*/ 17 h 48"/>
              <a:gd name="T98" fmla="*/ 28 w 38"/>
              <a:gd name="T99" fmla="*/ 17 h 48"/>
              <a:gd name="T100" fmla="*/ 30 w 38"/>
              <a:gd name="T101" fmla="*/ 14 h 48"/>
              <a:gd name="T102" fmla="*/ 31 w 38"/>
              <a:gd name="T103" fmla="*/ 23 h 48"/>
              <a:gd name="T104" fmla="*/ 28 w 38"/>
              <a:gd name="T105" fmla="*/ 23 h 48"/>
              <a:gd name="T106" fmla="*/ 30 w 38"/>
              <a:gd name="T107" fmla="*/ 21 h 48"/>
              <a:gd name="T108" fmla="*/ 31 w 38"/>
              <a:gd name="T109" fmla="*/ 30 h 48"/>
              <a:gd name="T110" fmla="*/ 28 w 38"/>
              <a:gd name="T111" fmla="*/ 30 h 48"/>
              <a:gd name="T112" fmla="*/ 30 w 38"/>
              <a:gd name="T113" fmla="*/ 28 h 48"/>
              <a:gd name="T114" fmla="*/ 31 w 38"/>
              <a:gd name="T115" fmla="*/ 37 h 48"/>
              <a:gd name="T116" fmla="*/ 28 w 38"/>
              <a:gd name="T117" fmla="*/ 37 h 48"/>
              <a:gd name="T118" fmla="*/ 30 w 38"/>
              <a:gd name="T119" fmla="*/ 35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8" h="48">
                <a:moveTo>
                  <a:pt x="38" y="47"/>
                </a:moveTo>
                <a:cubicBezTo>
                  <a:pt x="38" y="47"/>
                  <a:pt x="37" y="48"/>
                  <a:pt x="36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1" y="48"/>
                  <a:pt x="0" y="47"/>
                  <a:pt x="0" y="47"/>
                </a:cubicBezTo>
                <a:cubicBezTo>
                  <a:pt x="0" y="2"/>
                  <a:pt x="0" y="2"/>
                  <a:pt x="0" y="2"/>
                </a:cubicBezTo>
                <a:cubicBezTo>
                  <a:pt x="0" y="1"/>
                  <a:pt x="1" y="0"/>
                  <a:pt x="2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7" y="0"/>
                  <a:pt x="38" y="1"/>
                  <a:pt x="38" y="2"/>
                </a:cubicBezTo>
                <a:lnTo>
                  <a:pt x="38" y="47"/>
                </a:lnTo>
                <a:close/>
                <a:moveTo>
                  <a:pt x="35" y="45"/>
                </a:moveTo>
                <a:cubicBezTo>
                  <a:pt x="35" y="4"/>
                  <a:pt x="35" y="4"/>
                  <a:pt x="35" y="4"/>
                </a:cubicBezTo>
                <a:cubicBezTo>
                  <a:pt x="4" y="4"/>
                  <a:pt x="4" y="4"/>
                  <a:pt x="4" y="4"/>
                </a:cubicBezTo>
                <a:cubicBezTo>
                  <a:pt x="4" y="45"/>
                  <a:pt x="4" y="45"/>
                  <a:pt x="4" y="45"/>
                </a:cubicBezTo>
                <a:cubicBezTo>
                  <a:pt x="14" y="45"/>
                  <a:pt x="14" y="45"/>
                  <a:pt x="14" y="45"/>
                </a:cubicBezTo>
                <a:cubicBezTo>
                  <a:pt x="14" y="39"/>
                  <a:pt x="14" y="39"/>
                  <a:pt x="14" y="39"/>
                </a:cubicBezTo>
                <a:cubicBezTo>
                  <a:pt x="14" y="38"/>
                  <a:pt x="15" y="38"/>
                  <a:pt x="15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9"/>
                </a:cubicBezTo>
                <a:cubicBezTo>
                  <a:pt x="24" y="45"/>
                  <a:pt x="24" y="45"/>
                  <a:pt x="24" y="45"/>
                </a:cubicBezTo>
                <a:lnTo>
                  <a:pt x="35" y="45"/>
                </a:lnTo>
                <a:close/>
                <a:moveTo>
                  <a:pt x="11" y="10"/>
                </a:moveTo>
                <a:cubicBezTo>
                  <a:pt x="11" y="10"/>
                  <a:pt x="10" y="11"/>
                  <a:pt x="10" y="11"/>
                </a:cubicBezTo>
                <a:cubicBezTo>
                  <a:pt x="8" y="11"/>
                  <a:pt x="8" y="11"/>
                  <a:pt x="8" y="11"/>
                </a:cubicBezTo>
                <a:cubicBezTo>
                  <a:pt x="8" y="11"/>
                  <a:pt x="7" y="10"/>
                  <a:pt x="7" y="10"/>
                </a:cubicBezTo>
                <a:cubicBezTo>
                  <a:pt x="7" y="8"/>
                  <a:pt x="7" y="8"/>
                  <a:pt x="7" y="8"/>
                </a:cubicBezTo>
                <a:cubicBezTo>
                  <a:pt x="7" y="8"/>
                  <a:pt x="8" y="7"/>
                  <a:pt x="8" y="7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7"/>
                  <a:pt x="11" y="8"/>
                  <a:pt x="11" y="8"/>
                </a:cubicBezTo>
                <a:lnTo>
                  <a:pt x="11" y="10"/>
                </a:lnTo>
                <a:close/>
                <a:moveTo>
                  <a:pt x="11" y="17"/>
                </a:moveTo>
                <a:cubicBezTo>
                  <a:pt x="11" y="17"/>
                  <a:pt x="10" y="17"/>
                  <a:pt x="10" y="17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7" y="17"/>
                  <a:pt x="7" y="17"/>
                </a:cubicBezTo>
                <a:cubicBezTo>
                  <a:pt x="7" y="15"/>
                  <a:pt x="7" y="15"/>
                  <a:pt x="7" y="15"/>
                </a:cubicBezTo>
                <a:cubicBezTo>
                  <a:pt x="7" y="14"/>
                  <a:pt x="8" y="14"/>
                  <a:pt x="8" y="14"/>
                </a:cubicBezTo>
                <a:cubicBezTo>
                  <a:pt x="10" y="14"/>
                  <a:pt x="10" y="14"/>
                  <a:pt x="10" y="14"/>
                </a:cubicBezTo>
                <a:cubicBezTo>
                  <a:pt x="10" y="14"/>
                  <a:pt x="11" y="14"/>
                  <a:pt x="11" y="15"/>
                </a:cubicBezTo>
                <a:lnTo>
                  <a:pt x="11" y="17"/>
                </a:lnTo>
                <a:close/>
                <a:moveTo>
                  <a:pt x="11" y="23"/>
                </a:moveTo>
                <a:cubicBezTo>
                  <a:pt x="11" y="24"/>
                  <a:pt x="10" y="24"/>
                  <a:pt x="10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7" y="24"/>
                  <a:pt x="7" y="23"/>
                </a:cubicBezTo>
                <a:cubicBezTo>
                  <a:pt x="7" y="22"/>
                  <a:pt x="7" y="22"/>
                  <a:pt x="7" y="22"/>
                </a:cubicBezTo>
                <a:cubicBezTo>
                  <a:pt x="7" y="21"/>
                  <a:pt x="8" y="21"/>
                  <a:pt x="8" y="21"/>
                </a:cubicBezTo>
                <a:cubicBezTo>
                  <a:pt x="10" y="21"/>
                  <a:pt x="10" y="21"/>
                  <a:pt x="10" y="21"/>
                </a:cubicBezTo>
                <a:cubicBezTo>
                  <a:pt x="10" y="21"/>
                  <a:pt x="11" y="21"/>
                  <a:pt x="11" y="22"/>
                </a:cubicBezTo>
                <a:lnTo>
                  <a:pt x="11" y="23"/>
                </a:lnTo>
                <a:close/>
                <a:moveTo>
                  <a:pt x="11" y="30"/>
                </a:moveTo>
                <a:cubicBezTo>
                  <a:pt x="11" y="31"/>
                  <a:pt x="10" y="31"/>
                  <a:pt x="10" y="31"/>
                </a:cubicBezTo>
                <a:cubicBezTo>
                  <a:pt x="8" y="31"/>
                  <a:pt x="8" y="31"/>
                  <a:pt x="8" y="31"/>
                </a:cubicBezTo>
                <a:cubicBezTo>
                  <a:pt x="8" y="31"/>
                  <a:pt x="7" y="31"/>
                  <a:pt x="7" y="30"/>
                </a:cubicBezTo>
                <a:cubicBezTo>
                  <a:pt x="7" y="29"/>
                  <a:pt x="7" y="29"/>
                  <a:pt x="7" y="29"/>
                </a:cubicBezTo>
                <a:cubicBezTo>
                  <a:pt x="7" y="28"/>
                  <a:pt x="8" y="28"/>
                  <a:pt x="8" y="28"/>
                </a:cubicBezTo>
                <a:cubicBezTo>
                  <a:pt x="10" y="28"/>
                  <a:pt x="10" y="28"/>
                  <a:pt x="10" y="28"/>
                </a:cubicBezTo>
                <a:cubicBezTo>
                  <a:pt x="10" y="28"/>
                  <a:pt x="11" y="28"/>
                  <a:pt x="11" y="29"/>
                </a:cubicBezTo>
                <a:lnTo>
                  <a:pt x="11" y="30"/>
                </a:lnTo>
                <a:close/>
                <a:moveTo>
                  <a:pt x="11" y="37"/>
                </a:moveTo>
                <a:cubicBezTo>
                  <a:pt x="11" y="38"/>
                  <a:pt x="10" y="38"/>
                  <a:pt x="10" y="38"/>
                </a:cubicBezTo>
                <a:cubicBezTo>
                  <a:pt x="8" y="38"/>
                  <a:pt x="8" y="38"/>
                  <a:pt x="8" y="38"/>
                </a:cubicBezTo>
                <a:cubicBezTo>
                  <a:pt x="8" y="38"/>
                  <a:pt x="7" y="38"/>
                  <a:pt x="7" y="37"/>
                </a:cubicBezTo>
                <a:cubicBezTo>
                  <a:pt x="7" y="35"/>
                  <a:pt x="7" y="35"/>
                  <a:pt x="7" y="35"/>
                </a:cubicBezTo>
                <a:cubicBezTo>
                  <a:pt x="7" y="35"/>
                  <a:pt x="8" y="35"/>
                  <a:pt x="8" y="35"/>
                </a:cubicBezTo>
                <a:cubicBezTo>
                  <a:pt x="10" y="35"/>
                  <a:pt x="10" y="35"/>
                  <a:pt x="10" y="35"/>
                </a:cubicBezTo>
                <a:cubicBezTo>
                  <a:pt x="10" y="35"/>
                  <a:pt x="11" y="35"/>
                  <a:pt x="11" y="35"/>
                </a:cubicBezTo>
                <a:lnTo>
                  <a:pt x="11" y="37"/>
                </a:lnTo>
                <a:close/>
                <a:moveTo>
                  <a:pt x="18" y="10"/>
                </a:moveTo>
                <a:cubicBezTo>
                  <a:pt x="18" y="10"/>
                  <a:pt x="17" y="11"/>
                  <a:pt x="17" y="11"/>
                </a:cubicBezTo>
                <a:cubicBezTo>
                  <a:pt x="15" y="11"/>
                  <a:pt x="15" y="11"/>
                  <a:pt x="15" y="11"/>
                </a:cubicBezTo>
                <a:cubicBezTo>
                  <a:pt x="15" y="11"/>
                  <a:pt x="14" y="10"/>
                  <a:pt x="14" y="10"/>
                </a:cubicBezTo>
                <a:cubicBezTo>
                  <a:pt x="14" y="8"/>
                  <a:pt x="14" y="8"/>
                  <a:pt x="14" y="8"/>
                </a:cubicBezTo>
                <a:cubicBezTo>
                  <a:pt x="14" y="8"/>
                  <a:pt x="15" y="7"/>
                  <a:pt x="15" y="7"/>
                </a:cubicBezTo>
                <a:cubicBezTo>
                  <a:pt x="17" y="7"/>
                  <a:pt x="17" y="7"/>
                  <a:pt x="17" y="7"/>
                </a:cubicBezTo>
                <a:cubicBezTo>
                  <a:pt x="17" y="7"/>
                  <a:pt x="18" y="8"/>
                  <a:pt x="18" y="8"/>
                </a:cubicBezTo>
                <a:lnTo>
                  <a:pt x="18" y="10"/>
                </a:lnTo>
                <a:close/>
                <a:moveTo>
                  <a:pt x="18" y="17"/>
                </a:moveTo>
                <a:cubicBezTo>
                  <a:pt x="18" y="17"/>
                  <a:pt x="17" y="17"/>
                  <a:pt x="17" y="17"/>
                </a:cubicBezTo>
                <a:cubicBezTo>
                  <a:pt x="15" y="17"/>
                  <a:pt x="15" y="17"/>
                  <a:pt x="15" y="17"/>
                </a:cubicBezTo>
                <a:cubicBezTo>
                  <a:pt x="15" y="17"/>
                  <a:pt x="14" y="17"/>
                  <a:pt x="14" y="17"/>
                </a:cubicBezTo>
                <a:cubicBezTo>
                  <a:pt x="14" y="15"/>
                  <a:pt x="14" y="15"/>
                  <a:pt x="14" y="15"/>
                </a:cubicBezTo>
                <a:cubicBezTo>
                  <a:pt x="14" y="14"/>
                  <a:pt x="15" y="14"/>
                  <a:pt x="15" y="14"/>
                </a:cubicBezTo>
                <a:cubicBezTo>
                  <a:pt x="17" y="14"/>
                  <a:pt x="17" y="14"/>
                  <a:pt x="17" y="14"/>
                </a:cubicBezTo>
                <a:cubicBezTo>
                  <a:pt x="17" y="14"/>
                  <a:pt x="18" y="14"/>
                  <a:pt x="18" y="15"/>
                </a:cubicBezTo>
                <a:lnTo>
                  <a:pt x="18" y="17"/>
                </a:lnTo>
                <a:close/>
                <a:moveTo>
                  <a:pt x="18" y="23"/>
                </a:moveTo>
                <a:cubicBezTo>
                  <a:pt x="18" y="24"/>
                  <a:pt x="17" y="24"/>
                  <a:pt x="17" y="24"/>
                </a:cubicBezTo>
                <a:cubicBezTo>
                  <a:pt x="15" y="24"/>
                  <a:pt x="15" y="24"/>
                  <a:pt x="15" y="24"/>
                </a:cubicBezTo>
                <a:cubicBezTo>
                  <a:pt x="15" y="24"/>
                  <a:pt x="14" y="24"/>
                  <a:pt x="14" y="23"/>
                </a:cubicBezTo>
                <a:cubicBezTo>
                  <a:pt x="14" y="22"/>
                  <a:pt x="14" y="22"/>
                  <a:pt x="14" y="22"/>
                </a:cubicBezTo>
                <a:cubicBezTo>
                  <a:pt x="14" y="21"/>
                  <a:pt x="15" y="21"/>
                  <a:pt x="15" y="21"/>
                </a:cubicBezTo>
                <a:cubicBezTo>
                  <a:pt x="17" y="21"/>
                  <a:pt x="17" y="21"/>
                  <a:pt x="17" y="21"/>
                </a:cubicBezTo>
                <a:cubicBezTo>
                  <a:pt x="17" y="21"/>
                  <a:pt x="18" y="21"/>
                  <a:pt x="18" y="22"/>
                </a:cubicBezTo>
                <a:lnTo>
                  <a:pt x="18" y="23"/>
                </a:lnTo>
                <a:close/>
                <a:moveTo>
                  <a:pt x="18" y="30"/>
                </a:moveTo>
                <a:cubicBezTo>
                  <a:pt x="18" y="31"/>
                  <a:pt x="17" y="31"/>
                  <a:pt x="17" y="31"/>
                </a:cubicBezTo>
                <a:cubicBezTo>
                  <a:pt x="15" y="31"/>
                  <a:pt x="15" y="31"/>
                  <a:pt x="15" y="31"/>
                </a:cubicBezTo>
                <a:cubicBezTo>
                  <a:pt x="15" y="31"/>
                  <a:pt x="14" y="31"/>
                  <a:pt x="14" y="30"/>
                </a:cubicBezTo>
                <a:cubicBezTo>
                  <a:pt x="14" y="29"/>
                  <a:pt x="14" y="29"/>
                  <a:pt x="14" y="29"/>
                </a:cubicBezTo>
                <a:cubicBezTo>
                  <a:pt x="14" y="28"/>
                  <a:pt x="15" y="28"/>
                  <a:pt x="15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8"/>
                  <a:pt x="18" y="28"/>
                  <a:pt x="18" y="29"/>
                </a:cubicBezTo>
                <a:lnTo>
                  <a:pt x="18" y="30"/>
                </a:lnTo>
                <a:close/>
                <a:moveTo>
                  <a:pt x="24" y="10"/>
                </a:moveTo>
                <a:cubicBezTo>
                  <a:pt x="24" y="10"/>
                  <a:pt x="24" y="11"/>
                  <a:pt x="24" y="11"/>
                </a:cubicBezTo>
                <a:cubicBezTo>
                  <a:pt x="22" y="11"/>
                  <a:pt x="22" y="11"/>
                  <a:pt x="22" y="11"/>
                </a:cubicBezTo>
                <a:cubicBezTo>
                  <a:pt x="21" y="11"/>
                  <a:pt x="21" y="10"/>
                  <a:pt x="21" y="10"/>
                </a:cubicBezTo>
                <a:cubicBezTo>
                  <a:pt x="21" y="8"/>
                  <a:pt x="21" y="8"/>
                  <a:pt x="21" y="8"/>
                </a:cubicBezTo>
                <a:cubicBezTo>
                  <a:pt x="21" y="8"/>
                  <a:pt x="21" y="7"/>
                  <a:pt x="22" y="7"/>
                </a:cubicBezTo>
                <a:cubicBezTo>
                  <a:pt x="24" y="7"/>
                  <a:pt x="24" y="7"/>
                  <a:pt x="24" y="7"/>
                </a:cubicBezTo>
                <a:cubicBezTo>
                  <a:pt x="24" y="7"/>
                  <a:pt x="24" y="8"/>
                  <a:pt x="24" y="8"/>
                </a:cubicBezTo>
                <a:lnTo>
                  <a:pt x="24" y="10"/>
                </a:lnTo>
                <a:close/>
                <a:moveTo>
                  <a:pt x="24" y="17"/>
                </a:moveTo>
                <a:cubicBezTo>
                  <a:pt x="24" y="17"/>
                  <a:pt x="24" y="17"/>
                  <a:pt x="24" y="17"/>
                </a:cubicBezTo>
                <a:cubicBezTo>
                  <a:pt x="22" y="17"/>
                  <a:pt x="22" y="17"/>
                  <a:pt x="22" y="17"/>
                </a:cubicBezTo>
                <a:cubicBezTo>
                  <a:pt x="21" y="17"/>
                  <a:pt x="21" y="17"/>
                  <a:pt x="21" y="17"/>
                </a:cubicBezTo>
                <a:cubicBezTo>
                  <a:pt x="21" y="15"/>
                  <a:pt x="21" y="15"/>
                  <a:pt x="21" y="15"/>
                </a:cubicBezTo>
                <a:cubicBezTo>
                  <a:pt x="21" y="14"/>
                  <a:pt x="21" y="14"/>
                  <a:pt x="22" y="14"/>
                </a:cubicBezTo>
                <a:cubicBezTo>
                  <a:pt x="24" y="14"/>
                  <a:pt x="24" y="14"/>
                  <a:pt x="24" y="14"/>
                </a:cubicBezTo>
                <a:cubicBezTo>
                  <a:pt x="24" y="14"/>
                  <a:pt x="24" y="14"/>
                  <a:pt x="24" y="15"/>
                </a:cubicBezTo>
                <a:lnTo>
                  <a:pt x="24" y="17"/>
                </a:lnTo>
                <a:close/>
                <a:moveTo>
                  <a:pt x="24" y="23"/>
                </a:moveTo>
                <a:cubicBezTo>
                  <a:pt x="24" y="24"/>
                  <a:pt x="24" y="24"/>
                  <a:pt x="24" y="24"/>
                </a:cubicBezTo>
                <a:cubicBezTo>
                  <a:pt x="22" y="24"/>
                  <a:pt x="22" y="24"/>
                  <a:pt x="22" y="24"/>
                </a:cubicBezTo>
                <a:cubicBezTo>
                  <a:pt x="21" y="24"/>
                  <a:pt x="21" y="24"/>
                  <a:pt x="21" y="23"/>
                </a:cubicBezTo>
                <a:cubicBezTo>
                  <a:pt x="21" y="22"/>
                  <a:pt x="21" y="22"/>
                  <a:pt x="21" y="22"/>
                </a:cubicBezTo>
                <a:cubicBezTo>
                  <a:pt x="21" y="21"/>
                  <a:pt x="21" y="21"/>
                  <a:pt x="22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2"/>
                </a:cubicBezTo>
                <a:lnTo>
                  <a:pt x="24" y="23"/>
                </a:lnTo>
                <a:close/>
                <a:moveTo>
                  <a:pt x="24" y="30"/>
                </a:moveTo>
                <a:cubicBezTo>
                  <a:pt x="24" y="31"/>
                  <a:pt x="24" y="31"/>
                  <a:pt x="24" y="31"/>
                </a:cubicBezTo>
                <a:cubicBezTo>
                  <a:pt x="22" y="31"/>
                  <a:pt x="22" y="31"/>
                  <a:pt x="22" y="31"/>
                </a:cubicBezTo>
                <a:cubicBezTo>
                  <a:pt x="21" y="31"/>
                  <a:pt x="21" y="31"/>
                  <a:pt x="21" y="30"/>
                </a:cubicBezTo>
                <a:cubicBezTo>
                  <a:pt x="21" y="29"/>
                  <a:pt x="21" y="29"/>
                  <a:pt x="21" y="29"/>
                </a:cubicBezTo>
                <a:cubicBezTo>
                  <a:pt x="21" y="28"/>
                  <a:pt x="21" y="28"/>
                  <a:pt x="22" y="28"/>
                </a:cubicBezTo>
                <a:cubicBezTo>
                  <a:pt x="24" y="28"/>
                  <a:pt x="24" y="28"/>
                  <a:pt x="24" y="28"/>
                </a:cubicBezTo>
                <a:cubicBezTo>
                  <a:pt x="24" y="28"/>
                  <a:pt x="24" y="28"/>
                  <a:pt x="24" y="29"/>
                </a:cubicBezTo>
                <a:lnTo>
                  <a:pt x="24" y="30"/>
                </a:lnTo>
                <a:close/>
                <a:moveTo>
                  <a:pt x="31" y="10"/>
                </a:moveTo>
                <a:cubicBezTo>
                  <a:pt x="31" y="10"/>
                  <a:pt x="31" y="11"/>
                  <a:pt x="30" y="11"/>
                </a:cubicBezTo>
                <a:cubicBezTo>
                  <a:pt x="29" y="11"/>
                  <a:pt x="29" y="11"/>
                  <a:pt x="29" y="11"/>
                </a:cubicBezTo>
                <a:cubicBezTo>
                  <a:pt x="28" y="11"/>
                  <a:pt x="28" y="10"/>
                  <a:pt x="28" y="10"/>
                </a:cubicBezTo>
                <a:cubicBezTo>
                  <a:pt x="28" y="8"/>
                  <a:pt x="28" y="8"/>
                  <a:pt x="28" y="8"/>
                </a:cubicBezTo>
                <a:cubicBezTo>
                  <a:pt x="28" y="8"/>
                  <a:pt x="28" y="7"/>
                  <a:pt x="29" y="7"/>
                </a:cubicBezTo>
                <a:cubicBezTo>
                  <a:pt x="30" y="7"/>
                  <a:pt x="30" y="7"/>
                  <a:pt x="30" y="7"/>
                </a:cubicBezTo>
                <a:cubicBezTo>
                  <a:pt x="31" y="7"/>
                  <a:pt x="31" y="8"/>
                  <a:pt x="31" y="8"/>
                </a:cubicBezTo>
                <a:lnTo>
                  <a:pt x="31" y="10"/>
                </a:lnTo>
                <a:close/>
                <a:moveTo>
                  <a:pt x="31" y="17"/>
                </a:moveTo>
                <a:cubicBezTo>
                  <a:pt x="31" y="17"/>
                  <a:pt x="31" y="17"/>
                  <a:pt x="30" y="17"/>
                </a:cubicBezTo>
                <a:cubicBezTo>
                  <a:pt x="29" y="17"/>
                  <a:pt x="29" y="17"/>
                  <a:pt x="29" y="17"/>
                </a:cubicBezTo>
                <a:cubicBezTo>
                  <a:pt x="28" y="17"/>
                  <a:pt x="28" y="17"/>
                  <a:pt x="28" y="17"/>
                </a:cubicBezTo>
                <a:cubicBezTo>
                  <a:pt x="28" y="15"/>
                  <a:pt x="28" y="15"/>
                  <a:pt x="28" y="15"/>
                </a:cubicBezTo>
                <a:cubicBezTo>
                  <a:pt x="28" y="14"/>
                  <a:pt x="28" y="14"/>
                  <a:pt x="29" y="14"/>
                </a:cubicBezTo>
                <a:cubicBezTo>
                  <a:pt x="30" y="14"/>
                  <a:pt x="30" y="14"/>
                  <a:pt x="30" y="14"/>
                </a:cubicBezTo>
                <a:cubicBezTo>
                  <a:pt x="31" y="14"/>
                  <a:pt x="31" y="14"/>
                  <a:pt x="31" y="15"/>
                </a:cubicBezTo>
                <a:lnTo>
                  <a:pt x="31" y="17"/>
                </a:lnTo>
                <a:close/>
                <a:moveTo>
                  <a:pt x="31" y="23"/>
                </a:moveTo>
                <a:cubicBezTo>
                  <a:pt x="31" y="24"/>
                  <a:pt x="31" y="24"/>
                  <a:pt x="30" y="24"/>
                </a:cubicBezTo>
                <a:cubicBezTo>
                  <a:pt x="29" y="24"/>
                  <a:pt x="29" y="24"/>
                  <a:pt x="29" y="24"/>
                </a:cubicBezTo>
                <a:cubicBezTo>
                  <a:pt x="28" y="24"/>
                  <a:pt x="28" y="24"/>
                  <a:pt x="28" y="23"/>
                </a:cubicBezTo>
                <a:cubicBezTo>
                  <a:pt x="28" y="22"/>
                  <a:pt x="28" y="22"/>
                  <a:pt x="28" y="22"/>
                </a:cubicBezTo>
                <a:cubicBezTo>
                  <a:pt x="28" y="21"/>
                  <a:pt x="28" y="21"/>
                  <a:pt x="29" y="21"/>
                </a:cubicBezTo>
                <a:cubicBezTo>
                  <a:pt x="30" y="21"/>
                  <a:pt x="30" y="21"/>
                  <a:pt x="30" y="21"/>
                </a:cubicBezTo>
                <a:cubicBezTo>
                  <a:pt x="31" y="21"/>
                  <a:pt x="31" y="21"/>
                  <a:pt x="31" y="22"/>
                </a:cubicBezTo>
                <a:lnTo>
                  <a:pt x="31" y="23"/>
                </a:lnTo>
                <a:close/>
                <a:moveTo>
                  <a:pt x="31" y="30"/>
                </a:moveTo>
                <a:cubicBezTo>
                  <a:pt x="31" y="31"/>
                  <a:pt x="31" y="31"/>
                  <a:pt x="30" y="31"/>
                </a:cubicBezTo>
                <a:cubicBezTo>
                  <a:pt x="29" y="31"/>
                  <a:pt x="29" y="31"/>
                  <a:pt x="29" y="31"/>
                </a:cubicBezTo>
                <a:cubicBezTo>
                  <a:pt x="28" y="31"/>
                  <a:pt x="28" y="31"/>
                  <a:pt x="28" y="30"/>
                </a:cubicBezTo>
                <a:cubicBezTo>
                  <a:pt x="28" y="29"/>
                  <a:pt x="28" y="29"/>
                  <a:pt x="28" y="29"/>
                </a:cubicBezTo>
                <a:cubicBezTo>
                  <a:pt x="28" y="28"/>
                  <a:pt x="28" y="28"/>
                  <a:pt x="29" y="28"/>
                </a:cubicBezTo>
                <a:cubicBezTo>
                  <a:pt x="30" y="28"/>
                  <a:pt x="30" y="28"/>
                  <a:pt x="30" y="28"/>
                </a:cubicBezTo>
                <a:cubicBezTo>
                  <a:pt x="31" y="28"/>
                  <a:pt x="31" y="28"/>
                  <a:pt x="31" y="29"/>
                </a:cubicBezTo>
                <a:lnTo>
                  <a:pt x="31" y="30"/>
                </a:lnTo>
                <a:close/>
                <a:moveTo>
                  <a:pt x="31" y="37"/>
                </a:moveTo>
                <a:cubicBezTo>
                  <a:pt x="31" y="38"/>
                  <a:pt x="31" y="38"/>
                  <a:pt x="30" y="38"/>
                </a:cubicBezTo>
                <a:cubicBezTo>
                  <a:pt x="29" y="38"/>
                  <a:pt x="29" y="38"/>
                  <a:pt x="29" y="38"/>
                </a:cubicBezTo>
                <a:cubicBezTo>
                  <a:pt x="28" y="38"/>
                  <a:pt x="28" y="38"/>
                  <a:pt x="28" y="37"/>
                </a:cubicBezTo>
                <a:cubicBezTo>
                  <a:pt x="28" y="35"/>
                  <a:pt x="28" y="35"/>
                  <a:pt x="28" y="35"/>
                </a:cubicBezTo>
                <a:cubicBezTo>
                  <a:pt x="28" y="35"/>
                  <a:pt x="28" y="35"/>
                  <a:pt x="29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31" y="35"/>
                  <a:pt x="31" y="35"/>
                  <a:pt x="31" y="35"/>
                </a:cubicBezTo>
                <a:lnTo>
                  <a:pt x="31" y="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sp>
        <p:nvSpPr>
          <p:cNvPr id="19" name="Freeform: Shape 43"/>
          <p:cNvSpPr/>
          <p:nvPr/>
        </p:nvSpPr>
        <p:spPr bwMode="auto">
          <a:xfrm>
            <a:off x="7428871" y="2974363"/>
            <a:ext cx="223379" cy="225706"/>
          </a:xfrm>
          <a:custGeom>
            <a:avLst/>
            <a:gdLst>
              <a:gd name="T0" fmla="*/ 36 w 41"/>
              <a:gd name="T1" fmla="*/ 41 h 41"/>
              <a:gd name="T2" fmla="*/ 5 w 41"/>
              <a:gd name="T3" fmla="*/ 41 h 41"/>
              <a:gd name="T4" fmla="*/ 2 w 41"/>
              <a:gd name="T5" fmla="*/ 35 h 41"/>
              <a:gd name="T6" fmla="*/ 15 w 41"/>
              <a:gd name="T7" fmla="*/ 14 h 41"/>
              <a:gd name="T8" fmla="*/ 15 w 41"/>
              <a:gd name="T9" fmla="*/ 3 h 41"/>
              <a:gd name="T10" fmla="*/ 13 w 41"/>
              <a:gd name="T11" fmla="*/ 3 h 41"/>
              <a:gd name="T12" fmla="*/ 12 w 41"/>
              <a:gd name="T13" fmla="*/ 2 h 41"/>
              <a:gd name="T14" fmla="*/ 13 w 41"/>
              <a:gd name="T15" fmla="*/ 0 h 41"/>
              <a:gd name="T16" fmla="*/ 27 w 41"/>
              <a:gd name="T17" fmla="*/ 0 h 41"/>
              <a:gd name="T18" fmla="*/ 29 w 41"/>
              <a:gd name="T19" fmla="*/ 2 h 41"/>
              <a:gd name="T20" fmla="*/ 27 w 41"/>
              <a:gd name="T21" fmla="*/ 3 h 41"/>
              <a:gd name="T22" fmla="*/ 25 w 41"/>
              <a:gd name="T23" fmla="*/ 3 h 41"/>
              <a:gd name="T24" fmla="*/ 25 w 41"/>
              <a:gd name="T25" fmla="*/ 14 h 41"/>
              <a:gd name="T26" fmla="*/ 39 w 41"/>
              <a:gd name="T27" fmla="*/ 35 h 41"/>
              <a:gd name="T28" fmla="*/ 36 w 41"/>
              <a:gd name="T29" fmla="*/ 41 h 41"/>
              <a:gd name="T30" fmla="*/ 11 w 41"/>
              <a:gd name="T31" fmla="*/ 27 h 41"/>
              <a:gd name="T32" fmla="*/ 30 w 41"/>
              <a:gd name="T33" fmla="*/ 27 h 41"/>
              <a:gd name="T34" fmla="*/ 23 w 41"/>
              <a:gd name="T35" fmla="*/ 16 h 41"/>
              <a:gd name="T36" fmla="*/ 22 w 41"/>
              <a:gd name="T37" fmla="*/ 15 h 41"/>
              <a:gd name="T38" fmla="*/ 22 w 41"/>
              <a:gd name="T39" fmla="*/ 14 h 41"/>
              <a:gd name="T40" fmla="*/ 22 w 41"/>
              <a:gd name="T41" fmla="*/ 3 h 41"/>
              <a:gd name="T42" fmla="*/ 19 w 41"/>
              <a:gd name="T43" fmla="*/ 3 h 41"/>
              <a:gd name="T44" fmla="*/ 19 w 41"/>
              <a:gd name="T45" fmla="*/ 14 h 41"/>
              <a:gd name="T46" fmla="*/ 19 w 41"/>
              <a:gd name="T47" fmla="*/ 15 h 41"/>
              <a:gd name="T48" fmla="*/ 18 w 41"/>
              <a:gd name="T49" fmla="*/ 16 h 41"/>
              <a:gd name="T50" fmla="*/ 11 w 41"/>
              <a:gd name="T51" fmla="*/ 27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1" h="41">
                <a:moveTo>
                  <a:pt x="36" y="41"/>
                </a:moveTo>
                <a:cubicBezTo>
                  <a:pt x="5" y="41"/>
                  <a:pt x="5" y="41"/>
                  <a:pt x="5" y="41"/>
                </a:cubicBezTo>
                <a:cubicBezTo>
                  <a:pt x="1" y="41"/>
                  <a:pt x="0" y="38"/>
                  <a:pt x="2" y="35"/>
                </a:cubicBezTo>
                <a:cubicBezTo>
                  <a:pt x="15" y="14"/>
                  <a:pt x="15" y="14"/>
                  <a:pt x="15" y="14"/>
                </a:cubicBezTo>
                <a:cubicBezTo>
                  <a:pt x="15" y="3"/>
                  <a:pt x="15" y="3"/>
                  <a:pt x="15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2" y="3"/>
                  <a:pt x="12" y="3"/>
                  <a:pt x="12" y="2"/>
                </a:cubicBezTo>
                <a:cubicBezTo>
                  <a:pt x="12" y="1"/>
                  <a:pt x="12" y="0"/>
                  <a:pt x="1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8" y="0"/>
                  <a:pt x="29" y="1"/>
                  <a:pt x="29" y="2"/>
                </a:cubicBezTo>
                <a:cubicBezTo>
                  <a:pt x="29" y="3"/>
                  <a:pt x="28" y="3"/>
                  <a:pt x="27" y="3"/>
                </a:cubicBezTo>
                <a:cubicBezTo>
                  <a:pt x="25" y="3"/>
                  <a:pt x="25" y="3"/>
                  <a:pt x="25" y="3"/>
                </a:cubicBezTo>
                <a:cubicBezTo>
                  <a:pt x="25" y="14"/>
                  <a:pt x="25" y="14"/>
                  <a:pt x="25" y="14"/>
                </a:cubicBezTo>
                <a:cubicBezTo>
                  <a:pt x="39" y="35"/>
                  <a:pt x="39" y="35"/>
                  <a:pt x="39" y="35"/>
                </a:cubicBezTo>
                <a:cubicBezTo>
                  <a:pt x="41" y="38"/>
                  <a:pt x="39" y="41"/>
                  <a:pt x="36" y="41"/>
                </a:cubicBezTo>
                <a:close/>
                <a:moveTo>
                  <a:pt x="11" y="27"/>
                </a:moveTo>
                <a:cubicBezTo>
                  <a:pt x="30" y="27"/>
                  <a:pt x="30" y="27"/>
                  <a:pt x="30" y="27"/>
                </a:cubicBezTo>
                <a:cubicBezTo>
                  <a:pt x="23" y="16"/>
                  <a:pt x="23" y="16"/>
                  <a:pt x="23" y="16"/>
                </a:cubicBezTo>
                <a:cubicBezTo>
                  <a:pt x="22" y="15"/>
                  <a:pt x="22" y="15"/>
                  <a:pt x="22" y="15"/>
                </a:cubicBezTo>
                <a:cubicBezTo>
                  <a:pt x="22" y="14"/>
                  <a:pt x="22" y="14"/>
                  <a:pt x="22" y="14"/>
                </a:cubicBezTo>
                <a:cubicBezTo>
                  <a:pt x="22" y="3"/>
                  <a:pt x="22" y="3"/>
                  <a:pt x="22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14"/>
                  <a:pt x="19" y="14"/>
                  <a:pt x="19" y="14"/>
                </a:cubicBezTo>
                <a:cubicBezTo>
                  <a:pt x="19" y="15"/>
                  <a:pt x="19" y="15"/>
                  <a:pt x="19" y="15"/>
                </a:cubicBezTo>
                <a:cubicBezTo>
                  <a:pt x="18" y="16"/>
                  <a:pt x="18" y="16"/>
                  <a:pt x="18" y="16"/>
                </a:cubicBezTo>
                <a:lnTo>
                  <a:pt x="11" y="2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/>
          </a:p>
        </p:txBody>
      </p:sp>
      <p:grpSp>
        <p:nvGrpSpPr>
          <p:cNvPr id="20" name="Group 44"/>
          <p:cNvGrpSpPr/>
          <p:nvPr/>
        </p:nvGrpSpPr>
        <p:grpSpPr>
          <a:xfrm>
            <a:off x="4350522" y="4193541"/>
            <a:ext cx="398883" cy="398883"/>
            <a:chOff x="5170488" y="2544763"/>
            <a:chExt cx="463550" cy="463550"/>
          </a:xfrm>
          <a:solidFill>
            <a:schemeClr val="bg1"/>
          </a:solidFill>
        </p:grpSpPr>
        <p:sp>
          <p:nvSpPr>
            <p:cNvPr id="34" name="Freeform: Shape 45"/>
            <p:cNvSpPr/>
            <p:nvPr/>
          </p:nvSpPr>
          <p:spPr bwMode="auto">
            <a:xfrm>
              <a:off x="5170488" y="2544763"/>
              <a:ext cx="463550" cy="463550"/>
            </a:xfrm>
            <a:custGeom>
              <a:avLst/>
              <a:gdLst>
                <a:gd name="T0" fmla="*/ 117 w 233"/>
                <a:gd name="T1" fmla="*/ 0 h 233"/>
                <a:gd name="T2" fmla="*/ 0 w 233"/>
                <a:gd name="T3" fmla="*/ 116 h 233"/>
                <a:gd name="T4" fmla="*/ 117 w 233"/>
                <a:gd name="T5" fmla="*/ 233 h 233"/>
                <a:gd name="T6" fmla="*/ 233 w 233"/>
                <a:gd name="T7" fmla="*/ 116 h 233"/>
                <a:gd name="T8" fmla="*/ 117 w 233"/>
                <a:gd name="T9" fmla="*/ 0 h 233"/>
                <a:gd name="T10" fmla="*/ 117 w 233"/>
                <a:gd name="T11" fmla="*/ 213 h 233"/>
                <a:gd name="T12" fmla="*/ 21 w 233"/>
                <a:gd name="T13" fmla="*/ 116 h 233"/>
                <a:gd name="T14" fmla="*/ 117 w 233"/>
                <a:gd name="T15" fmla="*/ 20 h 233"/>
                <a:gd name="T16" fmla="*/ 213 w 233"/>
                <a:gd name="T17" fmla="*/ 116 h 233"/>
                <a:gd name="T18" fmla="*/ 117 w 233"/>
                <a:gd name="T19" fmla="*/ 213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233">
                  <a:moveTo>
                    <a:pt x="117" y="0"/>
                  </a:moveTo>
                  <a:cubicBezTo>
                    <a:pt x="53" y="0"/>
                    <a:pt x="0" y="52"/>
                    <a:pt x="0" y="116"/>
                  </a:cubicBezTo>
                  <a:cubicBezTo>
                    <a:pt x="0" y="181"/>
                    <a:pt x="53" y="233"/>
                    <a:pt x="117" y="233"/>
                  </a:cubicBezTo>
                  <a:cubicBezTo>
                    <a:pt x="181" y="233"/>
                    <a:pt x="233" y="181"/>
                    <a:pt x="233" y="116"/>
                  </a:cubicBezTo>
                  <a:cubicBezTo>
                    <a:pt x="233" y="52"/>
                    <a:pt x="181" y="0"/>
                    <a:pt x="117" y="0"/>
                  </a:cubicBezTo>
                  <a:close/>
                  <a:moveTo>
                    <a:pt x="117" y="213"/>
                  </a:moveTo>
                  <a:cubicBezTo>
                    <a:pt x="64" y="213"/>
                    <a:pt x="21" y="169"/>
                    <a:pt x="21" y="116"/>
                  </a:cubicBezTo>
                  <a:cubicBezTo>
                    <a:pt x="21" y="63"/>
                    <a:pt x="64" y="20"/>
                    <a:pt x="117" y="20"/>
                  </a:cubicBezTo>
                  <a:cubicBezTo>
                    <a:pt x="170" y="20"/>
                    <a:pt x="213" y="63"/>
                    <a:pt x="213" y="116"/>
                  </a:cubicBezTo>
                  <a:cubicBezTo>
                    <a:pt x="213" y="169"/>
                    <a:pt x="170" y="213"/>
                    <a:pt x="117" y="2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Freeform: Shape 46"/>
            <p:cNvSpPr/>
            <p:nvPr/>
          </p:nvSpPr>
          <p:spPr bwMode="auto">
            <a:xfrm>
              <a:off x="5224463" y="2597151"/>
              <a:ext cx="357188" cy="357188"/>
            </a:xfrm>
            <a:custGeom>
              <a:avLst/>
              <a:gdLst>
                <a:gd name="T0" fmla="*/ 90 w 180"/>
                <a:gd name="T1" fmla="*/ 0 h 180"/>
                <a:gd name="T2" fmla="*/ 0 w 180"/>
                <a:gd name="T3" fmla="*/ 90 h 180"/>
                <a:gd name="T4" fmla="*/ 90 w 180"/>
                <a:gd name="T5" fmla="*/ 180 h 180"/>
                <a:gd name="T6" fmla="*/ 180 w 180"/>
                <a:gd name="T7" fmla="*/ 90 h 180"/>
                <a:gd name="T8" fmla="*/ 90 w 180"/>
                <a:gd name="T9" fmla="*/ 0 h 180"/>
                <a:gd name="T10" fmla="*/ 83 w 180"/>
                <a:gd name="T11" fmla="*/ 14 h 180"/>
                <a:gd name="T12" fmla="*/ 96 w 180"/>
                <a:gd name="T13" fmla="*/ 14 h 180"/>
                <a:gd name="T14" fmla="*/ 96 w 180"/>
                <a:gd name="T15" fmla="*/ 36 h 180"/>
                <a:gd name="T16" fmla="*/ 83 w 180"/>
                <a:gd name="T17" fmla="*/ 36 h 180"/>
                <a:gd name="T18" fmla="*/ 83 w 180"/>
                <a:gd name="T19" fmla="*/ 14 h 180"/>
                <a:gd name="T20" fmla="*/ 36 w 180"/>
                <a:gd name="T21" fmla="*/ 97 h 180"/>
                <a:gd name="T22" fmla="*/ 13 w 180"/>
                <a:gd name="T23" fmla="*/ 97 h 180"/>
                <a:gd name="T24" fmla="*/ 13 w 180"/>
                <a:gd name="T25" fmla="*/ 84 h 180"/>
                <a:gd name="T26" fmla="*/ 36 w 180"/>
                <a:gd name="T27" fmla="*/ 84 h 180"/>
                <a:gd name="T28" fmla="*/ 36 w 180"/>
                <a:gd name="T29" fmla="*/ 97 h 180"/>
                <a:gd name="T30" fmla="*/ 96 w 180"/>
                <a:gd name="T31" fmla="*/ 167 h 180"/>
                <a:gd name="T32" fmla="*/ 83 w 180"/>
                <a:gd name="T33" fmla="*/ 167 h 180"/>
                <a:gd name="T34" fmla="*/ 83 w 180"/>
                <a:gd name="T35" fmla="*/ 145 h 180"/>
                <a:gd name="T36" fmla="*/ 96 w 180"/>
                <a:gd name="T37" fmla="*/ 145 h 180"/>
                <a:gd name="T38" fmla="*/ 96 w 180"/>
                <a:gd name="T39" fmla="*/ 167 h 180"/>
                <a:gd name="T40" fmla="*/ 98 w 180"/>
                <a:gd name="T41" fmla="*/ 89 h 180"/>
                <a:gd name="T42" fmla="*/ 92 w 180"/>
                <a:gd name="T43" fmla="*/ 131 h 180"/>
                <a:gd name="T44" fmla="*/ 81 w 180"/>
                <a:gd name="T45" fmla="*/ 80 h 180"/>
                <a:gd name="T46" fmla="*/ 81 w 180"/>
                <a:gd name="T47" fmla="*/ 80 h 180"/>
                <a:gd name="T48" fmla="*/ 81 w 180"/>
                <a:gd name="T49" fmla="*/ 80 h 180"/>
                <a:gd name="T50" fmla="*/ 81 w 180"/>
                <a:gd name="T51" fmla="*/ 80 h 180"/>
                <a:gd name="T52" fmla="*/ 81 w 180"/>
                <a:gd name="T53" fmla="*/ 80 h 180"/>
                <a:gd name="T54" fmla="*/ 126 w 180"/>
                <a:gd name="T55" fmla="*/ 48 h 180"/>
                <a:gd name="T56" fmla="*/ 98 w 180"/>
                <a:gd name="T57" fmla="*/ 89 h 180"/>
                <a:gd name="T58" fmla="*/ 144 w 180"/>
                <a:gd name="T59" fmla="*/ 97 h 180"/>
                <a:gd name="T60" fmla="*/ 144 w 180"/>
                <a:gd name="T61" fmla="*/ 84 h 180"/>
                <a:gd name="T62" fmla="*/ 166 w 180"/>
                <a:gd name="T63" fmla="*/ 84 h 180"/>
                <a:gd name="T64" fmla="*/ 166 w 180"/>
                <a:gd name="T65" fmla="*/ 97 h 180"/>
                <a:gd name="T66" fmla="*/ 144 w 180"/>
                <a:gd name="T67" fmla="*/ 97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0" h="180">
                  <a:moveTo>
                    <a:pt x="90" y="0"/>
                  </a:moveTo>
                  <a:cubicBezTo>
                    <a:pt x="40" y="0"/>
                    <a:pt x="0" y="41"/>
                    <a:pt x="0" y="90"/>
                  </a:cubicBezTo>
                  <a:cubicBezTo>
                    <a:pt x="0" y="140"/>
                    <a:pt x="40" y="180"/>
                    <a:pt x="90" y="180"/>
                  </a:cubicBezTo>
                  <a:cubicBezTo>
                    <a:pt x="140" y="180"/>
                    <a:pt x="180" y="140"/>
                    <a:pt x="180" y="90"/>
                  </a:cubicBezTo>
                  <a:cubicBezTo>
                    <a:pt x="180" y="41"/>
                    <a:pt x="140" y="0"/>
                    <a:pt x="90" y="0"/>
                  </a:cubicBezTo>
                  <a:close/>
                  <a:moveTo>
                    <a:pt x="83" y="14"/>
                  </a:moveTo>
                  <a:cubicBezTo>
                    <a:pt x="96" y="14"/>
                    <a:pt x="96" y="14"/>
                    <a:pt x="96" y="14"/>
                  </a:cubicBezTo>
                  <a:cubicBezTo>
                    <a:pt x="96" y="36"/>
                    <a:pt x="96" y="36"/>
                    <a:pt x="96" y="36"/>
                  </a:cubicBezTo>
                  <a:cubicBezTo>
                    <a:pt x="83" y="36"/>
                    <a:pt x="83" y="36"/>
                    <a:pt x="83" y="36"/>
                  </a:cubicBezTo>
                  <a:lnTo>
                    <a:pt x="83" y="14"/>
                  </a:lnTo>
                  <a:close/>
                  <a:moveTo>
                    <a:pt x="36" y="97"/>
                  </a:moveTo>
                  <a:cubicBezTo>
                    <a:pt x="13" y="97"/>
                    <a:pt x="13" y="97"/>
                    <a:pt x="13" y="97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36" y="84"/>
                    <a:pt x="36" y="84"/>
                    <a:pt x="36" y="84"/>
                  </a:cubicBezTo>
                  <a:cubicBezTo>
                    <a:pt x="36" y="97"/>
                    <a:pt x="36" y="97"/>
                    <a:pt x="36" y="97"/>
                  </a:cubicBezTo>
                  <a:close/>
                  <a:moveTo>
                    <a:pt x="96" y="167"/>
                  </a:moveTo>
                  <a:cubicBezTo>
                    <a:pt x="83" y="167"/>
                    <a:pt x="83" y="167"/>
                    <a:pt x="83" y="167"/>
                  </a:cubicBezTo>
                  <a:cubicBezTo>
                    <a:pt x="83" y="145"/>
                    <a:pt x="83" y="145"/>
                    <a:pt x="83" y="145"/>
                  </a:cubicBezTo>
                  <a:cubicBezTo>
                    <a:pt x="96" y="145"/>
                    <a:pt x="96" y="145"/>
                    <a:pt x="96" y="145"/>
                  </a:cubicBezTo>
                  <a:lnTo>
                    <a:pt x="96" y="167"/>
                  </a:lnTo>
                  <a:close/>
                  <a:moveTo>
                    <a:pt x="98" y="89"/>
                  </a:moveTo>
                  <a:cubicBezTo>
                    <a:pt x="92" y="131"/>
                    <a:pt x="92" y="131"/>
                    <a:pt x="92" y="131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81" y="80"/>
                    <a:pt x="81" y="80"/>
                    <a:pt x="81" y="80"/>
                  </a:cubicBezTo>
                  <a:cubicBezTo>
                    <a:pt x="126" y="48"/>
                    <a:pt x="126" y="48"/>
                    <a:pt x="126" y="48"/>
                  </a:cubicBezTo>
                  <a:lnTo>
                    <a:pt x="98" y="89"/>
                  </a:lnTo>
                  <a:close/>
                  <a:moveTo>
                    <a:pt x="144" y="97"/>
                  </a:moveTo>
                  <a:cubicBezTo>
                    <a:pt x="144" y="84"/>
                    <a:pt x="144" y="84"/>
                    <a:pt x="144" y="84"/>
                  </a:cubicBezTo>
                  <a:cubicBezTo>
                    <a:pt x="166" y="84"/>
                    <a:pt x="166" y="84"/>
                    <a:pt x="166" y="84"/>
                  </a:cubicBezTo>
                  <a:cubicBezTo>
                    <a:pt x="166" y="97"/>
                    <a:pt x="166" y="97"/>
                    <a:pt x="166" y="97"/>
                  </a:cubicBezTo>
                  <a:lnTo>
                    <a:pt x="144" y="9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21" name="Group 47"/>
          <p:cNvGrpSpPr/>
          <p:nvPr/>
        </p:nvGrpSpPr>
        <p:grpSpPr>
          <a:xfrm>
            <a:off x="7147304" y="4038992"/>
            <a:ext cx="665122" cy="671394"/>
            <a:chOff x="2578100" y="1057275"/>
            <a:chExt cx="504825" cy="509587"/>
          </a:xfrm>
          <a:solidFill>
            <a:schemeClr val="bg1"/>
          </a:solidFill>
        </p:grpSpPr>
        <p:sp>
          <p:nvSpPr>
            <p:cNvPr id="22" name="Freeform: Shape 48"/>
            <p:cNvSpPr/>
            <p:nvPr/>
          </p:nvSpPr>
          <p:spPr bwMode="auto">
            <a:xfrm>
              <a:off x="2709863" y="1274763"/>
              <a:ext cx="130175" cy="49212"/>
            </a:xfrm>
            <a:custGeom>
              <a:avLst/>
              <a:gdLst>
                <a:gd name="T0" fmla="*/ 82 w 82"/>
                <a:gd name="T1" fmla="*/ 0 h 31"/>
                <a:gd name="T2" fmla="*/ 0 w 82"/>
                <a:gd name="T3" fmla="*/ 0 h 31"/>
                <a:gd name="T4" fmla="*/ 3 w 82"/>
                <a:gd name="T5" fmla="*/ 31 h 31"/>
                <a:gd name="T6" fmla="*/ 80 w 82"/>
                <a:gd name="T7" fmla="*/ 31 h 31"/>
                <a:gd name="T8" fmla="*/ 82 w 8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31">
                  <a:moveTo>
                    <a:pt x="82" y="0"/>
                  </a:moveTo>
                  <a:lnTo>
                    <a:pt x="0" y="0"/>
                  </a:lnTo>
                  <a:lnTo>
                    <a:pt x="3" y="31"/>
                  </a:lnTo>
                  <a:lnTo>
                    <a:pt x="80" y="31"/>
                  </a:lnTo>
                  <a:lnTo>
                    <a:pt x="8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Freeform: Shape 49"/>
            <p:cNvSpPr/>
            <p:nvPr/>
          </p:nvSpPr>
          <p:spPr bwMode="auto">
            <a:xfrm>
              <a:off x="2593975" y="1338263"/>
              <a:ext cx="114300" cy="77787"/>
            </a:xfrm>
            <a:custGeom>
              <a:avLst/>
              <a:gdLst>
                <a:gd name="T0" fmla="*/ 72 w 72"/>
                <a:gd name="T1" fmla="*/ 49 h 49"/>
                <a:gd name="T2" fmla="*/ 68 w 72"/>
                <a:gd name="T3" fmla="*/ 0 h 49"/>
                <a:gd name="T4" fmla="*/ 0 w 72"/>
                <a:gd name="T5" fmla="*/ 0 h 49"/>
                <a:gd name="T6" fmla="*/ 13 w 72"/>
                <a:gd name="T7" fmla="*/ 49 h 49"/>
                <a:gd name="T8" fmla="*/ 72 w 72"/>
                <a:gd name="T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9">
                  <a:moveTo>
                    <a:pt x="72" y="49"/>
                  </a:moveTo>
                  <a:lnTo>
                    <a:pt x="68" y="0"/>
                  </a:lnTo>
                  <a:lnTo>
                    <a:pt x="0" y="0"/>
                  </a:lnTo>
                  <a:lnTo>
                    <a:pt x="13" y="49"/>
                  </a:lnTo>
                  <a:lnTo>
                    <a:pt x="72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50"/>
            <p:cNvSpPr/>
            <p:nvPr/>
          </p:nvSpPr>
          <p:spPr bwMode="auto">
            <a:xfrm>
              <a:off x="2616200" y="1430338"/>
              <a:ext cx="95250" cy="47625"/>
            </a:xfrm>
            <a:custGeom>
              <a:avLst/>
              <a:gdLst>
                <a:gd name="T0" fmla="*/ 59 w 60"/>
                <a:gd name="T1" fmla="*/ 0 h 30"/>
                <a:gd name="T2" fmla="*/ 0 w 60"/>
                <a:gd name="T3" fmla="*/ 0 h 30"/>
                <a:gd name="T4" fmla="*/ 8 w 60"/>
                <a:gd name="T5" fmla="*/ 30 h 30"/>
                <a:gd name="T6" fmla="*/ 60 w 60"/>
                <a:gd name="T7" fmla="*/ 30 h 30"/>
                <a:gd name="T8" fmla="*/ 59 w 6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30">
                  <a:moveTo>
                    <a:pt x="59" y="0"/>
                  </a:moveTo>
                  <a:lnTo>
                    <a:pt x="0" y="0"/>
                  </a:lnTo>
                  <a:lnTo>
                    <a:pt x="8" y="30"/>
                  </a:lnTo>
                  <a:lnTo>
                    <a:pt x="60" y="30"/>
                  </a:lnTo>
                  <a:lnTo>
                    <a:pt x="5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51"/>
            <p:cNvSpPr/>
            <p:nvPr/>
          </p:nvSpPr>
          <p:spPr bwMode="auto">
            <a:xfrm>
              <a:off x="2851150" y="1201738"/>
              <a:ext cx="231775" cy="122237"/>
            </a:xfrm>
            <a:custGeom>
              <a:avLst/>
              <a:gdLst>
                <a:gd name="T0" fmla="*/ 58 w 114"/>
                <a:gd name="T1" fmla="*/ 45 h 60"/>
                <a:gd name="T2" fmla="*/ 82 w 114"/>
                <a:gd name="T3" fmla="*/ 22 h 60"/>
                <a:gd name="T4" fmla="*/ 102 w 114"/>
                <a:gd name="T5" fmla="*/ 22 h 60"/>
                <a:gd name="T6" fmla="*/ 102 w 114"/>
                <a:gd name="T7" fmla="*/ 0 h 60"/>
                <a:gd name="T8" fmla="*/ 77 w 114"/>
                <a:gd name="T9" fmla="*/ 0 h 60"/>
                <a:gd name="T10" fmla="*/ 72 w 114"/>
                <a:gd name="T11" fmla="*/ 2 h 60"/>
                <a:gd name="T12" fmla="*/ 69 w 114"/>
                <a:gd name="T13" fmla="*/ 4 h 60"/>
                <a:gd name="T14" fmla="*/ 40 w 114"/>
                <a:gd name="T15" fmla="*/ 33 h 60"/>
                <a:gd name="T16" fmla="*/ 38 w 114"/>
                <a:gd name="T17" fmla="*/ 36 h 60"/>
                <a:gd name="T18" fmla="*/ 2 w 114"/>
                <a:gd name="T19" fmla="*/ 36 h 60"/>
                <a:gd name="T20" fmla="*/ 0 w 114"/>
                <a:gd name="T21" fmla="*/ 60 h 60"/>
                <a:gd name="T22" fmla="*/ 54 w 114"/>
                <a:gd name="T23" fmla="*/ 60 h 60"/>
                <a:gd name="T24" fmla="*/ 58 w 114"/>
                <a:gd name="T25" fmla="*/ 4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4" h="60">
                  <a:moveTo>
                    <a:pt x="58" y="45"/>
                  </a:moveTo>
                  <a:cubicBezTo>
                    <a:pt x="66" y="37"/>
                    <a:pt x="74" y="29"/>
                    <a:pt x="82" y="22"/>
                  </a:cubicBezTo>
                  <a:cubicBezTo>
                    <a:pt x="102" y="22"/>
                    <a:pt x="102" y="22"/>
                    <a:pt x="102" y="22"/>
                  </a:cubicBezTo>
                  <a:cubicBezTo>
                    <a:pt x="114" y="22"/>
                    <a:pt x="114" y="0"/>
                    <a:pt x="102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5" y="0"/>
                    <a:pt x="73" y="1"/>
                    <a:pt x="72" y="2"/>
                  </a:cubicBezTo>
                  <a:cubicBezTo>
                    <a:pt x="71" y="2"/>
                    <a:pt x="70" y="3"/>
                    <a:pt x="69" y="4"/>
                  </a:cubicBezTo>
                  <a:cubicBezTo>
                    <a:pt x="59" y="14"/>
                    <a:pt x="50" y="23"/>
                    <a:pt x="40" y="33"/>
                  </a:cubicBezTo>
                  <a:cubicBezTo>
                    <a:pt x="39" y="34"/>
                    <a:pt x="38" y="35"/>
                    <a:pt x="38" y="36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54" y="60"/>
                    <a:pt x="54" y="60"/>
                    <a:pt x="54" y="60"/>
                  </a:cubicBezTo>
                  <a:lnTo>
                    <a:pt x="5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52"/>
            <p:cNvSpPr/>
            <p:nvPr/>
          </p:nvSpPr>
          <p:spPr bwMode="auto">
            <a:xfrm>
              <a:off x="2578100" y="1274763"/>
              <a:ext cx="122237" cy="49212"/>
            </a:xfrm>
            <a:custGeom>
              <a:avLst/>
              <a:gdLst>
                <a:gd name="T0" fmla="*/ 7 w 77"/>
                <a:gd name="T1" fmla="*/ 31 h 31"/>
                <a:gd name="T2" fmla="*/ 77 w 77"/>
                <a:gd name="T3" fmla="*/ 31 h 31"/>
                <a:gd name="T4" fmla="*/ 74 w 77"/>
                <a:gd name="T5" fmla="*/ 0 h 31"/>
                <a:gd name="T6" fmla="*/ 0 w 77"/>
                <a:gd name="T7" fmla="*/ 0 h 31"/>
                <a:gd name="T8" fmla="*/ 7 w 7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31">
                  <a:moveTo>
                    <a:pt x="7" y="31"/>
                  </a:moveTo>
                  <a:lnTo>
                    <a:pt x="77" y="31"/>
                  </a:lnTo>
                  <a:lnTo>
                    <a:pt x="74" y="0"/>
                  </a:lnTo>
                  <a:lnTo>
                    <a:pt x="0" y="0"/>
                  </a:lnTo>
                  <a:lnTo>
                    <a:pt x="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53"/>
            <p:cNvSpPr/>
            <p:nvPr/>
          </p:nvSpPr>
          <p:spPr bwMode="auto">
            <a:xfrm>
              <a:off x="2724150" y="1430338"/>
              <a:ext cx="104775" cy="47625"/>
            </a:xfrm>
            <a:custGeom>
              <a:avLst/>
              <a:gdLst>
                <a:gd name="T0" fmla="*/ 63 w 66"/>
                <a:gd name="T1" fmla="*/ 30 h 30"/>
                <a:gd name="T2" fmla="*/ 66 w 66"/>
                <a:gd name="T3" fmla="*/ 0 h 30"/>
                <a:gd name="T4" fmla="*/ 0 w 66"/>
                <a:gd name="T5" fmla="*/ 0 h 30"/>
                <a:gd name="T6" fmla="*/ 3 w 66"/>
                <a:gd name="T7" fmla="*/ 30 h 30"/>
                <a:gd name="T8" fmla="*/ 63 w 66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30">
                  <a:moveTo>
                    <a:pt x="63" y="30"/>
                  </a:moveTo>
                  <a:lnTo>
                    <a:pt x="66" y="0"/>
                  </a:lnTo>
                  <a:lnTo>
                    <a:pt x="0" y="0"/>
                  </a:lnTo>
                  <a:lnTo>
                    <a:pt x="3" y="30"/>
                  </a:lnTo>
                  <a:lnTo>
                    <a:pt x="63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54"/>
            <p:cNvSpPr/>
            <p:nvPr/>
          </p:nvSpPr>
          <p:spPr bwMode="auto">
            <a:xfrm>
              <a:off x="2841625" y="1338263"/>
              <a:ext cx="114300" cy="77787"/>
            </a:xfrm>
            <a:custGeom>
              <a:avLst/>
              <a:gdLst>
                <a:gd name="T0" fmla="*/ 72 w 72"/>
                <a:gd name="T1" fmla="*/ 0 h 49"/>
                <a:gd name="T2" fmla="*/ 4 w 72"/>
                <a:gd name="T3" fmla="*/ 0 h 49"/>
                <a:gd name="T4" fmla="*/ 0 w 72"/>
                <a:gd name="T5" fmla="*/ 49 h 49"/>
                <a:gd name="T6" fmla="*/ 61 w 72"/>
                <a:gd name="T7" fmla="*/ 49 h 49"/>
                <a:gd name="T8" fmla="*/ 72 w 72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49">
                  <a:moveTo>
                    <a:pt x="72" y="0"/>
                  </a:moveTo>
                  <a:lnTo>
                    <a:pt x="4" y="0"/>
                  </a:lnTo>
                  <a:lnTo>
                    <a:pt x="0" y="49"/>
                  </a:lnTo>
                  <a:lnTo>
                    <a:pt x="61" y="49"/>
                  </a:lnTo>
                  <a:lnTo>
                    <a:pt x="7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55"/>
            <p:cNvSpPr/>
            <p:nvPr/>
          </p:nvSpPr>
          <p:spPr bwMode="auto">
            <a:xfrm>
              <a:off x="2838450" y="1430338"/>
              <a:ext cx="95250" cy="47625"/>
            </a:xfrm>
            <a:custGeom>
              <a:avLst/>
              <a:gdLst>
                <a:gd name="T0" fmla="*/ 60 w 60"/>
                <a:gd name="T1" fmla="*/ 0 h 30"/>
                <a:gd name="T2" fmla="*/ 2 w 60"/>
                <a:gd name="T3" fmla="*/ 0 h 30"/>
                <a:gd name="T4" fmla="*/ 0 w 60"/>
                <a:gd name="T5" fmla="*/ 30 h 30"/>
                <a:gd name="T6" fmla="*/ 53 w 60"/>
                <a:gd name="T7" fmla="*/ 30 h 30"/>
                <a:gd name="T8" fmla="*/ 60 w 60"/>
                <a:gd name="T9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30">
                  <a:moveTo>
                    <a:pt x="60" y="0"/>
                  </a:moveTo>
                  <a:lnTo>
                    <a:pt x="2" y="0"/>
                  </a:lnTo>
                  <a:lnTo>
                    <a:pt x="0" y="30"/>
                  </a:lnTo>
                  <a:lnTo>
                    <a:pt x="53" y="30"/>
                  </a:lnTo>
                  <a:lnTo>
                    <a:pt x="6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Freeform: Shape 56"/>
            <p:cNvSpPr/>
            <p:nvPr/>
          </p:nvSpPr>
          <p:spPr bwMode="auto">
            <a:xfrm>
              <a:off x="2716213" y="1338263"/>
              <a:ext cx="117475" cy="77787"/>
            </a:xfrm>
            <a:custGeom>
              <a:avLst/>
              <a:gdLst>
                <a:gd name="T0" fmla="*/ 74 w 74"/>
                <a:gd name="T1" fmla="*/ 0 h 49"/>
                <a:gd name="T2" fmla="*/ 0 w 74"/>
                <a:gd name="T3" fmla="*/ 0 h 49"/>
                <a:gd name="T4" fmla="*/ 4 w 74"/>
                <a:gd name="T5" fmla="*/ 49 h 49"/>
                <a:gd name="T6" fmla="*/ 71 w 74"/>
                <a:gd name="T7" fmla="*/ 49 h 49"/>
                <a:gd name="T8" fmla="*/ 74 w 7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49">
                  <a:moveTo>
                    <a:pt x="74" y="0"/>
                  </a:moveTo>
                  <a:lnTo>
                    <a:pt x="0" y="0"/>
                  </a:lnTo>
                  <a:lnTo>
                    <a:pt x="4" y="49"/>
                  </a:lnTo>
                  <a:lnTo>
                    <a:pt x="71" y="49"/>
                  </a:lnTo>
                  <a:lnTo>
                    <a:pt x="7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Oval 57"/>
            <p:cNvSpPr/>
            <p:nvPr/>
          </p:nvSpPr>
          <p:spPr bwMode="auto">
            <a:xfrm>
              <a:off x="2635250" y="1489075"/>
              <a:ext cx="76200" cy="777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Oval 58"/>
            <p:cNvSpPr/>
            <p:nvPr/>
          </p:nvSpPr>
          <p:spPr bwMode="auto">
            <a:xfrm>
              <a:off x="2838450" y="1489075"/>
              <a:ext cx="77787" cy="77787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Freeform: Shape 59"/>
            <p:cNvSpPr/>
            <p:nvPr/>
          </p:nvSpPr>
          <p:spPr bwMode="auto">
            <a:xfrm>
              <a:off x="2578100" y="1057275"/>
              <a:ext cx="268287" cy="180975"/>
            </a:xfrm>
            <a:custGeom>
              <a:avLst/>
              <a:gdLst>
                <a:gd name="T0" fmla="*/ 55 w 132"/>
                <a:gd name="T1" fmla="*/ 79 h 89"/>
                <a:gd name="T2" fmla="*/ 56 w 132"/>
                <a:gd name="T3" fmla="*/ 65 h 89"/>
                <a:gd name="T4" fmla="*/ 132 w 132"/>
                <a:gd name="T5" fmla="*/ 89 h 89"/>
                <a:gd name="T6" fmla="*/ 62 w 132"/>
                <a:gd name="T7" fmla="*/ 14 h 89"/>
                <a:gd name="T8" fmla="*/ 64 w 132"/>
                <a:gd name="T9" fmla="*/ 0 h 89"/>
                <a:gd name="T10" fmla="*/ 0 w 132"/>
                <a:gd name="T11" fmla="*/ 32 h 89"/>
                <a:gd name="T12" fmla="*/ 55 w 132"/>
                <a:gd name="T13" fmla="*/ 7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89">
                  <a:moveTo>
                    <a:pt x="55" y="79"/>
                  </a:moveTo>
                  <a:cubicBezTo>
                    <a:pt x="56" y="65"/>
                    <a:pt x="56" y="65"/>
                    <a:pt x="56" y="65"/>
                  </a:cubicBezTo>
                  <a:cubicBezTo>
                    <a:pt x="112" y="71"/>
                    <a:pt x="132" y="89"/>
                    <a:pt x="132" y="89"/>
                  </a:cubicBezTo>
                  <a:cubicBezTo>
                    <a:pt x="132" y="89"/>
                    <a:pt x="131" y="21"/>
                    <a:pt x="62" y="14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0" y="32"/>
                    <a:pt x="0" y="32"/>
                    <a:pt x="0" y="32"/>
                  </a:cubicBezTo>
                  <a:lnTo>
                    <a:pt x="55" y="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652759" y="205185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51041" y="236202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-81142" y="440021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-82860" y="471038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9128450" y="205185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126732" y="2362028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9165682" y="440021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9163964" y="471038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dir="u"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 bwMode="auto">
          <a:xfrm>
            <a:off x="7685889" y="2683723"/>
            <a:ext cx="3153065" cy="3041447"/>
          </a:xfrm>
          <a:custGeom>
            <a:avLst/>
            <a:gdLst>
              <a:gd name="T0" fmla="*/ 1106 w 1129"/>
              <a:gd name="T1" fmla="*/ 0 h 1089"/>
              <a:gd name="T2" fmla="*/ 885 w 1129"/>
              <a:gd name="T3" fmla="*/ 56 h 1089"/>
              <a:gd name="T4" fmla="*/ 12 w 1129"/>
              <a:gd name="T5" fmla="*/ 289 h 1089"/>
              <a:gd name="T6" fmla="*/ 34 w 1129"/>
              <a:gd name="T7" fmla="*/ 667 h 1089"/>
              <a:gd name="T8" fmla="*/ 56 w 1129"/>
              <a:gd name="T9" fmla="*/ 695 h 1089"/>
              <a:gd name="T10" fmla="*/ 673 w 1129"/>
              <a:gd name="T11" fmla="*/ 756 h 1089"/>
              <a:gd name="T12" fmla="*/ 751 w 1129"/>
              <a:gd name="T13" fmla="*/ 845 h 1089"/>
              <a:gd name="T14" fmla="*/ 723 w 1129"/>
              <a:gd name="T15" fmla="*/ 906 h 1089"/>
              <a:gd name="T16" fmla="*/ 0 w 1129"/>
              <a:gd name="T17" fmla="*/ 923 h 1089"/>
              <a:gd name="T18" fmla="*/ 17 w 1129"/>
              <a:gd name="T19" fmla="*/ 961 h 1089"/>
              <a:gd name="T20" fmla="*/ 67 w 1129"/>
              <a:gd name="T21" fmla="*/ 984 h 1089"/>
              <a:gd name="T22" fmla="*/ 73 w 1129"/>
              <a:gd name="T23" fmla="*/ 1068 h 1089"/>
              <a:gd name="T24" fmla="*/ 162 w 1129"/>
              <a:gd name="T25" fmla="*/ 1068 h 1089"/>
              <a:gd name="T26" fmla="*/ 173 w 1129"/>
              <a:gd name="T27" fmla="*/ 984 h 1089"/>
              <a:gd name="T28" fmla="*/ 562 w 1129"/>
              <a:gd name="T29" fmla="*/ 973 h 1089"/>
              <a:gd name="T30" fmla="*/ 540 w 1129"/>
              <a:gd name="T31" fmla="*/ 1051 h 1089"/>
              <a:gd name="T32" fmla="*/ 623 w 1129"/>
              <a:gd name="T33" fmla="*/ 1083 h 1089"/>
              <a:gd name="T34" fmla="*/ 662 w 1129"/>
              <a:gd name="T35" fmla="*/ 1007 h 1089"/>
              <a:gd name="T36" fmla="*/ 729 w 1129"/>
              <a:gd name="T37" fmla="*/ 961 h 1089"/>
              <a:gd name="T38" fmla="*/ 795 w 1129"/>
              <a:gd name="T39" fmla="*/ 917 h 1089"/>
              <a:gd name="T40" fmla="*/ 807 w 1129"/>
              <a:gd name="T41" fmla="*/ 828 h 1089"/>
              <a:gd name="T42" fmla="*/ 712 w 1129"/>
              <a:gd name="T43" fmla="*/ 717 h 1089"/>
              <a:gd name="T44" fmla="*/ 1117 w 1129"/>
              <a:gd name="T45" fmla="*/ 50 h 1089"/>
              <a:gd name="T46" fmla="*/ 162 w 1129"/>
              <a:gd name="T47" fmla="*/ 1022 h 1089"/>
              <a:gd name="T48" fmla="*/ 118 w 1129"/>
              <a:gd name="T49" fmla="*/ 1068 h 1089"/>
              <a:gd name="T50" fmla="*/ 78 w 1129"/>
              <a:gd name="T51" fmla="*/ 1022 h 1089"/>
              <a:gd name="T52" fmla="*/ 118 w 1129"/>
              <a:gd name="T53" fmla="*/ 978 h 1089"/>
              <a:gd name="T54" fmla="*/ 162 w 1129"/>
              <a:gd name="T55" fmla="*/ 1022 h 1089"/>
              <a:gd name="T56" fmla="*/ 617 w 1129"/>
              <a:gd name="T57" fmla="*/ 1062 h 1089"/>
              <a:gd name="T58" fmla="*/ 562 w 1129"/>
              <a:gd name="T59" fmla="*/ 1039 h 1089"/>
              <a:gd name="T60" fmla="*/ 584 w 1129"/>
              <a:gd name="T61" fmla="*/ 984 h 1089"/>
              <a:gd name="T62" fmla="*/ 640 w 1129"/>
              <a:gd name="T63" fmla="*/ 1007 h 1089"/>
              <a:gd name="T64" fmla="*/ 723 w 1129"/>
              <a:gd name="T65" fmla="*/ 450 h 1089"/>
              <a:gd name="T66" fmla="*/ 668 w 1129"/>
              <a:gd name="T67" fmla="*/ 584 h 1089"/>
              <a:gd name="T68" fmla="*/ 139 w 1129"/>
              <a:gd name="T69" fmla="*/ 450 h 1089"/>
              <a:gd name="T70" fmla="*/ 423 w 1129"/>
              <a:gd name="T71" fmla="*/ 450 h 1089"/>
              <a:gd name="T72" fmla="*/ 423 w 1129"/>
              <a:gd name="T73" fmla="*/ 450 h 1089"/>
              <a:gd name="T74" fmla="*/ 401 w 1129"/>
              <a:gd name="T75" fmla="*/ 434 h 1089"/>
              <a:gd name="T76" fmla="*/ 295 w 1129"/>
              <a:gd name="T77" fmla="*/ 556 h 1089"/>
              <a:gd name="T78" fmla="*/ 162 w 1129"/>
              <a:gd name="T79" fmla="*/ 339 h 1089"/>
              <a:gd name="T80" fmla="*/ 273 w 1129"/>
              <a:gd name="T81" fmla="*/ 450 h 1089"/>
              <a:gd name="T82" fmla="*/ 273 w 1129"/>
              <a:gd name="T83" fmla="*/ 450 h 1089"/>
              <a:gd name="T84" fmla="*/ 162 w 1129"/>
              <a:gd name="T85" fmla="*/ 579 h 1089"/>
              <a:gd name="T86" fmla="*/ 401 w 1129"/>
              <a:gd name="T87" fmla="*/ 667 h 1089"/>
              <a:gd name="T88" fmla="*/ 529 w 1129"/>
              <a:gd name="T89" fmla="*/ 579 h 1089"/>
              <a:gd name="T90" fmla="*/ 423 w 1129"/>
              <a:gd name="T91" fmla="*/ 434 h 1089"/>
              <a:gd name="T92" fmla="*/ 423 w 1129"/>
              <a:gd name="T93" fmla="*/ 434 h 1089"/>
              <a:gd name="T94" fmla="*/ 545 w 1129"/>
              <a:gd name="T95" fmla="*/ 556 h 1089"/>
              <a:gd name="T96" fmla="*/ 651 w 1129"/>
              <a:gd name="T97" fmla="*/ 322 h 1089"/>
              <a:gd name="T98" fmla="*/ 139 w 1129"/>
              <a:gd name="T99" fmla="*/ 339 h 1089"/>
              <a:gd name="T100" fmla="*/ 56 w 1129"/>
              <a:gd name="T101" fmla="*/ 339 h 1089"/>
              <a:gd name="T102" fmla="*/ 84 w 1129"/>
              <a:gd name="T103" fmla="*/ 640 h 1089"/>
              <a:gd name="T104" fmla="*/ 651 w 1129"/>
              <a:gd name="T105" fmla="*/ 579 h 1089"/>
              <a:gd name="T106" fmla="*/ 734 w 1129"/>
              <a:gd name="T107" fmla="*/ 434 h 1089"/>
              <a:gd name="T108" fmla="*/ 734 w 1129"/>
              <a:gd name="T109" fmla="*/ 434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129" h="1089">
                <a:moveTo>
                  <a:pt x="1129" y="23"/>
                </a:moveTo>
                <a:lnTo>
                  <a:pt x="1123" y="12"/>
                </a:lnTo>
                <a:lnTo>
                  <a:pt x="1117" y="6"/>
                </a:lnTo>
                <a:lnTo>
                  <a:pt x="1106" y="0"/>
                </a:lnTo>
                <a:lnTo>
                  <a:pt x="1096" y="0"/>
                </a:lnTo>
                <a:lnTo>
                  <a:pt x="906" y="39"/>
                </a:lnTo>
                <a:lnTo>
                  <a:pt x="895" y="44"/>
                </a:lnTo>
                <a:lnTo>
                  <a:pt x="885" y="56"/>
                </a:lnTo>
                <a:lnTo>
                  <a:pt x="801" y="261"/>
                </a:lnTo>
                <a:lnTo>
                  <a:pt x="795" y="261"/>
                </a:lnTo>
                <a:lnTo>
                  <a:pt x="23" y="289"/>
                </a:lnTo>
                <a:lnTo>
                  <a:pt x="12" y="289"/>
                </a:lnTo>
                <a:lnTo>
                  <a:pt x="6" y="295"/>
                </a:lnTo>
                <a:lnTo>
                  <a:pt x="0" y="305"/>
                </a:lnTo>
                <a:lnTo>
                  <a:pt x="0" y="317"/>
                </a:lnTo>
                <a:lnTo>
                  <a:pt x="34" y="667"/>
                </a:lnTo>
                <a:lnTo>
                  <a:pt x="34" y="678"/>
                </a:lnTo>
                <a:lnTo>
                  <a:pt x="40" y="684"/>
                </a:lnTo>
                <a:lnTo>
                  <a:pt x="46" y="689"/>
                </a:lnTo>
                <a:lnTo>
                  <a:pt x="56" y="695"/>
                </a:lnTo>
                <a:lnTo>
                  <a:pt x="640" y="745"/>
                </a:lnTo>
                <a:lnTo>
                  <a:pt x="645" y="745"/>
                </a:lnTo>
                <a:lnTo>
                  <a:pt x="651" y="745"/>
                </a:lnTo>
                <a:lnTo>
                  <a:pt x="673" y="756"/>
                </a:lnTo>
                <a:lnTo>
                  <a:pt x="701" y="778"/>
                </a:lnTo>
                <a:lnTo>
                  <a:pt x="734" y="806"/>
                </a:lnTo>
                <a:lnTo>
                  <a:pt x="746" y="822"/>
                </a:lnTo>
                <a:lnTo>
                  <a:pt x="751" y="845"/>
                </a:lnTo>
                <a:lnTo>
                  <a:pt x="756" y="872"/>
                </a:lnTo>
                <a:lnTo>
                  <a:pt x="746" y="889"/>
                </a:lnTo>
                <a:lnTo>
                  <a:pt x="734" y="900"/>
                </a:lnTo>
                <a:lnTo>
                  <a:pt x="723" y="906"/>
                </a:lnTo>
                <a:lnTo>
                  <a:pt x="23" y="906"/>
                </a:lnTo>
                <a:lnTo>
                  <a:pt x="17" y="912"/>
                </a:lnTo>
                <a:lnTo>
                  <a:pt x="6" y="917"/>
                </a:lnTo>
                <a:lnTo>
                  <a:pt x="0" y="923"/>
                </a:lnTo>
                <a:lnTo>
                  <a:pt x="0" y="934"/>
                </a:lnTo>
                <a:lnTo>
                  <a:pt x="0" y="944"/>
                </a:lnTo>
                <a:lnTo>
                  <a:pt x="6" y="956"/>
                </a:lnTo>
                <a:lnTo>
                  <a:pt x="17" y="961"/>
                </a:lnTo>
                <a:lnTo>
                  <a:pt x="23" y="961"/>
                </a:lnTo>
                <a:lnTo>
                  <a:pt x="101" y="961"/>
                </a:lnTo>
                <a:lnTo>
                  <a:pt x="84" y="973"/>
                </a:lnTo>
                <a:lnTo>
                  <a:pt x="67" y="984"/>
                </a:lnTo>
                <a:lnTo>
                  <a:pt x="61" y="1007"/>
                </a:lnTo>
                <a:lnTo>
                  <a:pt x="56" y="1022"/>
                </a:lnTo>
                <a:lnTo>
                  <a:pt x="61" y="1051"/>
                </a:lnTo>
                <a:lnTo>
                  <a:pt x="73" y="1068"/>
                </a:lnTo>
                <a:lnTo>
                  <a:pt x="95" y="1083"/>
                </a:lnTo>
                <a:lnTo>
                  <a:pt x="118" y="1089"/>
                </a:lnTo>
                <a:lnTo>
                  <a:pt x="145" y="1083"/>
                </a:lnTo>
                <a:lnTo>
                  <a:pt x="162" y="1068"/>
                </a:lnTo>
                <a:lnTo>
                  <a:pt x="179" y="1051"/>
                </a:lnTo>
                <a:lnTo>
                  <a:pt x="185" y="1022"/>
                </a:lnTo>
                <a:lnTo>
                  <a:pt x="179" y="1007"/>
                </a:lnTo>
                <a:lnTo>
                  <a:pt x="173" y="984"/>
                </a:lnTo>
                <a:lnTo>
                  <a:pt x="156" y="973"/>
                </a:lnTo>
                <a:lnTo>
                  <a:pt x="139" y="961"/>
                </a:lnTo>
                <a:lnTo>
                  <a:pt x="579" y="961"/>
                </a:lnTo>
                <a:lnTo>
                  <a:pt x="562" y="973"/>
                </a:lnTo>
                <a:lnTo>
                  <a:pt x="550" y="984"/>
                </a:lnTo>
                <a:lnTo>
                  <a:pt x="540" y="1007"/>
                </a:lnTo>
                <a:lnTo>
                  <a:pt x="535" y="1022"/>
                </a:lnTo>
                <a:lnTo>
                  <a:pt x="540" y="1051"/>
                </a:lnTo>
                <a:lnTo>
                  <a:pt x="556" y="1068"/>
                </a:lnTo>
                <a:lnTo>
                  <a:pt x="573" y="1083"/>
                </a:lnTo>
                <a:lnTo>
                  <a:pt x="601" y="1089"/>
                </a:lnTo>
                <a:lnTo>
                  <a:pt x="623" y="1083"/>
                </a:lnTo>
                <a:lnTo>
                  <a:pt x="645" y="1068"/>
                </a:lnTo>
                <a:lnTo>
                  <a:pt x="657" y="1051"/>
                </a:lnTo>
                <a:lnTo>
                  <a:pt x="662" y="1022"/>
                </a:lnTo>
                <a:lnTo>
                  <a:pt x="662" y="1007"/>
                </a:lnTo>
                <a:lnTo>
                  <a:pt x="651" y="984"/>
                </a:lnTo>
                <a:lnTo>
                  <a:pt x="640" y="973"/>
                </a:lnTo>
                <a:lnTo>
                  <a:pt x="617" y="961"/>
                </a:lnTo>
                <a:lnTo>
                  <a:pt x="729" y="961"/>
                </a:lnTo>
                <a:lnTo>
                  <a:pt x="734" y="961"/>
                </a:lnTo>
                <a:lnTo>
                  <a:pt x="767" y="944"/>
                </a:lnTo>
                <a:lnTo>
                  <a:pt x="784" y="934"/>
                </a:lnTo>
                <a:lnTo>
                  <a:pt x="795" y="917"/>
                </a:lnTo>
                <a:lnTo>
                  <a:pt x="807" y="900"/>
                </a:lnTo>
                <a:lnTo>
                  <a:pt x="812" y="878"/>
                </a:lnTo>
                <a:lnTo>
                  <a:pt x="812" y="856"/>
                </a:lnTo>
                <a:lnTo>
                  <a:pt x="807" y="828"/>
                </a:lnTo>
                <a:lnTo>
                  <a:pt x="795" y="800"/>
                </a:lnTo>
                <a:lnTo>
                  <a:pt x="779" y="778"/>
                </a:lnTo>
                <a:lnTo>
                  <a:pt x="746" y="745"/>
                </a:lnTo>
                <a:lnTo>
                  <a:pt x="712" y="717"/>
                </a:lnTo>
                <a:lnTo>
                  <a:pt x="684" y="695"/>
                </a:lnTo>
                <a:lnTo>
                  <a:pt x="934" y="94"/>
                </a:lnTo>
                <a:lnTo>
                  <a:pt x="1106" y="56"/>
                </a:lnTo>
                <a:lnTo>
                  <a:pt x="1117" y="50"/>
                </a:lnTo>
                <a:lnTo>
                  <a:pt x="1123" y="44"/>
                </a:lnTo>
                <a:lnTo>
                  <a:pt x="1129" y="33"/>
                </a:lnTo>
                <a:lnTo>
                  <a:pt x="1129" y="23"/>
                </a:lnTo>
                <a:close/>
                <a:moveTo>
                  <a:pt x="162" y="1022"/>
                </a:moveTo>
                <a:lnTo>
                  <a:pt x="156" y="1039"/>
                </a:lnTo>
                <a:lnTo>
                  <a:pt x="151" y="1056"/>
                </a:lnTo>
                <a:lnTo>
                  <a:pt x="134" y="1062"/>
                </a:lnTo>
                <a:lnTo>
                  <a:pt x="118" y="1068"/>
                </a:lnTo>
                <a:lnTo>
                  <a:pt x="101" y="1062"/>
                </a:lnTo>
                <a:lnTo>
                  <a:pt x="90" y="1056"/>
                </a:lnTo>
                <a:lnTo>
                  <a:pt x="78" y="1039"/>
                </a:lnTo>
                <a:lnTo>
                  <a:pt x="78" y="1022"/>
                </a:lnTo>
                <a:lnTo>
                  <a:pt x="78" y="1007"/>
                </a:lnTo>
                <a:lnTo>
                  <a:pt x="90" y="995"/>
                </a:lnTo>
                <a:lnTo>
                  <a:pt x="101" y="984"/>
                </a:lnTo>
                <a:lnTo>
                  <a:pt x="118" y="978"/>
                </a:lnTo>
                <a:lnTo>
                  <a:pt x="134" y="984"/>
                </a:lnTo>
                <a:lnTo>
                  <a:pt x="151" y="995"/>
                </a:lnTo>
                <a:lnTo>
                  <a:pt x="156" y="1007"/>
                </a:lnTo>
                <a:lnTo>
                  <a:pt x="162" y="1022"/>
                </a:lnTo>
                <a:close/>
                <a:moveTo>
                  <a:pt x="645" y="1022"/>
                </a:moveTo>
                <a:lnTo>
                  <a:pt x="640" y="1039"/>
                </a:lnTo>
                <a:lnTo>
                  <a:pt x="628" y="1056"/>
                </a:lnTo>
                <a:lnTo>
                  <a:pt x="617" y="1062"/>
                </a:lnTo>
                <a:lnTo>
                  <a:pt x="601" y="1068"/>
                </a:lnTo>
                <a:lnTo>
                  <a:pt x="584" y="1062"/>
                </a:lnTo>
                <a:lnTo>
                  <a:pt x="567" y="1056"/>
                </a:lnTo>
                <a:lnTo>
                  <a:pt x="562" y="1039"/>
                </a:lnTo>
                <a:lnTo>
                  <a:pt x="556" y="1022"/>
                </a:lnTo>
                <a:lnTo>
                  <a:pt x="562" y="1007"/>
                </a:lnTo>
                <a:lnTo>
                  <a:pt x="567" y="995"/>
                </a:lnTo>
                <a:lnTo>
                  <a:pt x="584" y="984"/>
                </a:lnTo>
                <a:lnTo>
                  <a:pt x="601" y="978"/>
                </a:lnTo>
                <a:lnTo>
                  <a:pt x="617" y="984"/>
                </a:lnTo>
                <a:lnTo>
                  <a:pt x="628" y="995"/>
                </a:lnTo>
                <a:lnTo>
                  <a:pt x="640" y="1007"/>
                </a:lnTo>
                <a:lnTo>
                  <a:pt x="645" y="1022"/>
                </a:lnTo>
                <a:close/>
                <a:moveTo>
                  <a:pt x="668" y="556"/>
                </a:moveTo>
                <a:lnTo>
                  <a:pt x="668" y="450"/>
                </a:lnTo>
                <a:lnTo>
                  <a:pt x="723" y="450"/>
                </a:lnTo>
                <a:lnTo>
                  <a:pt x="684" y="556"/>
                </a:lnTo>
                <a:lnTo>
                  <a:pt x="668" y="556"/>
                </a:lnTo>
                <a:close/>
                <a:moveTo>
                  <a:pt x="673" y="579"/>
                </a:moveTo>
                <a:lnTo>
                  <a:pt x="668" y="584"/>
                </a:lnTo>
                <a:lnTo>
                  <a:pt x="668" y="579"/>
                </a:lnTo>
                <a:lnTo>
                  <a:pt x="673" y="579"/>
                </a:lnTo>
                <a:close/>
                <a:moveTo>
                  <a:pt x="67" y="450"/>
                </a:moveTo>
                <a:lnTo>
                  <a:pt x="139" y="450"/>
                </a:lnTo>
                <a:lnTo>
                  <a:pt x="139" y="556"/>
                </a:lnTo>
                <a:lnTo>
                  <a:pt x="78" y="556"/>
                </a:lnTo>
                <a:lnTo>
                  <a:pt x="67" y="450"/>
                </a:lnTo>
                <a:close/>
                <a:moveTo>
                  <a:pt x="423" y="450"/>
                </a:moveTo>
                <a:lnTo>
                  <a:pt x="529" y="450"/>
                </a:lnTo>
                <a:lnTo>
                  <a:pt x="529" y="556"/>
                </a:lnTo>
                <a:lnTo>
                  <a:pt x="423" y="556"/>
                </a:lnTo>
                <a:lnTo>
                  <a:pt x="423" y="450"/>
                </a:lnTo>
                <a:close/>
                <a:moveTo>
                  <a:pt x="295" y="434"/>
                </a:moveTo>
                <a:lnTo>
                  <a:pt x="295" y="333"/>
                </a:lnTo>
                <a:lnTo>
                  <a:pt x="401" y="328"/>
                </a:lnTo>
                <a:lnTo>
                  <a:pt x="401" y="434"/>
                </a:lnTo>
                <a:lnTo>
                  <a:pt x="295" y="434"/>
                </a:lnTo>
                <a:close/>
                <a:moveTo>
                  <a:pt x="401" y="450"/>
                </a:moveTo>
                <a:lnTo>
                  <a:pt x="401" y="556"/>
                </a:lnTo>
                <a:lnTo>
                  <a:pt x="295" y="556"/>
                </a:lnTo>
                <a:lnTo>
                  <a:pt x="295" y="450"/>
                </a:lnTo>
                <a:lnTo>
                  <a:pt x="401" y="450"/>
                </a:lnTo>
                <a:close/>
                <a:moveTo>
                  <a:pt x="162" y="434"/>
                </a:moveTo>
                <a:lnTo>
                  <a:pt x="162" y="339"/>
                </a:lnTo>
                <a:lnTo>
                  <a:pt x="273" y="333"/>
                </a:lnTo>
                <a:lnTo>
                  <a:pt x="273" y="434"/>
                </a:lnTo>
                <a:lnTo>
                  <a:pt x="162" y="434"/>
                </a:lnTo>
                <a:close/>
                <a:moveTo>
                  <a:pt x="273" y="450"/>
                </a:moveTo>
                <a:lnTo>
                  <a:pt x="273" y="556"/>
                </a:lnTo>
                <a:lnTo>
                  <a:pt x="162" y="556"/>
                </a:lnTo>
                <a:lnTo>
                  <a:pt x="162" y="450"/>
                </a:lnTo>
                <a:lnTo>
                  <a:pt x="273" y="450"/>
                </a:lnTo>
                <a:close/>
                <a:moveTo>
                  <a:pt x="273" y="579"/>
                </a:moveTo>
                <a:lnTo>
                  <a:pt x="273" y="655"/>
                </a:lnTo>
                <a:lnTo>
                  <a:pt x="162" y="645"/>
                </a:lnTo>
                <a:lnTo>
                  <a:pt x="162" y="579"/>
                </a:lnTo>
                <a:lnTo>
                  <a:pt x="273" y="579"/>
                </a:lnTo>
                <a:close/>
                <a:moveTo>
                  <a:pt x="295" y="579"/>
                </a:moveTo>
                <a:lnTo>
                  <a:pt x="401" y="579"/>
                </a:lnTo>
                <a:lnTo>
                  <a:pt x="401" y="667"/>
                </a:lnTo>
                <a:lnTo>
                  <a:pt x="295" y="655"/>
                </a:lnTo>
                <a:lnTo>
                  <a:pt x="295" y="579"/>
                </a:lnTo>
                <a:close/>
                <a:moveTo>
                  <a:pt x="423" y="579"/>
                </a:moveTo>
                <a:lnTo>
                  <a:pt x="529" y="579"/>
                </a:lnTo>
                <a:lnTo>
                  <a:pt x="529" y="678"/>
                </a:lnTo>
                <a:lnTo>
                  <a:pt x="423" y="667"/>
                </a:lnTo>
                <a:lnTo>
                  <a:pt x="423" y="579"/>
                </a:lnTo>
                <a:close/>
                <a:moveTo>
                  <a:pt x="423" y="434"/>
                </a:moveTo>
                <a:lnTo>
                  <a:pt x="423" y="328"/>
                </a:lnTo>
                <a:lnTo>
                  <a:pt x="529" y="322"/>
                </a:lnTo>
                <a:lnTo>
                  <a:pt x="529" y="434"/>
                </a:lnTo>
                <a:lnTo>
                  <a:pt x="423" y="434"/>
                </a:lnTo>
                <a:close/>
                <a:moveTo>
                  <a:pt x="545" y="450"/>
                </a:moveTo>
                <a:lnTo>
                  <a:pt x="651" y="450"/>
                </a:lnTo>
                <a:lnTo>
                  <a:pt x="651" y="556"/>
                </a:lnTo>
                <a:lnTo>
                  <a:pt x="545" y="556"/>
                </a:lnTo>
                <a:lnTo>
                  <a:pt x="545" y="450"/>
                </a:lnTo>
                <a:close/>
                <a:moveTo>
                  <a:pt x="545" y="434"/>
                </a:moveTo>
                <a:lnTo>
                  <a:pt x="545" y="322"/>
                </a:lnTo>
                <a:lnTo>
                  <a:pt x="651" y="322"/>
                </a:lnTo>
                <a:lnTo>
                  <a:pt x="651" y="434"/>
                </a:lnTo>
                <a:lnTo>
                  <a:pt x="545" y="434"/>
                </a:lnTo>
                <a:close/>
                <a:moveTo>
                  <a:pt x="56" y="339"/>
                </a:moveTo>
                <a:lnTo>
                  <a:pt x="139" y="339"/>
                </a:lnTo>
                <a:lnTo>
                  <a:pt x="139" y="434"/>
                </a:lnTo>
                <a:lnTo>
                  <a:pt x="67" y="434"/>
                </a:lnTo>
                <a:lnTo>
                  <a:pt x="67" y="450"/>
                </a:lnTo>
                <a:lnTo>
                  <a:pt x="56" y="339"/>
                </a:lnTo>
                <a:close/>
                <a:moveTo>
                  <a:pt x="78" y="579"/>
                </a:moveTo>
                <a:lnTo>
                  <a:pt x="139" y="579"/>
                </a:lnTo>
                <a:lnTo>
                  <a:pt x="139" y="645"/>
                </a:lnTo>
                <a:lnTo>
                  <a:pt x="84" y="640"/>
                </a:lnTo>
                <a:lnTo>
                  <a:pt x="78" y="579"/>
                </a:lnTo>
                <a:close/>
                <a:moveTo>
                  <a:pt x="545" y="678"/>
                </a:moveTo>
                <a:lnTo>
                  <a:pt x="545" y="579"/>
                </a:lnTo>
                <a:lnTo>
                  <a:pt x="651" y="579"/>
                </a:lnTo>
                <a:lnTo>
                  <a:pt x="651" y="634"/>
                </a:lnTo>
                <a:lnTo>
                  <a:pt x="628" y="689"/>
                </a:lnTo>
                <a:lnTo>
                  <a:pt x="545" y="678"/>
                </a:lnTo>
                <a:close/>
                <a:moveTo>
                  <a:pt x="734" y="434"/>
                </a:moveTo>
                <a:lnTo>
                  <a:pt x="668" y="434"/>
                </a:lnTo>
                <a:lnTo>
                  <a:pt x="668" y="322"/>
                </a:lnTo>
                <a:lnTo>
                  <a:pt x="779" y="317"/>
                </a:lnTo>
                <a:lnTo>
                  <a:pt x="734" y="434"/>
                </a:lnTo>
                <a:close/>
              </a:path>
            </a:pathLst>
          </a:cu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854556" y="2667617"/>
            <a:ext cx="2062046" cy="1272023"/>
          </a:xfrm>
          <a:prstGeom prst="rect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8" name="任意多边形: 形状 7"/>
          <p:cNvSpPr/>
          <p:nvPr/>
        </p:nvSpPr>
        <p:spPr>
          <a:xfrm>
            <a:off x="2648300" y="2887013"/>
            <a:ext cx="457200" cy="433561"/>
          </a:xfrm>
          <a:custGeom>
            <a:avLst/>
            <a:gdLst>
              <a:gd name="connsiteX0" fmla="*/ 17139 w 331464"/>
              <a:gd name="connsiteY0" fmla="*/ 274638 h 314326"/>
              <a:gd name="connsiteX1" fmla="*/ 312414 w 331464"/>
              <a:gd name="connsiteY1" fmla="*/ 274638 h 314326"/>
              <a:gd name="connsiteX2" fmla="*/ 312414 w 331464"/>
              <a:gd name="connsiteY2" fmla="*/ 302420 h 314326"/>
              <a:gd name="connsiteX3" fmla="*/ 300758 w 331464"/>
              <a:gd name="connsiteY3" fmla="*/ 314326 h 314326"/>
              <a:gd name="connsiteX4" fmla="*/ 28795 w 331464"/>
              <a:gd name="connsiteY4" fmla="*/ 314326 h 314326"/>
              <a:gd name="connsiteX5" fmla="*/ 17139 w 331464"/>
              <a:gd name="connsiteY5" fmla="*/ 302420 h 314326"/>
              <a:gd name="connsiteX6" fmla="*/ 220339 w 331464"/>
              <a:gd name="connsiteY6" fmla="*/ 168275 h 314326"/>
              <a:gd name="connsiteX7" fmla="*/ 312414 w 331464"/>
              <a:gd name="connsiteY7" fmla="*/ 168275 h 314326"/>
              <a:gd name="connsiteX8" fmla="*/ 312414 w 331464"/>
              <a:gd name="connsiteY8" fmla="*/ 258763 h 314326"/>
              <a:gd name="connsiteX9" fmla="*/ 220339 w 331464"/>
              <a:gd name="connsiteY9" fmla="*/ 258763 h 314326"/>
              <a:gd name="connsiteX10" fmla="*/ 128264 w 331464"/>
              <a:gd name="connsiteY10" fmla="*/ 168275 h 314326"/>
              <a:gd name="connsiteX11" fmla="*/ 201289 w 331464"/>
              <a:gd name="connsiteY11" fmla="*/ 168275 h 314326"/>
              <a:gd name="connsiteX12" fmla="*/ 201289 w 331464"/>
              <a:gd name="connsiteY12" fmla="*/ 258763 h 314326"/>
              <a:gd name="connsiteX13" fmla="*/ 128264 w 331464"/>
              <a:gd name="connsiteY13" fmla="*/ 258763 h 314326"/>
              <a:gd name="connsiteX14" fmla="*/ 17139 w 331464"/>
              <a:gd name="connsiteY14" fmla="*/ 168275 h 314326"/>
              <a:gd name="connsiteX15" fmla="*/ 110802 w 331464"/>
              <a:gd name="connsiteY15" fmla="*/ 168275 h 314326"/>
              <a:gd name="connsiteX16" fmla="*/ 110802 w 331464"/>
              <a:gd name="connsiteY16" fmla="*/ 258763 h 314326"/>
              <a:gd name="connsiteX17" fmla="*/ 17139 w 331464"/>
              <a:gd name="connsiteY17" fmla="*/ 258763 h 314326"/>
              <a:gd name="connsiteX18" fmla="*/ 28189 w 331464"/>
              <a:gd name="connsiteY18" fmla="*/ 93663 h 314326"/>
              <a:gd name="connsiteX19" fmla="*/ 302951 w 331464"/>
              <a:gd name="connsiteY19" fmla="*/ 93663 h 314326"/>
              <a:gd name="connsiteX20" fmla="*/ 328872 w 331464"/>
              <a:gd name="connsiteY20" fmla="*/ 132428 h 314326"/>
              <a:gd name="connsiteX21" fmla="*/ 331464 w 331464"/>
              <a:gd name="connsiteY21" fmla="*/ 138888 h 314326"/>
              <a:gd name="connsiteX22" fmla="*/ 322392 w 331464"/>
              <a:gd name="connsiteY22" fmla="*/ 149226 h 314326"/>
              <a:gd name="connsiteX23" fmla="*/ 7452 w 331464"/>
              <a:gd name="connsiteY23" fmla="*/ 149226 h 314326"/>
              <a:gd name="connsiteX24" fmla="*/ 972 w 331464"/>
              <a:gd name="connsiteY24" fmla="*/ 144057 h 314326"/>
              <a:gd name="connsiteX25" fmla="*/ 972 w 331464"/>
              <a:gd name="connsiteY25" fmla="*/ 132428 h 314326"/>
              <a:gd name="connsiteX26" fmla="*/ 28189 w 331464"/>
              <a:gd name="connsiteY26" fmla="*/ 93663 h 314326"/>
              <a:gd name="connsiteX27" fmla="*/ 47833 w 331464"/>
              <a:gd name="connsiteY27" fmla="*/ 0 h 314326"/>
              <a:gd name="connsiteX28" fmla="*/ 283308 w 331464"/>
              <a:gd name="connsiteY28" fmla="*/ 0 h 314326"/>
              <a:gd name="connsiteX29" fmla="*/ 294952 w 331464"/>
              <a:gd name="connsiteY29" fmla="*/ 11824 h 314326"/>
              <a:gd name="connsiteX30" fmla="*/ 294952 w 331464"/>
              <a:gd name="connsiteY30" fmla="*/ 76200 h 314326"/>
              <a:gd name="connsiteX31" fmla="*/ 36189 w 331464"/>
              <a:gd name="connsiteY31" fmla="*/ 76200 h 314326"/>
              <a:gd name="connsiteX32" fmla="*/ 36189 w 331464"/>
              <a:gd name="connsiteY32" fmla="*/ 11824 h 314326"/>
              <a:gd name="connsiteX33" fmla="*/ 47833 w 331464"/>
              <a:gd name="connsiteY33" fmla="*/ 0 h 31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31464" h="314326">
                <a:moveTo>
                  <a:pt x="17139" y="274638"/>
                </a:moveTo>
                <a:cubicBezTo>
                  <a:pt x="17139" y="274638"/>
                  <a:pt x="17139" y="274638"/>
                  <a:pt x="312414" y="274638"/>
                </a:cubicBezTo>
                <a:cubicBezTo>
                  <a:pt x="312414" y="274638"/>
                  <a:pt x="312414" y="274638"/>
                  <a:pt x="312414" y="302420"/>
                </a:cubicBezTo>
                <a:cubicBezTo>
                  <a:pt x="312414" y="309035"/>
                  <a:pt x="307234" y="314326"/>
                  <a:pt x="300758" y="314326"/>
                </a:cubicBezTo>
                <a:cubicBezTo>
                  <a:pt x="300758" y="314326"/>
                  <a:pt x="300758" y="314326"/>
                  <a:pt x="28795" y="314326"/>
                </a:cubicBezTo>
                <a:cubicBezTo>
                  <a:pt x="22319" y="314326"/>
                  <a:pt x="17139" y="309035"/>
                  <a:pt x="17139" y="302420"/>
                </a:cubicBezTo>
                <a:close/>
                <a:moveTo>
                  <a:pt x="220339" y="168275"/>
                </a:moveTo>
                <a:lnTo>
                  <a:pt x="312414" y="168275"/>
                </a:lnTo>
                <a:lnTo>
                  <a:pt x="312414" y="258763"/>
                </a:lnTo>
                <a:lnTo>
                  <a:pt x="220339" y="258763"/>
                </a:lnTo>
                <a:close/>
                <a:moveTo>
                  <a:pt x="128264" y="168275"/>
                </a:moveTo>
                <a:lnTo>
                  <a:pt x="201289" y="168275"/>
                </a:lnTo>
                <a:lnTo>
                  <a:pt x="201289" y="258763"/>
                </a:lnTo>
                <a:lnTo>
                  <a:pt x="128264" y="258763"/>
                </a:lnTo>
                <a:close/>
                <a:moveTo>
                  <a:pt x="17139" y="168275"/>
                </a:moveTo>
                <a:lnTo>
                  <a:pt x="110802" y="168275"/>
                </a:lnTo>
                <a:lnTo>
                  <a:pt x="110802" y="258763"/>
                </a:lnTo>
                <a:lnTo>
                  <a:pt x="17139" y="258763"/>
                </a:lnTo>
                <a:close/>
                <a:moveTo>
                  <a:pt x="28189" y="93663"/>
                </a:moveTo>
                <a:cubicBezTo>
                  <a:pt x="28189" y="93663"/>
                  <a:pt x="28189" y="93663"/>
                  <a:pt x="302951" y="93663"/>
                </a:cubicBezTo>
                <a:cubicBezTo>
                  <a:pt x="302951" y="93663"/>
                  <a:pt x="302951" y="93663"/>
                  <a:pt x="328872" y="132428"/>
                </a:cubicBezTo>
                <a:cubicBezTo>
                  <a:pt x="330168" y="133720"/>
                  <a:pt x="331464" y="136304"/>
                  <a:pt x="331464" y="138888"/>
                </a:cubicBezTo>
                <a:cubicBezTo>
                  <a:pt x="331464" y="144057"/>
                  <a:pt x="327576" y="147934"/>
                  <a:pt x="322392" y="149226"/>
                </a:cubicBezTo>
                <a:cubicBezTo>
                  <a:pt x="322392" y="149226"/>
                  <a:pt x="322392" y="149226"/>
                  <a:pt x="7452" y="149226"/>
                </a:cubicBezTo>
                <a:cubicBezTo>
                  <a:pt x="4860" y="147934"/>
                  <a:pt x="2268" y="146641"/>
                  <a:pt x="972" y="144057"/>
                </a:cubicBezTo>
                <a:cubicBezTo>
                  <a:pt x="-324" y="140181"/>
                  <a:pt x="-324" y="136304"/>
                  <a:pt x="972" y="132428"/>
                </a:cubicBezTo>
                <a:cubicBezTo>
                  <a:pt x="972" y="132428"/>
                  <a:pt x="972" y="132428"/>
                  <a:pt x="28189" y="93663"/>
                </a:cubicBezTo>
                <a:close/>
                <a:moveTo>
                  <a:pt x="47833" y="0"/>
                </a:moveTo>
                <a:cubicBezTo>
                  <a:pt x="47833" y="0"/>
                  <a:pt x="47833" y="0"/>
                  <a:pt x="283308" y="0"/>
                </a:cubicBezTo>
                <a:cubicBezTo>
                  <a:pt x="289777" y="0"/>
                  <a:pt x="294952" y="5255"/>
                  <a:pt x="294952" y="11824"/>
                </a:cubicBezTo>
                <a:lnTo>
                  <a:pt x="294952" y="76200"/>
                </a:lnTo>
                <a:cubicBezTo>
                  <a:pt x="294952" y="76200"/>
                  <a:pt x="294952" y="76200"/>
                  <a:pt x="36189" y="76200"/>
                </a:cubicBezTo>
                <a:cubicBezTo>
                  <a:pt x="36189" y="76200"/>
                  <a:pt x="36189" y="76200"/>
                  <a:pt x="36189" y="11824"/>
                </a:cubicBezTo>
                <a:cubicBezTo>
                  <a:pt x="36189" y="5255"/>
                  <a:pt x="41364" y="0"/>
                  <a:pt x="478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677031" y="2667616"/>
            <a:ext cx="2062046" cy="1272023"/>
          </a:xfrm>
          <a:prstGeom prst="rect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9" name="任意多边形: 形状 8"/>
          <p:cNvSpPr/>
          <p:nvPr/>
        </p:nvSpPr>
        <p:spPr>
          <a:xfrm>
            <a:off x="5450871" y="2887012"/>
            <a:ext cx="457200" cy="433561"/>
          </a:xfrm>
          <a:custGeom>
            <a:avLst/>
            <a:gdLst>
              <a:gd name="connsiteX0" fmla="*/ 17139 w 331464"/>
              <a:gd name="connsiteY0" fmla="*/ 274638 h 314326"/>
              <a:gd name="connsiteX1" fmla="*/ 312414 w 331464"/>
              <a:gd name="connsiteY1" fmla="*/ 274638 h 314326"/>
              <a:gd name="connsiteX2" fmla="*/ 312414 w 331464"/>
              <a:gd name="connsiteY2" fmla="*/ 302420 h 314326"/>
              <a:gd name="connsiteX3" fmla="*/ 300758 w 331464"/>
              <a:gd name="connsiteY3" fmla="*/ 314326 h 314326"/>
              <a:gd name="connsiteX4" fmla="*/ 28795 w 331464"/>
              <a:gd name="connsiteY4" fmla="*/ 314326 h 314326"/>
              <a:gd name="connsiteX5" fmla="*/ 17139 w 331464"/>
              <a:gd name="connsiteY5" fmla="*/ 302420 h 314326"/>
              <a:gd name="connsiteX6" fmla="*/ 220339 w 331464"/>
              <a:gd name="connsiteY6" fmla="*/ 168275 h 314326"/>
              <a:gd name="connsiteX7" fmla="*/ 312414 w 331464"/>
              <a:gd name="connsiteY7" fmla="*/ 168275 h 314326"/>
              <a:gd name="connsiteX8" fmla="*/ 312414 w 331464"/>
              <a:gd name="connsiteY8" fmla="*/ 258763 h 314326"/>
              <a:gd name="connsiteX9" fmla="*/ 220339 w 331464"/>
              <a:gd name="connsiteY9" fmla="*/ 258763 h 314326"/>
              <a:gd name="connsiteX10" fmla="*/ 128264 w 331464"/>
              <a:gd name="connsiteY10" fmla="*/ 168275 h 314326"/>
              <a:gd name="connsiteX11" fmla="*/ 201289 w 331464"/>
              <a:gd name="connsiteY11" fmla="*/ 168275 h 314326"/>
              <a:gd name="connsiteX12" fmla="*/ 201289 w 331464"/>
              <a:gd name="connsiteY12" fmla="*/ 258763 h 314326"/>
              <a:gd name="connsiteX13" fmla="*/ 128264 w 331464"/>
              <a:gd name="connsiteY13" fmla="*/ 258763 h 314326"/>
              <a:gd name="connsiteX14" fmla="*/ 17139 w 331464"/>
              <a:gd name="connsiteY14" fmla="*/ 168275 h 314326"/>
              <a:gd name="connsiteX15" fmla="*/ 110802 w 331464"/>
              <a:gd name="connsiteY15" fmla="*/ 168275 h 314326"/>
              <a:gd name="connsiteX16" fmla="*/ 110802 w 331464"/>
              <a:gd name="connsiteY16" fmla="*/ 258763 h 314326"/>
              <a:gd name="connsiteX17" fmla="*/ 17139 w 331464"/>
              <a:gd name="connsiteY17" fmla="*/ 258763 h 314326"/>
              <a:gd name="connsiteX18" fmla="*/ 28189 w 331464"/>
              <a:gd name="connsiteY18" fmla="*/ 93663 h 314326"/>
              <a:gd name="connsiteX19" fmla="*/ 302951 w 331464"/>
              <a:gd name="connsiteY19" fmla="*/ 93663 h 314326"/>
              <a:gd name="connsiteX20" fmla="*/ 328872 w 331464"/>
              <a:gd name="connsiteY20" fmla="*/ 132428 h 314326"/>
              <a:gd name="connsiteX21" fmla="*/ 331464 w 331464"/>
              <a:gd name="connsiteY21" fmla="*/ 138888 h 314326"/>
              <a:gd name="connsiteX22" fmla="*/ 322392 w 331464"/>
              <a:gd name="connsiteY22" fmla="*/ 149226 h 314326"/>
              <a:gd name="connsiteX23" fmla="*/ 7452 w 331464"/>
              <a:gd name="connsiteY23" fmla="*/ 149226 h 314326"/>
              <a:gd name="connsiteX24" fmla="*/ 972 w 331464"/>
              <a:gd name="connsiteY24" fmla="*/ 144057 h 314326"/>
              <a:gd name="connsiteX25" fmla="*/ 972 w 331464"/>
              <a:gd name="connsiteY25" fmla="*/ 132428 h 314326"/>
              <a:gd name="connsiteX26" fmla="*/ 28189 w 331464"/>
              <a:gd name="connsiteY26" fmla="*/ 93663 h 314326"/>
              <a:gd name="connsiteX27" fmla="*/ 47833 w 331464"/>
              <a:gd name="connsiteY27" fmla="*/ 0 h 314326"/>
              <a:gd name="connsiteX28" fmla="*/ 283308 w 331464"/>
              <a:gd name="connsiteY28" fmla="*/ 0 h 314326"/>
              <a:gd name="connsiteX29" fmla="*/ 294952 w 331464"/>
              <a:gd name="connsiteY29" fmla="*/ 11824 h 314326"/>
              <a:gd name="connsiteX30" fmla="*/ 294952 w 331464"/>
              <a:gd name="connsiteY30" fmla="*/ 76200 h 314326"/>
              <a:gd name="connsiteX31" fmla="*/ 36189 w 331464"/>
              <a:gd name="connsiteY31" fmla="*/ 76200 h 314326"/>
              <a:gd name="connsiteX32" fmla="*/ 36189 w 331464"/>
              <a:gd name="connsiteY32" fmla="*/ 11824 h 314326"/>
              <a:gd name="connsiteX33" fmla="*/ 47833 w 331464"/>
              <a:gd name="connsiteY33" fmla="*/ 0 h 31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31464" h="314326">
                <a:moveTo>
                  <a:pt x="17139" y="274638"/>
                </a:moveTo>
                <a:cubicBezTo>
                  <a:pt x="17139" y="274638"/>
                  <a:pt x="17139" y="274638"/>
                  <a:pt x="312414" y="274638"/>
                </a:cubicBezTo>
                <a:cubicBezTo>
                  <a:pt x="312414" y="274638"/>
                  <a:pt x="312414" y="274638"/>
                  <a:pt x="312414" y="302420"/>
                </a:cubicBezTo>
                <a:cubicBezTo>
                  <a:pt x="312414" y="309035"/>
                  <a:pt x="307234" y="314326"/>
                  <a:pt x="300758" y="314326"/>
                </a:cubicBezTo>
                <a:cubicBezTo>
                  <a:pt x="300758" y="314326"/>
                  <a:pt x="300758" y="314326"/>
                  <a:pt x="28795" y="314326"/>
                </a:cubicBezTo>
                <a:cubicBezTo>
                  <a:pt x="22319" y="314326"/>
                  <a:pt x="17139" y="309035"/>
                  <a:pt x="17139" y="302420"/>
                </a:cubicBezTo>
                <a:close/>
                <a:moveTo>
                  <a:pt x="220339" y="168275"/>
                </a:moveTo>
                <a:lnTo>
                  <a:pt x="312414" y="168275"/>
                </a:lnTo>
                <a:lnTo>
                  <a:pt x="312414" y="258763"/>
                </a:lnTo>
                <a:lnTo>
                  <a:pt x="220339" y="258763"/>
                </a:lnTo>
                <a:close/>
                <a:moveTo>
                  <a:pt x="128264" y="168275"/>
                </a:moveTo>
                <a:lnTo>
                  <a:pt x="201289" y="168275"/>
                </a:lnTo>
                <a:lnTo>
                  <a:pt x="201289" y="258763"/>
                </a:lnTo>
                <a:lnTo>
                  <a:pt x="128264" y="258763"/>
                </a:lnTo>
                <a:close/>
                <a:moveTo>
                  <a:pt x="17139" y="168275"/>
                </a:moveTo>
                <a:lnTo>
                  <a:pt x="110802" y="168275"/>
                </a:lnTo>
                <a:lnTo>
                  <a:pt x="110802" y="258763"/>
                </a:lnTo>
                <a:lnTo>
                  <a:pt x="17139" y="258763"/>
                </a:lnTo>
                <a:close/>
                <a:moveTo>
                  <a:pt x="28189" y="93663"/>
                </a:moveTo>
                <a:cubicBezTo>
                  <a:pt x="28189" y="93663"/>
                  <a:pt x="28189" y="93663"/>
                  <a:pt x="302951" y="93663"/>
                </a:cubicBezTo>
                <a:cubicBezTo>
                  <a:pt x="302951" y="93663"/>
                  <a:pt x="302951" y="93663"/>
                  <a:pt x="328872" y="132428"/>
                </a:cubicBezTo>
                <a:cubicBezTo>
                  <a:pt x="330168" y="133720"/>
                  <a:pt x="331464" y="136304"/>
                  <a:pt x="331464" y="138888"/>
                </a:cubicBezTo>
                <a:cubicBezTo>
                  <a:pt x="331464" y="144057"/>
                  <a:pt x="327576" y="147934"/>
                  <a:pt x="322392" y="149226"/>
                </a:cubicBezTo>
                <a:cubicBezTo>
                  <a:pt x="322392" y="149226"/>
                  <a:pt x="322392" y="149226"/>
                  <a:pt x="7452" y="149226"/>
                </a:cubicBezTo>
                <a:cubicBezTo>
                  <a:pt x="4860" y="147934"/>
                  <a:pt x="2268" y="146641"/>
                  <a:pt x="972" y="144057"/>
                </a:cubicBezTo>
                <a:cubicBezTo>
                  <a:pt x="-324" y="140181"/>
                  <a:pt x="-324" y="136304"/>
                  <a:pt x="972" y="132428"/>
                </a:cubicBezTo>
                <a:cubicBezTo>
                  <a:pt x="972" y="132428"/>
                  <a:pt x="972" y="132428"/>
                  <a:pt x="28189" y="93663"/>
                </a:cubicBezTo>
                <a:close/>
                <a:moveTo>
                  <a:pt x="47833" y="0"/>
                </a:moveTo>
                <a:cubicBezTo>
                  <a:pt x="47833" y="0"/>
                  <a:pt x="47833" y="0"/>
                  <a:pt x="283308" y="0"/>
                </a:cubicBezTo>
                <a:cubicBezTo>
                  <a:pt x="289777" y="0"/>
                  <a:pt x="294952" y="5255"/>
                  <a:pt x="294952" y="11824"/>
                </a:cubicBezTo>
                <a:lnTo>
                  <a:pt x="294952" y="76200"/>
                </a:lnTo>
                <a:cubicBezTo>
                  <a:pt x="294952" y="76200"/>
                  <a:pt x="294952" y="76200"/>
                  <a:pt x="36189" y="76200"/>
                </a:cubicBezTo>
                <a:cubicBezTo>
                  <a:pt x="36189" y="76200"/>
                  <a:pt x="36189" y="76200"/>
                  <a:pt x="36189" y="11824"/>
                </a:cubicBezTo>
                <a:cubicBezTo>
                  <a:pt x="36189" y="5255"/>
                  <a:pt x="41364" y="0"/>
                  <a:pt x="478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323170" y="404057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23170" y="435944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154324" y="403511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154324" y="435944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7210152" y="1496312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210152" y="1820641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998905" y="3412053"/>
            <a:ext cx="177334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sz="2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2400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792797" y="3412053"/>
            <a:ext cx="177334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sz="2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编辑标题</a:t>
            </a:r>
            <a:endParaRPr lang="ko-KR" altLang="en-US" sz="2400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998905" y="2133883"/>
            <a:ext cx="177334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关键词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821380" y="2133883"/>
            <a:ext cx="177334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关键词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" name="箭头: 虚尾 1"/>
          <p:cNvSpPr/>
          <p:nvPr/>
        </p:nvSpPr>
        <p:spPr>
          <a:xfrm rot="16200000">
            <a:off x="8547827" y="2713318"/>
            <a:ext cx="630036" cy="393290"/>
          </a:xfrm>
          <a:prstGeom prst="stripedRightArrow">
            <a:avLst>
              <a:gd name="adj1" fmla="val 30000"/>
              <a:gd name="adj2" fmla="val 50000"/>
            </a:avLst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dir="u" isInverted="1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8" grpId="0" animBg="1"/>
      <p:bldP spid="21" grpId="0" animBg="1"/>
      <p:bldP spid="9" grpId="0" animBg="1"/>
      <p:bldP spid="25" grpId="0"/>
      <p:bldP spid="28" grpId="0"/>
      <p:bldP spid="31" grpId="0"/>
      <p:bldP spid="32" grpId="0"/>
      <p:bldP spid="33" grpId="0"/>
      <p:bldP spid="34" grpId="0"/>
      <p:bldP spid="35" grpId="0"/>
      <p:bldP spid="39" grpId="0"/>
      <p:bldP spid="40" grpId="0"/>
      <p:bldP spid="41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954215" y="1597688"/>
            <a:ext cx="6283570" cy="3662624"/>
            <a:chOff x="2860430" y="1451987"/>
            <a:chExt cx="6283570" cy="3662624"/>
          </a:xfrm>
        </p:grpSpPr>
        <p:sp>
          <p:nvSpPr>
            <p:cNvPr id="15" name="矩形 14"/>
            <p:cNvSpPr/>
            <p:nvPr/>
          </p:nvSpPr>
          <p:spPr>
            <a:xfrm>
              <a:off x="2912728" y="1535304"/>
              <a:ext cx="6080546" cy="3318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430" y="1451987"/>
              <a:ext cx="6283570" cy="3662624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2538624" y="1616406"/>
            <a:ext cx="2813538" cy="2012343"/>
            <a:chOff x="2538624" y="1616406"/>
            <a:chExt cx="2813538" cy="2012343"/>
          </a:xfrm>
        </p:grpSpPr>
        <p:pic>
          <p:nvPicPr>
            <p:cNvPr id="3" name="图片 2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480" y="1616406"/>
              <a:ext cx="1795826" cy="2012343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538624" y="1806969"/>
              <a:ext cx="281353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10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19824" y="2247727"/>
            <a:ext cx="3865748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zh-CN" altLang="en-US" sz="60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9823" y="3237380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99" y="1681005"/>
            <a:ext cx="6089007" cy="106044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5400000">
            <a:off x="7743161" y="3653062"/>
            <a:ext cx="627836" cy="2059960"/>
            <a:chOff x="11564164" y="4848280"/>
            <a:chExt cx="627836" cy="205996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5835433"/>
              <a:ext cx="627836" cy="1072807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4848280"/>
              <a:ext cx="627836" cy="1072807"/>
            </a:xfrm>
            <a:prstGeom prst="rect">
              <a:avLst/>
            </a:prstGeom>
          </p:spPr>
        </p:pic>
      </p:grpSp>
      <p:sp>
        <p:nvSpPr>
          <p:cNvPr id="20" name="直角三角形 19"/>
          <p:cNvSpPr/>
          <p:nvPr/>
        </p:nvSpPr>
        <p:spPr>
          <a:xfrm flipV="1">
            <a:off x="212105" y="0"/>
            <a:ext cx="2999949" cy="2999949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02" y="0"/>
            <a:ext cx="3049681" cy="3115966"/>
          </a:xfrm>
          <a:prstGeom prst="rect">
            <a:avLst/>
          </a:prstGeom>
        </p:spPr>
      </p:pic>
      <p:sp>
        <p:nvSpPr>
          <p:cNvPr id="22" name="直角三角形 21"/>
          <p:cNvSpPr/>
          <p:nvPr/>
        </p:nvSpPr>
        <p:spPr>
          <a:xfrm flipH="1">
            <a:off x="8926844" y="3853702"/>
            <a:ext cx="2999949" cy="2999949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55674" y="3742034"/>
            <a:ext cx="3049681" cy="311596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473347" y="-165285"/>
            <a:ext cx="1101768" cy="2527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9832" y="2168776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964263" y="3877316"/>
            <a:ext cx="1154493" cy="121863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654088" y="2477289"/>
            <a:ext cx="462786" cy="149224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993" y="4808030"/>
            <a:ext cx="11919800" cy="2075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7885814" y="2235698"/>
            <a:ext cx="2809552" cy="2991985"/>
            <a:chOff x="7885814" y="2235698"/>
            <a:chExt cx="2809552" cy="2991985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5814" y="2235698"/>
              <a:ext cx="2809552" cy="2386603"/>
            </a:xfrm>
            <a:prstGeom prst="rect">
              <a:avLst/>
            </a:prstGeom>
          </p:spPr>
        </p:pic>
        <p:pic>
          <p:nvPicPr>
            <p:cNvPr id="17" name="图片 16" descr="图片包含 浴室用品&#10;&#10;已生成高可信度的说明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5814" y="4614740"/>
              <a:ext cx="546994" cy="612943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0795" y="4890762"/>
              <a:ext cx="1389801" cy="336921"/>
            </a:xfrm>
            <a:prstGeom prst="rect">
              <a:avLst/>
            </a:prstGeom>
          </p:spPr>
        </p:pic>
      </p:grpSp>
      <p:grpSp>
        <p:nvGrpSpPr>
          <p:cNvPr id="20" name="组合 19"/>
          <p:cNvGrpSpPr/>
          <p:nvPr/>
        </p:nvGrpSpPr>
        <p:grpSpPr>
          <a:xfrm>
            <a:off x="4691224" y="2235698"/>
            <a:ext cx="2809552" cy="2991985"/>
            <a:chOff x="4691224" y="2235698"/>
            <a:chExt cx="2809552" cy="299198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224" y="2235698"/>
              <a:ext cx="2809552" cy="2386603"/>
            </a:xfrm>
            <a:prstGeom prst="rect">
              <a:avLst/>
            </a:prstGeom>
          </p:spPr>
        </p:pic>
        <p:pic>
          <p:nvPicPr>
            <p:cNvPr id="15" name="图片 14" descr="图片包含 浴室用品&#10;&#10;已生成高可信度的说明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224" y="4614740"/>
              <a:ext cx="546994" cy="612943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6205" y="4890762"/>
              <a:ext cx="1389801" cy="336921"/>
            </a:xfrm>
            <a:prstGeom prst="rect">
              <a:avLst/>
            </a:prstGeom>
          </p:spPr>
        </p:pic>
      </p:grpSp>
      <p:grpSp>
        <p:nvGrpSpPr>
          <p:cNvPr id="19" name="组合 18"/>
          <p:cNvGrpSpPr/>
          <p:nvPr/>
        </p:nvGrpSpPr>
        <p:grpSpPr>
          <a:xfrm>
            <a:off x="1496634" y="2235698"/>
            <a:ext cx="2809552" cy="2991985"/>
            <a:chOff x="1496634" y="2235698"/>
            <a:chExt cx="2809552" cy="2991985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634" y="2235698"/>
              <a:ext cx="2809552" cy="2386603"/>
            </a:xfrm>
            <a:prstGeom prst="rect">
              <a:avLst/>
            </a:prstGeom>
          </p:spPr>
        </p:pic>
        <p:pic>
          <p:nvPicPr>
            <p:cNvPr id="13" name="图片 12" descr="图片包含 浴室用品&#10;&#10;已生成高可信度的说明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634" y="4614740"/>
              <a:ext cx="546994" cy="612943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1615" y="4890762"/>
              <a:ext cx="1389801" cy="336921"/>
            </a:xfrm>
            <a:prstGeom prst="rect">
              <a:avLst/>
            </a:prstGeom>
          </p:spPr>
        </p:pic>
      </p:grpSp>
      <p:sp>
        <p:nvSpPr>
          <p:cNvPr id="5" name="文本框 4"/>
          <p:cNvSpPr txBox="1"/>
          <p:nvPr/>
        </p:nvSpPr>
        <p:spPr>
          <a:xfrm>
            <a:off x="1496634" y="2504159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496634" y="2874364"/>
            <a:ext cx="2743835" cy="9309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691224" y="2504159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91224" y="287436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885814" y="2504159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85814" y="287436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1ide-Oval 4"/>
          <p:cNvSpPr/>
          <p:nvPr/>
        </p:nvSpPr>
        <p:spPr>
          <a:xfrm>
            <a:off x="2622079" y="1694250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4" name="is1ide-Oval 5"/>
          <p:cNvSpPr/>
          <p:nvPr/>
        </p:nvSpPr>
        <p:spPr>
          <a:xfrm>
            <a:off x="3440258" y="2468363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 dirty="0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5" name="is1ide-Oval 6"/>
          <p:cNvSpPr/>
          <p:nvPr/>
        </p:nvSpPr>
        <p:spPr>
          <a:xfrm>
            <a:off x="2622079" y="3242477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 dirty="0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6" name="is1ide-Oval 9"/>
          <p:cNvSpPr/>
          <p:nvPr/>
        </p:nvSpPr>
        <p:spPr>
          <a:xfrm flipH="1">
            <a:off x="8855208" y="1694250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7" name="is1ide-Oval 10"/>
          <p:cNvSpPr/>
          <p:nvPr/>
        </p:nvSpPr>
        <p:spPr>
          <a:xfrm flipH="1">
            <a:off x="8037029" y="2468363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8" name="is1ide-Oval 11"/>
          <p:cNvSpPr/>
          <p:nvPr/>
        </p:nvSpPr>
        <p:spPr>
          <a:xfrm flipH="1">
            <a:off x="8855208" y="3242477"/>
            <a:ext cx="683399" cy="683399"/>
          </a:xfrm>
          <a:prstGeom prst="ellipse">
            <a:avLst/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 dirty="0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cxnSp>
        <p:nvCxnSpPr>
          <p:cNvPr id="9" name="is1ide-Straight Connector 21"/>
          <p:cNvCxnSpPr/>
          <p:nvPr/>
        </p:nvCxnSpPr>
        <p:spPr>
          <a:xfrm flipV="1">
            <a:off x="6422038" y="2035950"/>
            <a:ext cx="2433169" cy="77411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is1ide-Straight Connector 22"/>
          <p:cNvCxnSpPr/>
          <p:nvPr/>
        </p:nvCxnSpPr>
        <p:spPr>
          <a:xfrm>
            <a:off x="6422041" y="2810060"/>
            <a:ext cx="161499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is1ide-Straight Connector 23"/>
          <p:cNvCxnSpPr/>
          <p:nvPr/>
        </p:nvCxnSpPr>
        <p:spPr>
          <a:xfrm>
            <a:off x="6422038" y="2810065"/>
            <a:ext cx="2433169" cy="77411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is1ide-Straight Connector 32"/>
          <p:cNvCxnSpPr/>
          <p:nvPr/>
        </p:nvCxnSpPr>
        <p:spPr>
          <a:xfrm flipH="1" flipV="1">
            <a:off x="3305474" y="2035950"/>
            <a:ext cx="2433169" cy="77411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is1ide-Straight Connector 33"/>
          <p:cNvCxnSpPr/>
          <p:nvPr/>
        </p:nvCxnSpPr>
        <p:spPr>
          <a:xfrm flipH="1">
            <a:off x="4123657" y="2810060"/>
            <a:ext cx="161499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is1ide-Straight Connector 34"/>
          <p:cNvCxnSpPr/>
          <p:nvPr/>
        </p:nvCxnSpPr>
        <p:spPr>
          <a:xfrm flipH="1">
            <a:off x="3305474" y="2810065"/>
            <a:ext cx="2433169" cy="774115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is1ide-Straight Connector 47"/>
          <p:cNvCxnSpPr>
            <a:stCxn id="22" idx="4"/>
            <a:endCxn id="25" idx="0"/>
          </p:cNvCxnSpPr>
          <p:nvPr/>
        </p:nvCxnSpPr>
        <p:spPr>
          <a:xfrm>
            <a:off x="6095705" y="3177503"/>
            <a:ext cx="296" cy="116725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s1ide-Freeform: Shape 52"/>
          <p:cNvSpPr/>
          <p:nvPr/>
        </p:nvSpPr>
        <p:spPr bwMode="auto">
          <a:xfrm>
            <a:off x="9049150" y="1888190"/>
            <a:ext cx="295514" cy="295514"/>
          </a:xfrm>
          <a:custGeom>
            <a:avLst/>
            <a:gdLst/>
            <a:ahLst/>
            <a:cxnLst>
              <a:cxn ang="0">
                <a:pos x="60" y="40"/>
              </a:cxn>
              <a:cxn ang="0">
                <a:pos x="40" y="60"/>
              </a:cxn>
              <a:cxn ang="0">
                <a:pos x="36" y="61"/>
              </a:cxn>
              <a:cxn ang="0">
                <a:pos x="33" y="60"/>
              </a:cxn>
              <a:cxn ang="0">
                <a:pos x="4" y="31"/>
              </a:cxn>
              <a:cxn ang="0">
                <a:pos x="0" y="22"/>
              </a:cxn>
              <a:cxn ang="0">
                <a:pos x="0" y="6"/>
              </a:cxn>
              <a:cxn ang="0">
                <a:pos x="6" y="0"/>
              </a:cxn>
              <a:cxn ang="0">
                <a:pos x="22" y="0"/>
              </a:cxn>
              <a:cxn ang="0">
                <a:pos x="31" y="4"/>
              </a:cxn>
              <a:cxn ang="0">
                <a:pos x="60" y="33"/>
              </a:cxn>
              <a:cxn ang="0">
                <a:pos x="61" y="36"/>
              </a:cxn>
              <a:cxn ang="0">
                <a:pos x="60" y="40"/>
              </a:cxn>
              <a:cxn ang="0">
                <a:pos x="13" y="8"/>
              </a:cxn>
              <a:cxn ang="0">
                <a:pos x="8" y="13"/>
              </a:cxn>
              <a:cxn ang="0">
                <a:pos x="13" y="18"/>
              </a:cxn>
              <a:cxn ang="0">
                <a:pos x="18" y="13"/>
              </a:cxn>
              <a:cxn ang="0">
                <a:pos x="13" y="8"/>
              </a:cxn>
            </a:cxnLst>
            <a:rect l="0" t="0" r="r" b="b"/>
            <a:pathLst>
              <a:path w="61" h="61">
                <a:moveTo>
                  <a:pt x="60" y="40"/>
                </a:moveTo>
                <a:cubicBezTo>
                  <a:pt x="40" y="60"/>
                  <a:pt x="40" y="60"/>
                  <a:pt x="40" y="60"/>
                </a:cubicBezTo>
                <a:cubicBezTo>
                  <a:pt x="39" y="61"/>
                  <a:pt x="38" y="61"/>
                  <a:pt x="36" y="61"/>
                </a:cubicBezTo>
                <a:cubicBezTo>
                  <a:pt x="35" y="61"/>
                  <a:pt x="34" y="61"/>
                  <a:pt x="33" y="60"/>
                </a:cubicBezTo>
                <a:cubicBezTo>
                  <a:pt x="4" y="31"/>
                  <a:pt x="4" y="31"/>
                  <a:pt x="4" y="31"/>
                </a:cubicBezTo>
                <a:cubicBezTo>
                  <a:pt x="2" y="29"/>
                  <a:pt x="0" y="25"/>
                  <a:pt x="0" y="22"/>
                </a:cubicBezTo>
                <a:cubicBezTo>
                  <a:pt x="0" y="6"/>
                  <a:pt x="0" y="6"/>
                  <a:pt x="0" y="6"/>
                </a:cubicBezTo>
                <a:cubicBezTo>
                  <a:pt x="0" y="3"/>
                  <a:pt x="3" y="0"/>
                  <a:pt x="6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5" y="0"/>
                  <a:pt x="29" y="2"/>
                  <a:pt x="31" y="4"/>
                </a:cubicBezTo>
                <a:cubicBezTo>
                  <a:pt x="60" y="33"/>
                  <a:pt x="60" y="33"/>
                  <a:pt x="60" y="33"/>
                </a:cubicBezTo>
                <a:cubicBezTo>
                  <a:pt x="61" y="34"/>
                  <a:pt x="61" y="35"/>
                  <a:pt x="61" y="36"/>
                </a:cubicBezTo>
                <a:cubicBezTo>
                  <a:pt x="61" y="38"/>
                  <a:pt x="61" y="39"/>
                  <a:pt x="60" y="40"/>
                </a:cubicBezTo>
                <a:close/>
                <a:moveTo>
                  <a:pt x="13" y="8"/>
                </a:moveTo>
                <a:cubicBezTo>
                  <a:pt x="10" y="8"/>
                  <a:pt x="8" y="10"/>
                  <a:pt x="8" y="13"/>
                </a:cubicBezTo>
                <a:cubicBezTo>
                  <a:pt x="8" y="16"/>
                  <a:pt x="10" y="18"/>
                  <a:pt x="13" y="18"/>
                </a:cubicBezTo>
                <a:cubicBezTo>
                  <a:pt x="16" y="18"/>
                  <a:pt x="18" y="16"/>
                  <a:pt x="18" y="13"/>
                </a:cubicBezTo>
                <a:cubicBezTo>
                  <a:pt x="18" y="10"/>
                  <a:pt x="16" y="8"/>
                  <a:pt x="13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7" name="is1ide-Freeform: Shape 53"/>
          <p:cNvSpPr/>
          <p:nvPr/>
        </p:nvSpPr>
        <p:spPr bwMode="auto">
          <a:xfrm>
            <a:off x="9036836" y="3426344"/>
            <a:ext cx="320144" cy="315664"/>
          </a:xfrm>
          <a:custGeom>
            <a:avLst/>
            <a:gdLst/>
            <a:ahLst/>
            <a:cxnLst>
              <a:cxn ang="0">
                <a:pos x="62" y="56"/>
              </a:cxn>
              <a:cxn ang="0">
                <a:pos x="56" y="62"/>
              </a:cxn>
              <a:cxn ang="0">
                <a:pos x="48" y="65"/>
              </a:cxn>
              <a:cxn ang="0">
                <a:pos x="40" y="62"/>
              </a:cxn>
              <a:cxn ang="0">
                <a:pos x="32" y="54"/>
              </a:cxn>
              <a:cxn ang="0">
                <a:pos x="28" y="46"/>
              </a:cxn>
              <a:cxn ang="0">
                <a:pos x="32" y="37"/>
              </a:cxn>
              <a:cxn ang="0">
                <a:pos x="28" y="34"/>
              </a:cxn>
              <a:cxn ang="0">
                <a:pos x="20" y="37"/>
              </a:cxn>
              <a:cxn ang="0">
                <a:pos x="12" y="34"/>
              </a:cxn>
              <a:cxn ang="0">
                <a:pos x="3" y="25"/>
              </a:cxn>
              <a:cxn ang="0">
                <a:pos x="0" y="17"/>
              </a:cxn>
              <a:cxn ang="0">
                <a:pos x="4" y="9"/>
              </a:cxn>
              <a:cxn ang="0">
                <a:pos x="9" y="3"/>
              </a:cxn>
              <a:cxn ang="0">
                <a:pos x="18" y="0"/>
              </a:cxn>
              <a:cxn ang="0">
                <a:pos x="26" y="3"/>
              </a:cxn>
              <a:cxn ang="0">
                <a:pos x="34" y="12"/>
              </a:cxn>
              <a:cxn ang="0">
                <a:pos x="37" y="20"/>
              </a:cxn>
              <a:cxn ang="0">
                <a:pos x="34" y="28"/>
              </a:cxn>
              <a:cxn ang="0">
                <a:pos x="37" y="32"/>
              </a:cxn>
              <a:cxn ang="0">
                <a:pos x="46" y="28"/>
              </a:cxn>
              <a:cxn ang="0">
                <a:pos x="54" y="32"/>
              </a:cxn>
              <a:cxn ang="0">
                <a:pos x="62" y="40"/>
              </a:cxn>
              <a:cxn ang="0">
                <a:pos x="66" y="48"/>
              </a:cxn>
              <a:cxn ang="0">
                <a:pos x="62" y="56"/>
              </a:cxn>
              <a:cxn ang="0">
                <a:pos x="29" y="17"/>
              </a:cxn>
              <a:cxn ang="0">
                <a:pos x="20" y="9"/>
              </a:cxn>
              <a:cxn ang="0">
                <a:pos x="18" y="8"/>
              </a:cxn>
              <a:cxn ang="0">
                <a:pos x="15" y="9"/>
              </a:cxn>
              <a:cxn ang="0">
                <a:pos x="9" y="15"/>
              </a:cxn>
              <a:cxn ang="0">
                <a:pos x="8" y="17"/>
              </a:cxn>
              <a:cxn ang="0">
                <a:pos x="9" y="20"/>
              </a:cxn>
              <a:cxn ang="0">
                <a:pos x="17" y="28"/>
              </a:cxn>
              <a:cxn ang="0">
                <a:pos x="20" y="29"/>
              </a:cxn>
              <a:cxn ang="0">
                <a:pos x="23" y="28"/>
              </a:cxn>
              <a:cxn ang="0">
                <a:pos x="20" y="24"/>
              </a:cxn>
              <a:cxn ang="0">
                <a:pos x="24" y="20"/>
              </a:cxn>
              <a:cxn ang="0">
                <a:pos x="28" y="23"/>
              </a:cxn>
              <a:cxn ang="0">
                <a:pos x="30" y="20"/>
              </a:cxn>
              <a:cxn ang="0">
                <a:pos x="29" y="17"/>
              </a:cxn>
              <a:cxn ang="0">
                <a:pos x="57" y="45"/>
              </a:cxn>
              <a:cxn ang="0">
                <a:pos x="48" y="37"/>
              </a:cxn>
              <a:cxn ang="0">
                <a:pos x="46" y="36"/>
              </a:cxn>
              <a:cxn ang="0">
                <a:pos x="43" y="37"/>
              </a:cxn>
              <a:cxn ang="0">
                <a:pos x="46" y="42"/>
              </a:cxn>
              <a:cxn ang="0">
                <a:pos x="42" y="46"/>
              </a:cxn>
              <a:cxn ang="0">
                <a:pos x="37" y="43"/>
              </a:cxn>
              <a:cxn ang="0">
                <a:pos x="36" y="46"/>
              </a:cxn>
              <a:cxn ang="0">
                <a:pos x="37" y="48"/>
              </a:cxn>
              <a:cxn ang="0">
                <a:pos x="45" y="57"/>
              </a:cxn>
              <a:cxn ang="0">
                <a:pos x="48" y="58"/>
              </a:cxn>
              <a:cxn ang="0">
                <a:pos x="51" y="57"/>
              </a:cxn>
              <a:cxn ang="0">
                <a:pos x="57" y="51"/>
              </a:cxn>
              <a:cxn ang="0">
                <a:pos x="58" y="48"/>
              </a:cxn>
              <a:cxn ang="0">
                <a:pos x="57" y="45"/>
              </a:cxn>
            </a:cxnLst>
            <a:rect l="0" t="0" r="r" b="b"/>
            <a:pathLst>
              <a:path w="66" h="65">
                <a:moveTo>
                  <a:pt x="62" y="56"/>
                </a:moveTo>
                <a:cubicBezTo>
                  <a:pt x="56" y="62"/>
                  <a:pt x="56" y="62"/>
                  <a:pt x="56" y="62"/>
                </a:cubicBezTo>
                <a:cubicBezTo>
                  <a:pt x="54" y="64"/>
                  <a:pt x="51" y="65"/>
                  <a:pt x="48" y="65"/>
                </a:cubicBezTo>
                <a:cubicBezTo>
                  <a:pt x="45" y="65"/>
                  <a:pt x="42" y="64"/>
                  <a:pt x="40" y="62"/>
                </a:cubicBez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28" y="49"/>
                  <a:pt x="28" y="46"/>
                </a:cubicBezTo>
                <a:cubicBezTo>
                  <a:pt x="28" y="42"/>
                  <a:pt x="30" y="39"/>
                  <a:pt x="32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6" y="36"/>
                  <a:pt x="23" y="37"/>
                  <a:pt x="20" y="37"/>
                </a:cubicBezTo>
                <a:cubicBezTo>
                  <a:pt x="17" y="37"/>
                  <a:pt x="14" y="36"/>
                  <a:pt x="12" y="34"/>
                </a:cubicBezTo>
                <a:cubicBezTo>
                  <a:pt x="3" y="25"/>
                  <a:pt x="3" y="25"/>
                  <a:pt x="3" y="25"/>
                </a:cubicBezTo>
                <a:cubicBezTo>
                  <a:pt x="1" y="23"/>
                  <a:pt x="0" y="20"/>
                  <a:pt x="0" y="17"/>
                </a:cubicBezTo>
                <a:cubicBezTo>
                  <a:pt x="0" y="14"/>
                  <a:pt x="1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2" y="1"/>
                  <a:pt x="15" y="0"/>
                  <a:pt x="18" y="0"/>
                </a:cubicBezTo>
                <a:cubicBezTo>
                  <a:pt x="21" y="0"/>
                  <a:pt x="24" y="1"/>
                  <a:pt x="26" y="3"/>
                </a:cubicBezTo>
                <a:cubicBezTo>
                  <a:pt x="34" y="12"/>
                  <a:pt x="34" y="12"/>
                  <a:pt x="34" y="12"/>
                </a:cubicBezTo>
                <a:cubicBezTo>
                  <a:pt x="36" y="14"/>
                  <a:pt x="37" y="17"/>
                  <a:pt x="37" y="20"/>
                </a:cubicBezTo>
                <a:cubicBezTo>
                  <a:pt x="37" y="23"/>
                  <a:pt x="36" y="26"/>
                  <a:pt x="34" y="28"/>
                </a:cubicBezTo>
                <a:cubicBezTo>
                  <a:pt x="37" y="32"/>
                  <a:pt x="37" y="32"/>
                  <a:pt x="37" y="32"/>
                </a:cubicBezTo>
                <a:cubicBezTo>
                  <a:pt x="40" y="30"/>
                  <a:pt x="43" y="28"/>
                  <a:pt x="46" y="28"/>
                </a:cubicBezTo>
                <a:cubicBezTo>
                  <a:pt x="49" y="28"/>
                  <a:pt x="52" y="29"/>
                  <a:pt x="54" y="32"/>
                </a:cubicBezTo>
                <a:cubicBezTo>
                  <a:pt x="62" y="40"/>
                  <a:pt x="62" y="40"/>
                  <a:pt x="62" y="40"/>
                </a:cubicBezTo>
                <a:cubicBezTo>
                  <a:pt x="64" y="42"/>
                  <a:pt x="66" y="45"/>
                  <a:pt x="66" y="48"/>
                </a:cubicBezTo>
                <a:cubicBezTo>
                  <a:pt x="66" y="51"/>
                  <a:pt x="64" y="54"/>
                  <a:pt x="62" y="56"/>
                </a:cubicBezTo>
                <a:close/>
                <a:moveTo>
                  <a:pt x="29" y="17"/>
                </a:move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19" y="8"/>
                  <a:pt x="18" y="8"/>
                </a:cubicBezTo>
                <a:cubicBezTo>
                  <a:pt x="17" y="8"/>
                  <a:pt x="16" y="8"/>
                  <a:pt x="15" y="9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20"/>
                </a:cubicBezTo>
                <a:cubicBezTo>
                  <a:pt x="17" y="28"/>
                  <a:pt x="17" y="28"/>
                  <a:pt x="17" y="28"/>
                </a:cubicBezTo>
                <a:cubicBezTo>
                  <a:pt x="18" y="29"/>
                  <a:pt x="19" y="29"/>
                  <a:pt x="20" y="29"/>
                </a:cubicBezTo>
                <a:cubicBezTo>
                  <a:pt x="21" y="29"/>
                  <a:pt x="22" y="29"/>
                  <a:pt x="23" y="28"/>
                </a:cubicBezTo>
                <a:cubicBezTo>
                  <a:pt x="22" y="27"/>
                  <a:pt x="20" y="26"/>
                  <a:pt x="20" y="24"/>
                </a:cubicBezTo>
                <a:cubicBezTo>
                  <a:pt x="20" y="22"/>
                  <a:pt x="22" y="20"/>
                  <a:pt x="24" y="20"/>
                </a:cubicBezTo>
                <a:cubicBezTo>
                  <a:pt x="26" y="20"/>
                  <a:pt x="27" y="21"/>
                  <a:pt x="28" y="23"/>
                </a:cubicBezTo>
                <a:cubicBezTo>
                  <a:pt x="29" y="22"/>
                  <a:pt x="30" y="21"/>
                  <a:pt x="30" y="20"/>
                </a:cubicBezTo>
                <a:cubicBezTo>
                  <a:pt x="30" y="19"/>
                  <a:pt x="29" y="18"/>
                  <a:pt x="29" y="17"/>
                </a:cubicBezTo>
                <a:close/>
                <a:moveTo>
                  <a:pt x="57" y="45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7" y="36"/>
                  <a:pt x="46" y="36"/>
                </a:cubicBezTo>
                <a:cubicBezTo>
                  <a:pt x="45" y="36"/>
                  <a:pt x="44" y="36"/>
                  <a:pt x="43" y="37"/>
                </a:cubicBezTo>
                <a:cubicBezTo>
                  <a:pt x="44" y="39"/>
                  <a:pt x="46" y="40"/>
                  <a:pt x="46" y="42"/>
                </a:cubicBezTo>
                <a:cubicBezTo>
                  <a:pt x="46" y="44"/>
                  <a:pt x="44" y="46"/>
                  <a:pt x="42" y="46"/>
                </a:cubicBezTo>
                <a:cubicBezTo>
                  <a:pt x="40" y="46"/>
                  <a:pt x="39" y="44"/>
                  <a:pt x="37" y="43"/>
                </a:cubicBezTo>
                <a:cubicBezTo>
                  <a:pt x="37" y="43"/>
                  <a:pt x="36" y="44"/>
                  <a:pt x="36" y="46"/>
                </a:cubicBezTo>
                <a:cubicBezTo>
                  <a:pt x="36" y="47"/>
                  <a:pt x="36" y="48"/>
                  <a:pt x="37" y="48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8"/>
                  <a:pt x="48" y="58"/>
                </a:cubicBezTo>
                <a:cubicBezTo>
                  <a:pt x="49" y="58"/>
                  <a:pt x="50" y="57"/>
                  <a:pt x="51" y="57"/>
                </a:cubicBezTo>
                <a:cubicBezTo>
                  <a:pt x="57" y="51"/>
                  <a:pt x="57" y="51"/>
                  <a:pt x="57" y="51"/>
                </a:cubicBezTo>
                <a:cubicBezTo>
                  <a:pt x="58" y="50"/>
                  <a:pt x="58" y="49"/>
                  <a:pt x="58" y="48"/>
                </a:cubicBezTo>
                <a:cubicBezTo>
                  <a:pt x="58" y="47"/>
                  <a:pt x="58" y="46"/>
                  <a:pt x="57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8" name="is1ide-Freeform: Shape 54"/>
          <p:cNvSpPr/>
          <p:nvPr/>
        </p:nvSpPr>
        <p:spPr bwMode="auto">
          <a:xfrm>
            <a:off x="2789156" y="3448732"/>
            <a:ext cx="349245" cy="270888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19" name="is1ide-Freeform: Shape 55"/>
          <p:cNvSpPr/>
          <p:nvPr/>
        </p:nvSpPr>
        <p:spPr bwMode="auto">
          <a:xfrm>
            <a:off x="3596142" y="2687701"/>
            <a:ext cx="371631" cy="246263"/>
          </a:xfrm>
          <a:custGeom>
            <a:avLst/>
            <a:gdLst/>
            <a:ahLst/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l="0" t="0" r="r" b="b"/>
            <a:pathLst>
              <a:path w="77" h="51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0" name="is1ide-Freeform: Shape 56"/>
          <p:cNvSpPr/>
          <p:nvPr/>
        </p:nvSpPr>
        <p:spPr bwMode="auto">
          <a:xfrm>
            <a:off x="8230971" y="2660069"/>
            <a:ext cx="295514" cy="299993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1" name="ïşḻïďê-Freeform: Shape 57"/>
          <p:cNvSpPr/>
          <p:nvPr/>
        </p:nvSpPr>
        <p:spPr bwMode="auto">
          <a:xfrm>
            <a:off x="2828334" y="1885953"/>
            <a:ext cx="270888" cy="299993"/>
          </a:xfrm>
          <a:custGeom>
            <a:avLst/>
            <a:gdLst/>
            <a:ahLst/>
            <a:cxnLst>
              <a:cxn ang="0">
                <a:pos x="46" y="62"/>
              </a:cxn>
              <a:cxn ang="0">
                <a:pos x="10" y="62"/>
              </a:cxn>
              <a:cxn ang="0">
                <a:pos x="0" y="52"/>
              </a:cxn>
              <a:cxn ang="0">
                <a:pos x="14" y="29"/>
              </a:cxn>
              <a:cxn ang="0">
                <a:pos x="28" y="34"/>
              </a:cxn>
              <a:cxn ang="0">
                <a:pos x="42" y="29"/>
              </a:cxn>
              <a:cxn ang="0">
                <a:pos x="56" y="52"/>
              </a:cxn>
              <a:cxn ang="0">
                <a:pos x="46" y="62"/>
              </a:cxn>
              <a:cxn ang="0">
                <a:pos x="28" y="31"/>
              </a:cxn>
              <a:cxn ang="0">
                <a:pos x="13" y="16"/>
              </a:cxn>
              <a:cxn ang="0">
                <a:pos x="28" y="0"/>
              </a:cxn>
              <a:cxn ang="0">
                <a:pos x="43" y="16"/>
              </a:cxn>
              <a:cxn ang="0">
                <a:pos x="28" y="31"/>
              </a:cxn>
            </a:cxnLst>
            <a:rect l="0" t="0" r="r" b="b"/>
            <a:pathLst>
              <a:path w="56" h="62">
                <a:moveTo>
                  <a:pt x="46" y="62"/>
                </a:moveTo>
                <a:cubicBezTo>
                  <a:pt x="10" y="62"/>
                  <a:pt x="10" y="62"/>
                  <a:pt x="10" y="62"/>
                </a:cubicBezTo>
                <a:cubicBezTo>
                  <a:pt x="4" y="62"/>
                  <a:pt x="0" y="58"/>
                  <a:pt x="0" y="52"/>
                </a:cubicBezTo>
                <a:cubicBezTo>
                  <a:pt x="0" y="43"/>
                  <a:pt x="2" y="29"/>
                  <a:pt x="14" y="29"/>
                </a:cubicBezTo>
                <a:cubicBezTo>
                  <a:pt x="15" y="29"/>
                  <a:pt x="20" y="34"/>
                  <a:pt x="28" y="34"/>
                </a:cubicBezTo>
                <a:cubicBezTo>
                  <a:pt x="36" y="34"/>
                  <a:pt x="41" y="29"/>
                  <a:pt x="42" y="29"/>
                </a:cubicBezTo>
                <a:cubicBezTo>
                  <a:pt x="54" y="29"/>
                  <a:pt x="56" y="43"/>
                  <a:pt x="56" y="52"/>
                </a:cubicBezTo>
                <a:cubicBezTo>
                  <a:pt x="56" y="58"/>
                  <a:pt x="52" y="62"/>
                  <a:pt x="46" y="62"/>
                </a:cubicBezTo>
                <a:close/>
                <a:moveTo>
                  <a:pt x="28" y="31"/>
                </a:moveTo>
                <a:cubicBezTo>
                  <a:pt x="20" y="31"/>
                  <a:pt x="13" y="24"/>
                  <a:pt x="13" y="16"/>
                </a:cubicBezTo>
                <a:cubicBezTo>
                  <a:pt x="13" y="7"/>
                  <a:pt x="20" y="0"/>
                  <a:pt x="28" y="0"/>
                </a:cubicBezTo>
                <a:cubicBezTo>
                  <a:pt x="37" y="0"/>
                  <a:pt x="43" y="7"/>
                  <a:pt x="43" y="16"/>
                </a:cubicBezTo>
                <a:cubicBezTo>
                  <a:pt x="43" y="24"/>
                  <a:pt x="37" y="31"/>
                  <a:pt x="28" y="3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2" name="ïşḻïďê-Oval 3"/>
          <p:cNvSpPr/>
          <p:nvPr/>
        </p:nvSpPr>
        <p:spPr>
          <a:xfrm>
            <a:off x="5728264" y="2442622"/>
            <a:ext cx="734881" cy="734881"/>
          </a:xfrm>
          <a:prstGeom prst="ellipse">
            <a:avLst/>
          </a:prstGeom>
          <a:solidFill>
            <a:srgbClr val="FB794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sz="1775" dirty="0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sp>
        <p:nvSpPr>
          <p:cNvPr id="23" name="ïşḻïďê-Freeform: Shape 58"/>
          <p:cNvSpPr/>
          <p:nvPr/>
        </p:nvSpPr>
        <p:spPr bwMode="auto">
          <a:xfrm>
            <a:off x="5883712" y="2628144"/>
            <a:ext cx="393269" cy="363837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 sz="1775">
              <a:latin typeface="方正黑体简体" panose="02010601030101010101" pitchFamily="2" charset="-122"/>
              <a:ea typeface="方正黑体简体" panose="02010601030101010101" pitchFamily="2" charset="-122"/>
              <a:sym typeface="FZHei-B01S" panose="02010601030101010101" pitchFamily="2" charset="-122"/>
            </a:endParaRPr>
          </a:p>
        </p:txBody>
      </p:sp>
      <p:grpSp>
        <p:nvGrpSpPr>
          <p:cNvPr id="24" name="Group 1"/>
          <p:cNvGrpSpPr/>
          <p:nvPr/>
        </p:nvGrpSpPr>
        <p:grpSpPr>
          <a:xfrm>
            <a:off x="1141360" y="4344761"/>
            <a:ext cx="9909279" cy="1290617"/>
            <a:chOff x="3504405" y="4498598"/>
            <a:chExt cx="5824999" cy="1309737"/>
          </a:xfrm>
        </p:grpSpPr>
        <p:sp>
          <p:nvSpPr>
            <p:cNvPr id="25" name="ïşḻïďê-Rectangle: Rounded Corners 37"/>
            <p:cNvSpPr/>
            <p:nvPr/>
          </p:nvSpPr>
          <p:spPr>
            <a:xfrm>
              <a:off x="5505844" y="4498598"/>
              <a:ext cx="1822123" cy="1309737"/>
            </a:xfrm>
            <a:prstGeom prst="roundRect">
              <a:avLst>
                <a:gd name="adj" fmla="val 50000"/>
              </a:avLst>
            </a:prstGeom>
            <a:solidFill>
              <a:srgbClr val="5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1168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985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FZHei-B01S" panose="02010601030101010101" pitchFamily="2" charset="-122"/>
              </a:endParaRPr>
            </a:p>
          </p:txBody>
        </p:sp>
        <p:sp>
          <p:nvSpPr>
            <p:cNvPr id="26" name="ïşḻïďê-Rectangle: Rounded Corners 41"/>
            <p:cNvSpPr/>
            <p:nvPr/>
          </p:nvSpPr>
          <p:spPr>
            <a:xfrm>
              <a:off x="7507281" y="4498598"/>
              <a:ext cx="1822123" cy="1309737"/>
            </a:xfrm>
            <a:prstGeom prst="roundRect">
              <a:avLst>
                <a:gd name="adj" fmla="val 50000"/>
              </a:avLst>
            </a:prstGeom>
            <a:solidFill>
              <a:srgbClr val="FB7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1168" rIns="0" bIns="212847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985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FZHei-B01S" panose="02010601030101010101" pitchFamily="2" charset="-122"/>
              </a:endParaRPr>
            </a:p>
          </p:txBody>
        </p:sp>
        <p:sp>
          <p:nvSpPr>
            <p:cNvPr id="27" name="ïşḻïďê-Rectangle: Rounded Corners 44"/>
            <p:cNvSpPr/>
            <p:nvPr/>
          </p:nvSpPr>
          <p:spPr>
            <a:xfrm>
              <a:off x="3504405" y="4498598"/>
              <a:ext cx="1822123" cy="1309737"/>
            </a:xfrm>
            <a:prstGeom prst="roundRect">
              <a:avLst>
                <a:gd name="adj" fmla="val 50000"/>
              </a:avLst>
            </a:prstGeom>
            <a:solidFill>
              <a:srgbClr val="FB7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461168" rIns="0" bIns="0" anchor="t" anchorCtr="1">
              <a:normAutofit/>
            </a:bodyPr>
            <a:lstStyle/>
            <a:p>
              <a:pPr algn="ctr">
                <a:lnSpc>
                  <a:spcPct val="120000"/>
                </a:lnSpc>
              </a:pPr>
              <a:endParaRPr lang="zh-CN" altLang="en-US" sz="985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FZHei-B01S" panose="02010601030101010101" pitchFamily="2" charset="-122"/>
              </a:endParaRPr>
            </a:p>
          </p:txBody>
        </p:sp>
        <p:cxnSp>
          <p:nvCxnSpPr>
            <p:cNvPr id="28" name="ïşḻïďê-Straight Connector 49"/>
            <p:cNvCxnSpPr/>
            <p:nvPr/>
          </p:nvCxnSpPr>
          <p:spPr>
            <a:xfrm>
              <a:off x="5326529" y="5153465"/>
              <a:ext cx="179665" cy="0"/>
            </a:xfrm>
            <a:prstGeom prst="line">
              <a:avLst/>
            </a:prstGeom>
            <a:ln w="19050">
              <a:solidFill>
                <a:srgbClr val="5C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ïşḻïďê-Straight Connector 51"/>
            <p:cNvCxnSpPr/>
            <p:nvPr/>
          </p:nvCxnSpPr>
          <p:spPr>
            <a:xfrm>
              <a:off x="7327618" y="5153465"/>
              <a:ext cx="179665" cy="0"/>
            </a:xfrm>
            <a:prstGeom prst="line">
              <a:avLst/>
            </a:prstGeom>
            <a:ln w="19050">
              <a:solidFill>
                <a:srgbClr val="5C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文本框 35"/>
          <p:cNvSpPr txBox="1"/>
          <p:nvPr/>
        </p:nvSpPr>
        <p:spPr>
          <a:xfrm>
            <a:off x="1142014" y="445546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140296" y="476563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zh-CN" altLang="en-US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554517" y="445546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552799" y="476563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950909" y="4455460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7949191" y="476563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4237276"/>
            <a:ext cx="121920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1383658" y="3806389"/>
            <a:ext cx="1210684" cy="903902"/>
            <a:chOff x="3340051" y="1806969"/>
            <a:chExt cx="1210684" cy="903902"/>
          </a:xfrm>
        </p:grpSpPr>
        <p:pic>
          <p:nvPicPr>
            <p:cNvPr id="3" name="图片 2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2070" y="1806969"/>
              <a:ext cx="806646" cy="903902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3340051" y="1806969"/>
              <a:ext cx="12106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5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8" name="对话气泡: 矩形 7"/>
          <p:cNvSpPr/>
          <p:nvPr/>
        </p:nvSpPr>
        <p:spPr>
          <a:xfrm>
            <a:off x="830765" y="1980320"/>
            <a:ext cx="2316470" cy="1631113"/>
          </a:xfrm>
          <a:prstGeom prst="wedgeRectCallout">
            <a:avLst>
              <a:gd name="adj1" fmla="val -5289"/>
              <a:gd name="adj2" fmla="val 64157"/>
            </a:avLst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05419" y="232695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5419" y="262072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4172078" y="3806389"/>
            <a:ext cx="1210684" cy="903902"/>
            <a:chOff x="3340051" y="1806969"/>
            <a:chExt cx="1210684" cy="903902"/>
          </a:xfrm>
        </p:grpSpPr>
        <p:pic>
          <p:nvPicPr>
            <p:cNvPr id="30" name="图片 29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2070" y="1806969"/>
              <a:ext cx="806646" cy="903902"/>
            </a:xfrm>
            <a:prstGeom prst="rect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3340051" y="1806969"/>
              <a:ext cx="12106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5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32" name="对话气泡: 矩形 31"/>
          <p:cNvSpPr/>
          <p:nvPr/>
        </p:nvSpPr>
        <p:spPr>
          <a:xfrm>
            <a:off x="3619185" y="1980320"/>
            <a:ext cx="2316470" cy="1631113"/>
          </a:xfrm>
          <a:prstGeom prst="wedgeRectCallout">
            <a:avLst>
              <a:gd name="adj1" fmla="val -5289"/>
              <a:gd name="adj2" fmla="val 64157"/>
            </a:avLst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3393839" y="232695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393839" y="262072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971131" y="3806389"/>
            <a:ext cx="1210684" cy="903902"/>
            <a:chOff x="3340051" y="1806969"/>
            <a:chExt cx="1210684" cy="903902"/>
          </a:xfrm>
        </p:grpSpPr>
        <p:pic>
          <p:nvPicPr>
            <p:cNvPr id="36" name="图片 35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2070" y="1806969"/>
              <a:ext cx="806646" cy="903902"/>
            </a:xfrm>
            <a:prstGeom prst="rect">
              <a:avLst/>
            </a:prstGeom>
          </p:spPr>
        </p:pic>
        <p:sp>
          <p:nvSpPr>
            <p:cNvPr id="37" name="文本框 36"/>
            <p:cNvSpPr txBox="1"/>
            <p:nvPr/>
          </p:nvSpPr>
          <p:spPr>
            <a:xfrm>
              <a:off x="3340051" y="1806969"/>
              <a:ext cx="12106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5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38" name="对话气泡: 矩形 37"/>
          <p:cNvSpPr/>
          <p:nvPr/>
        </p:nvSpPr>
        <p:spPr>
          <a:xfrm>
            <a:off x="6418238" y="1980320"/>
            <a:ext cx="2316470" cy="1631113"/>
          </a:xfrm>
          <a:prstGeom prst="wedgeRectCallout">
            <a:avLst>
              <a:gd name="adj1" fmla="val -5289"/>
              <a:gd name="adj2" fmla="val 64157"/>
            </a:avLst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6192892" y="232695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192892" y="262072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9755743" y="3806389"/>
            <a:ext cx="1210684" cy="903902"/>
            <a:chOff x="3340051" y="1806969"/>
            <a:chExt cx="1210684" cy="903902"/>
          </a:xfrm>
        </p:grpSpPr>
        <p:pic>
          <p:nvPicPr>
            <p:cNvPr id="42" name="图片 41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2070" y="1806969"/>
              <a:ext cx="806646" cy="903902"/>
            </a:xfrm>
            <a:prstGeom prst="rect">
              <a:avLst/>
            </a:prstGeom>
          </p:spPr>
        </p:pic>
        <p:sp>
          <p:nvSpPr>
            <p:cNvPr id="43" name="文本框 42"/>
            <p:cNvSpPr txBox="1"/>
            <p:nvPr/>
          </p:nvSpPr>
          <p:spPr>
            <a:xfrm>
              <a:off x="3340051" y="1806969"/>
              <a:ext cx="1210684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5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44" name="对话气泡: 矩形 43"/>
          <p:cNvSpPr/>
          <p:nvPr/>
        </p:nvSpPr>
        <p:spPr>
          <a:xfrm>
            <a:off x="9202850" y="1980320"/>
            <a:ext cx="2316470" cy="1631113"/>
          </a:xfrm>
          <a:prstGeom prst="wedgeRectCallout">
            <a:avLst>
              <a:gd name="adj1" fmla="val -5289"/>
              <a:gd name="adj2" fmla="val 64157"/>
            </a:avLst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8977504" y="2326953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bg1"/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977504" y="2620724"/>
            <a:ext cx="274383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bg1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32" grpId="0" animBg="1"/>
      <p:bldP spid="33" grpId="0"/>
      <p:bldP spid="34" grpId="0"/>
      <p:bldP spid="38" grpId="0" animBg="1"/>
      <p:bldP spid="39" grpId="0"/>
      <p:bldP spid="40" grpId="0"/>
      <p:bldP spid="44" grpId="0" animBg="1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4"/>
          <p:cNvSpPr/>
          <p:nvPr/>
        </p:nvSpPr>
        <p:spPr bwMode="auto">
          <a:xfrm>
            <a:off x="6049247" y="2256366"/>
            <a:ext cx="86670" cy="46050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2" name="Freeform: Shape 168"/>
          <p:cNvSpPr/>
          <p:nvPr/>
        </p:nvSpPr>
        <p:spPr bwMode="auto">
          <a:xfrm rot="16200000">
            <a:off x="5632859" y="1224893"/>
            <a:ext cx="919445" cy="731125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4" name="Oval 170"/>
          <p:cNvSpPr/>
          <p:nvPr/>
        </p:nvSpPr>
        <p:spPr bwMode="auto">
          <a:xfrm rot="16200000">
            <a:off x="5834558" y="1240486"/>
            <a:ext cx="516048" cy="516049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1" name="Oval 167"/>
          <p:cNvSpPr/>
          <p:nvPr/>
        </p:nvSpPr>
        <p:spPr bwMode="auto">
          <a:xfrm>
            <a:off x="5985800" y="2071210"/>
            <a:ext cx="213564" cy="213564"/>
          </a:xfrm>
          <a:prstGeom prst="ellipse">
            <a:avLst/>
          </a:prstGeom>
          <a:solidFill>
            <a:srgbClr val="5CCCFF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" name="Arrow: Bent 171"/>
          <p:cNvSpPr/>
          <p:nvPr/>
        </p:nvSpPr>
        <p:spPr bwMode="auto">
          <a:xfrm rot="5400000">
            <a:off x="7572766" y="1182444"/>
            <a:ext cx="933368" cy="3882976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" name="Arrow: Bent 172"/>
          <p:cNvSpPr/>
          <p:nvPr/>
        </p:nvSpPr>
        <p:spPr bwMode="auto">
          <a:xfrm rot="5400000">
            <a:off x="6620084" y="2160655"/>
            <a:ext cx="933368" cy="1926552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7" name="Arrow: Bent 173"/>
          <p:cNvSpPr/>
          <p:nvPr/>
        </p:nvSpPr>
        <p:spPr bwMode="auto">
          <a:xfrm rot="16200000" flipH="1">
            <a:off x="3679027" y="1182444"/>
            <a:ext cx="933368" cy="3882976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8" name="Arrow: Bent 174"/>
          <p:cNvSpPr/>
          <p:nvPr/>
        </p:nvSpPr>
        <p:spPr bwMode="auto">
          <a:xfrm rot="16200000" flipH="1">
            <a:off x="4672174" y="2160655"/>
            <a:ext cx="933368" cy="1926552"/>
          </a:xfrm>
          <a:prstGeom prst="bentArrow">
            <a:avLst>
              <a:gd name="adj1" fmla="val 6416"/>
              <a:gd name="adj2" fmla="val 25000"/>
              <a:gd name="adj3" fmla="val 0"/>
              <a:gd name="adj4" fmla="val 43750"/>
            </a:avLst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9" name="Rectangle 175"/>
          <p:cNvSpPr/>
          <p:nvPr/>
        </p:nvSpPr>
        <p:spPr bwMode="auto">
          <a:xfrm>
            <a:off x="6049247" y="2660140"/>
            <a:ext cx="86670" cy="947688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0" name="Freeform: Shape 176"/>
          <p:cNvSpPr/>
          <p:nvPr/>
        </p:nvSpPr>
        <p:spPr bwMode="auto">
          <a:xfrm>
            <a:off x="5915893" y="1335973"/>
            <a:ext cx="353375" cy="284977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1" name="Oval 177"/>
          <p:cNvSpPr/>
          <p:nvPr/>
        </p:nvSpPr>
        <p:spPr bwMode="auto">
          <a:xfrm>
            <a:off x="2328523" y="3576140"/>
            <a:ext cx="213564" cy="213564"/>
          </a:xfrm>
          <a:prstGeom prst="ellipse">
            <a:avLst/>
          </a:prstGeom>
          <a:solidFill>
            <a:srgbClr val="FB7943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2" name="Oval 178"/>
          <p:cNvSpPr/>
          <p:nvPr/>
        </p:nvSpPr>
        <p:spPr bwMode="auto">
          <a:xfrm>
            <a:off x="4293308" y="3576140"/>
            <a:ext cx="213564" cy="213564"/>
          </a:xfrm>
          <a:prstGeom prst="ellipse">
            <a:avLst/>
          </a:prstGeom>
          <a:solidFill>
            <a:srgbClr val="5CCCFF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3" name="Oval 179"/>
          <p:cNvSpPr/>
          <p:nvPr/>
        </p:nvSpPr>
        <p:spPr bwMode="auto">
          <a:xfrm>
            <a:off x="5985800" y="3576140"/>
            <a:ext cx="213564" cy="213564"/>
          </a:xfrm>
          <a:prstGeom prst="ellipse">
            <a:avLst/>
          </a:prstGeom>
          <a:solidFill>
            <a:srgbClr val="FB7943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4" name="Oval 180"/>
          <p:cNvSpPr/>
          <p:nvPr/>
        </p:nvSpPr>
        <p:spPr bwMode="auto">
          <a:xfrm>
            <a:off x="7712995" y="3576140"/>
            <a:ext cx="213564" cy="213564"/>
          </a:xfrm>
          <a:prstGeom prst="ellipse">
            <a:avLst/>
          </a:prstGeom>
          <a:solidFill>
            <a:srgbClr val="5CCCFF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15" name="Oval 181"/>
          <p:cNvSpPr/>
          <p:nvPr/>
        </p:nvSpPr>
        <p:spPr bwMode="auto">
          <a:xfrm>
            <a:off x="9645746" y="3576140"/>
            <a:ext cx="213564" cy="213564"/>
          </a:xfrm>
          <a:prstGeom prst="ellipse">
            <a:avLst/>
          </a:prstGeom>
          <a:solidFill>
            <a:srgbClr val="FB7943"/>
          </a:solidFill>
          <a:ln w="19050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7" name="Freeform: Shape 183"/>
          <p:cNvSpPr/>
          <p:nvPr/>
        </p:nvSpPr>
        <p:spPr bwMode="auto">
          <a:xfrm rot="5400000" flipV="1">
            <a:off x="1979779" y="3912167"/>
            <a:ext cx="919442" cy="731122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9" name="Oval 185"/>
          <p:cNvSpPr/>
          <p:nvPr/>
        </p:nvSpPr>
        <p:spPr bwMode="auto">
          <a:xfrm rot="5400000" flipV="1">
            <a:off x="2181478" y="4111649"/>
            <a:ext cx="516047" cy="51604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4" name="Freeform: Shape 187"/>
          <p:cNvSpPr/>
          <p:nvPr/>
        </p:nvSpPr>
        <p:spPr bwMode="auto">
          <a:xfrm rot="5400000" flipV="1">
            <a:off x="3932755" y="3912167"/>
            <a:ext cx="919442" cy="731122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6" name="Oval 189"/>
          <p:cNvSpPr/>
          <p:nvPr/>
        </p:nvSpPr>
        <p:spPr bwMode="auto">
          <a:xfrm rot="5400000" flipV="1">
            <a:off x="4134454" y="4111649"/>
            <a:ext cx="516047" cy="51604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1" name="Freeform: Shape 191"/>
          <p:cNvSpPr/>
          <p:nvPr/>
        </p:nvSpPr>
        <p:spPr bwMode="auto">
          <a:xfrm rot="5400000" flipV="1">
            <a:off x="5632861" y="3912167"/>
            <a:ext cx="919442" cy="731122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3" name="Oval 193"/>
          <p:cNvSpPr/>
          <p:nvPr/>
        </p:nvSpPr>
        <p:spPr bwMode="auto">
          <a:xfrm rot="5400000" flipV="1">
            <a:off x="5834560" y="4111649"/>
            <a:ext cx="516047" cy="51604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8" name="Freeform: Shape 195"/>
          <p:cNvSpPr/>
          <p:nvPr/>
        </p:nvSpPr>
        <p:spPr bwMode="auto">
          <a:xfrm rot="5400000" flipV="1">
            <a:off x="7362559" y="3912167"/>
            <a:ext cx="919442" cy="731122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50" name="Oval 197"/>
          <p:cNvSpPr/>
          <p:nvPr/>
        </p:nvSpPr>
        <p:spPr bwMode="auto">
          <a:xfrm rot="5400000" flipV="1">
            <a:off x="7564258" y="4111649"/>
            <a:ext cx="516047" cy="51604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5" name="Freeform: Shape 199"/>
          <p:cNvSpPr/>
          <p:nvPr/>
        </p:nvSpPr>
        <p:spPr bwMode="auto">
          <a:xfrm rot="5400000" flipV="1">
            <a:off x="9295310" y="3912167"/>
            <a:ext cx="919442" cy="731122"/>
          </a:xfrm>
          <a:custGeom>
            <a:avLst/>
            <a:gdLst/>
            <a:ahLst/>
            <a:cxnLst>
              <a:cxn ang="0">
                <a:pos x="180" y="64"/>
              </a:cxn>
              <a:cxn ang="0">
                <a:pos x="180" y="64"/>
              </a:cxn>
              <a:cxn ang="0">
                <a:pos x="178" y="66"/>
              </a:cxn>
              <a:cxn ang="0">
                <a:pos x="0" y="222"/>
              </a:cxn>
              <a:cxn ang="0">
                <a:pos x="178" y="378"/>
              </a:cxn>
              <a:cxn ang="0">
                <a:pos x="180" y="381"/>
              </a:cxn>
              <a:cxn ang="0">
                <a:pos x="180" y="381"/>
              </a:cxn>
              <a:cxn ang="0">
                <a:pos x="336" y="444"/>
              </a:cxn>
              <a:cxn ang="0">
                <a:pos x="558" y="222"/>
              </a:cxn>
              <a:cxn ang="0">
                <a:pos x="336" y="0"/>
              </a:cxn>
              <a:cxn ang="0">
                <a:pos x="180" y="64"/>
              </a:cxn>
            </a:cxnLst>
            <a:rect l="0" t="0" r="r" b="b"/>
            <a:pathLst>
              <a:path w="558" h="444">
                <a:moveTo>
                  <a:pt x="180" y="64"/>
                </a:moveTo>
                <a:cubicBezTo>
                  <a:pt x="180" y="64"/>
                  <a:pt x="180" y="64"/>
                  <a:pt x="180" y="64"/>
                </a:cubicBezTo>
                <a:cubicBezTo>
                  <a:pt x="180" y="64"/>
                  <a:pt x="179" y="65"/>
                  <a:pt x="178" y="66"/>
                </a:cubicBezTo>
                <a:cubicBezTo>
                  <a:pt x="77" y="163"/>
                  <a:pt x="0" y="222"/>
                  <a:pt x="0" y="222"/>
                </a:cubicBezTo>
                <a:cubicBezTo>
                  <a:pt x="0" y="222"/>
                  <a:pt x="73" y="273"/>
                  <a:pt x="178" y="378"/>
                </a:cubicBezTo>
                <a:cubicBezTo>
                  <a:pt x="179" y="379"/>
                  <a:pt x="180" y="381"/>
                  <a:pt x="180" y="381"/>
                </a:cubicBezTo>
                <a:cubicBezTo>
                  <a:pt x="180" y="381"/>
                  <a:pt x="180" y="381"/>
                  <a:pt x="180" y="381"/>
                </a:cubicBezTo>
                <a:cubicBezTo>
                  <a:pt x="220" y="420"/>
                  <a:pt x="275" y="444"/>
                  <a:pt x="336" y="444"/>
                </a:cubicBezTo>
                <a:cubicBezTo>
                  <a:pt x="458" y="444"/>
                  <a:pt x="558" y="345"/>
                  <a:pt x="558" y="222"/>
                </a:cubicBezTo>
                <a:cubicBezTo>
                  <a:pt x="558" y="99"/>
                  <a:pt x="458" y="0"/>
                  <a:pt x="336" y="0"/>
                </a:cubicBezTo>
                <a:cubicBezTo>
                  <a:pt x="275" y="0"/>
                  <a:pt x="220" y="24"/>
                  <a:pt x="180" y="64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7" name="Oval 201"/>
          <p:cNvSpPr/>
          <p:nvPr/>
        </p:nvSpPr>
        <p:spPr bwMode="auto">
          <a:xfrm rot="5400000" flipV="1">
            <a:off x="9497009" y="4111649"/>
            <a:ext cx="516047" cy="516047"/>
          </a:xfrm>
          <a:prstGeom prst="ellipse">
            <a:avLst/>
          </a:prstGeom>
          <a:solidFill>
            <a:srgbClr val="FFFF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0" name="Freeform: Shape 203"/>
          <p:cNvSpPr/>
          <p:nvPr/>
        </p:nvSpPr>
        <p:spPr bwMode="auto">
          <a:xfrm>
            <a:off x="4213222" y="4180453"/>
            <a:ext cx="367817" cy="370501"/>
          </a:xfrm>
          <a:custGeom>
            <a:avLst/>
            <a:gdLst/>
            <a:ahLst/>
            <a:cxnLst>
              <a:cxn ang="0">
                <a:pos x="76" y="9"/>
              </a:cxn>
              <a:cxn ang="0">
                <a:pos x="53" y="0"/>
              </a:cxn>
              <a:cxn ang="0">
                <a:pos x="30" y="9"/>
              </a:cxn>
              <a:cxn ang="0">
                <a:pos x="21" y="32"/>
              </a:cxn>
              <a:cxn ang="0">
                <a:pos x="25" y="48"/>
              </a:cxn>
              <a:cxn ang="0">
                <a:pos x="1" y="73"/>
              </a:cxn>
              <a:cxn ang="0">
                <a:pos x="0" y="75"/>
              </a:cxn>
              <a:cxn ang="0">
                <a:pos x="1" y="77"/>
              </a:cxn>
              <a:cxn ang="0">
                <a:pos x="8" y="85"/>
              </a:cxn>
              <a:cxn ang="0">
                <a:pos x="10" y="85"/>
              </a:cxn>
              <a:cxn ang="0">
                <a:pos x="12" y="85"/>
              </a:cxn>
              <a:cxn ang="0">
                <a:pos x="37" y="60"/>
              </a:cxn>
              <a:cxn ang="0">
                <a:pos x="53" y="64"/>
              </a:cxn>
              <a:cxn ang="0">
                <a:pos x="76" y="55"/>
              </a:cxn>
              <a:cxn ang="0">
                <a:pos x="85" y="32"/>
              </a:cxn>
              <a:cxn ang="0">
                <a:pos x="76" y="9"/>
              </a:cxn>
              <a:cxn ang="0">
                <a:pos x="10" y="79"/>
              </a:cxn>
              <a:cxn ang="0">
                <a:pos x="6" y="75"/>
              </a:cxn>
              <a:cxn ang="0">
                <a:pos x="28" y="53"/>
              </a:cxn>
              <a:cxn ang="0">
                <a:pos x="30" y="55"/>
              </a:cxn>
              <a:cxn ang="0">
                <a:pos x="32" y="57"/>
              </a:cxn>
              <a:cxn ang="0">
                <a:pos x="10" y="79"/>
              </a:cxn>
              <a:cxn ang="0">
                <a:pos x="72" y="51"/>
              </a:cxn>
              <a:cxn ang="0">
                <a:pos x="53" y="59"/>
              </a:cxn>
              <a:cxn ang="0">
                <a:pos x="34" y="51"/>
              </a:cxn>
              <a:cxn ang="0">
                <a:pos x="26" y="32"/>
              </a:cxn>
              <a:cxn ang="0">
                <a:pos x="34" y="13"/>
              </a:cxn>
              <a:cxn ang="0">
                <a:pos x="53" y="5"/>
              </a:cxn>
              <a:cxn ang="0">
                <a:pos x="72" y="13"/>
              </a:cxn>
              <a:cxn ang="0">
                <a:pos x="80" y="32"/>
              </a:cxn>
              <a:cxn ang="0">
                <a:pos x="72" y="51"/>
              </a:cxn>
            </a:cxnLst>
            <a:rect l="0" t="0" r="r" b="b"/>
            <a:pathLst>
              <a:path w="85" h="85">
                <a:moveTo>
                  <a:pt x="76" y="9"/>
                </a:moveTo>
                <a:cubicBezTo>
                  <a:pt x="70" y="3"/>
                  <a:pt x="62" y="0"/>
                  <a:pt x="53" y="0"/>
                </a:cubicBezTo>
                <a:cubicBezTo>
                  <a:pt x="44" y="0"/>
                  <a:pt x="36" y="3"/>
                  <a:pt x="30" y="9"/>
                </a:cubicBezTo>
                <a:cubicBezTo>
                  <a:pt x="24" y="15"/>
                  <a:pt x="21" y="23"/>
                  <a:pt x="21" y="32"/>
                </a:cubicBezTo>
                <a:cubicBezTo>
                  <a:pt x="21" y="38"/>
                  <a:pt x="22" y="43"/>
                  <a:pt x="25" y="48"/>
                </a:cubicBezTo>
                <a:cubicBezTo>
                  <a:pt x="1" y="73"/>
                  <a:pt x="1" y="73"/>
                  <a:pt x="1" y="73"/>
                </a:cubicBezTo>
                <a:cubicBezTo>
                  <a:pt x="0" y="74"/>
                  <a:pt x="0" y="74"/>
                  <a:pt x="0" y="75"/>
                </a:cubicBezTo>
                <a:cubicBezTo>
                  <a:pt x="0" y="76"/>
                  <a:pt x="0" y="76"/>
                  <a:pt x="1" y="77"/>
                </a:cubicBezTo>
                <a:cubicBezTo>
                  <a:pt x="8" y="85"/>
                  <a:pt x="8" y="85"/>
                  <a:pt x="8" y="85"/>
                </a:cubicBezTo>
                <a:cubicBezTo>
                  <a:pt x="9" y="85"/>
                  <a:pt x="9" y="85"/>
                  <a:pt x="10" y="85"/>
                </a:cubicBezTo>
                <a:cubicBezTo>
                  <a:pt x="11" y="85"/>
                  <a:pt x="12" y="85"/>
                  <a:pt x="12" y="85"/>
                </a:cubicBezTo>
                <a:cubicBezTo>
                  <a:pt x="37" y="60"/>
                  <a:pt x="37" y="60"/>
                  <a:pt x="37" y="60"/>
                </a:cubicBezTo>
                <a:cubicBezTo>
                  <a:pt x="42" y="63"/>
                  <a:pt x="47" y="64"/>
                  <a:pt x="53" y="64"/>
                </a:cubicBezTo>
                <a:cubicBezTo>
                  <a:pt x="62" y="64"/>
                  <a:pt x="70" y="61"/>
                  <a:pt x="76" y="55"/>
                </a:cubicBezTo>
                <a:cubicBezTo>
                  <a:pt x="82" y="49"/>
                  <a:pt x="85" y="41"/>
                  <a:pt x="85" y="32"/>
                </a:cubicBezTo>
                <a:cubicBezTo>
                  <a:pt x="85" y="23"/>
                  <a:pt x="82" y="15"/>
                  <a:pt x="76" y="9"/>
                </a:cubicBezTo>
                <a:close/>
                <a:moveTo>
                  <a:pt x="10" y="79"/>
                </a:moveTo>
                <a:cubicBezTo>
                  <a:pt x="6" y="75"/>
                  <a:pt x="6" y="75"/>
                  <a:pt x="6" y="75"/>
                </a:cubicBezTo>
                <a:cubicBezTo>
                  <a:pt x="28" y="53"/>
                  <a:pt x="28" y="53"/>
                  <a:pt x="28" y="53"/>
                </a:cubicBezTo>
                <a:cubicBezTo>
                  <a:pt x="29" y="53"/>
                  <a:pt x="30" y="54"/>
                  <a:pt x="30" y="55"/>
                </a:cubicBezTo>
                <a:cubicBezTo>
                  <a:pt x="31" y="56"/>
                  <a:pt x="32" y="56"/>
                  <a:pt x="32" y="57"/>
                </a:cubicBezTo>
                <a:lnTo>
                  <a:pt x="10" y="79"/>
                </a:lnTo>
                <a:close/>
                <a:moveTo>
                  <a:pt x="72" y="51"/>
                </a:moveTo>
                <a:cubicBezTo>
                  <a:pt x="67" y="56"/>
                  <a:pt x="60" y="59"/>
                  <a:pt x="53" y="59"/>
                </a:cubicBezTo>
                <a:cubicBezTo>
                  <a:pt x="46" y="59"/>
                  <a:pt x="39" y="56"/>
                  <a:pt x="34" y="51"/>
                </a:cubicBezTo>
                <a:cubicBezTo>
                  <a:pt x="29" y="46"/>
                  <a:pt x="26" y="39"/>
                  <a:pt x="26" y="32"/>
                </a:cubicBezTo>
                <a:cubicBezTo>
                  <a:pt x="26" y="25"/>
                  <a:pt x="29" y="18"/>
                  <a:pt x="34" y="13"/>
                </a:cubicBezTo>
                <a:cubicBezTo>
                  <a:pt x="39" y="8"/>
                  <a:pt x="46" y="5"/>
                  <a:pt x="53" y="5"/>
                </a:cubicBezTo>
                <a:cubicBezTo>
                  <a:pt x="60" y="5"/>
                  <a:pt x="67" y="8"/>
                  <a:pt x="72" y="13"/>
                </a:cubicBezTo>
                <a:cubicBezTo>
                  <a:pt x="77" y="18"/>
                  <a:pt x="80" y="25"/>
                  <a:pt x="80" y="32"/>
                </a:cubicBezTo>
                <a:cubicBezTo>
                  <a:pt x="80" y="39"/>
                  <a:pt x="77" y="46"/>
                  <a:pt x="72" y="51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1" name="Freeform: Shape 204"/>
          <p:cNvSpPr/>
          <p:nvPr/>
        </p:nvSpPr>
        <p:spPr bwMode="auto">
          <a:xfrm>
            <a:off x="4360886" y="4333487"/>
            <a:ext cx="182566" cy="8591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38" y="2"/>
              </a:cxn>
              <a:cxn ang="0">
                <a:pos x="33" y="11"/>
              </a:cxn>
              <a:cxn ang="0">
                <a:pos x="19" y="17"/>
              </a:cxn>
              <a:cxn ang="0">
                <a:pos x="5" y="11"/>
              </a:cxn>
              <a:cxn ang="0">
                <a:pos x="3" y="9"/>
              </a:cxn>
              <a:cxn ang="0">
                <a:pos x="1" y="8"/>
              </a:cxn>
              <a:cxn ang="0">
                <a:pos x="1" y="11"/>
              </a:cxn>
              <a:cxn ang="0">
                <a:pos x="3" y="13"/>
              </a:cxn>
              <a:cxn ang="0">
                <a:pos x="19" y="20"/>
              </a:cxn>
              <a:cxn ang="0">
                <a:pos x="35" y="13"/>
              </a:cxn>
              <a:cxn ang="0">
                <a:pos x="42" y="2"/>
              </a:cxn>
              <a:cxn ang="0">
                <a:pos x="40" y="0"/>
              </a:cxn>
            </a:cxnLst>
            <a:rect l="0" t="0" r="r" b="b"/>
            <a:pathLst>
              <a:path w="42" h="20">
                <a:moveTo>
                  <a:pt x="40" y="0"/>
                </a:moveTo>
                <a:cubicBezTo>
                  <a:pt x="39" y="0"/>
                  <a:pt x="38" y="1"/>
                  <a:pt x="38" y="2"/>
                </a:cubicBezTo>
                <a:cubicBezTo>
                  <a:pt x="37" y="5"/>
                  <a:pt x="35" y="8"/>
                  <a:pt x="33" y="11"/>
                </a:cubicBezTo>
                <a:cubicBezTo>
                  <a:pt x="29" y="15"/>
                  <a:pt x="24" y="17"/>
                  <a:pt x="19" y="17"/>
                </a:cubicBezTo>
                <a:cubicBezTo>
                  <a:pt x="14" y="17"/>
                  <a:pt x="9" y="15"/>
                  <a:pt x="5" y="11"/>
                </a:cubicBezTo>
                <a:cubicBezTo>
                  <a:pt x="5" y="10"/>
                  <a:pt x="4" y="9"/>
                  <a:pt x="3" y="9"/>
                </a:cubicBezTo>
                <a:cubicBezTo>
                  <a:pt x="3" y="8"/>
                  <a:pt x="2" y="8"/>
                  <a:pt x="1" y="8"/>
                </a:cubicBezTo>
                <a:cubicBezTo>
                  <a:pt x="0" y="9"/>
                  <a:pt x="0" y="10"/>
                  <a:pt x="1" y="11"/>
                </a:cubicBezTo>
                <a:cubicBezTo>
                  <a:pt x="1" y="12"/>
                  <a:pt x="2" y="13"/>
                  <a:pt x="3" y="13"/>
                </a:cubicBezTo>
                <a:cubicBezTo>
                  <a:pt x="7" y="18"/>
                  <a:pt x="13" y="20"/>
                  <a:pt x="19" y="20"/>
                </a:cubicBezTo>
                <a:cubicBezTo>
                  <a:pt x="25" y="20"/>
                  <a:pt x="31" y="18"/>
                  <a:pt x="35" y="13"/>
                </a:cubicBezTo>
                <a:cubicBezTo>
                  <a:pt x="38" y="10"/>
                  <a:pt x="41" y="7"/>
                  <a:pt x="42" y="2"/>
                </a:cubicBezTo>
                <a:cubicBezTo>
                  <a:pt x="42" y="1"/>
                  <a:pt x="41" y="0"/>
                  <a:pt x="40" y="0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2" name="Freeform: Shape 205"/>
          <p:cNvSpPr/>
          <p:nvPr/>
        </p:nvSpPr>
        <p:spPr bwMode="auto">
          <a:xfrm>
            <a:off x="4334038" y="4220726"/>
            <a:ext cx="209414" cy="134239"/>
          </a:xfrm>
          <a:custGeom>
            <a:avLst/>
            <a:gdLst/>
            <a:ahLst/>
            <a:cxnLst>
              <a:cxn ang="0">
                <a:pos x="6" y="29"/>
              </a:cxn>
              <a:cxn ang="0">
                <a:pos x="11" y="9"/>
              </a:cxn>
              <a:cxn ang="0">
                <a:pos x="25" y="3"/>
              </a:cxn>
              <a:cxn ang="0">
                <a:pos x="39" y="9"/>
              </a:cxn>
              <a:cxn ang="0">
                <a:pos x="44" y="18"/>
              </a:cxn>
              <a:cxn ang="0">
                <a:pos x="46" y="19"/>
              </a:cxn>
              <a:cxn ang="0">
                <a:pos x="47" y="17"/>
              </a:cxn>
              <a:cxn ang="0">
                <a:pos x="41" y="7"/>
              </a:cxn>
              <a:cxn ang="0">
                <a:pos x="25" y="0"/>
              </a:cxn>
              <a:cxn ang="0">
                <a:pos x="9" y="7"/>
              </a:cxn>
              <a:cxn ang="0">
                <a:pos x="3" y="30"/>
              </a:cxn>
              <a:cxn ang="0">
                <a:pos x="5" y="31"/>
              </a:cxn>
              <a:cxn ang="0">
                <a:pos x="5" y="31"/>
              </a:cxn>
              <a:cxn ang="0">
                <a:pos x="6" y="29"/>
              </a:cxn>
            </a:cxnLst>
            <a:rect l="0" t="0" r="r" b="b"/>
            <a:pathLst>
              <a:path w="48" h="31">
                <a:moveTo>
                  <a:pt x="6" y="29"/>
                </a:moveTo>
                <a:cubicBezTo>
                  <a:pt x="4" y="22"/>
                  <a:pt x="6" y="14"/>
                  <a:pt x="11" y="9"/>
                </a:cubicBezTo>
                <a:cubicBezTo>
                  <a:pt x="15" y="6"/>
                  <a:pt x="20" y="3"/>
                  <a:pt x="25" y="3"/>
                </a:cubicBezTo>
                <a:cubicBezTo>
                  <a:pt x="30" y="3"/>
                  <a:pt x="35" y="6"/>
                  <a:pt x="39" y="9"/>
                </a:cubicBezTo>
                <a:cubicBezTo>
                  <a:pt x="41" y="12"/>
                  <a:pt x="43" y="15"/>
                  <a:pt x="44" y="18"/>
                </a:cubicBezTo>
                <a:cubicBezTo>
                  <a:pt x="44" y="19"/>
                  <a:pt x="45" y="20"/>
                  <a:pt x="46" y="19"/>
                </a:cubicBezTo>
                <a:cubicBezTo>
                  <a:pt x="47" y="19"/>
                  <a:pt x="48" y="18"/>
                  <a:pt x="47" y="17"/>
                </a:cubicBezTo>
                <a:cubicBezTo>
                  <a:pt x="46" y="13"/>
                  <a:pt x="44" y="10"/>
                  <a:pt x="41" y="7"/>
                </a:cubicBezTo>
                <a:cubicBezTo>
                  <a:pt x="37" y="2"/>
                  <a:pt x="31" y="0"/>
                  <a:pt x="25" y="0"/>
                </a:cubicBezTo>
                <a:cubicBezTo>
                  <a:pt x="19" y="0"/>
                  <a:pt x="13" y="2"/>
                  <a:pt x="9" y="7"/>
                </a:cubicBezTo>
                <a:cubicBezTo>
                  <a:pt x="3" y="13"/>
                  <a:pt x="0" y="22"/>
                  <a:pt x="3" y="30"/>
                </a:cubicBezTo>
                <a:cubicBezTo>
                  <a:pt x="3" y="31"/>
                  <a:pt x="4" y="31"/>
                  <a:pt x="5" y="31"/>
                </a:cubicBezTo>
                <a:cubicBezTo>
                  <a:pt x="5" y="31"/>
                  <a:pt x="5" y="31"/>
                  <a:pt x="5" y="31"/>
                </a:cubicBezTo>
                <a:cubicBezTo>
                  <a:pt x="6" y="31"/>
                  <a:pt x="7" y="30"/>
                  <a:pt x="6" y="29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3" name="Freeform: Shape 206"/>
          <p:cNvSpPr/>
          <p:nvPr/>
        </p:nvSpPr>
        <p:spPr bwMode="auto">
          <a:xfrm>
            <a:off x="4446800" y="4250258"/>
            <a:ext cx="48326" cy="34903"/>
          </a:xfrm>
          <a:custGeom>
            <a:avLst/>
            <a:gdLst/>
            <a:ahLst/>
            <a:cxnLst>
              <a:cxn ang="0">
                <a:pos x="3" y="1"/>
              </a:cxn>
              <a:cxn ang="0">
                <a:pos x="0" y="2"/>
              </a:cxn>
              <a:cxn ang="0">
                <a:pos x="2" y="4"/>
              </a:cxn>
              <a:cxn ang="0">
                <a:pos x="8" y="7"/>
              </a:cxn>
              <a:cxn ang="0">
                <a:pos x="9" y="8"/>
              </a:cxn>
              <a:cxn ang="0">
                <a:pos x="10" y="7"/>
              </a:cxn>
              <a:cxn ang="0">
                <a:pos x="10" y="5"/>
              </a:cxn>
              <a:cxn ang="0">
                <a:pos x="3" y="1"/>
              </a:cxn>
            </a:cxnLst>
            <a:rect l="0" t="0" r="r" b="b"/>
            <a:pathLst>
              <a:path w="11" h="8">
                <a:moveTo>
                  <a:pt x="3" y="1"/>
                </a:moveTo>
                <a:cubicBezTo>
                  <a:pt x="2" y="0"/>
                  <a:pt x="1" y="1"/>
                  <a:pt x="0" y="2"/>
                </a:cubicBezTo>
                <a:cubicBezTo>
                  <a:pt x="0" y="3"/>
                  <a:pt x="1" y="4"/>
                  <a:pt x="2" y="4"/>
                </a:cubicBezTo>
                <a:cubicBezTo>
                  <a:pt x="4" y="5"/>
                  <a:pt x="6" y="6"/>
                  <a:pt x="8" y="7"/>
                </a:cubicBezTo>
                <a:cubicBezTo>
                  <a:pt x="8" y="8"/>
                  <a:pt x="8" y="8"/>
                  <a:pt x="9" y="8"/>
                </a:cubicBezTo>
                <a:cubicBezTo>
                  <a:pt x="9" y="8"/>
                  <a:pt x="10" y="8"/>
                  <a:pt x="10" y="7"/>
                </a:cubicBezTo>
                <a:cubicBezTo>
                  <a:pt x="11" y="7"/>
                  <a:pt x="11" y="6"/>
                  <a:pt x="10" y="5"/>
                </a:cubicBezTo>
                <a:cubicBezTo>
                  <a:pt x="8" y="3"/>
                  <a:pt x="5" y="1"/>
                  <a:pt x="3" y="1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44" name="Freeform: Shape 207"/>
          <p:cNvSpPr/>
          <p:nvPr/>
        </p:nvSpPr>
        <p:spPr bwMode="auto">
          <a:xfrm>
            <a:off x="4492440" y="4290530"/>
            <a:ext cx="21478" cy="29534"/>
          </a:xfrm>
          <a:custGeom>
            <a:avLst/>
            <a:gdLst/>
            <a:ahLst/>
            <a:cxnLst>
              <a:cxn ang="0">
                <a:pos x="1" y="6"/>
              </a:cxn>
              <a:cxn ang="0">
                <a:pos x="3" y="7"/>
              </a:cxn>
              <a:cxn ang="0">
                <a:pos x="3" y="7"/>
              </a:cxn>
              <a:cxn ang="0">
                <a:pos x="5" y="5"/>
              </a:cxn>
              <a:cxn ang="0">
                <a:pos x="4" y="2"/>
              </a:cxn>
              <a:cxn ang="0">
                <a:pos x="2" y="1"/>
              </a:cxn>
              <a:cxn ang="0">
                <a:pos x="1" y="3"/>
              </a:cxn>
              <a:cxn ang="0">
                <a:pos x="1" y="6"/>
              </a:cxn>
            </a:cxnLst>
            <a:rect l="0" t="0" r="r" b="b"/>
            <a:pathLst>
              <a:path w="5" h="7">
                <a:moveTo>
                  <a:pt x="1" y="6"/>
                </a:moveTo>
                <a:cubicBezTo>
                  <a:pt x="1" y="7"/>
                  <a:pt x="2" y="7"/>
                  <a:pt x="3" y="7"/>
                </a:cubicBezTo>
                <a:cubicBezTo>
                  <a:pt x="3" y="7"/>
                  <a:pt x="3" y="7"/>
                  <a:pt x="3" y="7"/>
                </a:cubicBezTo>
                <a:cubicBezTo>
                  <a:pt x="4" y="7"/>
                  <a:pt x="5" y="6"/>
                  <a:pt x="5" y="5"/>
                </a:cubicBezTo>
                <a:cubicBezTo>
                  <a:pt x="5" y="4"/>
                  <a:pt x="4" y="3"/>
                  <a:pt x="4" y="2"/>
                </a:cubicBezTo>
                <a:cubicBezTo>
                  <a:pt x="4" y="1"/>
                  <a:pt x="3" y="0"/>
                  <a:pt x="2" y="1"/>
                </a:cubicBezTo>
                <a:cubicBezTo>
                  <a:pt x="1" y="1"/>
                  <a:pt x="0" y="2"/>
                  <a:pt x="1" y="3"/>
                </a:cubicBezTo>
                <a:cubicBezTo>
                  <a:pt x="1" y="4"/>
                  <a:pt x="1" y="5"/>
                  <a:pt x="1" y="6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8" name="Freeform: Shape 209"/>
          <p:cNvSpPr/>
          <p:nvPr/>
        </p:nvSpPr>
        <p:spPr bwMode="auto">
          <a:xfrm>
            <a:off x="2334247" y="4209066"/>
            <a:ext cx="150743" cy="135964"/>
          </a:xfrm>
          <a:custGeom>
            <a:avLst/>
            <a:gdLst/>
            <a:ahLst/>
            <a:cxnLst>
              <a:cxn ang="0">
                <a:pos x="3" y="28"/>
              </a:cxn>
              <a:cxn ang="0">
                <a:pos x="4" y="26"/>
              </a:cxn>
              <a:cxn ang="0">
                <a:pos x="4" y="19"/>
              </a:cxn>
              <a:cxn ang="0">
                <a:pos x="23" y="5"/>
              </a:cxn>
              <a:cxn ang="0">
                <a:pos x="29" y="8"/>
              </a:cxn>
              <a:cxn ang="0">
                <a:pos x="31" y="7"/>
              </a:cxn>
              <a:cxn ang="0">
                <a:pos x="31" y="5"/>
              </a:cxn>
              <a:cxn ang="0">
                <a:pos x="24" y="2"/>
              </a:cxn>
              <a:cxn ang="0">
                <a:pos x="0" y="19"/>
              </a:cxn>
              <a:cxn ang="0">
                <a:pos x="1" y="26"/>
              </a:cxn>
              <a:cxn ang="0">
                <a:pos x="2" y="28"/>
              </a:cxn>
              <a:cxn ang="0">
                <a:pos x="3" y="28"/>
              </a:cxn>
            </a:cxnLst>
            <a:rect l="0" t="0" r="r" b="b"/>
            <a:pathLst>
              <a:path w="32" h="28">
                <a:moveTo>
                  <a:pt x="3" y="28"/>
                </a:moveTo>
                <a:cubicBezTo>
                  <a:pt x="4" y="27"/>
                  <a:pt x="4" y="26"/>
                  <a:pt x="4" y="26"/>
                </a:cubicBezTo>
                <a:cubicBezTo>
                  <a:pt x="4" y="23"/>
                  <a:pt x="4" y="21"/>
                  <a:pt x="4" y="19"/>
                </a:cubicBezTo>
                <a:cubicBezTo>
                  <a:pt x="5" y="10"/>
                  <a:pt x="14" y="4"/>
                  <a:pt x="23" y="5"/>
                </a:cubicBezTo>
                <a:cubicBezTo>
                  <a:pt x="25" y="6"/>
                  <a:pt x="27" y="7"/>
                  <a:pt x="29" y="8"/>
                </a:cubicBezTo>
                <a:cubicBezTo>
                  <a:pt x="30" y="8"/>
                  <a:pt x="31" y="8"/>
                  <a:pt x="31" y="7"/>
                </a:cubicBezTo>
                <a:cubicBezTo>
                  <a:pt x="32" y="6"/>
                  <a:pt x="32" y="5"/>
                  <a:pt x="31" y="5"/>
                </a:cubicBezTo>
                <a:cubicBezTo>
                  <a:pt x="29" y="3"/>
                  <a:pt x="26" y="2"/>
                  <a:pt x="24" y="2"/>
                </a:cubicBezTo>
                <a:cubicBezTo>
                  <a:pt x="13" y="0"/>
                  <a:pt x="2" y="8"/>
                  <a:pt x="0" y="19"/>
                </a:cubicBezTo>
                <a:cubicBezTo>
                  <a:pt x="0" y="21"/>
                  <a:pt x="0" y="24"/>
                  <a:pt x="1" y="26"/>
                </a:cubicBezTo>
                <a:cubicBezTo>
                  <a:pt x="1" y="27"/>
                  <a:pt x="2" y="28"/>
                  <a:pt x="2" y="28"/>
                </a:cubicBezTo>
                <a:cubicBezTo>
                  <a:pt x="3" y="28"/>
                  <a:pt x="3" y="28"/>
                  <a:pt x="3" y="28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9" name="Freeform: Shape 210"/>
          <p:cNvSpPr/>
          <p:nvPr/>
        </p:nvSpPr>
        <p:spPr bwMode="auto">
          <a:xfrm>
            <a:off x="2275133" y="4161774"/>
            <a:ext cx="310352" cy="407892"/>
          </a:xfrm>
          <a:custGeom>
            <a:avLst/>
            <a:gdLst/>
            <a:ahLst/>
            <a:cxnLst>
              <a:cxn ang="0">
                <a:pos x="62" y="45"/>
              </a:cxn>
              <a:cxn ang="0">
                <a:pos x="32" y="0"/>
              </a:cxn>
              <a:cxn ang="0">
                <a:pos x="13" y="58"/>
              </a:cxn>
              <a:cxn ang="0">
                <a:pos x="15" y="62"/>
              </a:cxn>
              <a:cxn ang="0">
                <a:pos x="38" y="85"/>
              </a:cxn>
              <a:cxn ang="0">
                <a:pos x="42" y="85"/>
              </a:cxn>
              <a:cxn ang="0">
                <a:pos x="46" y="85"/>
              </a:cxn>
              <a:cxn ang="0">
                <a:pos x="48" y="85"/>
              </a:cxn>
              <a:cxn ang="0">
                <a:pos x="64" y="70"/>
              </a:cxn>
              <a:cxn ang="0">
                <a:pos x="65" y="57"/>
              </a:cxn>
              <a:cxn ang="0">
                <a:pos x="6" y="32"/>
              </a:cxn>
              <a:cxn ang="0">
                <a:pos x="59" y="32"/>
              </a:cxn>
              <a:cxn ang="0">
                <a:pos x="56" y="42"/>
              </a:cxn>
              <a:cxn ang="0">
                <a:pos x="51" y="41"/>
              </a:cxn>
              <a:cxn ang="0">
                <a:pos x="52" y="35"/>
              </a:cxn>
              <a:cxn ang="0">
                <a:pos x="48" y="21"/>
              </a:cxn>
              <a:cxn ang="0">
                <a:pos x="49" y="34"/>
              </a:cxn>
              <a:cxn ang="0">
                <a:pos x="46" y="41"/>
              </a:cxn>
              <a:cxn ang="0">
                <a:pos x="41" y="38"/>
              </a:cxn>
              <a:cxn ang="0">
                <a:pos x="41" y="32"/>
              </a:cxn>
              <a:cxn ang="0">
                <a:pos x="32" y="24"/>
              </a:cxn>
              <a:cxn ang="0">
                <a:pos x="24" y="33"/>
              </a:cxn>
              <a:cxn ang="0">
                <a:pos x="20" y="43"/>
              </a:cxn>
              <a:cxn ang="0">
                <a:pos x="17" y="45"/>
              </a:cxn>
              <a:cxn ang="0">
                <a:pos x="15" y="52"/>
              </a:cxn>
              <a:cxn ang="0">
                <a:pos x="6" y="32"/>
              </a:cxn>
              <a:cxn ang="0">
                <a:pos x="59" y="69"/>
              </a:cxn>
              <a:cxn ang="0">
                <a:pos x="46" y="80"/>
              </a:cxn>
              <a:cxn ang="0">
                <a:pos x="39" y="80"/>
              </a:cxn>
              <a:cxn ang="0">
                <a:pos x="19" y="59"/>
              </a:cxn>
              <a:cxn ang="0">
                <a:pos x="21" y="53"/>
              </a:cxn>
              <a:cxn ang="0">
                <a:pos x="25" y="54"/>
              </a:cxn>
              <a:cxn ang="0">
                <a:pos x="29" y="60"/>
              </a:cxn>
              <a:cxn ang="0">
                <a:pos x="29" y="59"/>
              </a:cxn>
              <a:cxn ang="0">
                <a:pos x="30" y="32"/>
              </a:cxn>
              <a:cxn ang="0">
                <a:pos x="33" y="29"/>
              </a:cxn>
              <a:cxn ang="0">
                <a:pos x="35" y="50"/>
              </a:cxn>
              <a:cxn ang="0">
                <a:pos x="36" y="51"/>
              </a:cxn>
              <a:cxn ang="0">
                <a:pos x="37" y="51"/>
              </a:cxn>
              <a:cxn ang="0">
                <a:pos x="37" y="48"/>
              </a:cxn>
              <a:cxn ang="0">
                <a:pos x="37" y="47"/>
              </a:cxn>
              <a:cxn ang="0">
                <a:pos x="40" y="44"/>
              </a:cxn>
              <a:cxn ang="0">
                <a:pos x="41" y="44"/>
              </a:cxn>
              <a:cxn ang="0">
                <a:pos x="43" y="49"/>
              </a:cxn>
              <a:cxn ang="0">
                <a:pos x="43" y="50"/>
              </a:cxn>
              <a:cxn ang="0">
                <a:pos x="44" y="51"/>
              </a:cxn>
              <a:cxn ang="0">
                <a:pos x="45" y="50"/>
              </a:cxn>
              <a:cxn ang="0">
                <a:pos x="45" y="50"/>
              </a:cxn>
              <a:cxn ang="0">
                <a:pos x="46" y="47"/>
              </a:cxn>
              <a:cxn ang="0">
                <a:pos x="49" y="46"/>
              </a:cxn>
              <a:cxn ang="0">
                <a:pos x="51" y="51"/>
              </a:cxn>
              <a:cxn ang="0">
                <a:pos x="51" y="52"/>
              </a:cxn>
              <a:cxn ang="0">
                <a:pos x="52" y="53"/>
              </a:cxn>
              <a:cxn ang="0">
                <a:pos x="53" y="53"/>
              </a:cxn>
              <a:cxn ang="0">
                <a:pos x="53" y="51"/>
              </a:cxn>
              <a:cxn ang="0">
                <a:pos x="53" y="51"/>
              </a:cxn>
              <a:cxn ang="0">
                <a:pos x="56" y="48"/>
              </a:cxn>
              <a:cxn ang="0">
                <a:pos x="59" y="51"/>
              </a:cxn>
            </a:cxnLst>
            <a:rect l="0" t="0" r="r" b="b"/>
            <a:pathLst>
              <a:path w="65" h="85">
                <a:moveTo>
                  <a:pt x="65" y="51"/>
                </a:moveTo>
                <a:cubicBezTo>
                  <a:pt x="65" y="48"/>
                  <a:pt x="64" y="46"/>
                  <a:pt x="62" y="45"/>
                </a:cubicBezTo>
                <a:cubicBezTo>
                  <a:pt x="64" y="41"/>
                  <a:pt x="65" y="36"/>
                  <a:pt x="65" y="32"/>
                </a:cubicBezTo>
                <a:cubicBezTo>
                  <a:pt x="65" y="14"/>
                  <a:pt x="50" y="0"/>
                  <a:pt x="32" y="0"/>
                </a:cubicBezTo>
                <a:cubicBezTo>
                  <a:pt x="15" y="0"/>
                  <a:pt x="0" y="14"/>
                  <a:pt x="0" y="32"/>
                </a:cubicBezTo>
                <a:cubicBezTo>
                  <a:pt x="0" y="43"/>
                  <a:pt x="5" y="52"/>
                  <a:pt x="13" y="58"/>
                </a:cubicBezTo>
                <a:cubicBezTo>
                  <a:pt x="13" y="58"/>
                  <a:pt x="14" y="58"/>
                  <a:pt x="14" y="59"/>
                </a:cubicBezTo>
                <a:cubicBezTo>
                  <a:pt x="14" y="60"/>
                  <a:pt x="14" y="61"/>
                  <a:pt x="15" y="62"/>
                </a:cubicBezTo>
                <a:cubicBezTo>
                  <a:pt x="18" y="66"/>
                  <a:pt x="21" y="71"/>
                  <a:pt x="24" y="76"/>
                </a:cubicBezTo>
                <a:cubicBezTo>
                  <a:pt x="28" y="81"/>
                  <a:pt x="32" y="84"/>
                  <a:pt x="38" y="85"/>
                </a:cubicBezTo>
                <a:cubicBezTo>
                  <a:pt x="39" y="85"/>
                  <a:pt x="40" y="85"/>
                  <a:pt x="41" y="85"/>
                </a:cubicBezTo>
                <a:cubicBezTo>
                  <a:pt x="41" y="85"/>
                  <a:pt x="41" y="85"/>
                  <a:pt x="42" y="85"/>
                </a:cubicBezTo>
                <a:cubicBezTo>
                  <a:pt x="42" y="85"/>
                  <a:pt x="42" y="85"/>
                  <a:pt x="42" y="85"/>
                </a:cubicBezTo>
                <a:cubicBezTo>
                  <a:pt x="46" y="85"/>
                  <a:pt x="46" y="85"/>
                  <a:pt x="46" y="85"/>
                </a:cubicBezTo>
                <a:cubicBezTo>
                  <a:pt x="46" y="85"/>
                  <a:pt x="47" y="85"/>
                  <a:pt x="47" y="85"/>
                </a:cubicBezTo>
                <a:cubicBezTo>
                  <a:pt x="47" y="85"/>
                  <a:pt x="47" y="85"/>
                  <a:pt x="48" y="85"/>
                </a:cubicBezTo>
                <a:cubicBezTo>
                  <a:pt x="48" y="85"/>
                  <a:pt x="49" y="85"/>
                  <a:pt x="49" y="85"/>
                </a:cubicBezTo>
                <a:cubicBezTo>
                  <a:pt x="57" y="84"/>
                  <a:pt x="63" y="78"/>
                  <a:pt x="64" y="70"/>
                </a:cubicBezTo>
                <a:cubicBezTo>
                  <a:pt x="64" y="69"/>
                  <a:pt x="65" y="67"/>
                  <a:pt x="65" y="66"/>
                </a:cubicBezTo>
                <a:cubicBezTo>
                  <a:pt x="65" y="60"/>
                  <a:pt x="65" y="59"/>
                  <a:pt x="65" y="57"/>
                </a:cubicBezTo>
                <a:cubicBezTo>
                  <a:pt x="65" y="56"/>
                  <a:pt x="65" y="54"/>
                  <a:pt x="65" y="51"/>
                </a:cubicBezTo>
                <a:close/>
                <a:moveTo>
                  <a:pt x="6" y="32"/>
                </a:moveTo>
                <a:cubicBezTo>
                  <a:pt x="6" y="17"/>
                  <a:pt x="18" y="5"/>
                  <a:pt x="32" y="5"/>
                </a:cubicBezTo>
                <a:cubicBezTo>
                  <a:pt x="47" y="5"/>
                  <a:pt x="59" y="17"/>
                  <a:pt x="59" y="32"/>
                </a:cubicBezTo>
                <a:cubicBezTo>
                  <a:pt x="59" y="36"/>
                  <a:pt x="58" y="39"/>
                  <a:pt x="57" y="42"/>
                </a:cubicBezTo>
                <a:cubicBezTo>
                  <a:pt x="57" y="42"/>
                  <a:pt x="57" y="42"/>
                  <a:pt x="56" y="42"/>
                </a:cubicBezTo>
                <a:cubicBezTo>
                  <a:pt x="56" y="42"/>
                  <a:pt x="55" y="43"/>
                  <a:pt x="54" y="43"/>
                </a:cubicBezTo>
                <a:cubicBezTo>
                  <a:pt x="53" y="42"/>
                  <a:pt x="52" y="41"/>
                  <a:pt x="51" y="41"/>
                </a:cubicBezTo>
                <a:cubicBezTo>
                  <a:pt x="51" y="41"/>
                  <a:pt x="51" y="41"/>
                  <a:pt x="51" y="41"/>
                </a:cubicBezTo>
                <a:cubicBezTo>
                  <a:pt x="51" y="39"/>
                  <a:pt x="52" y="37"/>
                  <a:pt x="52" y="35"/>
                </a:cubicBezTo>
                <a:cubicBezTo>
                  <a:pt x="53" y="31"/>
                  <a:pt x="52" y="26"/>
                  <a:pt x="50" y="22"/>
                </a:cubicBezTo>
                <a:cubicBezTo>
                  <a:pt x="50" y="21"/>
                  <a:pt x="49" y="21"/>
                  <a:pt x="48" y="21"/>
                </a:cubicBezTo>
                <a:cubicBezTo>
                  <a:pt x="47" y="22"/>
                  <a:pt x="46" y="23"/>
                  <a:pt x="47" y="24"/>
                </a:cubicBezTo>
                <a:cubicBezTo>
                  <a:pt x="49" y="27"/>
                  <a:pt x="49" y="31"/>
                  <a:pt x="49" y="34"/>
                </a:cubicBezTo>
                <a:cubicBezTo>
                  <a:pt x="48" y="37"/>
                  <a:pt x="48" y="39"/>
                  <a:pt x="46" y="41"/>
                </a:cubicBezTo>
                <a:cubicBezTo>
                  <a:pt x="46" y="41"/>
                  <a:pt x="46" y="41"/>
                  <a:pt x="46" y="41"/>
                </a:cubicBezTo>
                <a:cubicBezTo>
                  <a:pt x="45" y="40"/>
                  <a:pt x="45" y="40"/>
                  <a:pt x="44" y="39"/>
                </a:cubicBezTo>
                <a:cubicBezTo>
                  <a:pt x="43" y="39"/>
                  <a:pt x="42" y="38"/>
                  <a:pt x="41" y="38"/>
                </a:cubicBezTo>
                <a:cubicBezTo>
                  <a:pt x="41" y="38"/>
                  <a:pt x="41" y="38"/>
                  <a:pt x="41" y="38"/>
                </a:cubicBezTo>
                <a:cubicBezTo>
                  <a:pt x="41" y="36"/>
                  <a:pt x="41" y="34"/>
                  <a:pt x="41" y="32"/>
                </a:cubicBezTo>
                <a:cubicBezTo>
                  <a:pt x="41" y="28"/>
                  <a:pt x="38" y="25"/>
                  <a:pt x="34" y="24"/>
                </a:cubicBezTo>
                <a:cubicBezTo>
                  <a:pt x="33" y="24"/>
                  <a:pt x="33" y="24"/>
                  <a:pt x="32" y="24"/>
                </a:cubicBezTo>
                <a:cubicBezTo>
                  <a:pt x="28" y="24"/>
                  <a:pt x="25" y="27"/>
                  <a:pt x="24" y="31"/>
                </a:cubicBezTo>
                <a:cubicBezTo>
                  <a:pt x="24" y="32"/>
                  <a:pt x="24" y="32"/>
                  <a:pt x="24" y="33"/>
                </a:cubicBezTo>
                <a:cubicBezTo>
                  <a:pt x="24" y="46"/>
                  <a:pt x="24" y="46"/>
                  <a:pt x="24" y="46"/>
                </a:cubicBezTo>
                <a:cubicBezTo>
                  <a:pt x="22" y="45"/>
                  <a:pt x="21" y="44"/>
                  <a:pt x="20" y="43"/>
                </a:cubicBezTo>
                <a:cubicBezTo>
                  <a:pt x="19" y="42"/>
                  <a:pt x="18" y="42"/>
                  <a:pt x="17" y="42"/>
                </a:cubicBezTo>
                <a:cubicBezTo>
                  <a:pt x="16" y="43"/>
                  <a:pt x="16" y="44"/>
                  <a:pt x="17" y="45"/>
                </a:cubicBezTo>
                <a:cubicBezTo>
                  <a:pt x="18" y="46"/>
                  <a:pt x="19" y="47"/>
                  <a:pt x="20" y="48"/>
                </a:cubicBezTo>
                <a:cubicBezTo>
                  <a:pt x="18" y="48"/>
                  <a:pt x="16" y="50"/>
                  <a:pt x="15" y="52"/>
                </a:cubicBezTo>
                <a:cubicBezTo>
                  <a:pt x="15" y="52"/>
                  <a:pt x="15" y="52"/>
                  <a:pt x="14" y="52"/>
                </a:cubicBezTo>
                <a:cubicBezTo>
                  <a:pt x="9" y="47"/>
                  <a:pt x="6" y="40"/>
                  <a:pt x="6" y="32"/>
                </a:cubicBezTo>
                <a:close/>
                <a:moveTo>
                  <a:pt x="59" y="66"/>
                </a:moveTo>
                <a:cubicBezTo>
                  <a:pt x="59" y="67"/>
                  <a:pt x="59" y="68"/>
                  <a:pt x="59" y="69"/>
                </a:cubicBezTo>
                <a:cubicBezTo>
                  <a:pt x="58" y="75"/>
                  <a:pt x="54" y="79"/>
                  <a:pt x="49" y="80"/>
                </a:cubicBezTo>
                <a:cubicBezTo>
                  <a:pt x="48" y="80"/>
                  <a:pt x="47" y="80"/>
                  <a:pt x="46" y="80"/>
                </a:cubicBezTo>
                <a:cubicBezTo>
                  <a:pt x="45" y="80"/>
                  <a:pt x="44" y="80"/>
                  <a:pt x="42" y="80"/>
                </a:cubicBezTo>
                <a:cubicBezTo>
                  <a:pt x="41" y="80"/>
                  <a:pt x="40" y="80"/>
                  <a:pt x="39" y="80"/>
                </a:cubicBezTo>
                <a:cubicBezTo>
                  <a:pt x="35" y="79"/>
                  <a:pt x="31" y="77"/>
                  <a:pt x="29" y="73"/>
                </a:cubicBezTo>
                <a:cubicBezTo>
                  <a:pt x="26" y="68"/>
                  <a:pt x="22" y="63"/>
                  <a:pt x="19" y="59"/>
                </a:cubicBezTo>
                <a:cubicBezTo>
                  <a:pt x="19" y="58"/>
                  <a:pt x="19" y="58"/>
                  <a:pt x="19" y="57"/>
                </a:cubicBezTo>
                <a:cubicBezTo>
                  <a:pt x="18" y="55"/>
                  <a:pt x="19" y="53"/>
                  <a:pt x="21" y="53"/>
                </a:cubicBezTo>
                <a:cubicBezTo>
                  <a:pt x="22" y="53"/>
                  <a:pt x="22" y="53"/>
                  <a:pt x="22" y="53"/>
                </a:cubicBezTo>
                <a:cubicBezTo>
                  <a:pt x="23" y="53"/>
                  <a:pt x="24" y="53"/>
                  <a:pt x="25" y="54"/>
                </a:cubicBezTo>
                <a:cubicBezTo>
                  <a:pt x="26" y="56"/>
                  <a:pt x="28" y="58"/>
                  <a:pt x="29" y="59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0"/>
                  <a:pt x="29" y="60"/>
                  <a:pt x="29" y="60"/>
                </a:cubicBezTo>
                <a:cubicBezTo>
                  <a:pt x="29" y="60"/>
                  <a:pt x="29" y="60"/>
                  <a:pt x="29" y="59"/>
                </a:cubicBezTo>
                <a:cubicBezTo>
                  <a:pt x="29" y="52"/>
                  <a:pt x="29" y="40"/>
                  <a:pt x="29" y="33"/>
                </a:cubicBezTo>
                <a:cubicBezTo>
                  <a:pt x="29" y="32"/>
                  <a:pt x="29" y="32"/>
                  <a:pt x="30" y="32"/>
                </a:cubicBezTo>
                <a:cubicBezTo>
                  <a:pt x="30" y="30"/>
                  <a:pt x="31" y="29"/>
                  <a:pt x="32" y="29"/>
                </a:cubicBezTo>
                <a:cubicBezTo>
                  <a:pt x="33" y="29"/>
                  <a:pt x="33" y="29"/>
                  <a:pt x="33" y="29"/>
                </a:cubicBezTo>
                <a:cubicBezTo>
                  <a:pt x="34" y="29"/>
                  <a:pt x="35" y="31"/>
                  <a:pt x="35" y="32"/>
                </a:cubicBezTo>
                <a:cubicBezTo>
                  <a:pt x="35" y="37"/>
                  <a:pt x="35" y="45"/>
                  <a:pt x="35" y="50"/>
                </a:cubicBezTo>
                <a:cubicBezTo>
                  <a:pt x="35" y="50"/>
                  <a:pt x="35" y="50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6" y="51"/>
                  <a:pt x="36" y="51"/>
                  <a:pt x="36" y="51"/>
                </a:cubicBezTo>
                <a:cubicBezTo>
                  <a:pt x="37" y="51"/>
                  <a:pt x="37" y="51"/>
                  <a:pt x="37" y="51"/>
                </a:cubicBezTo>
                <a:cubicBezTo>
                  <a:pt x="37" y="50"/>
                  <a:pt x="37" y="50"/>
                  <a:pt x="37" y="50"/>
                </a:cubicBezTo>
                <a:cubicBezTo>
                  <a:pt x="37" y="48"/>
                  <a:pt x="37" y="48"/>
                  <a:pt x="37" y="48"/>
                </a:cubicBezTo>
                <a:cubicBezTo>
                  <a:pt x="37" y="49"/>
                  <a:pt x="37" y="49"/>
                  <a:pt x="37" y="49"/>
                </a:cubicBezTo>
                <a:cubicBezTo>
                  <a:pt x="37" y="49"/>
                  <a:pt x="37" y="49"/>
                  <a:pt x="37" y="47"/>
                </a:cubicBezTo>
                <a:cubicBezTo>
                  <a:pt x="37" y="46"/>
                  <a:pt x="38" y="45"/>
                  <a:pt x="39" y="44"/>
                </a:cubicBezTo>
                <a:cubicBezTo>
                  <a:pt x="39" y="44"/>
                  <a:pt x="39" y="44"/>
                  <a:pt x="40" y="44"/>
                </a:cubicBezTo>
                <a:cubicBezTo>
                  <a:pt x="40" y="44"/>
                  <a:pt x="41" y="44"/>
                  <a:pt x="41" y="44"/>
                </a:cubicBezTo>
                <a:cubicBezTo>
                  <a:pt x="41" y="44"/>
                  <a:pt x="41" y="44"/>
                  <a:pt x="41" y="44"/>
                </a:cubicBezTo>
                <a:cubicBezTo>
                  <a:pt x="43" y="44"/>
                  <a:pt x="43" y="46"/>
                  <a:pt x="43" y="47"/>
                </a:cubicBezTo>
                <a:cubicBezTo>
                  <a:pt x="43" y="49"/>
                  <a:pt x="43" y="49"/>
                  <a:pt x="43" y="49"/>
                </a:cubicBezTo>
                <a:cubicBezTo>
                  <a:pt x="43" y="48"/>
                  <a:pt x="43" y="48"/>
                  <a:pt x="43" y="48"/>
                </a:cubicBezTo>
                <a:cubicBezTo>
                  <a:pt x="43" y="48"/>
                  <a:pt x="43" y="48"/>
                  <a:pt x="43" y="50"/>
                </a:cubicBezTo>
                <a:cubicBezTo>
                  <a:pt x="43" y="50"/>
                  <a:pt x="43" y="50"/>
                  <a:pt x="43" y="50"/>
                </a:cubicBezTo>
                <a:cubicBezTo>
                  <a:pt x="43" y="51"/>
                  <a:pt x="44" y="51"/>
                  <a:pt x="44" y="51"/>
                </a:cubicBezTo>
                <a:cubicBezTo>
                  <a:pt x="44" y="51"/>
                  <a:pt x="44" y="51"/>
                  <a:pt x="44" y="51"/>
                </a:cubicBezTo>
                <a:cubicBezTo>
                  <a:pt x="45" y="51"/>
                  <a:pt x="45" y="51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0"/>
                  <a:pt x="45" y="50"/>
                  <a:pt x="45" y="50"/>
                </a:cubicBezTo>
                <a:cubicBezTo>
                  <a:pt x="45" y="50"/>
                  <a:pt x="45" y="49"/>
                  <a:pt x="45" y="49"/>
                </a:cubicBezTo>
                <a:cubicBezTo>
                  <a:pt x="45" y="48"/>
                  <a:pt x="46" y="48"/>
                  <a:pt x="46" y="47"/>
                </a:cubicBezTo>
                <a:cubicBezTo>
                  <a:pt x="47" y="46"/>
                  <a:pt x="47" y="46"/>
                  <a:pt x="48" y="46"/>
                </a:cubicBezTo>
                <a:cubicBezTo>
                  <a:pt x="49" y="46"/>
                  <a:pt x="49" y="46"/>
                  <a:pt x="49" y="46"/>
                </a:cubicBezTo>
                <a:cubicBezTo>
                  <a:pt x="51" y="46"/>
                  <a:pt x="51" y="48"/>
                  <a:pt x="51" y="49"/>
                </a:cubicBezTo>
                <a:cubicBezTo>
                  <a:pt x="51" y="51"/>
                  <a:pt x="51" y="51"/>
                  <a:pt x="51" y="51"/>
                </a:cubicBezTo>
                <a:cubicBezTo>
                  <a:pt x="51" y="50"/>
                  <a:pt x="51" y="50"/>
                  <a:pt x="51" y="50"/>
                </a:cubicBezTo>
                <a:cubicBezTo>
                  <a:pt x="51" y="50"/>
                  <a:pt x="51" y="50"/>
                  <a:pt x="51" y="52"/>
                </a:cubicBezTo>
                <a:cubicBezTo>
                  <a:pt x="51" y="52"/>
                  <a:pt x="51" y="52"/>
                  <a:pt x="51" y="52"/>
                </a:cubicBezTo>
                <a:cubicBezTo>
                  <a:pt x="51" y="53"/>
                  <a:pt x="52" y="53"/>
                  <a:pt x="52" y="53"/>
                </a:cubicBezTo>
                <a:cubicBezTo>
                  <a:pt x="52" y="53"/>
                  <a:pt x="52" y="53"/>
                  <a:pt x="52" y="53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1"/>
                  <a:pt x="53" y="51"/>
                </a:cubicBezTo>
                <a:cubicBezTo>
                  <a:pt x="53" y="52"/>
                  <a:pt x="53" y="52"/>
                  <a:pt x="53" y="52"/>
                </a:cubicBezTo>
                <a:cubicBezTo>
                  <a:pt x="53" y="52"/>
                  <a:pt x="53" y="52"/>
                  <a:pt x="53" y="51"/>
                </a:cubicBezTo>
                <a:cubicBezTo>
                  <a:pt x="53" y="51"/>
                  <a:pt x="53" y="50"/>
                  <a:pt x="54" y="49"/>
                </a:cubicBezTo>
                <a:cubicBezTo>
                  <a:pt x="54" y="48"/>
                  <a:pt x="55" y="48"/>
                  <a:pt x="56" y="48"/>
                </a:cubicBezTo>
                <a:cubicBezTo>
                  <a:pt x="57" y="48"/>
                  <a:pt x="57" y="48"/>
                  <a:pt x="57" y="48"/>
                </a:cubicBezTo>
                <a:cubicBezTo>
                  <a:pt x="58" y="48"/>
                  <a:pt x="59" y="49"/>
                  <a:pt x="59" y="51"/>
                </a:cubicBezTo>
                <a:cubicBezTo>
                  <a:pt x="59" y="60"/>
                  <a:pt x="59" y="57"/>
                  <a:pt x="59" y="66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4" name="Freeform: Shape 212"/>
          <p:cNvSpPr/>
          <p:nvPr/>
        </p:nvSpPr>
        <p:spPr bwMode="auto">
          <a:xfrm>
            <a:off x="7751362" y="4289269"/>
            <a:ext cx="158614" cy="158614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17" y="34"/>
              </a:cxn>
              <a:cxn ang="0">
                <a:pos x="34" y="17"/>
              </a:cxn>
              <a:cxn ang="0">
                <a:pos x="17" y="0"/>
              </a:cxn>
              <a:cxn ang="0">
                <a:pos x="0" y="17"/>
              </a:cxn>
              <a:cxn ang="0">
                <a:pos x="29" y="17"/>
              </a:cxn>
              <a:cxn ang="0">
                <a:pos x="17" y="29"/>
              </a:cxn>
              <a:cxn ang="0">
                <a:pos x="5" y="17"/>
              </a:cxn>
              <a:cxn ang="0">
                <a:pos x="17" y="6"/>
              </a:cxn>
              <a:cxn ang="0">
                <a:pos x="29" y="17"/>
              </a:cxn>
            </a:cxnLst>
            <a:rect l="0" t="0" r="r" b="b"/>
            <a:pathLst>
              <a:path w="34" h="34">
                <a:moveTo>
                  <a:pt x="0" y="17"/>
                </a:moveTo>
                <a:cubicBezTo>
                  <a:pt x="0" y="27"/>
                  <a:pt x="7" y="34"/>
                  <a:pt x="17" y="34"/>
                </a:cubicBezTo>
                <a:cubicBezTo>
                  <a:pt x="26" y="34"/>
                  <a:pt x="34" y="27"/>
                  <a:pt x="34" y="17"/>
                </a:cubicBezTo>
                <a:cubicBezTo>
                  <a:pt x="34" y="8"/>
                  <a:pt x="26" y="0"/>
                  <a:pt x="17" y="0"/>
                </a:cubicBezTo>
                <a:cubicBezTo>
                  <a:pt x="7" y="0"/>
                  <a:pt x="0" y="8"/>
                  <a:pt x="0" y="17"/>
                </a:cubicBezTo>
                <a:close/>
                <a:moveTo>
                  <a:pt x="29" y="17"/>
                </a:moveTo>
                <a:cubicBezTo>
                  <a:pt x="29" y="24"/>
                  <a:pt x="23" y="29"/>
                  <a:pt x="17" y="29"/>
                </a:cubicBezTo>
                <a:cubicBezTo>
                  <a:pt x="10" y="29"/>
                  <a:pt x="5" y="24"/>
                  <a:pt x="5" y="17"/>
                </a:cubicBezTo>
                <a:cubicBezTo>
                  <a:pt x="5" y="11"/>
                  <a:pt x="10" y="6"/>
                  <a:pt x="17" y="6"/>
                </a:cubicBezTo>
                <a:cubicBezTo>
                  <a:pt x="23" y="6"/>
                  <a:pt x="29" y="11"/>
                  <a:pt x="29" y="17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5" name="Freeform: Shape 213"/>
          <p:cNvSpPr/>
          <p:nvPr/>
        </p:nvSpPr>
        <p:spPr bwMode="auto">
          <a:xfrm>
            <a:off x="7630239" y="4171031"/>
            <a:ext cx="397975" cy="389324"/>
          </a:xfrm>
          <a:custGeom>
            <a:avLst/>
            <a:gdLst/>
            <a:ahLst/>
            <a:cxnLst>
              <a:cxn ang="0">
                <a:pos x="77" y="39"/>
              </a:cxn>
              <a:cxn ang="0">
                <a:pos x="79" y="27"/>
              </a:cxn>
              <a:cxn ang="0">
                <a:pos x="73" y="12"/>
              </a:cxn>
              <a:cxn ang="0">
                <a:pos x="67" y="11"/>
              </a:cxn>
              <a:cxn ang="0">
                <a:pos x="54" y="10"/>
              </a:cxn>
              <a:cxn ang="0">
                <a:pos x="48" y="0"/>
              </a:cxn>
              <a:cxn ang="0">
                <a:pos x="38" y="0"/>
              </a:cxn>
              <a:cxn ang="0">
                <a:pos x="32" y="10"/>
              </a:cxn>
              <a:cxn ang="0">
                <a:pos x="18" y="11"/>
              </a:cxn>
              <a:cxn ang="0">
                <a:pos x="12" y="12"/>
              </a:cxn>
              <a:cxn ang="0">
                <a:pos x="6" y="27"/>
              </a:cxn>
              <a:cxn ang="0">
                <a:pos x="8" y="39"/>
              </a:cxn>
              <a:cxn ang="0">
                <a:pos x="0" y="47"/>
              </a:cxn>
              <a:cxn ang="0">
                <a:pos x="8" y="61"/>
              </a:cxn>
              <a:cxn ang="0">
                <a:pos x="19" y="67"/>
              </a:cxn>
              <a:cxn ang="0">
                <a:pos x="20" y="78"/>
              </a:cxn>
              <a:cxn ang="0">
                <a:pos x="31" y="83"/>
              </a:cxn>
              <a:cxn ang="0">
                <a:pos x="39" y="77"/>
              </a:cxn>
              <a:cxn ang="0">
                <a:pos x="46" y="77"/>
              </a:cxn>
              <a:cxn ang="0">
                <a:pos x="54" y="83"/>
              </a:cxn>
              <a:cxn ang="0">
                <a:pos x="66" y="78"/>
              </a:cxn>
              <a:cxn ang="0">
                <a:pos x="67" y="67"/>
              </a:cxn>
              <a:cxn ang="0">
                <a:pos x="78" y="61"/>
              </a:cxn>
              <a:cxn ang="0">
                <a:pos x="85" y="47"/>
              </a:cxn>
              <a:cxn ang="0">
                <a:pos x="61" y="20"/>
              </a:cxn>
              <a:cxn ang="0">
                <a:pos x="75" y="23"/>
              </a:cxn>
              <a:cxn ang="0">
                <a:pos x="71" y="26"/>
              </a:cxn>
              <a:cxn ang="0">
                <a:pos x="68" y="27"/>
              </a:cxn>
              <a:cxn ang="0">
                <a:pos x="46" y="71"/>
              </a:cxn>
              <a:cxn ang="0">
                <a:pos x="14" y="46"/>
              </a:cxn>
              <a:cxn ang="0">
                <a:pos x="25" y="19"/>
              </a:cxn>
              <a:cxn ang="0">
                <a:pos x="26" y="19"/>
              </a:cxn>
              <a:cxn ang="0">
                <a:pos x="36" y="14"/>
              </a:cxn>
              <a:cxn ang="0">
                <a:pos x="49" y="14"/>
              </a:cxn>
              <a:cxn ang="0">
                <a:pos x="61" y="20"/>
              </a:cxn>
              <a:cxn ang="0">
                <a:pos x="43" y="5"/>
              </a:cxn>
              <a:cxn ang="0">
                <a:pos x="48" y="10"/>
              </a:cxn>
              <a:cxn ang="0">
                <a:pos x="37" y="10"/>
              </a:cxn>
              <a:cxn ang="0">
                <a:pos x="16" y="16"/>
              </a:cxn>
              <a:cxn ang="0">
                <a:pos x="17" y="22"/>
              </a:cxn>
              <a:cxn ang="0">
                <a:pos x="11" y="23"/>
              </a:cxn>
              <a:cxn ang="0">
                <a:pos x="6" y="47"/>
              </a:cxn>
              <a:cxn ang="0">
                <a:pos x="11" y="46"/>
              </a:cxn>
              <a:cxn ang="0">
                <a:pos x="8" y="56"/>
              </a:cxn>
              <a:cxn ang="0">
                <a:pos x="23" y="74"/>
              </a:cxn>
              <a:cxn ang="0">
                <a:pos x="35" y="74"/>
              </a:cxn>
              <a:cxn ang="0">
                <a:pos x="23" y="74"/>
              </a:cxn>
              <a:cxn ang="0">
                <a:pos x="51" y="74"/>
              </a:cxn>
              <a:cxn ang="0">
                <a:pos x="63" y="74"/>
              </a:cxn>
              <a:cxn ang="0">
                <a:pos x="78" y="56"/>
              </a:cxn>
              <a:cxn ang="0">
                <a:pos x="75" y="44"/>
              </a:cxn>
              <a:cxn ang="0">
                <a:pos x="78" y="56"/>
              </a:cxn>
            </a:cxnLst>
            <a:rect l="0" t="0" r="r" b="b"/>
            <a:pathLst>
              <a:path w="85" h="83">
                <a:moveTo>
                  <a:pt x="82" y="42"/>
                </a:moveTo>
                <a:cubicBezTo>
                  <a:pt x="77" y="39"/>
                  <a:pt x="77" y="39"/>
                  <a:pt x="77" y="39"/>
                </a:cubicBezTo>
                <a:cubicBezTo>
                  <a:pt x="77" y="37"/>
                  <a:pt x="76" y="34"/>
                  <a:pt x="75" y="31"/>
                </a:cubicBezTo>
                <a:cubicBezTo>
                  <a:pt x="79" y="27"/>
                  <a:pt x="79" y="27"/>
                  <a:pt x="79" y="27"/>
                </a:cubicBezTo>
                <a:cubicBezTo>
                  <a:pt x="81" y="25"/>
                  <a:pt x="81" y="23"/>
                  <a:pt x="80" y="21"/>
                </a:cubicBezTo>
                <a:cubicBezTo>
                  <a:pt x="78" y="18"/>
                  <a:pt x="76" y="15"/>
                  <a:pt x="73" y="12"/>
                </a:cubicBezTo>
                <a:cubicBezTo>
                  <a:pt x="72" y="11"/>
                  <a:pt x="71" y="11"/>
                  <a:pt x="70" y="11"/>
                </a:cubicBezTo>
                <a:cubicBezTo>
                  <a:pt x="69" y="11"/>
                  <a:pt x="68" y="11"/>
                  <a:pt x="67" y="11"/>
                </a:cubicBezTo>
                <a:cubicBezTo>
                  <a:pt x="62" y="14"/>
                  <a:pt x="62" y="14"/>
                  <a:pt x="62" y="14"/>
                </a:cubicBezTo>
                <a:cubicBezTo>
                  <a:pt x="59" y="12"/>
                  <a:pt x="57" y="11"/>
                  <a:pt x="54" y="10"/>
                </a:cubicBezTo>
                <a:cubicBezTo>
                  <a:pt x="52" y="4"/>
                  <a:pt x="52" y="4"/>
                  <a:pt x="52" y="4"/>
                </a:cubicBezTo>
                <a:cubicBezTo>
                  <a:pt x="52" y="2"/>
                  <a:pt x="50" y="0"/>
                  <a:pt x="48" y="0"/>
                </a:cubicBezTo>
                <a:cubicBezTo>
                  <a:pt x="46" y="0"/>
                  <a:pt x="44" y="0"/>
                  <a:pt x="43" y="0"/>
                </a:cubicBezTo>
                <a:cubicBezTo>
                  <a:pt x="41" y="0"/>
                  <a:pt x="40" y="0"/>
                  <a:pt x="38" y="0"/>
                </a:cubicBezTo>
                <a:cubicBezTo>
                  <a:pt x="36" y="0"/>
                  <a:pt x="34" y="2"/>
                  <a:pt x="33" y="4"/>
                </a:cubicBezTo>
                <a:cubicBezTo>
                  <a:pt x="32" y="10"/>
                  <a:pt x="32" y="10"/>
                  <a:pt x="32" y="10"/>
                </a:cubicBezTo>
                <a:cubicBezTo>
                  <a:pt x="29" y="11"/>
                  <a:pt x="26" y="12"/>
                  <a:pt x="24" y="14"/>
                </a:cubicBezTo>
                <a:cubicBezTo>
                  <a:pt x="18" y="11"/>
                  <a:pt x="18" y="11"/>
                  <a:pt x="18" y="11"/>
                </a:cubicBezTo>
                <a:cubicBezTo>
                  <a:pt x="18" y="11"/>
                  <a:pt x="17" y="11"/>
                  <a:pt x="16" y="11"/>
                </a:cubicBezTo>
                <a:cubicBezTo>
                  <a:pt x="15" y="11"/>
                  <a:pt x="13" y="11"/>
                  <a:pt x="12" y="12"/>
                </a:cubicBezTo>
                <a:cubicBezTo>
                  <a:pt x="10" y="15"/>
                  <a:pt x="8" y="18"/>
                  <a:pt x="6" y="21"/>
                </a:cubicBezTo>
                <a:cubicBezTo>
                  <a:pt x="5" y="23"/>
                  <a:pt x="5" y="25"/>
                  <a:pt x="6" y="27"/>
                </a:cubicBezTo>
                <a:cubicBezTo>
                  <a:pt x="10" y="31"/>
                  <a:pt x="10" y="31"/>
                  <a:pt x="10" y="31"/>
                </a:cubicBezTo>
                <a:cubicBezTo>
                  <a:pt x="9" y="34"/>
                  <a:pt x="9" y="37"/>
                  <a:pt x="8" y="39"/>
                </a:cubicBezTo>
                <a:cubicBezTo>
                  <a:pt x="3" y="42"/>
                  <a:pt x="3" y="42"/>
                  <a:pt x="3" y="42"/>
                </a:cubicBezTo>
                <a:cubicBezTo>
                  <a:pt x="1" y="43"/>
                  <a:pt x="0" y="45"/>
                  <a:pt x="0" y="47"/>
                </a:cubicBezTo>
                <a:cubicBezTo>
                  <a:pt x="1" y="51"/>
                  <a:pt x="2" y="54"/>
                  <a:pt x="3" y="58"/>
                </a:cubicBezTo>
                <a:cubicBezTo>
                  <a:pt x="4" y="60"/>
                  <a:pt x="6" y="61"/>
                  <a:pt x="8" y="61"/>
                </a:cubicBezTo>
                <a:cubicBezTo>
                  <a:pt x="14" y="61"/>
                  <a:pt x="14" y="61"/>
                  <a:pt x="14" y="61"/>
                </a:cubicBezTo>
                <a:cubicBezTo>
                  <a:pt x="15" y="63"/>
                  <a:pt x="17" y="65"/>
                  <a:pt x="19" y="67"/>
                </a:cubicBezTo>
                <a:cubicBezTo>
                  <a:pt x="17" y="73"/>
                  <a:pt x="17" y="73"/>
                  <a:pt x="17" y="73"/>
                </a:cubicBezTo>
                <a:cubicBezTo>
                  <a:pt x="17" y="75"/>
                  <a:pt x="18" y="77"/>
                  <a:pt x="20" y="78"/>
                </a:cubicBezTo>
                <a:cubicBezTo>
                  <a:pt x="23" y="80"/>
                  <a:pt x="26" y="82"/>
                  <a:pt x="30" y="83"/>
                </a:cubicBezTo>
                <a:cubicBezTo>
                  <a:pt x="30" y="83"/>
                  <a:pt x="31" y="83"/>
                  <a:pt x="31" y="83"/>
                </a:cubicBezTo>
                <a:cubicBezTo>
                  <a:pt x="33" y="83"/>
                  <a:pt x="34" y="82"/>
                  <a:pt x="35" y="81"/>
                </a:cubicBezTo>
                <a:cubicBezTo>
                  <a:pt x="39" y="77"/>
                  <a:pt x="39" y="77"/>
                  <a:pt x="39" y="77"/>
                </a:cubicBezTo>
                <a:cubicBezTo>
                  <a:pt x="41" y="77"/>
                  <a:pt x="42" y="77"/>
                  <a:pt x="43" y="77"/>
                </a:cubicBezTo>
                <a:cubicBezTo>
                  <a:pt x="44" y="77"/>
                  <a:pt x="45" y="77"/>
                  <a:pt x="46" y="77"/>
                </a:cubicBezTo>
                <a:cubicBezTo>
                  <a:pt x="50" y="81"/>
                  <a:pt x="50" y="81"/>
                  <a:pt x="50" y="81"/>
                </a:cubicBezTo>
                <a:cubicBezTo>
                  <a:pt x="51" y="82"/>
                  <a:pt x="53" y="83"/>
                  <a:pt x="54" y="83"/>
                </a:cubicBezTo>
                <a:cubicBezTo>
                  <a:pt x="55" y="83"/>
                  <a:pt x="55" y="83"/>
                  <a:pt x="56" y="83"/>
                </a:cubicBezTo>
                <a:cubicBezTo>
                  <a:pt x="59" y="82"/>
                  <a:pt x="63" y="80"/>
                  <a:pt x="66" y="78"/>
                </a:cubicBezTo>
                <a:cubicBezTo>
                  <a:pt x="68" y="77"/>
                  <a:pt x="69" y="75"/>
                  <a:pt x="68" y="73"/>
                </a:cubicBezTo>
                <a:cubicBezTo>
                  <a:pt x="67" y="67"/>
                  <a:pt x="67" y="67"/>
                  <a:pt x="67" y="67"/>
                </a:cubicBezTo>
                <a:cubicBezTo>
                  <a:pt x="69" y="65"/>
                  <a:pt x="70" y="63"/>
                  <a:pt x="72" y="61"/>
                </a:cubicBezTo>
                <a:cubicBezTo>
                  <a:pt x="78" y="61"/>
                  <a:pt x="78" y="61"/>
                  <a:pt x="78" y="61"/>
                </a:cubicBezTo>
                <a:cubicBezTo>
                  <a:pt x="80" y="61"/>
                  <a:pt x="82" y="60"/>
                  <a:pt x="83" y="58"/>
                </a:cubicBezTo>
                <a:cubicBezTo>
                  <a:pt x="84" y="54"/>
                  <a:pt x="85" y="51"/>
                  <a:pt x="85" y="47"/>
                </a:cubicBezTo>
                <a:cubicBezTo>
                  <a:pt x="85" y="45"/>
                  <a:pt x="84" y="43"/>
                  <a:pt x="82" y="42"/>
                </a:cubicBezTo>
                <a:close/>
                <a:moveTo>
                  <a:pt x="61" y="20"/>
                </a:moveTo>
                <a:cubicBezTo>
                  <a:pt x="70" y="16"/>
                  <a:pt x="70" y="16"/>
                  <a:pt x="70" y="16"/>
                </a:cubicBezTo>
                <a:cubicBezTo>
                  <a:pt x="72" y="18"/>
                  <a:pt x="73" y="21"/>
                  <a:pt x="75" y="23"/>
                </a:cubicBezTo>
                <a:cubicBezTo>
                  <a:pt x="72" y="28"/>
                  <a:pt x="72" y="28"/>
                  <a:pt x="72" y="28"/>
                </a:cubicBezTo>
                <a:cubicBezTo>
                  <a:pt x="71" y="27"/>
                  <a:pt x="71" y="26"/>
                  <a:pt x="71" y="26"/>
                </a:cubicBezTo>
                <a:cubicBezTo>
                  <a:pt x="70" y="25"/>
                  <a:pt x="69" y="24"/>
                  <a:pt x="68" y="25"/>
                </a:cubicBezTo>
                <a:cubicBezTo>
                  <a:pt x="67" y="25"/>
                  <a:pt x="67" y="27"/>
                  <a:pt x="68" y="27"/>
                </a:cubicBezTo>
                <a:cubicBezTo>
                  <a:pt x="70" y="31"/>
                  <a:pt x="71" y="35"/>
                  <a:pt x="72" y="39"/>
                </a:cubicBezTo>
                <a:cubicBezTo>
                  <a:pt x="73" y="55"/>
                  <a:pt x="62" y="69"/>
                  <a:pt x="46" y="71"/>
                </a:cubicBezTo>
                <a:cubicBezTo>
                  <a:pt x="38" y="72"/>
                  <a:pt x="31" y="70"/>
                  <a:pt x="25" y="65"/>
                </a:cubicBezTo>
                <a:cubicBezTo>
                  <a:pt x="19" y="60"/>
                  <a:pt x="15" y="53"/>
                  <a:pt x="14" y="46"/>
                </a:cubicBezTo>
                <a:cubicBezTo>
                  <a:pt x="13" y="38"/>
                  <a:pt x="15" y="30"/>
                  <a:pt x="20" y="24"/>
                </a:cubicBezTo>
                <a:cubicBezTo>
                  <a:pt x="22" y="22"/>
                  <a:pt x="23" y="21"/>
                  <a:pt x="25" y="19"/>
                </a:cubicBezTo>
                <a:cubicBezTo>
                  <a:pt x="25" y="19"/>
                  <a:pt x="25" y="19"/>
                  <a:pt x="25" y="19"/>
                </a:cubicBezTo>
                <a:cubicBezTo>
                  <a:pt x="26" y="19"/>
                  <a:pt x="26" y="19"/>
                  <a:pt x="26" y="19"/>
                </a:cubicBezTo>
                <a:cubicBezTo>
                  <a:pt x="29" y="17"/>
                  <a:pt x="32" y="15"/>
                  <a:pt x="36" y="14"/>
                </a:cubicBezTo>
                <a:cubicBezTo>
                  <a:pt x="36" y="14"/>
                  <a:pt x="36" y="14"/>
                  <a:pt x="36" y="14"/>
                </a:cubicBezTo>
                <a:cubicBezTo>
                  <a:pt x="37" y="14"/>
                  <a:pt x="38" y="14"/>
                  <a:pt x="40" y="14"/>
                </a:cubicBezTo>
                <a:cubicBezTo>
                  <a:pt x="43" y="13"/>
                  <a:pt x="46" y="13"/>
                  <a:pt x="49" y="14"/>
                </a:cubicBezTo>
                <a:cubicBezTo>
                  <a:pt x="49" y="14"/>
                  <a:pt x="49" y="14"/>
                  <a:pt x="49" y="14"/>
                </a:cubicBezTo>
                <a:cubicBezTo>
                  <a:pt x="54" y="15"/>
                  <a:pt x="58" y="17"/>
                  <a:pt x="61" y="20"/>
                </a:cubicBezTo>
                <a:close/>
                <a:moveTo>
                  <a:pt x="38" y="5"/>
                </a:moveTo>
                <a:cubicBezTo>
                  <a:pt x="40" y="5"/>
                  <a:pt x="41" y="5"/>
                  <a:pt x="43" y="5"/>
                </a:cubicBezTo>
                <a:cubicBezTo>
                  <a:pt x="44" y="5"/>
                  <a:pt x="46" y="5"/>
                  <a:pt x="47" y="5"/>
                </a:cubicBezTo>
                <a:cubicBezTo>
                  <a:pt x="48" y="10"/>
                  <a:pt x="48" y="10"/>
                  <a:pt x="48" y="10"/>
                </a:cubicBezTo>
                <a:cubicBezTo>
                  <a:pt x="45" y="10"/>
                  <a:pt x="42" y="10"/>
                  <a:pt x="39" y="10"/>
                </a:cubicBezTo>
                <a:cubicBezTo>
                  <a:pt x="39" y="10"/>
                  <a:pt x="38" y="10"/>
                  <a:pt x="37" y="10"/>
                </a:cubicBezTo>
                <a:lnTo>
                  <a:pt x="38" y="5"/>
                </a:lnTo>
                <a:close/>
                <a:moveTo>
                  <a:pt x="16" y="16"/>
                </a:moveTo>
                <a:cubicBezTo>
                  <a:pt x="21" y="18"/>
                  <a:pt x="21" y="18"/>
                  <a:pt x="21" y="18"/>
                </a:cubicBezTo>
                <a:cubicBezTo>
                  <a:pt x="20" y="19"/>
                  <a:pt x="18" y="21"/>
                  <a:pt x="17" y="22"/>
                </a:cubicBezTo>
                <a:cubicBezTo>
                  <a:pt x="16" y="24"/>
                  <a:pt x="15" y="26"/>
                  <a:pt x="14" y="28"/>
                </a:cubicBezTo>
                <a:cubicBezTo>
                  <a:pt x="11" y="23"/>
                  <a:pt x="11" y="23"/>
                  <a:pt x="11" y="23"/>
                </a:cubicBezTo>
                <a:cubicBezTo>
                  <a:pt x="12" y="21"/>
                  <a:pt x="14" y="18"/>
                  <a:pt x="16" y="16"/>
                </a:cubicBezTo>
                <a:close/>
                <a:moveTo>
                  <a:pt x="6" y="47"/>
                </a:moveTo>
                <a:cubicBezTo>
                  <a:pt x="10" y="44"/>
                  <a:pt x="10" y="44"/>
                  <a:pt x="10" y="44"/>
                </a:cubicBezTo>
                <a:cubicBezTo>
                  <a:pt x="10" y="45"/>
                  <a:pt x="11" y="45"/>
                  <a:pt x="11" y="46"/>
                </a:cubicBezTo>
                <a:cubicBezTo>
                  <a:pt x="11" y="49"/>
                  <a:pt x="12" y="53"/>
                  <a:pt x="13" y="56"/>
                </a:cubicBezTo>
                <a:cubicBezTo>
                  <a:pt x="8" y="56"/>
                  <a:pt x="8" y="56"/>
                  <a:pt x="8" y="56"/>
                </a:cubicBezTo>
                <a:cubicBezTo>
                  <a:pt x="7" y="53"/>
                  <a:pt x="6" y="50"/>
                  <a:pt x="6" y="47"/>
                </a:cubicBezTo>
                <a:close/>
                <a:moveTo>
                  <a:pt x="23" y="74"/>
                </a:moveTo>
                <a:cubicBezTo>
                  <a:pt x="24" y="69"/>
                  <a:pt x="24" y="69"/>
                  <a:pt x="24" y="69"/>
                </a:cubicBezTo>
                <a:cubicBezTo>
                  <a:pt x="27" y="71"/>
                  <a:pt x="31" y="73"/>
                  <a:pt x="35" y="74"/>
                </a:cubicBezTo>
                <a:cubicBezTo>
                  <a:pt x="31" y="78"/>
                  <a:pt x="31" y="78"/>
                  <a:pt x="31" y="78"/>
                </a:cubicBezTo>
                <a:cubicBezTo>
                  <a:pt x="28" y="77"/>
                  <a:pt x="25" y="75"/>
                  <a:pt x="23" y="74"/>
                </a:cubicBezTo>
                <a:close/>
                <a:moveTo>
                  <a:pt x="54" y="78"/>
                </a:moveTo>
                <a:cubicBezTo>
                  <a:pt x="51" y="74"/>
                  <a:pt x="51" y="74"/>
                  <a:pt x="51" y="74"/>
                </a:cubicBezTo>
                <a:cubicBezTo>
                  <a:pt x="55" y="73"/>
                  <a:pt x="59" y="71"/>
                  <a:pt x="62" y="69"/>
                </a:cubicBezTo>
                <a:cubicBezTo>
                  <a:pt x="63" y="74"/>
                  <a:pt x="63" y="74"/>
                  <a:pt x="63" y="74"/>
                </a:cubicBezTo>
                <a:cubicBezTo>
                  <a:pt x="60" y="75"/>
                  <a:pt x="57" y="77"/>
                  <a:pt x="54" y="78"/>
                </a:cubicBezTo>
                <a:close/>
                <a:moveTo>
                  <a:pt x="78" y="56"/>
                </a:moveTo>
                <a:cubicBezTo>
                  <a:pt x="72" y="56"/>
                  <a:pt x="72" y="56"/>
                  <a:pt x="72" y="56"/>
                </a:cubicBezTo>
                <a:cubicBezTo>
                  <a:pt x="74" y="52"/>
                  <a:pt x="75" y="48"/>
                  <a:pt x="75" y="44"/>
                </a:cubicBezTo>
                <a:cubicBezTo>
                  <a:pt x="80" y="47"/>
                  <a:pt x="80" y="47"/>
                  <a:pt x="80" y="47"/>
                </a:cubicBezTo>
                <a:cubicBezTo>
                  <a:pt x="80" y="50"/>
                  <a:pt x="79" y="53"/>
                  <a:pt x="78" y="56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6" name="Freeform: Shape 214"/>
          <p:cNvSpPr/>
          <p:nvPr/>
        </p:nvSpPr>
        <p:spPr bwMode="auto">
          <a:xfrm>
            <a:off x="7713871" y="4257547"/>
            <a:ext cx="158614" cy="184568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5" y="40"/>
              </a:cxn>
              <a:cxn ang="0">
                <a:pos x="7" y="40"/>
              </a:cxn>
              <a:cxn ang="0">
                <a:pos x="8" y="40"/>
              </a:cxn>
              <a:cxn ang="0">
                <a:pos x="8" y="37"/>
              </a:cxn>
              <a:cxn ang="0">
                <a:pos x="4" y="24"/>
              </a:cxn>
              <a:cxn ang="0">
                <a:pos x="25" y="3"/>
              </a:cxn>
              <a:cxn ang="0">
                <a:pos x="31" y="4"/>
              </a:cxn>
              <a:cxn ang="0">
                <a:pos x="34" y="3"/>
              </a:cxn>
              <a:cxn ang="0">
                <a:pos x="33" y="1"/>
              </a:cxn>
              <a:cxn ang="0">
                <a:pos x="25" y="0"/>
              </a:cxn>
              <a:cxn ang="0">
                <a:pos x="0" y="24"/>
              </a:cxn>
            </a:cxnLst>
            <a:rect l="0" t="0" r="r" b="b"/>
            <a:pathLst>
              <a:path w="34" h="40">
                <a:moveTo>
                  <a:pt x="0" y="24"/>
                </a:moveTo>
                <a:cubicBezTo>
                  <a:pt x="0" y="30"/>
                  <a:pt x="2" y="35"/>
                  <a:pt x="5" y="40"/>
                </a:cubicBezTo>
                <a:cubicBezTo>
                  <a:pt x="6" y="40"/>
                  <a:pt x="6" y="40"/>
                  <a:pt x="7" y="40"/>
                </a:cubicBezTo>
                <a:cubicBezTo>
                  <a:pt x="7" y="40"/>
                  <a:pt x="8" y="40"/>
                  <a:pt x="8" y="40"/>
                </a:cubicBezTo>
                <a:cubicBezTo>
                  <a:pt x="9" y="39"/>
                  <a:pt x="9" y="38"/>
                  <a:pt x="8" y="37"/>
                </a:cubicBezTo>
                <a:cubicBezTo>
                  <a:pt x="5" y="34"/>
                  <a:pt x="4" y="29"/>
                  <a:pt x="4" y="24"/>
                </a:cubicBezTo>
                <a:cubicBezTo>
                  <a:pt x="4" y="13"/>
                  <a:pt x="13" y="3"/>
                  <a:pt x="25" y="3"/>
                </a:cubicBezTo>
                <a:cubicBezTo>
                  <a:pt x="27" y="3"/>
                  <a:pt x="29" y="3"/>
                  <a:pt x="31" y="4"/>
                </a:cubicBezTo>
                <a:cubicBezTo>
                  <a:pt x="32" y="4"/>
                  <a:pt x="33" y="4"/>
                  <a:pt x="34" y="3"/>
                </a:cubicBezTo>
                <a:cubicBezTo>
                  <a:pt x="34" y="2"/>
                  <a:pt x="33" y="1"/>
                  <a:pt x="33" y="1"/>
                </a:cubicBezTo>
                <a:cubicBezTo>
                  <a:pt x="30" y="0"/>
                  <a:pt x="27" y="0"/>
                  <a:pt x="25" y="0"/>
                </a:cubicBezTo>
                <a:cubicBezTo>
                  <a:pt x="11" y="0"/>
                  <a:pt x="0" y="11"/>
                  <a:pt x="0" y="24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7" name="Freeform: Shape 215"/>
          <p:cNvSpPr/>
          <p:nvPr/>
        </p:nvSpPr>
        <p:spPr bwMode="auto">
          <a:xfrm>
            <a:off x="7771548" y="4289269"/>
            <a:ext cx="175917" cy="196103"/>
          </a:xfrm>
          <a:custGeom>
            <a:avLst/>
            <a:gdLst/>
            <a:ahLst/>
            <a:cxnLst>
              <a:cxn ang="0">
                <a:pos x="34" y="17"/>
              </a:cxn>
              <a:cxn ang="0">
                <a:pos x="13" y="38"/>
              </a:cxn>
              <a:cxn ang="0">
                <a:pos x="3" y="36"/>
              </a:cxn>
              <a:cxn ang="0">
                <a:pos x="1" y="37"/>
              </a:cxn>
              <a:cxn ang="0">
                <a:pos x="2" y="39"/>
              </a:cxn>
              <a:cxn ang="0">
                <a:pos x="13" y="42"/>
              </a:cxn>
              <a:cxn ang="0">
                <a:pos x="38" y="17"/>
              </a:cxn>
              <a:cxn ang="0">
                <a:pos x="31" y="1"/>
              </a:cxn>
              <a:cxn ang="0">
                <a:pos x="29" y="1"/>
              </a:cxn>
              <a:cxn ang="0">
                <a:pos x="29" y="3"/>
              </a:cxn>
              <a:cxn ang="0">
                <a:pos x="34" y="17"/>
              </a:cxn>
            </a:cxnLst>
            <a:rect l="0" t="0" r="r" b="b"/>
            <a:pathLst>
              <a:path w="38" h="42">
                <a:moveTo>
                  <a:pt x="34" y="17"/>
                </a:moveTo>
                <a:cubicBezTo>
                  <a:pt x="34" y="29"/>
                  <a:pt x="25" y="38"/>
                  <a:pt x="13" y="38"/>
                </a:cubicBezTo>
                <a:cubicBezTo>
                  <a:pt x="9" y="38"/>
                  <a:pt x="6" y="38"/>
                  <a:pt x="3" y="36"/>
                </a:cubicBezTo>
                <a:cubicBezTo>
                  <a:pt x="2" y="36"/>
                  <a:pt x="1" y="36"/>
                  <a:pt x="1" y="37"/>
                </a:cubicBezTo>
                <a:cubicBezTo>
                  <a:pt x="0" y="38"/>
                  <a:pt x="1" y="39"/>
                  <a:pt x="2" y="39"/>
                </a:cubicBezTo>
                <a:cubicBezTo>
                  <a:pt x="5" y="41"/>
                  <a:pt x="9" y="42"/>
                  <a:pt x="13" y="42"/>
                </a:cubicBezTo>
                <a:cubicBezTo>
                  <a:pt x="26" y="42"/>
                  <a:pt x="38" y="31"/>
                  <a:pt x="38" y="17"/>
                </a:cubicBezTo>
                <a:cubicBezTo>
                  <a:pt x="38" y="11"/>
                  <a:pt x="35" y="5"/>
                  <a:pt x="31" y="1"/>
                </a:cubicBezTo>
                <a:cubicBezTo>
                  <a:pt x="31" y="0"/>
                  <a:pt x="30" y="0"/>
                  <a:pt x="29" y="1"/>
                </a:cubicBezTo>
                <a:cubicBezTo>
                  <a:pt x="28" y="1"/>
                  <a:pt x="28" y="3"/>
                  <a:pt x="29" y="3"/>
                </a:cubicBezTo>
                <a:cubicBezTo>
                  <a:pt x="32" y="7"/>
                  <a:pt x="34" y="12"/>
                  <a:pt x="34" y="17"/>
                </a:cubicBezTo>
                <a:close/>
              </a:path>
            </a:pathLst>
          </a:custGeom>
          <a:solidFill>
            <a:srgbClr val="5CCCFF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0" name="Freeform: Shape 217"/>
          <p:cNvSpPr/>
          <p:nvPr/>
        </p:nvSpPr>
        <p:spPr bwMode="auto">
          <a:xfrm>
            <a:off x="5973643" y="4189032"/>
            <a:ext cx="224069" cy="135017"/>
          </a:xfrm>
          <a:custGeom>
            <a:avLst/>
            <a:gdLst/>
            <a:ahLst/>
            <a:cxnLst>
              <a:cxn ang="0">
                <a:pos x="2" y="29"/>
              </a:cxn>
              <a:cxn ang="0">
                <a:pos x="5" y="26"/>
              </a:cxn>
              <a:cxn ang="0">
                <a:pos x="5" y="24"/>
              </a:cxn>
              <a:cxn ang="0">
                <a:pos x="24" y="21"/>
              </a:cxn>
              <a:cxn ang="0">
                <a:pos x="43" y="24"/>
              </a:cxn>
              <a:cxn ang="0">
                <a:pos x="43" y="26"/>
              </a:cxn>
              <a:cxn ang="0">
                <a:pos x="46" y="29"/>
              </a:cxn>
              <a:cxn ang="0">
                <a:pos x="48" y="26"/>
              </a:cxn>
              <a:cxn ang="0">
                <a:pos x="48" y="24"/>
              </a:cxn>
              <a:cxn ang="0">
                <a:pos x="26" y="16"/>
              </a:cxn>
              <a:cxn ang="0">
                <a:pos x="26" y="14"/>
              </a:cxn>
              <a:cxn ang="0">
                <a:pos x="31" y="7"/>
              </a:cxn>
              <a:cxn ang="0">
                <a:pos x="24" y="0"/>
              </a:cxn>
              <a:cxn ang="0">
                <a:pos x="17" y="7"/>
              </a:cxn>
              <a:cxn ang="0">
                <a:pos x="21" y="14"/>
              </a:cxn>
              <a:cxn ang="0">
                <a:pos x="21" y="16"/>
              </a:cxn>
              <a:cxn ang="0">
                <a:pos x="0" y="24"/>
              </a:cxn>
              <a:cxn ang="0">
                <a:pos x="0" y="26"/>
              </a:cxn>
              <a:cxn ang="0">
                <a:pos x="2" y="29"/>
              </a:cxn>
              <a:cxn ang="0">
                <a:pos x="24" y="5"/>
              </a:cxn>
              <a:cxn ang="0">
                <a:pos x="26" y="7"/>
              </a:cxn>
              <a:cxn ang="0">
                <a:pos x="24" y="9"/>
              </a:cxn>
              <a:cxn ang="0">
                <a:pos x="22" y="7"/>
              </a:cxn>
              <a:cxn ang="0">
                <a:pos x="24" y="5"/>
              </a:cxn>
            </a:cxnLst>
            <a:rect l="0" t="0" r="r" b="b"/>
            <a:pathLst>
              <a:path w="48" h="29">
                <a:moveTo>
                  <a:pt x="2" y="29"/>
                </a:moveTo>
                <a:cubicBezTo>
                  <a:pt x="3" y="29"/>
                  <a:pt x="5" y="28"/>
                  <a:pt x="5" y="26"/>
                </a:cubicBezTo>
                <a:cubicBezTo>
                  <a:pt x="5" y="24"/>
                  <a:pt x="5" y="24"/>
                  <a:pt x="5" y="24"/>
                </a:cubicBezTo>
                <a:cubicBezTo>
                  <a:pt x="5" y="23"/>
                  <a:pt x="12" y="21"/>
                  <a:pt x="24" y="21"/>
                </a:cubicBezTo>
                <a:cubicBezTo>
                  <a:pt x="36" y="21"/>
                  <a:pt x="43" y="23"/>
                  <a:pt x="43" y="24"/>
                </a:cubicBezTo>
                <a:cubicBezTo>
                  <a:pt x="43" y="26"/>
                  <a:pt x="43" y="26"/>
                  <a:pt x="43" y="26"/>
                </a:cubicBezTo>
                <a:cubicBezTo>
                  <a:pt x="43" y="28"/>
                  <a:pt x="44" y="29"/>
                  <a:pt x="46" y="29"/>
                </a:cubicBezTo>
                <a:cubicBezTo>
                  <a:pt x="47" y="29"/>
                  <a:pt x="48" y="28"/>
                  <a:pt x="48" y="26"/>
                </a:cubicBezTo>
                <a:cubicBezTo>
                  <a:pt x="48" y="24"/>
                  <a:pt x="48" y="24"/>
                  <a:pt x="48" y="24"/>
                </a:cubicBezTo>
                <a:cubicBezTo>
                  <a:pt x="48" y="18"/>
                  <a:pt x="35" y="16"/>
                  <a:pt x="26" y="16"/>
                </a:cubicBezTo>
                <a:cubicBezTo>
                  <a:pt x="26" y="14"/>
                  <a:pt x="26" y="14"/>
                  <a:pt x="26" y="14"/>
                </a:cubicBezTo>
                <a:cubicBezTo>
                  <a:pt x="29" y="13"/>
                  <a:pt x="31" y="10"/>
                  <a:pt x="31" y="7"/>
                </a:cubicBezTo>
                <a:cubicBezTo>
                  <a:pt x="31" y="3"/>
                  <a:pt x="28" y="0"/>
                  <a:pt x="24" y="0"/>
                </a:cubicBezTo>
                <a:cubicBezTo>
                  <a:pt x="20" y="0"/>
                  <a:pt x="17" y="3"/>
                  <a:pt x="17" y="7"/>
                </a:cubicBezTo>
                <a:cubicBezTo>
                  <a:pt x="17" y="10"/>
                  <a:pt x="19" y="13"/>
                  <a:pt x="21" y="14"/>
                </a:cubicBezTo>
                <a:cubicBezTo>
                  <a:pt x="21" y="16"/>
                  <a:pt x="21" y="16"/>
                  <a:pt x="21" y="16"/>
                </a:cubicBezTo>
                <a:cubicBezTo>
                  <a:pt x="12" y="16"/>
                  <a:pt x="0" y="18"/>
                  <a:pt x="0" y="24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28"/>
                  <a:pt x="1" y="29"/>
                  <a:pt x="2" y="29"/>
                </a:cubicBezTo>
                <a:close/>
                <a:moveTo>
                  <a:pt x="24" y="5"/>
                </a:moveTo>
                <a:cubicBezTo>
                  <a:pt x="25" y="5"/>
                  <a:pt x="26" y="6"/>
                  <a:pt x="26" y="7"/>
                </a:cubicBezTo>
                <a:cubicBezTo>
                  <a:pt x="26" y="8"/>
                  <a:pt x="25" y="9"/>
                  <a:pt x="24" y="9"/>
                </a:cubicBezTo>
                <a:cubicBezTo>
                  <a:pt x="23" y="9"/>
                  <a:pt x="22" y="8"/>
                  <a:pt x="22" y="7"/>
                </a:cubicBezTo>
                <a:cubicBezTo>
                  <a:pt x="22" y="6"/>
                  <a:pt x="23" y="5"/>
                  <a:pt x="24" y="5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1" name="Freeform: Shape 218"/>
          <p:cNvSpPr/>
          <p:nvPr/>
        </p:nvSpPr>
        <p:spPr bwMode="auto">
          <a:xfrm>
            <a:off x="5919061" y="4329794"/>
            <a:ext cx="129272" cy="137889"/>
          </a:xfrm>
          <a:custGeom>
            <a:avLst/>
            <a:gdLst/>
            <a:ahLst/>
            <a:cxnLst>
              <a:cxn ang="0">
                <a:pos x="25" y="23"/>
              </a:cxn>
              <a:cxn ang="0">
                <a:pos x="28" y="18"/>
              </a:cxn>
              <a:cxn ang="0">
                <a:pos x="28" y="13"/>
              </a:cxn>
              <a:cxn ang="0">
                <a:pos x="24" y="8"/>
              </a:cxn>
              <a:cxn ang="0">
                <a:pos x="24" y="8"/>
              </a:cxn>
              <a:cxn ang="0">
                <a:pos x="15" y="1"/>
              </a:cxn>
              <a:cxn ang="0">
                <a:pos x="15" y="1"/>
              </a:cxn>
              <a:cxn ang="0">
                <a:pos x="15" y="1"/>
              </a:cxn>
              <a:cxn ang="0">
                <a:pos x="15" y="1"/>
              </a:cxn>
              <a:cxn ang="0">
                <a:pos x="15" y="1"/>
              </a:cxn>
              <a:cxn ang="0">
                <a:pos x="15" y="1"/>
              </a:cxn>
              <a:cxn ang="0">
                <a:pos x="14" y="0"/>
              </a:cxn>
              <a:cxn ang="0">
                <a:pos x="14" y="0"/>
              </a:cxn>
              <a:cxn ang="0">
                <a:pos x="14" y="0"/>
              </a:cxn>
              <a:cxn ang="0">
                <a:pos x="14" y="0"/>
              </a:cxn>
              <a:cxn ang="0">
                <a:pos x="14" y="0"/>
              </a:cxn>
              <a:cxn ang="0">
                <a:pos x="14" y="1"/>
              </a:cxn>
              <a:cxn ang="0">
                <a:pos x="14" y="1"/>
              </a:cxn>
              <a:cxn ang="0">
                <a:pos x="13" y="1"/>
              </a:cxn>
              <a:cxn ang="0">
                <a:pos x="13" y="1"/>
              </a:cxn>
              <a:cxn ang="0">
                <a:pos x="13" y="1"/>
              </a:cxn>
              <a:cxn ang="0">
                <a:pos x="13" y="1"/>
              </a:cxn>
              <a:cxn ang="0">
                <a:pos x="5" y="8"/>
              </a:cxn>
              <a:cxn ang="0">
                <a:pos x="5" y="8"/>
              </a:cxn>
              <a:cxn ang="0">
                <a:pos x="0" y="13"/>
              </a:cxn>
              <a:cxn ang="0">
                <a:pos x="0" y="18"/>
              </a:cxn>
              <a:cxn ang="0">
                <a:pos x="3" y="23"/>
              </a:cxn>
              <a:cxn ang="0">
                <a:pos x="14" y="30"/>
              </a:cxn>
              <a:cxn ang="0">
                <a:pos x="25" y="23"/>
              </a:cxn>
              <a:cxn ang="0">
                <a:pos x="14" y="4"/>
              </a:cxn>
              <a:cxn ang="0">
                <a:pos x="19" y="8"/>
              </a:cxn>
              <a:cxn ang="0">
                <a:pos x="10" y="8"/>
              </a:cxn>
              <a:cxn ang="0">
                <a:pos x="14" y="4"/>
              </a:cxn>
              <a:cxn ang="0">
                <a:pos x="14" y="25"/>
              </a:cxn>
              <a:cxn ang="0">
                <a:pos x="8" y="21"/>
              </a:cxn>
              <a:cxn ang="0">
                <a:pos x="14" y="21"/>
              </a:cxn>
              <a:cxn ang="0">
                <a:pos x="16" y="20"/>
              </a:cxn>
              <a:cxn ang="0">
                <a:pos x="14" y="18"/>
              </a:cxn>
              <a:cxn ang="0">
                <a:pos x="5" y="18"/>
              </a:cxn>
              <a:cxn ang="0">
                <a:pos x="5" y="18"/>
              </a:cxn>
              <a:cxn ang="0">
                <a:pos x="5" y="13"/>
              </a:cxn>
              <a:cxn ang="0">
                <a:pos x="24" y="13"/>
              </a:cxn>
              <a:cxn ang="0">
                <a:pos x="24" y="18"/>
              </a:cxn>
              <a:cxn ang="0">
                <a:pos x="23" y="18"/>
              </a:cxn>
              <a:cxn ang="0">
                <a:pos x="20" y="18"/>
              </a:cxn>
              <a:cxn ang="0">
                <a:pos x="18" y="20"/>
              </a:cxn>
              <a:cxn ang="0">
                <a:pos x="20" y="21"/>
              </a:cxn>
              <a:cxn ang="0">
                <a:pos x="21" y="21"/>
              </a:cxn>
              <a:cxn ang="0">
                <a:pos x="14" y="25"/>
              </a:cxn>
            </a:cxnLst>
            <a:rect l="0" t="0" r="r" b="b"/>
            <a:pathLst>
              <a:path w="28" h="30">
                <a:moveTo>
                  <a:pt x="25" y="23"/>
                </a:moveTo>
                <a:cubicBezTo>
                  <a:pt x="27" y="22"/>
                  <a:pt x="28" y="20"/>
                  <a:pt x="28" y="18"/>
                </a:cubicBezTo>
                <a:cubicBezTo>
                  <a:pt x="28" y="13"/>
                  <a:pt x="28" y="13"/>
                  <a:pt x="28" y="13"/>
                </a:cubicBezTo>
                <a:cubicBezTo>
                  <a:pt x="28" y="11"/>
                  <a:pt x="26" y="8"/>
                  <a:pt x="24" y="8"/>
                </a:cubicBezTo>
                <a:cubicBezTo>
                  <a:pt x="24" y="8"/>
                  <a:pt x="24" y="8"/>
                  <a:pt x="24" y="8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14" y="0"/>
                </a:cubicBezTo>
                <a:cubicBezTo>
                  <a:pt x="14" y="0"/>
                  <a:pt x="14" y="0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13" y="1"/>
                  <a:pt x="13" y="1"/>
                  <a:pt x="13" y="1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2" y="8"/>
                  <a:pt x="0" y="11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0"/>
                  <a:pt x="1" y="22"/>
                  <a:pt x="3" y="23"/>
                </a:cubicBezTo>
                <a:cubicBezTo>
                  <a:pt x="5" y="27"/>
                  <a:pt x="9" y="30"/>
                  <a:pt x="14" y="30"/>
                </a:cubicBezTo>
                <a:cubicBezTo>
                  <a:pt x="19" y="30"/>
                  <a:pt x="23" y="27"/>
                  <a:pt x="25" y="23"/>
                </a:cubicBezTo>
                <a:close/>
                <a:moveTo>
                  <a:pt x="14" y="4"/>
                </a:moveTo>
                <a:cubicBezTo>
                  <a:pt x="19" y="8"/>
                  <a:pt x="19" y="8"/>
                  <a:pt x="19" y="8"/>
                </a:cubicBezTo>
                <a:cubicBezTo>
                  <a:pt x="10" y="8"/>
                  <a:pt x="10" y="8"/>
                  <a:pt x="10" y="8"/>
                </a:cubicBezTo>
                <a:lnTo>
                  <a:pt x="14" y="4"/>
                </a:lnTo>
                <a:close/>
                <a:moveTo>
                  <a:pt x="14" y="25"/>
                </a:moveTo>
                <a:cubicBezTo>
                  <a:pt x="11" y="25"/>
                  <a:pt x="9" y="24"/>
                  <a:pt x="8" y="21"/>
                </a:cubicBezTo>
                <a:cubicBezTo>
                  <a:pt x="14" y="21"/>
                  <a:pt x="14" y="21"/>
                  <a:pt x="14" y="21"/>
                </a:cubicBezTo>
                <a:cubicBezTo>
                  <a:pt x="15" y="21"/>
                  <a:pt x="16" y="20"/>
                  <a:pt x="16" y="20"/>
                </a:cubicBezTo>
                <a:cubicBezTo>
                  <a:pt x="16" y="19"/>
                  <a:pt x="15" y="18"/>
                  <a:pt x="1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3"/>
                  <a:pt x="5" y="13"/>
                  <a:pt x="5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3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8"/>
                  <a:pt x="18" y="19"/>
                  <a:pt x="18" y="20"/>
                </a:cubicBezTo>
                <a:cubicBezTo>
                  <a:pt x="18" y="20"/>
                  <a:pt x="19" y="21"/>
                  <a:pt x="20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4"/>
                  <a:pt x="17" y="25"/>
                  <a:pt x="14" y="25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2" name="Freeform: Shape 219"/>
          <p:cNvSpPr/>
          <p:nvPr/>
        </p:nvSpPr>
        <p:spPr bwMode="auto">
          <a:xfrm>
            <a:off x="6117277" y="4329794"/>
            <a:ext cx="135017" cy="137889"/>
          </a:xfrm>
          <a:custGeom>
            <a:avLst/>
            <a:gdLst/>
            <a:ahLst/>
            <a:cxnLst>
              <a:cxn ang="0">
                <a:pos x="24" y="8"/>
              </a:cxn>
              <a:cxn ang="0">
                <a:pos x="16" y="1"/>
              </a:cxn>
              <a:cxn ang="0">
                <a:pos x="16" y="1"/>
              </a:cxn>
              <a:cxn ang="0">
                <a:pos x="16" y="1"/>
              </a:cxn>
              <a:cxn ang="0">
                <a:pos x="16" y="1"/>
              </a:cxn>
              <a:cxn ang="0">
                <a:pos x="15" y="1"/>
              </a:cxn>
              <a:cxn ang="0">
                <a:pos x="15" y="1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5" y="0"/>
              </a:cxn>
              <a:cxn ang="0">
                <a:pos x="14" y="0"/>
              </a:cxn>
              <a:cxn ang="0">
                <a:pos x="14" y="1"/>
              </a:cxn>
              <a:cxn ang="0">
                <a:pos x="14" y="1"/>
              </a:cxn>
              <a:cxn ang="0">
                <a:pos x="14" y="1"/>
              </a:cxn>
              <a:cxn ang="0">
                <a:pos x="14" y="1"/>
              </a:cxn>
              <a:cxn ang="0">
                <a:pos x="14" y="1"/>
              </a:cxn>
              <a:cxn ang="0">
                <a:pos x="14" y="1"/>
              </a:cxn>
              <a:cxn ang="0">
                <a:pos x="5" y="8"/>
              </a:cxn>
              <a:cxn ang="0">
                <a:pos x="5" y="8"/>
              </a:cxn>
              <a:cxn ang="0">
                <a:pos x="0" y="13"/>
              </a:cxn>
              <a:cxn ang="0">
                <a:pos x="0" y="18"/>
              </a:cxn>
              <a:cxn ang="0">
                <a:pos x="4" y="23"/>
              </a:cxn>
              <a:cxn ang="0">
                <a:pos x="15" y="30"/>
              </a:cxn>
              <a:cxn ang="0">
                <a:pos x="26" y="23"/>
              </a:cxn>
              <a:cxn ang="0">
                <a:pos x="29" y="18"/>
              </a:cxn>
              <a:cxn ang="0">
                <a:pos x="29" y="13"/>
              </a:cxn>
              <a:cxn ang="0">
                <a:pos x="24" y="8"/>
              </a:cxn>
              <a:cxn ang="0">
                <a:pos x="15" y="4"/>
              </a:cxn>
              <a:cxn ang="0">
                <a:pos x="19" y="8"/>
              </a:cxn>
              <a:cxn ang="0">
                <a:pos x="10" y="8"/>
              </a:cxn>
              <a:cxn ang="0">
                <a:pos x="15" y="4"/>
              </a:cxn>
              <a:cxn ang="0">
                <a:pos x="15" y="25"/>
              </a:cxn>
              <a:cxn ang="0">
                <a:pos x="8" y="21"/>
              </a:cxn>
              <a:cxn ang="0">
                <a:pos x="15" y="21"/>
              </a:cxn>
              <a:cxn ang="0">
                <a:pos x="16" y="20"/>
              </a:cxn>
              <a:cxn ang="0">
                <a:pos x="15" y="18"/>
              </a:cxn>
              <a:cxn ang="0">
                <a:pos x="5" y="18"/>
              </a:cxn>
              <a:cxn ang="0">
                <a:pos x="5" y="18"/>
              </a:cxn>
              <a:cxn ang="0">
                <a:pos x="5" y="13"/>
              </a:cxn>
              <a:cxn ang="0">
                <a:pos x="24" y="13"/>
              </a:cxn>
              <a:cxn ang="0">
                <a:pos x="24" y="18"/>
              </a:cxn>
              <a:cxn ang="0">
                <a:pos x="24" y="18"/>
              </a:cxn>
              <a:cxn ang="0">
                <a:pos x="20" y="18"/>
              </a:cxn>
              <a:cxn ang="0">
                <a:pos x="19" y="20"/>
              </a:cxn>
              <a:cxn ang="0">
                <a:pos x="20" y="21"/>
              </a:cxn>
              <a:cxn ang="0">
                <a:pos x="21" y="21"/>
              </a:cxn>
              <a:cxn ang="0">
                <a:pos x="15" y="25"/>
              </a:cxn>
            </a:cxnLst>
            <a:rect l="0" t="0" r="r" b="b"/>
            <a:pathLst>
              <a:path w="29" h="30">
                <a:moveTo>
                  <a:pt x="24" y="8"/>
                </a:move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1"/>
                  <a:pt x="15" y="1"/>
                  <a:pt x="15" y="1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15" y="0"/>
                  <a:pt x="15" y="0"/>
                  <a:pt x="14" y="0"/>
                </a:cubicBezTo>
                <a:cubicBezTo>
                  <a:pt x="14" y="0"/>
                  <a:pt x="14" y="0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14" y="1"/>
                  <a:pt x="14" y="1"/>
                  <a:pt x="14" y="1"/>
                </a:cubicBezTo>
                <a:cubicBezTo>
                  <a:pt x="5" y="8"/>
                  <a:pt x="5" y="8"/>
                  <a:pt x="5" y="8"/>
                </a:cubicBezTo>
                <a:cubicBezTo>
                  <a:pt x="5" y="8"/>
                  <a:pt x="5" y="8"/>
                  <a:pt x="5" y="8"/>
                </a:cubicBezTo>
                <a:cubicBezTo>
                  <a:pt x="2" y="8"/>
                  <a:pt x="0" y="11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0"/>
                  <a:pt x="2" y="22"/>
                  <a:pt x="4" y="23"/>
                </a:cubicBezTo>
                <a:cubicBezTo>
                  <a:pt x="5" y="27"/>
                  <a:pt x="10" y="30"/>
                  <a:pt x="15" y="30"/>
                </a:cubicBezTo>
                <a:cubicBezTo>
                  <a:pt x="20" y="30"/>
                  <a:pt x="24" y="27"/>
                  <a:pt x="26" y="23"/>
                </a:cubicBezTo>
                <a:cubicBezTo>
                  <a:pt x="27" y="22"/>
                  <a:pt x="29" y="20"/>
                  <a:pt x="29" y="18"/>
                </a:cubicBezTo>
                <a:cubicBezTo>
                  <a:pt x="29" y="13"/>
                  <a:pt x="29" y="13"/>
                  <a:pt x="29" y="13"/>
                </a:cubicBezTo>
                <a:cubicBezTo>
                  <a:pt x="29" y="11"/>
                  <a:pt x="27" y="8"/>
                  <a:pt x="24" y="8"/>
                </a:cubicBezTo>
                <a:close/>
                <a:moveTo>
                  <a:pt x="15" y="4"/>
                </a:moveTo>
                <a:cubicBezTo>
                  <a:pt x="19" y="8"/>
                  <a:pt x="19" y="8"/>
                  <a:pt x="19" y="8"/>
                </a:cubicBezTo>
                <a:cubicBezTo>
                  <a:pt x="10" y="8"/>
                  <a:pt x="10" y="8"/>
                  <a:pt x="10" y="8"/>
                </a:cubicBezTo>
                <a:lnTo>
                  <a:pt x="15" y="4"/>
                </a:lnTo>
                <a:close/>
                <a:moveTo>
                  <a:pt x="15" y="25"/>
                </a:moveTo>
                <a:cubicBezTo>
                  <a:pt x="12" y="25"/>
                  <a:pt x="9" y="24"/>
                  <a:pt x="8" y="21"/>
                </a:cubicBezTo>
                <a:cubicBezTo>
                  <a:pt x="15" y="21"/>
                  <a:pt x="15" y="21"/>
                  <a:pt x="15" y="21"/>
                </a:cubicBezTo>
                <a:cubicBezTo>
                  <a:pt x="16" y="21"/>
                  <a:pt x="16" y="20"/>
                  <a:pt x="16" y="20"/>
                </a:cubicBezTo>
                <a:cubicBezTo>
                  <a:pt x="16" y="19"/>
                  <a:pt x="16" y="18"/>
                  <a:pt x="15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3"/>
                  <a:pt x="5" y="13"/>
                  <a:pt x="5" y="13"/>
                </a:cubicBezTo>
                <a:cubicBezTo>
                  <a:pt x="24" y="13"/>
                  <a:pt x="24" y="13"/>
                  <a:pt x="24" y="13"/>
                </a:cubicBezTo>
                <a:cubicBezTo>
                  <a:pt x="24" y="18"/>
                  <a:pt x="24" y="18"/>
                  <a:pt x="24" y="18"/>
                </a:cubicBezTo>
                <a:cubicBezTo>
                  <a:pt x="24" y="18"/>
                  <a:pt x="24" y="18"/>
                  <a:pt x="24" y="18"/>
                </a:cubicBezTo>
                <a:cubicBezTo>
                  <a:pt x="20" y="18"/>
                  <a:pt x="20" y="18"/>
                  <a:pt x="20" y="18"/>
                </a:cubicBezTo>
                <a:cubicBezTo>
                  <a:pt x="19" y="18"/>
                  <a:pt x="19" y="19"/>
                  <a:pt x="19" y="20"/>
                </a:cubicBezTo>
                <a:cubicBezTo>
                  <a:pt x="19" y="20"/>
                  <a:pt x="19" y="21"/>
                  <a:pt x="20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0" y="24"/>
                  <a:pt x="17" y="25"/>
                  <a:pt x="15" y="25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33" name="Freeform: Shape 220"/>
          <p:cNvSpPr/>
          <p:nvPr/>
        </p:nvSpPr>
        <p:spPr bwMode="auto">
          <a:xfrm>
            <a:off x="6019606" y="4298194"/>
            <a:ext cx="129272" cy="244179"/>
          </a:xfrm>
          <a:custGeom>
            <a:avLst/>
            <a:gdLst/>
            <a:ahLst/>
            <a:cxnLst>
              <a:cxn ang="0">
                <a:pos x="23" y="40"/>
              </a:cxn>
              <a:cxn ang="0">
                <a:pos x="16" y="40"/>
              </a:cxn>
              <a:cxn ang="0">
                <a:pos x="16" y="2"/>
              </a:cxn>
              <a:cxn ang="0">
                <a:pos x="14" y="0"/>
              </a:cxn>
              <a:cxn ang="0">
                <a:pos x="11" y="2"/>
              </a:cxn>
              <a:cxn ang="0">
                <a:pos x="11" y="40"/>
              </a:cxn>
              <a:cxn ang="0">
                <a:pos x="5" y="40"/>
              </a:cxn>
              <a:cxn ang="0">
                <a:pos x="0" y="45"/>
              </a:cxn>
              <a:cxn ang="0">
                <a:pos x="0" y="48"/>
              </a:cxn>
              <a:cxn ang="0">
                <a:pos x="5" y="53"/>
              </a:cxn>
              <a:cxn ang="0">
                <a:pos x="23" y="53"/>
              </a:cxn>
              <a:cxn ang="0">
                <a:pos x="28" y="48"/>
              </a:cxn>
              <a:cxn ang="0">
                <a:pos x="28" y="45"/>
              </a:cxn>
              <a:cxn ang="0">
                <a:pos x="23" y="40"/>
              </a:cxn>
              <a:cxn ang="0">
                <a:pos x="23" y="48"/>
              </a:cxn>
              <a:cxn ang="0">
                <a:pos x="5" y="48"/>
              </a:cxn>
              <a:cxn ang="0">
                <a:pos x="5" y="45"/>
              </a:cxn>
              <a:cxn ang="0">
                <a:pos x="23" y="45"/>
              </a:cxn>
              <a:cxn ang="0">
                <a:pos x="23" y="48"/>
              </a:cxn>
            </a:cxnLst>
            <a:rect l="0" t="0" r="r" b="b"/>
            <a:pathLst>
              <a:path w="28" h="53">
                <a:moveTo>
                  <a:pt x="23" y="40"/>
                </a:moveTo>
                <a:cubicBezTo>
                  <a:pt x="16" y="40"/>
                  <a:pt x="16" y="40"/>
                  <a:pt x="16" y="40"/>
                </a:cubicBezTo>
                <a:cubicBezTo>
                  <a:pt x="16" y="2"/>
                  <a:pt x="16" y="2"/>
                  <a:pt x="16" y="2"/>
                </a:cubicBezTo>
                <a:cubicBezTo>
                  <a:pt x="16" y="1"/>
                  <a:pt x="15" y="0"/>
                  <a:pt x="14" y="0"/>
                </a:cubicBezTo>
                <a:cubicBezTo>
                  <a:pt x="13" y="0"/>
                  <a:pt x="11" y="1"/>
                  <a:pt x="11" y="2"/>
                </a:cubicBezTo>
                <a:cubicBezTo>
                  <a:pt x="11" y="40"/>
                  <a:pt x="11" y="40"/>
                  <a:pt x="11" y="40"/>
                </a:cubicBezTo>
                <a:cubicBezTo>
                  <a:pt x="5" y="40"/>
                  <a:pt x="5" y="40"/>
                  <a:pt x="5" y="40"/>
                </a:cubicBezTo>
                <a:cubicBezTo>
                  <a:pt x="2" y="40"/>
                  <a:pt x="0" y="42"/>
                  <a:pt x="0" y="45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1"/>
                  <a:pt x="2" y="53"/>
                  <a:pt x="5" y="53"/>
                </a:cubicBezTo>
                <a:cubicBezTo>
                  <a:pt x="23" y="53"/>
                  <a:pt x="23" y="53"/>
                  <a:pt x="23" y="53"/>
                </a:cubicBezTo>
                <a:cubicBezTo>
                  <a:pt x="26" y="53"/>
                  <a:pt x="28" y="51"/>
                  <a:pt x="28" y="48"/>
                </a:cubicBezTo>
                <a:cubicBezTo>
                  <a:pt x="28" y="45"/>
                  <a:pt x="28" y="45"/>
                  <a:pt x="28" y="45"/>
                </a:cubicBezTo>
                <a:cubicBezTo>
                  <a:pt x="28" y="42"/>
                  <a:pt x="26" y="40"/>
                  <a:pt x="23" y="40"/>
                </a:cubicBezTo>
                <a:close/>
                <a:moveTo>
                  <a:pt x="23" y="48"/>
                </a:moveTo>
                <a:cubicBezTo>
                  <a:pt x="5" y="48"/>
                  <a:pt x="5" y="48"/>
                  <a:pt x="5" y="48"/>
                </a:cubicBezTo>
                <a:cubicBezTo>
                  <a:pt x="5" y="45"/>
                  <a:pt x="5" y="45"/>
                  <a:pt x="5" y="45"/>
                </a:cubicBezTo>
                <a:cubicBezTo>
                  <a:pt x="23" y="45"/>
                  <a:pt x="23" y="45"/>
                  <a:pt x="23" y="45"/>
                </a:cubicBezTo>
                <a:lnTo>
                  <a:pt x="23" y="48"/>
                </a:ln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6" name="Freeform: Shape 222"/>
          <p:cNvSpPr/>
          <p:nvPr/>
        </p:nvSpPr>
        <p:spPr bwMode="auto">
          <a:xfrm>
            <a:off x="9640321" y="4265860"/>
            <a:ext cx="286938" cy="182853"/>
          </a:xfrm>
          <a:custGeom>
            <a:avLst/>
            <a:gdLst/>
            <a:ahLst/>
            <a:cxnLst>
              <a:cxn ang="0">
                <a:pos x="60" y="0"/>
              </a:cxn>
              <a:cxn ang="0">
                <a:pos x="3" y="0"/>
              </a:cxn>
              <a:cxn ang="0">
                <a:pos x="1" y="0"/>
              </a:cxn>
              <a:cxn ang="0">
                <a:pos x="0" y="2"/>
              </a:cxn>
              <a:cxn ang="0">
                <a:pos x="6" y="25"/>
              </a:cxn>
              <a:cxn ang="0">
                <a:pos x="6" y="25"/>
              </a:cxn>
              <a:cxn ang="0">
                <a:pos x="6" y="26"/>
              </a:cxn>
              <a:cxn ang="0">
                <a:pos x="9" y="39"/>
              </a:cxn>
              <a:cxn ang="0">
                <a:pos x="11" y="40"/>
              </a:cxn>
              <a:cxn ang="0">
                <a:pos x="52" y="40"/>
              </a:cxn>
              <a:cxn ang="0">
                <a:pos x="55" y="39"/>
              </a:cxn>
              <a:cxn ang="0">
                <a:pos x="63" y="2"/>
              </a:cxn>
              <a:cxn ang="0">
                <a:pos x="62" y="0"/>
              </a:cxn>
              <a:cxn ang="0">
                <a:pos x="60" y="0"/>
              </a:cxn>
              <a:cxn ang="0">
                <a:pos x="23" y="36"/>
              </a:cxn>
              <a:cxn ang="0">
                <a:pos x="22" y="27"/>
              </a:cxn>
              <a:cxn ang="0">
                <a:pos x="30" y="27"/>
              </a:cxn>
              <a:cxn ang="0">
                <a:pos x="30" y="36"/>
              </a:cxn>
              <a:cxn ang="0">
                <a:pos x="23" y="36"/>
              </a:cxn>
              <a:cxn ang="0">
                <a:pos x="22" y="24"/>
              </a:cxn>
              <a:cxn ang="0">
                <a:pos x="21" y="16"/>
              </a:cxn>
              <a:cxn ang="0">
                <a:pos x="30" y="16"/>
              </a:cxn>
              <a:cxn ang="0">
                <a:pos x="30" y="24"/>
              </a:cxn>
              <a:cxn ang="0">
                <a:pos x="22" y="24"/>
              </a:cxn>
              <a:cxn ang="0">
                <a:pos x="8" y="16"/>
              </a:cxn>
              <a:cxn ang="0">
                <a:pos x="18" y="16"/>
              </a:cxn>
              <a:cxn ang="0">
                <a:pos x="19" y="24"/>
              </a:cxn>
              <a:cxn ang="0">
                <a:pos x="10" y="24"/>
              </a:cxn>
              <a:cxn ang="0">
                <a:pos x="8" y="16"/>
              </a:cxn>
              <a:cxn ang="0">
                <a:pos x="21" y="13"/>
              </a:cxn>
              <a:cxn ang="0">
                <a:pos x="19" y="4"/>
              </a:cxn>
              <a:cxn ang="0">
                <a:pos x="30" y="4"/>
              </a:cxn>
              <a:cxn ang="0">
                <a:pos x="30" y="13"/>
              </a:cxn>
              <a:cxn ang="0">
                <a:pos x="21" y="13"/>
              </a:cxn>
              <a:cxn ang="0">
                <a:pos x="16" y="4"/>
              </a:cxn>
              <a:cxn ang="0">
                <a:pos x="17" y="13"/>
              </a:cxn>
              <a:cxn ang="0">
                <a:pos x="8" y="13"/>
              </a:cxn>
              <a:cxn ang="0">
                <a:pos x="6" y="4"/>
              </a:cxn>
              <a:cxn ang="0">
                <a:pos x="16" y="4"/>
              </a:cxn>
              <a:cxn ang="0">
                <a:pos x="11" y="27"/>
              </a:cxn>
              <a:cxn ang="0">
                <a:pos x="19" y="27"/>
              </a:cxn>
              <a:cxn ang="0">
                <a:pos x="20" y="36"/>
              </a:cxn>
              <a:cxn ang="0">
                <a:pos x="13" y="36"/>
              </a:cxn>
              <a:cxn ang="0">
                <a:pos x="11" y="27"/>
              </a:cxn>
              <a:cxn ang="0">
                <a:pos x="50" y="36"/>
              </a:cxn>
              <a:cxn ang="0">
                <a:pos x="33" y="36"/>
              </a:cxn>
              <a:cxn ang="0">
                <a:pos x="33" y="27"/>
              </a:cxn>
              <a:cxn ang="0">
                <a:pos x="43" y="27"/>
              </a:cxn>
              <a:cxn ang="0">
                <a:pos x="45" y="25"/>
              </a:cxn>
              <a:cxn ang="0">
                <a:pos x="43" y="24"/>
              </a:cxn>
              <a:cxn ang="0">
                <a:pos x="33" y="24"/>
              </a:cxn>
              <a:cxn ang="0">
                <a:pos x="33" y="16"/>
              </a:cxn>
              <a:cxn ang="0">
                <a:pos x="47" y="16"/>
              </a:cxn>
              <a:cxn ang="0">
                <a:pos x="48" y="15"/>
              </a:cxn>
              <a:cxn ang="0">
                <a:pos x="47" y="13"/>
              </a:cxn>
              <a:cxn ang="0">
                <a:pos x="33" y="13"/>
              </a:cxn>
              <a:cxn ang="0">
                <a:pos x="33" y="4"/>
              </a:cxn>
              <a:cxn ang="0">
                <a:pos x="58" y="4"/>
              </a:cxn>
              <a:cxn ang="0">
                <a:pos x="50" y="36"/>
              </a:cxn>
            </a:cxnLst>
            <a:rect l="0" t="0" r="r" b="b"/>
            <a:pathLst>
              <a:path w="63" h="40">
                <a:moveTo>
                  <a:pt x="60" y="0"/>
                </a:moveTo>
                <a:cubicBezTo>
                  <a:pt x="3" y="0"/>
                  <a:pt x="3" y="0"/>
                  <a:pt x="3" y="0"/>
                </a:cubicBezTo>
                <a:cubicBezTo>
                  <a:pt x="2" y="0"/>
                  <a:pt x="1" y="0"/>
                  <a:pt x="1" y="0"/>
                </a:cubicBezTo>
                <a:cubicBezTo>
                  <a:pt x="0" y="1"/>
                  <a:pt x="0" y="2"/>
                  <a:pt x="0" y="2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5"/>
                  <a:pt x="6" y="25"/>
                  <a:pt x="6" y="25"/>
                </a:cubicBezTo>
                <a:cubicBezTo>
                  <a:pt x="6" y="26"/>
                  <a:pt x="6" y="26"/>
                  <a:pt x="6" y="26"/>
                </a:cubicBezTo>
                <a:cubicBezTo>
                  <a:pt x="9" y="39"/>
                  <a:pt x="9" y="39"/>
                  <a:pt x="9" y="39"/>
                </a:cubicBezTo>
                <a:cubicBezTo>
                  <a:pt x="9" y="40"/>
                  <a:pt x="10" y="40"/>
                  <a:pt x="11" y="40"/>
                </a:cubicBezTo>
                <a:cubicBezTo>
                  <a:pt x="52" y="40"/>
                  <a:pt x="52" y="40"/>
                  <a:pt x="52" y="40"/>
                </a:cubicBezTo>
                <a:cubicBezTo>
                  <a:pt x="53" y="40"/>
                  <a:pt x="54" y="40"/>
                  <a:pt x="55" y="39"/>
                </a:cubicBezTo>
                <a:cubicBezTo>
                  <a:pt x="63" y="2"/>
                  <a:pt x="63" y="2"/>
                  <a:pt x="63" y="2"/>
                </a:cubicBezTo>
                <a:cubicBezTo>
                  <a:pt x="63" y="2"/>
                  <a:pt x="63" y="1"/>
                  <a:pt x="62" y="0"/>
                </a:cubicBezTo>
                <a:cubicBezTo>
                  <a:pt x="62" y="0"/>
                  <a:pt x="61" y="0"/>
                  <a:pt x="60" y="0"/>
                </a:cubicBezTo>
                <a:close/>
                <a:moveTo>
                  <a:pt x="23" y="36"/>
                </a:moveTo>
                <a:cubicBezTo>
                  <a:pt x="22" y="27"/>
                  <a:pt x="22" y="27"/>
                  <a:pt x="22" y="27"/>
                </a:cubicBezTo>
                <a:cubicBezTo>
                  <a:pt x="30" y="27"/>
                  <a:pt x="30" y="27"/>
                  <a:pt x="30" y="27"/>
                </a:cubicBezTo>
                <a:cubicBezTo>
                  <a:pt x="30" y="36"/>
                  <a:pt x="30" y="36"/>
                  <a:pt x="30" y="36"/>
                </a:cubicBezTo>
                <a:lnTo>
                  <a:pt x="23" y="36"/>
                </a:lnTo>
                <a:close/>
                <a:moveTo>
                  <a:pt x="22" y="24"/>
                </a:moveTo>
                <a:cubicBezTo>
                  <a:pt x="21" y="16"/>
                  <a:pt x="21" y="16"/>
                  <a:pt x="21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30" y="24"/>
                  <a:pt x="30" y="24"/>
                  <a:pt x="30" y="24"/>
                </a:cubicBezTo>
                <a:lnTo>
                  <a:pt x="22" y="24"/>
                </a:lnTo>
                <a:close/>
                <a:moveTo>
                  <a:pt x="8" y="16"/>
                </a:moveTo>
                <a:cubicBezTo>
                  <a:pt x="18" y="16"/>
                  <a:pt x="18" y="16"/>
                  <a:pt x="18" y="16"/>
                </a:cubicBezTo>
                <a:cubicBezTo>
                  <a:pt x="19" y="24"/>
                  <a:pt x="19" y="24"/>
                  <a:pt x="19" y="24"/>
                </a:cubicBezTo>
                <a:cubicBezTo>
                  <a:pt x="10" y="24"/>
                  <a:pt x="10" y="24"/>
                  <a:pt x="10" y="24"/>
                </a:cubicBezTo>
                <a:lnTo>
                  <a:pt x="8" y="16"/>
                </a:lnTo>
                <a:close/>
                <a:moveTo>
                  <a:pt x="21" y="13"/>
                </a:moveTo>
                <a:cubicBezTo>
                  <a:pt x="19" y="4"/>
                  <a:pt x="19" y="4"/>
                  <a:pt x="19" y="4"/>
                </a:cubicBezTo>
                <a:cubicBezTo>
                  <a:pt x="30" y="4"/>
                  <a:pt x="30" y="4"/>
                  <a:pt x="30" y="4"/>
                </a:cubicBezTo>
                <a:cubicBezTo>
                  <a:pt x="30" y="13"/>
                  <a:pt x="30" y="13"/>
                  <a:pt x="30" y="13"/>
                </a:cubicBezTo>
                <a:lnTo>
                  <a:pt x="21" y="13"/>
                </a:lnTo>
                <a:close/>
                <a:moveTo>
                  <a:pt x="16" y="4"/>
                </a:moveTo>
                <a:cubicBezTo>
                  <a:pt x="17" y="13"/>
                  <a:pt x="17" y="13"/>
                  <a:pt x="17" y="13"/>
                </a:cubicBezTo>
                <a:cubicBezTo>
                  <a:pt x="8" y="13"/>
                  <a:pt x="8" y="13"/>
                  <a:pt x="8" y="13"/>
                </a:cubicBezTo>
                <a:cubicBezTo>
                  <a:pt x="6" y="4"/>
                  <a:pt x="6" y="4"/>
                  <a:pt x="6" y="4"/>
                </a:cubicBezTo>
                <a:lnTo>
                  <a:pt x="16" y="4"/>
                </a:lnTo>
                <a:close/>
                <a:moveTo>
                  <a:pt x="11" y="27"/>
                </a:moveTo>
                <a:cubicBezTo>
                  <a:pt x="19" y="27"/>
                  <a:pt x="19" y="27"/>
                  <a:pt x="19" y="27"/>
                </a:cubicBezTo>
                <a:cubicBezTo>
                  <a:pt x="20" y="36"/>
                  <a:pt x="20" y="36"/>
                  <a:pt x="20" y="36"/>
                </a:cubicBezTo>
                <a:cubicBezTo>
                  <a:pt x="13" y="36"/>
                  <a:pt x="13" y="36"/>
                  <a:pt x="13" y="36"/>
                </a:cubicBezTo>
                <a:lnTo>
                  <a:pt x="11" y="27"/>
                </a:lnTo>
                <a:close/>
                <a:moveTo>
                  <a:pt x="50" y="36"/>
                </a:moveTo>
                <a:cubicBezTo>
                  <a:pt x="33" y="36"/>
                  <a:pt x="33" y="36"/>
                  <a:pt x="33" y="36"/>
                </a:cubicBezTo>
                <a:cubicBezTo>
                  <a:pt x="33" y="27"/>
                  <a:pt x="33" y="27"/>
                  <a:pt x="33" y="27"/>
                </a:cubicBezTo>
                <a:cubicBezTo>
                  <a:pt x="43" y="27"/>
                  <a:pt x="43" y="27"/>
                  <a:pt x="43" y="27"/>
                </a:cubicBezTo>
                <a:cubicBezTo>
                  <a:pt x="44" y="27"/>
                  <a:pt x="45" y="26"/>
                  <a:pt x="45" y="25"/>
                </a:cubicBezTo>
                <a:cubicBezTo>
                  <a:pt x="45" y="24"/>
                  <a:pt x="44" y="24"/>
                  <a:pt x="43" y="24"/>
                </a:cubicBezTo>
                <a:cubicBezTo>
                  <a:pt x="33" y="24"/>
                  <a:pt x="33" y="24"/>
                  <a:pt x="33" y="24"/>
                </a:cubicBezTo>
                <a:cubicBezTo>
                  <a:pt x="33" y="16"/>
                  <a:pt x="33" y="16"/>
                  <a:pt x="33" y="16"/>
                </a:cubicBezTo>
                <a:cubicBezTo>
                  <a:pt x="47" y="16"/>
                  <a:pt x="47" y="16"/>
                  <a:pt x="47" y="16"/>
                </a:cubicBezTo>
                <a:cubicBezTo>
                  <a:pt x="48" y="16"/>
                  <a:pt x="48" y="15"/>
                  <a:pt x="48" y="15"/>
                </a:cubicBezTo>
                <a:cubicBezTo>
                  <a:pt x="48" y="14"/>
                  <a:pt x="48" y="13"/>
                  <a:pt x="47" y="13"/>
                </a:cubicBezTo>
                <a:cubicBezTo>
                  <a:pt x="33" y="13"/>
                  <a:pt x="33" y="13"/>
                  <a:pt x="33" y="13"/>
                </a:cubicBezTo>
                <a:cubicBezTo>
                  <a:pt x="33" y="4"/>
                  <a:pt x="33" y="4"/>
                  <a:pt x="33" y="4"/>
                </a:cubicBezTo>
                <a:cubicBezTo>
                  <a:pt x="58" y="4"/>
                  <a:pt x="58" y="4"/>
                  <a:pt x="58" y="4"/>
                </a:cubicBezTo>
                <a:lnTo>
                  <a:pt x="50" y="36"/>
                </a:ln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7" name="Freeform: Shape 223"/>
          <p:cNvSpPr/>
          <p:nvPr/>
        </p:nvSpPr>
        <p:spPr bwMode="auto">
          <a:xfrm>
            <a:off x="9693769" y="4465590"/>
            <a:ext cx="73141" cy="73141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8"/>
              </a:cxn>
              <a:cxn ang="0">
                <a:pos x="8" y="16"/>
              </a:cxn>
              <a:cxn ang="0">
                <a:pos x="16" y="8"/>
              </a:cxn>
              <a:cxn ang="0">
                <a:pos x="8" y="0"/>
              </a:cxn>
              <a:cxn ang="0">
                <a:pos x="8" y="11"/>
              </a:cxn>
              <a:cxn ang="0">
                <a:pos x="5" y="8"/>
              </a:cxn>
              <a:cxn ang="0">
                <a:pos x="8" y="5"/>
              </a:cxn>
              <a:cxn ang="0">
                <a:pos x="11" y="8"/>
              </a:cxn>
              <a:cxn ang="0">
                <a:pos x="8" y="11"/>
              </a:cxn>
            </a:cxnLst>
            <a:rect l="0" t="0" r="r" b="b"/>
            <a:pathLst>
              <a:path w="16" h="16">
                <a:moveTo>
                  <a:pt x="8" y="0"/>
                </a:moveTo>
                <a:cubicBezTo>
                  <a:pt x="3" y="0"/>
                  <a:pt x="0" y="4"/>
                  <a:pt x="0" y="8"/>
                </a:cubicBezTo>
                <a:cubicBezTo>
                  <a:pt x="0" y="13"/>
                  <a:pt x="3" y="16"/>
                  <a:pt x="8" y="16"/>
                </a:cubicBezTo>
                <a:cubicBezTo>
                  <a:pt x="12" y="16"/>
                  <a:pt x="16" y="13"/>
                  <a:pt x="16" y="8"/>
                </a:cubicBezTo>
                <a:cubicBezTo>
                  <a:pt x="16" y="4"/>
                  <a:pt x="12" y="0"/>
                  <a:pt x="8" y="0"/>
                </a:cubicBezTo>
                <a:close/>
                <a:moveTo>
                  <a:pt x="8" y="11"/>
                </a:moveTo>
                <a:cubicBezTo>
                  <a:pt x="6" y="11"/>
                  <a:pt x="5" y="10"/>
                  <a:pt x="5" y="8"/>
                </a:cubicBezTo>
                <a:cubicBezTo>
                  <a:pt x="5" y="6"/>
                  <a:pt x="6" y="5"/>
                  <a:pt x="8" y="5"/>
                </a:cubicBezTo>
                <a:cubicBezTo>
                  <a:pt x="9" y="5"/>
                  <a:pt x="11" y="6"/>
                  <a:pt x="11" y="8"/>
                </a:cubicBezTo>
                <a:cubicBezTo>
                  <a:pt x="11" y="10"/>
                  <a:pt x="9" y="11"/>
                  <a:pt x="8" y="11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8" name="Freeform: Shape 224"/>
          <p:cNvSpPr/>
          <p:nvPr/>
        </p:nvSpPr>
        <p:spPr bwMode="auto">
          <a:xfrm>
            <a:off x="9803482" y="4465590"/>
            <a:ext cx="67515" cy="73141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8"/>
              </a:cxn>
              <a:cxn ang="0">
                <a:pos x="7" y="16"/>
              </a:cxn>
              <a:cxn ang="0">
                <a:pos x="15" y="8"/>
              </a:cxn>
              <a:cxn ang="0">
                <a:pos x="7" y="0"/>
              </a:cxn>
              <a:cxn ang="0">
                <a:pos x="7" y="11"/>
              </a:cxn>
              <a:cxn ang="0">
                <a:pos x="4" y="8"/>
              </a:cxn>
              <a:cxn ang="0">
                <a:pos x="7" y="5"/>
              </a:cxn>
              <a:cxn ang="0">
                <a:pos x="11" y="8"/>
              </a:cxn>
              <a:cxn ang="0">
                <a:pos x="7" y="11"/>
              </a:cxn>
            </a:cxnLst>
            <a:rect l="0" t="0" r="r" b="b"/>
            <a:pathLst>
              <a:path w="15" h="16">
                <a:moveTo>
                  <a:pt x="7" y="0"/>
                </a:moveTo>
                <a:cubicBezTo>
                  <a:pt x="3" y="0"/>
                  <a:pt x="0" y="4"/>
                  <a:pt x="0" y="8"/>
                </a:cubicBezTo>
                <a:cubicBezTo>
                  <a:pt x="0" y="13"/>
                  <a:pt x="3" y="16"/>
                  <a:pt x="7" y="16"/>
                </a:cubicBezTo>
                <a:cubicBezTo>
                  <a:pt x="12" y="16"/>
                  <a:pt x="15" y="13"/>
                  <a:pt x="15" y="8"/>
                </a:cubicBezTo>
                <a:cubicBezTo>
                  <a:pt x="15" y="4"/>
                  <a:pt x="12" y="0"/>
                  <a:pt x="7" y="0"/>
                </a:cubicBezTo>
                <a:close/>
                <a:moveTo>
                  <a:pt x="7" y="11"/>
                </a:moveTo>
                <a:cubicBezTo>
                  <a:pt x="6" y="11"/>
                  <a:pt x="4" y="10"/>
                  <a:pt x="4" y="8"/>
                </a:cubicBezTo>
                <a:cubicBezTo>
                  <a:pt x="4" y="6"/>
                  <a:pt x="6" y="5"/>
                  <a:pt x="7" y="5"/>
                </a:cubicBezTo>
                <a:cubicBezTo>
                  <a:pt x="9" y="5"/>
                  <a:pt x="11" y="6"/>
                  <a:pt x="11" y="8"/>
                </a:cubicBezTo>
                <a:cubicBezTo>
                  <a:pt x="11" y="10"/>
                  <a:pt x="9" y="11"/>
                  <a:pt x="7" y="11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29" name="Freeform: Shape 225"/>
          <p:cNvSpPr/>
          <p:nvPr/>
        </p:nvSpPr>
        <p:spPr bwMode="auto">
          <a:xfrm>
            <a:off x="9589685" y="4192719"/>
            <a:ext cx="346014" cy="56262"/>
          </a:xfrm>
          <a:custGeom>
            <a:avLst/>
            <a:gdLst/>
            <a:ahLst/>
            <a:cxnLst>
              <a:cxn ang="0">
                <a:pos x="74" y="8"/>
              </a:cxn>
              <a:cxn ang="0">
                <a:pos x="14" y="8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3" y="2"/>
              </a:cxn>
              <a:cxn ang="0">
                <a:pos x="12" y="2"/>
              </a:cxn>
              <a:cxn ang="0">
                <a:pos x="12" y="1"/>
              </a:cxn>
              <a:cxn ang="0">
                <a:pos x="12" y="1"/>
              </a:cxn>
              <a:cxn ang="0">
                <a:pos x="12" y="1"/>
              </a:cxn>
              <a:cxn ang="0">
                <a:pos x="12" y="1"/>
              </a:cxn>
              <a:cxn ang="0">
                <a:pos x="12" y="1"/>
              </a:cxn>
              <a:cxn ang="0">
                <a:pos x="11" y="1"/>
              </a:cxn>
              <a:cxn ang="0">
                <a:pos x="11" y="1"/>
              </a:cxn>
              <a:cxn ang="0">
                <a:pos x="11" y="1"/>
              </a:cxn>
              <a:cxn ang="0">
                <a:pos x="11" y="1"/>
              </a:cxn>
              <a:cxn ang="0">
                <a:pos x="10" y="0"/>
              </a:cxn>
              <a:cxn ang="0">
                <a:pos x="2" y="0"/>
              </a:cxn>
              <a:cxn ang="0">
                <a:pos x="0" y="3"/>
              </a:cxn>
              <a:cxn ang="0">
                <a:pos x="2" y="5"/>
              </a:cxn>
              <a:cxn ang="0">
                <a:pos x="9" y="5"/>
              </a:cxn>
              <a:cxn ang="0">
                <a:pos x="10" y="11"/>
              </a:cxn>
              <a:cxn ang="0">
                <a:pos x="10" y="11"/>
              </a:cxn>
              <a:cxn ang="0">
                <a:pos x="10" y="11"/>
              </a:cxn>
              <a:cxn ang="0">
                <a:pos x="10" y="11"/>
              </a:cxn>
              <a:cxn ang="0">
                <a:pos x="10" y="11"/>
              </a:cxn>
              <a:cxn ang="0">
                <a:pos x="10" y="12"/>
              </a:cxn>
              <a:cxn ang="0">
                <a:pos x="10" y="12"/>
              </a:cxn>
              <a:cxn ang="0">
                <a:pos x="11" y="12"/>
              </a:cxn>
              <a:cxn ang="0">
                <a:pos x="11" y="12"/>
              </a:cxn>
              <a:cxn ang="0">
                <a:pos x="11" y="12"/>
              </a:cxn>
              <a:cxn ang="0">
                <a:pos x="11" y="12"/>
              </a:cxn>
              <a:cxn ang="0">
                <a:pos x="11" y="12"/>
              </a:cxn>
              <a:cxn ang="0">
                <a:pos x="12" y="12"/>
              </a:cxn>
              <a:cxn ang="0">
                <a:pos x="12" y="12"/>
              </a:cxn>
              <a:cxn ang="0">
                <a:pos x="12" y="12"/>
              </a:cxn>
              <a:cxn ang="0">
                <a:pos x="74" y="12"/>
              </a:cxn>
              <a:cxn ang="0">
                <a:pos x="76" y="10"/>
              </a:cxn>
              <a:cxn ang="0">
                <a:pos x="74" y="8"/>
              </a:cxn>
            </a:cxnLst>
            <a:rect l="0" t="0" r="r" b="b"/>
            <a:pathLst>
              <a:path w="76" h="12">
                <a:moveTo>
                  <a:pt x="74" y="8"/>
                </a:moveTo>
                <a:cubicBezTo>
                  <a:pt x="14" y="8"/>
                  <a:pt x="14" y="8"/>
                  <a:pt x="14" y="8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2"/>
                  <a:pt x="12" y="2"/>
                  <a:pt x="12" y="2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2" y="1"/>
                  <a:pt x="12" y="1"/>
                </a:cubicBezTo>
                <a:cubicBezTo>
                  <a:pt x="12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1"/>
                  <a:pt x="11" y="1"/>
                  <a:pt x="11" y="1"/>
                </a:cubicBezTo>
                <a:cubicBezTo>
                  <a:pt x="11" y="0"/>
                  <a:pt x="11" y="0"/>
                  <a:pt x="10" y="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2"/>
                  <a:pt x="0" y="3"/>
                </a:cubicBezTo>
                <a:cubicBezTo>
                  <a:pt x="0" y="4"/>
                  <a:pt x="1" y="5"/>
                  <a:pt x="2" y="5"/>
                </a:cubicBezTo>
                <a:cubicBezTo>
                  <a:pt x="9" y="5"/>
                  <a:pt x="9" y="5"/>
                  <a:pt x="9" y="5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11"/>
                  <a:pt x="10" y="12"/>
                  <a:pt x="10" y="12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1" y="12"/>
                  <a:pt x="11" y="12"/>
                  <a:pt x="11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12" y="12"/>
                  <a:pt x="12" y="12"/>
                  <a:pt x="12" y="12"/>
                </a:cubicBezTo>
                <a:cubicBezTo>
                  <a:pt x="74" y="12"/>
                  <a:pt x="74" y="12"/>
                  <a:pt x="74" y="12"/>
                </a:cubicBezTo>
                <a:cubicBezTo>
                  <a:pt x="75" y="12"/>
                  <a:pt x="76" y="11"/>
                  <a:pt x="76" y="10"/>
                </a:cubicBezTo>
                <a:cubicBezTo>
                  <a:pt x="76" y="9"/>
                  <a:pt x="75" y="8"/>
                  <a:pt x="74" y="8"/>
                </a:cubicBezTo>
                <a:close/>
              </a:path>
            </a:pathLst>
          </a:custGeom>
          <a:solidFill>
            <a:srgbClr val="FB7943"/>
          </a:solidFill>
          <a:ln w="9525">
            <a:noFill/>
            <a:round/>
          </a:ln>
        </p:spPr>
        <p:txBody>
          <a:bodyPr anchor="ctr"/>
          <a:lstStyle/>
          <a:p>
            <a:pPr algn="ctr"/>
          </a:p>
        </p:txBody>
      </p:sp>
      <p:sp>
        <p:nvSpPr>
          <p:cNvPr id="65" name="文本框 64"/>
          <p:cNvSpPr txBox="1"/>
          <p:nvPr/>
        </p:nvSpPr>
        <p:spPr>
          <a:xfrm>
            <a:off x="1208849" y="4795374"/>
            <a:ext cx="244595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1207131" y="5105550"/>
            <a:ext cx="244595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3137907" y="4795374"/>
            <a:ext cx="244595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136189" y="5105550"/>
            <a:ext cx="244595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4896016" y="4795374"/>
            <a:ext cx="244595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4894298" y="5105550"/>
            <a:ext cx="244595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6608137" y="4795374"/>
            <a:ext cx="244595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6606419" y="5105550"/>
            <a:ext cx="244595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8581465" y="4795374"/>
            <a:ext cx="2445958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8579747" y="5105550"/>
            <a:ext cx="2445958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生活篇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2" grpId="0" animBg="1"/>
      <p:bldP spid="64" grpId="0" animBg="1"/>
      <p:bldP spid="61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57" grpId="0" animBg="1"/>
      <p:bldP spid="59" grpId="0" animBg="1"/>
      <p:bldP spid="54" grpId="0" animBg="1"/>
      <p:bldP spid="56" grpId="0" animBg="1"/>
      <p:bldP spid="51" grpId="0" animBg="1"/>
      <p:bldP spid="53" grpId="0" animBg="1"/>
      <p:bldP spid="48" grpId="0" animBg="1"/>
      <p:bldP spid="50" grpId="0" animBg="1"/>
      <p:bldP spid="45" grpId="0" animBg="1"/>
      <p:bldP spid="4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8" grpId="0" animBg="1"/>
      <p:bldP spid="39" grpId="0" animBg="1"/>
      <p:bldP spid="34" grpId="0" animBg="1"/>
      <p:bldP spid="35" grpId="0" animBg="1"/>
      <p:bldP spid="36" grpId="0" animBg="1"/>
      <p:bldP spid="37" grpId="0" animBg="1"/>
      <p:bldP spid="30" grpId="0" animBg="1"/>
      <p:bldP spid="31" grpId="0" animBg="1"/>
      <p:bldP spid="32" grpId="0" animBg="1"/>
      <p:bldP spid="33" grpId="0" animBg="1"/>
      <p:bldP spid="26" grpId="0" animBg="1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954215" y="1597688"/>
            <a:ext cx="6283570" cy="3662624"/>
            <a:chOff x="2860430" y="1451987"/>
            <a:chExt cx="6283570" cy="3662624"/>
          </a:xfrm>
        </p:grpSpPr>
        <p:sp>
          <p:nvSpPr>
            <p:cNvPr id="15" name="矩形 14"/>
            <p:cNvSpPr/>
            <p:nvPr/>
          </p:nvSpPr>
          <p:spPr>
            <a:xfrm>
              <a:off x="2912728" y="1535304"/>
              <a:ext cx="6080546" cy="3318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430" y="1451987"/>
              <a:ext cx="6283570" cy="3662624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2538624" y="1616406"/>
            <a:ext cx="2813538" cy="2012343"/>
            <a:chOff x="2538624" y="1616406"/>
            <a:chExt cx="2813538" cy="2012343"/>
          </a:xfrm>
        </p:grpSpPr>
        <p:pic>
          <p:nvPicPr>
            <p:cNvPr id="3" name="图片 2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480" y="1616406"/>
              <a:ext cx="1795826" cy="2012343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538624" y="1806969"/>
              <a:ext cx="281353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10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19824" y="2247727"/>
            <a:ext cx="3865748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zh-CN" altLang="en-US" sz="60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9823" y="3237380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99" y="1681005"/>
            <a:ext cx="6089007" cy="106044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5400000">
            <a:off x="7743161" y="3653062"/>
            <a:ext cx="627836" cy="2059960"/>
            <a:chOff x="11564164" y="4848280"/>
            <a:chExt cx="627836" cy="205996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5835433"/>
              <a:ext cx="627836" cy="1072807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4848280"/>
              <a:ext cx="627836" cy="1072807"/>
            </a:xfrm>
            <a:prstGeom prst="rect">
              <a:avLst/>
            </a:prstGeom>
          </p:spPr>
        </p:pic>
      </p:grpSp>
      <p:sp>
        <p:nvSpPr>
          <p:cNvPr id="20" name="直角三角形 19"/>
          <p:cNvSpPr/>
          <p:nvPr/>
        </p:nvSpPr>
        <p:spPr>
          <a:xfrm flipV="1">
            <a:off x="212105" y="0"/>
            <a:ext cx="2999949" cy="2999949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02" y="0"/>
            <a:ext cx="3049681" cy="3115966"/>
          </a:xfrm>
          <a:prstGeom prst="rect">
            <a:avLst/>
          </a:prstGeom>
        </p:spPr>
      </p:pic>
      <p:sp>
        <p:nvSpPr>
          <p:cNvPr id="22" name="直角三角形 21"/>
          <p:cNvSpPr/>
          <p:nvPr/>
        </p:nvSpPr>
        <p:spPr>
          <a:xfrm flipH="1">
            <a:off x="8926844" y="3853702"/>
            <a:ext cx="2999949" cy="2999949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55674" y="3742034"/>
            <a:ext cx="3049681" cy="311596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473347" y="-165285"/>
            <a:ext cx="1101768" cy="2527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9832" y="2168776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964263" y="3877316"/>
            <a:ext cx="1154493" cy="121863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654088" y="2477289"/>
            <a:ext cx="462786" cy="149224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993" y="4798505"/>
            <a:ext cx="11919800" cy="2075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7" y="899327"/>
            <a:ext cx="10304206" cy="5059346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587369" y="1322706"/>
            <a:ext cx="4926865" cy="779321"/>
            <a:chOff x="4587369" y="1141835"/>
            <a:chExt cx="4926865" cy="779321"/>
          </a:xfrm>
        </p:grpSpPr>
        <p:sp>
          <p:nvSpPr>
            <p:cNvPr id="4" name="文本框 3"/>
            <p:cNvSpPr txBox="1"/>
            <p:nvPr/>
          </p:nvSpPr>
          <p:spPr>
            <a:xfrm>
              <a:off x="5277771" y="1141835"/>
              <a:ext cx="2338880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出游篇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5233474" y="161337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587369" y="1222768"/>
              <a:ext cx="546166" cy="546166"/>
            </a:xfrm>
            <a:prstGeom prst="ellipse">
              <a:avLst/>
            </a:prstGeom>
            <a:solidFill>
              <a:srgbClr val="FB7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587369" y="2293929"/>
            <a:ext cx="4926864" cy="780602"/>
            <a:chOff x="4587369" y="2113058"/>
            <a:chExt cx="4926864" cy="780602"/>
          </a:xfrm>
        </p:grpSpPr>
        <p:sp>
          <p:nvSpPr>
            <p:cNvPr id="8" name="文本框 7"/>
            <p:cNvSpPr txBox="1"/>
            <p:nvPr/>
          </p:nvSpPr>
          <p:spPr>
            <a:xfrm>
              <a:off x="5277770" y="2113058"/>
              <a:ext cx="2338881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学习篇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33473" y="2585883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4587369" y="2195272"/>
              <a:ext cx="546166" cy="546166"/>
            </a:xfrm>
            <a:prstGeom prst="ellipse">
              <a:avLst/>
            </a:prstGeom>
            <a:solidFill>
              <a:srgbClr val="5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4587369" y="3260714"/>
            <a:ext cx="4971160" cy="781883"/>
            <a:chOff x="4587369" y="3079843"/>
            <a:chExt cx="4971160" cy="781883"/>
          </a:xfrm>
        </p:grpSpPr>
        <p:sp>
          <p:nvSpPr>
            <p:cNvPr id="12" name="文本框 11"/>
            <p:cNvSpPr txBox="1"/>
            <p:nvPr/>
          </p:nvSpPr>
          <p:spPr>
            <a:xfrm>
              <a:off x="5277769" y="307984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生活篇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277769" y="3553949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587369" y="3163338"/>
              <a:ext cx="546166" cy="546166"/>
            </a:xfrm>
            <a:prstGeom prst="ellipse">
              <a:avLst/>
            </a:prstGeom>
            <a:solidFill>
              <a:srgbClr val="FB79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3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587369" y="4203914"/>
            <a:ext cx="4971160" cy="779310"/>
            <a:chOff x="4587369" y="4023043"/>
            <a:chExt cx="4971160" cy="779310"/>
          </a:xfrm>
        </p:grpSpPr>
        <p:sp>
          <p:nvSpPr>
            <p:cNvPr id="16" name="文本框 15"/>
            <p:cNvSpPr txBox="1"/>
            <p:nvPr/>
          </p:nvSpPr>
          <p:spPr>
            <a:xfrm>
              <a:off x="5277769" y="4023043"/>
              <a:ext cx="2423394" cy="6309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>
              <a:spAutoFit/>
            </a:bodyPr>
            <a:lstStyle/>
            <a:p>
              <a:pPr eaLnBrk="0"/>
              <a:r>
                <a:rPr lang="zh-CN" altLang="en-US" sz="3500" cap="none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总结篇</a:t>
              </a:r>
              <a:endParaRPr lang="zh-CN" altLang="en-US" sz="35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5277769" y="4494576"/>
              <a:ext cx="428076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Please enter the title Please enter the title</a:t>
              </a:r>
              <a:endPara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4587369" y="4107819"/>
              <a:ext cx="546166" cy="546166"/>
            </a:xfrm>
            <a:prstGeom prst="ellipse">
              <a:avLst/>
            </a:prstGeom>
            <a:solidFill>
              <a:srgbClr val="5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5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4</a:t>
              </a:r>
              <a:endParaRPr lang="zh-CN" altLang="en-US" sz="45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pic>
        <p:nvPicPr>
          <p:cNvPr id="20" name="图片 19" descr="图片包含 浴室用品&#10;&#10;已生成高可信度的说明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4" y="778492"/>
            <a:ext cx="546994" cy="612943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924"/>
            <a:ext cx="8476283" cy="147620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758885" y="3707958"/>
            <a:ext cx="1101768" cy="25275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65" y="1054514"/>
            <a:ext cx="1389801" cy="33692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17" y="3429000"/>
            <a:ext cx="1154493" cy="121863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788" y="1526526"/>
            <a:ext cx="580443" cy="1871636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66411" y="1149548"/>
            <a:ext cx="291963" cy="941432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5835433"/>
            <a:ext cx="627836" cy="1072807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4848280"/>
            <a:ext cx="627836" cy="1072807"/>
          </a:xfrm>
          <a:prstGeom prst="rect">
            <a:avLst/>
          </a:prstGeom>
        </p:spPr>
      </p:pic>
      <p:pic>
        <p:nvPicPr>
          <p:cNvPr id="30" name="图片 29" descr="图片包含 浴室用品&#10;&#10;已生成高可信度的说明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154" y="-149900"/>
            <a:ext cx="1112020" cy="1246092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2404053" y="1086036"/>
            <a:ext cx="2025778" cy="3437274"/>
            <a:chOff x="2404053" y="1086036"/>
            <a:chExt cx="2025778" cy="3437274"/>
          </a:xfrm>
        </p:grpSpPr>
        <p:grpSp>
          <p:nvGrpSpPr>
            <p:cNvPr id="34" name="组合 33"/>
            <p:cNvGrpSpPr/>
            <p:nvPr/>
          </p:nvGrpSpPr>
          <p:grpSpPr>
            <a:xfrm>
              <a:off x="2404053" y="1086036"/>
              <a:ext cx="2025778" cy="3334833"/>
              <a:chOff x="2830469" y="1439190"/>
              <a:chExt cx="990176" cy="2149133"/>
            </a:xfrm>
          </p:grpSpPr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0469" y="1439190"/>
                <a:ext cx="990176" cy="1063770"/>
              </a:xfrm>
              <a:prstGeom prst="rect">
                <a:avLst/>
              </a:prstGeom>
            </p:spPr>
          </p:pic>
          <p:pic>
            <p:nvPicPr>
              <p:cNvPr id="31" name="图片 30"/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8747"/>
              <a:stretch>
                <a:fillRect/>
              </a:stretch>
            </p:blipFill>
            <p:spPr>
              <a:xfrm>
                <a:off x="2830469" y="2292686"/>
                <a:ext cx="990176" cy="757970"/>
              </a:xfrm>
              <a:prstGeom prst="rect">
                <a:avLst/>
              </a:prstGeom>
            </p:spPr>
          </p:pic>
          <p:pic>
            <p:nvPicPr>
              <p:cNvPr id="32" name="图片 31"/>
              <p:cNvPicPr>
                <a:picLocks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8747"/>
              <a:stretch>
                <a:fillRect/>
              </a:stretch>
            </p:blipFill>
            <p:spPr>
              <a:xfrm>
                <a:off x="2830469" y="2830353"/>
                <a:ext cx="990176" cy="757970"/>
              </a:xfrm>
              <a:prstGeom prst="rect">
                <a:avLst/>
              </a:prstGeom>
            </p:spPr>
          </p:pic>
        </p:grpSp>
        <p:sp>
          <p:nvSpPr>
            <p:cNvPr id="19" name="文本框 18"/>
            <p:cNvSpPr txBox="1"/>
            <p:nvPr/>
          </p:nvSpPr>
          <p:spPr>
            <a:xfrm>
              <a:off x="2950036" y="1766688"/>
              <a:ext cx="1261884" cy="275662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7000" spc="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目录</a:t>
              </a:r>
              <a:endParaRPr lang="zh-CN" altLang="en-US" sz="7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35" name="直角三角形 34"/>
          <p:cNvSpPr/>
          <p:nvPr/>
        </p:nvSpPr>
        <p:spPr>
          <a:xfrm>
            <a:off x="122491" y="4762919"/>
            <a:ext cx="2089135" cy="2089135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6" name="图片 35" descr="图片包含 物体&#10;&#10;已生成高可信度的说明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8072"/>
            <a:ext cx="2123768" cy="2169928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007432" y="5452687"/>
            <a:ext cx="462786" cy="1492249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007432" y="5900572"/>
            <a:ext cx="462786" cy="14922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:blinds dir="vert"/>
      </p:transition>
    </mc:Choice>
    <mc:Fallback>
      <p:transition spd="slow" advClick="0" advTm="2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3"/>
          <p:cNvGrpSpPr/>
          <p:nvPr>
            <p:custDataLst>
              <p:tags r:id="rId2"/>
            </p:custDataLst>
          </p:nvPr>
        </p:nvGrpSpPr>
        <p:grpSpPr>
          <a:xfrm>
            <a:off x="4848448" y="1542265"/>
            <a:ext cx="2506490" cy="3773470"/>
            <a:chOff x="4642859" y="1232756"/>
            <a:chExt cx="2917667" cy="4392488"/>
          </a:xfrm>
        </p:grpSpPr>
        <p:sp>
          <p:nvSpPr>
            <p:cNvPr id="3" name="矩形: 圆角 2"/>
            <p:cNvSpPr/>
            <p:nvPr/>
          </p:nvSpPr>
          <p:spPr bwMode="auto">
            <a:xfrm rot="6138628">
              <a:off x="5626785" y="3101231"/>
              <a:ext cx="2930337" cy="613750"/>
            </a:xfrm>
            <a:prstGeom prst="roundRect">
              <a:avLst>
                <a:gd name="adj" fmla="val 50000"/>
              </a:avLst>
            </a:prstGeom>
            <a:solidFill>
              <a:srgbClr val="FB7943"/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" name="矩形: 圆角 3"/>
            <p:cNvSpPr/>
            <p:nvPr/>
          </p:nvSpPr>
          <p:spPr bwMode="auto">
            <a:xfrm rot="5200262">
              <a:off x="5190746" y="2802065"/>
              <a:ext cx="3154900" cy="613750"/>
            </a:xfrm>
            <a:prstGeom prst="roundRect">
              <a:avLst>
                <a:gd name="adj" fmla="val 50000"/>
              </a:avLst>
            </a:prstGeom>
            <a:solidFill>
              <a:srgbClr val="5CCCFF"/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" name="矩形: 圆角 4"/>
            <p:cNvSpPr/>
            <p:nvPr/>
          </p:nvSpPr>
          <p:spPr bwMode="auto">
            <a:xfrm rot="4124492">
              <a:off x="4719111" y="2563264"/>
              <a:ext cx="3274766" cy="613750"/>
            </a:xfrm>
            <a:prstGeom prst="roundRect">
              <a:avLst>
                <a:gd name="adj" fmla="val 50000"/>
              </a:avLst>
            </a:prstGeom>
            <a:solidFill>
              <a:srgbClr val="FB7943"/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6" name="任意多边形: 形状 5"/>
            <p:cNvSpPr/>
            <p:nvPr/>
          </p:nvSpPr>
          <p:spPr bwMode="auto">
            <a:xfrm>
              <a:off x="4642859" y="3101922"/>
              <a:ext cx="2523295" cy="2523322"/>
            </a:xfrm>
            <a:custGeom>
              <a:avLst/>
              <a:gdLst>
                <a:gd name="connsiteX0" fmla="*/ 1104687 w 2232362"/>
                <a:gd name="connsiteY0" fmla="*/ 54 h 2232385"/>
                <a:gd name="connsiteX1" fmla="*/ 1945531 w 2232362"/>
                <a:gd name="connsiteY1" fmla="*/ 369173 h 2232385"/>
                <a:gd name="connsiteX2" fmla="*/ 2019450 w 2232362"/>
                <a:gd name="connsiteY2" fmla="*/ 1771858 h 2232385"/>
                <a:gd name="connsiteX3" fmla="*/ 662856 w 2232362"/>
                <a:gd name="connsiteY3" fmla="*/ 2136059 h 2232385"/>
                <a:gd name="connsiteX4" fmla="*/ 8215 w 2232362"/>
                <a:gd name="connsiteY4" fmla="*/ 981601 h 2232385"/>
                <a:gd name="connsiteX5" fmla="*/ 20002 w 2232362"/>
                <a:gd name="connsiteY5" fmla="*/ 910872 h 2232385"/>
                <a:gd name="connsiteX6" fmla="*/ 22287 w 2232362"/>
                <a:gd name="connsiteY6" fmla="*/ 888201 h 2232385"/>
                <a:gd name="connsiteX7" fmla="*/ 295712 w 2232362"/>
                <a:gd name="connsiteY7" fmla="*/ 665353 h 2232385"/>
                <a:gd name="connsiteX8" fmla="*/ 574807 w 2232362"/>
                <a:gd name="connsiteY8" fmla="*/ 944448 h 2232385"/>
                <a:gd name="connsiteX9" fmla="*/ 569174 w 2232362"/>
                <a:gd name="connsiteY9" fmla="*/ 1000327 h 2232385"/>
                <a:gd name="connsiteX10" fmla="*/ 570277 w 2232362"/>
                <a:gd name="connsiteY10" fmla="*/ 1000560 h 2232385"/>
                <a:gd name="connsiteX11" fmla="*/ 889545 w 2232362"/>
                <a:gd name="connsiteY11" fmla="*/ 1626112 h 2232385"/>
                <a:gd name="connsiteX12" fmla="*/ 1567842 w 2232362"/>
                <a:gd name="connsiteY12" fmla="*/ 1444012 h 2232385"/>
                <a:gd name="connsiteX13" fmla="*/ 1530882 w 2232362"/>
                <a:gd name="connsiteY13" fmla="*/ 742669 h 2232385"/>
                <a:gd name="connsiteX14" fmla="*/ 837202 w 2232362"/>
                <a:gd name="connsiteY14" fmla="*/ 632870 h 2232385"/>
                <a:gd name="connsiteX15" fmla="*/ 836586 w 2232362"/>
                <a:gd name="connsiteY15" fmla="*/ 631802 h 2232385"/>
                <a:gd name="connsiteX16" fmla="*/ 822840 w 2232362"/>
                <a:gd name="connsiteY16" fmla="*/ 639264 h 2232385"/>
                <a:gd name="connsiteX17" fmla="*/ 714203 w 2232362"/>
                <a:gd name="connsiteY17" fmla="*/ 661196 h 2232385"/>
                <a:gd name="connsiteX18" fmla="*/ 435108 w 2232362"/>
                <a:gd name="connsiteY18" fmla="*/ 382101 h 2232385"/>
                <a:gd name="connsiteX19" fmla="*/ 558158 w 2232362"/>
                <a:gd name="connsiteY19" fmla="*/ 150671 h 2232385"/>
                <a:gd name="connsiteX20" fmla="*/ 558650 w 2232362"/>
                <a:gd name="connsiteY20" fmla="*/ 150404 h 2232385"/>
                <a:gd name="connsiteX21" fmla="*/ 558171 w 2232362"/>
                <a:gd name="connsiteY21" fmla="*/ 149574 h 2232385"/>
                <a:gd name="connsiteX22" fmla="*/ 1104687 w 2232362"/>
                <a:gd name="connsiteY22" fmla="*/ 54 h 223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232362" h="2232385">
                  <a:moveTo>
                    <a:pt x="1104687" y="54"/>
                  </a:moveTo>
                  <a:cubicBezTo>
                    <a:pt x="1416539" y="-3035"/>
                    <a:pt x="1725128" y="124486"/>
                    <a:pt x="1945531" y="369173"/>
                  </a:cubicBezTo>
                  <a:cubicBezTo>
                    <a:pt x="2298176" y="760672"/>
                    <a:pt x="2328993" y="1345463"/>
                    <a:pt x="2019450" y="1771858"/>
                  </a:cubicBezTo>
                  <a:cubicBezTo>
                    <a:pt x="1709907" y="2198254"/>
                    <a:pt x="1144333" y="2350092"/>
                    <a:pt x="662856" y="2136059"/>
                  </a:cubicBezTo>
                  <a:cubicBezTo>
                    <a:pt x="211471" y="1935403"/>
                    <a:pt x="-50714" y="1464429"/>
                    <a:pt x="8215" y="981601"/>
                  </a:cubicBezTo>
                  <a:lnTo>
                    <a:pt x="20002" y="910872"/>
                  </a:lnTo>
                  <a:lnTo>
                    <a:pt x="22287" y="888201"/>
                  </a:lnTo>
                  <a:cubicBezTo>
                    <a:pt x="48312" y="761022"/>
                    <a:pt x="160840" y="665353"/>
                    <a:pt x="295712" y="665353"/>
                  </a:cubicBezTo>
                  <a:cubicBezTo>
                    <a:pt x="449852" y="665353"/>
                    <a:pt x="574807" y="790308"/>
                    <a:pt x="574807" y="944448"/>
                  </a:cubicBezTo>
                  <a:lnTo>
                    <a:pt x="569174" y="1000327"/>
                  </a:lnTo>
                  <a:lnTo>
                    <a:pt x="570277" y="1000560"/>
                  </a:lnTo>
                  <a:cubicBezTo>
                    <a:pt x="515701" y="1258298"/>
                    <a:pt x="648806" y="1519096"/>
                    <a:pt x="889545" y="1626112"/>
                  </a:cubicBezTo>
                  <a:cubicBezTo>
                    <a:pt x="1130283" y="1733129"/>
                    <a:pt x="1413071" y="1657210"/>
                    <a:pt x="1567842" y="1444012"/>
                  </a:cubicBezTo>
                  <a:cubicBezTo>
                    <a:pt x="1722613" y="1230814"/>
                    <a:pt x="1707205" y="938419"/>
                    <a:pt x="1530882" y="742669"/>
                  </a:cubicBezTo>
                  <a:cubicBezTo>
                    <a:pt x="1354560" y="546919"/>
                    <a:pt x="1065359" y="501143"/>
                    <a:pt x="837202" y="632870"/>
                  </a:cubicBezTo>
                  <a:lnTo>
                    <a:pt x="836586" y="631802"/>
                  </a:lnTo>
                  <a:lnTo>
                    <a:pt x="822840" y="639264"/>
                  </a:lnTo>
                  <a:cubicBezTo>
                    <a:pt x="789449" y="653386"/>
                    <a:pt x="752738" y="661196"/>
                    <a:pt x="714203" y="661196"/>
                  </a:cubicBezTo>
                  <a:cubicBezTo>
                    <a:pt x="560063" y="661196"/>
                    <a:pt x="435108" y="536241"/>
                    <a:pt x="435108" y="382101"/>
                  </a:cubicBezTo>
                  <a:cubicBezTo>
                    <a:pt x="435108" y="285764"/>
                    <a:pt x="483919" y="200827"/>
                    <a:pt x="558158" y="150671"/>
                  </a:cubicBezTo>
                  <a:lnTo>
                    <a:pt x="558650" y="150404"/>
                  </a:lnTo>
                  <a:lnTo>
                    <a:pt x="558171" y="149574"/>
                  </a:lnTo>
                  <a:cubicBezTo>
                    <a:pt x="729289" y="50779"/>
                    <a:pt x="917575" y="1907"/>
                    <a:pt x="1104687" y="54"/>
                  </a:cubicBezTo>
                  <a:close/>
                </a:path>
              </a:pathLst>
            </a:custGeom>
            <a:solidFill>
              <a:srgbClr val="5CCCFF"/>
            </a:solidFill>
            <a:ln w="76200">
              <a:solidFill>
                <a:schemeClr val="bg1">
                  <a:lumMod val="95000"/>
                </a:schemeClr>
              </a:solidFill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" name="任意多边形: 形状 6"/>
            <p:cNvSpPr/>
            <p:nvPr/>
          </p:nvSpPr>
          <p:spPr bwMode="auto">
            <a:xfrm>
              <a:off x="5549109" y="4125796"/>
              <a:ext cx="710796" cy="475574"/>
            </a:xfrm>
            <a:custGeom>
              <a:avLst/>
              <a:gdLst>
                <a:gd name="T0" fmla="+- 0 10800 98"/>
                <a:gd name="T1" fmla="*/ T0 w 21404"/>
                <a:gd name="T2" fmla="+- 0 10864 128"/>
                <a:gd name="T3" fmla="*/ 10864 h 21472"/>
                <a:gd name="T4" fmla="+- 0 10800 98"/>
                <a:gd name="T5" fmla="*/ T4 w 21404"/>
                <a:gd name="T6" fmla="+- 0 10864 128"/>
                <a:gd name="T7" fmla="*/ 10864 h 21472"/>
                <a:gd name="T8" fmla="+- 0 10800 98"/>
                <a:gd name="T9" fmla="*/ T8 w 21404"/>
                <a:gd name="T10" fmla="+- 0 10864 128"/>
                <a:gd name="T11" fmla="*/ 10864 h 21472"/>
                <a:gd name="T12" fmla="+- 0 10800 98"/>
                <a:gd name="T13" fmla="*/ T12 w 21404"/>
                <a:gd name="T14" fmla="+- 0 10864 128"/>
                <a:gd name="T15" fmla="*/ 10864 h 2147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1404" h="21472">
                  <a:moveTo>
                    <a:pt x="3386" y="13932"/>
                  </a:moveTo>
                  <a:cubicBezTo>
                    <a:pt x="4126" y="16483"/>
                    <a:pt x="4518" y="17503"/>
                    <a:pt x="6826" y="18467"/>
                  </a:cubicBezTo>
                  <a:cubicBezTo>
                    <a:pt x="8742" y="19998"/>
                    <a:pt x="9918" y="21472"/>
                    <a:pt x="10702" y="21472"/>
                  </a:cubicBezTo>
                  <a:cubicBezTo>
                    <a:pt x="11486" y="21472"/>
                    <a:pt x="12662" y="19998"/>
                    <a:pt x="14578" y="18978"/>
                  </a:cubicBezTo>
                  <a:cubicBezTo>
                    <a:pt x="16886" y="17503"/>
                    <a:pt x="16102" y="17503"/>
                    <a:pt x="16886" y="14499"/>
                  </a:cubicBezTo>
                  <a:cubicBezTo>
                    <a:pt x="10702" y="18467"/>
                    <a:pt x="10702" y="18467"/>
                    <a:pt x="10702" y="18467"/>
                  </a:cubicBezTo>
                  <a:lnTo>
                    <a:pt x="3386" y="13932"/>
                  </a:lnTo>
                  <a:close/>
                  <a:moveTo>
                    <a:pt x="21110" y="6902"/>
                  </a:moveTo>
                  <a:cubicBezTo>
                    <a:pt x="11834" y="382"/>
                    <a:pt x="11834" y="382"/>
                    <a:pt x="11834" y="382"/>
                  </a:cubicBezTo>
                  <a:cubicBezTo>
                    <a:pt x="11486" y="-128"/>
                    <a:pt x="10310" y="-128"/>
                    <a:pt x="9526" y="382"/>
                  </a:cubicBezTo>
                  <a:cubicBezTo>
                    <a:pt x="294" y="6902"/>
                    <a:pt x="294" y="6902"/>
                    <a:pt x="294" y="6902"/>
                  </a:cubicBezTo>
                  <a:cubicBezTo>
                    <a:pt x="-98" y="7412"/>
                    <a:pt x="-98" y="7922"/>
                    <a:pt x="294" y="8943"/>
                  </a:cubicBezTo>
                  <a:cubicBezTo>
                    <a:pt x="9526" y="15463"/>
                    <a:pt x="9526" y="15463"/>
                    <a:pt x="9526" y="15463"/>
                  </a:cubicBezTo>
                  <a:cubicBezTo>
                    <a:pt x="10310" y="15973"/>
                    <a:pt x="11486" y="15973"/>
                    <a:pt x="11834" y="15463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1486" y="8943"/>
                    <a:pt x="11486" y="8943"/>
                    <a:pt x="11486" y="8943"/>
                  </a:cubicBezTo>
                  <a:cubicBezTo>
                    <a:pt x="11094" y="8943"/>
                    <a:pt x="11094" y="9396"/>
                    <a:pt x="10702" y="9396"/>
                  </a:cubicBezTo>
                  <a:cubicBezTo>
                    <a:pt x="9526" y="9396"/>
                    <a:pt x="8742" y="8433"/>
                    <a:pt x="8742" y="7412"/>
                  </a:cubicBezTo>
                  <a:cubicBezTo>
                    <a:pt x="8742" y="6902"/>
                    <a:pt x="9526" y="5938"/>
                    <a:pt x="10702" y="5938"/>
                  </a:cubicBezTo>
                  <a:cubicBezTo>
                    <a:pt x="11486" y="5938"/>
                    <a:pt x="12270" y="6392"/>
                    <a:pt x="12662" y="6902"/>
                  </a:cubicBezTo>
                  <a:cubicBezTo>
                    <a:pt x="19194" y="9907"/>
                    <a:pt x="19194" y="9907"/>
                    <a:pt x="19194" y="9907"/>
                  </a:cubicBezTo>
                  <a:cubicBezTo>
                    <a:pt x="21110" y="8943"/>
                    <a:pt x="21110" y="8943"/>
                    <a:pt x="21110" y="8943"/>
                  </a:cubicBezTo>
                  <a:cubicBezTo>
                    <a:pt x="21502" y="7922"/>
                    <a:pt x="21502" y="7412"/>
                    <a:pt x="21110" y="6902"/>
                  </a:cubicBezTo>
                  <a:close/>
                  <a:moveTo>
                    <a:pt x="18410" y="19488"/>
                  </a:moveTo>
                  <a:cubicBezTo>
                    <a:pt x="18018" y="19998"/>
                    <a:pt x="19586" y="20508"/>
                    <a:pt x="19978" y="18978"/>
                  </a:cubicBezTo>
                  <a:cubicBezTo>
                    <a:pt x="20326" y="11948"/>
                    <a:pt x="19194" y="9907"/>
                    <a:pt x="19194" y="9907"/>
                  </a:cubicBezTo>
                  <a:cubicBezTo>
                    <a:pt x="17670" y="10927"/>
                    <a:pt x="17670" y="10927"/>
                    <a:pt x="17670" y="10927"/>
                  </a:cubicBezTo>
                  <a:cubicBezTo>
                    <a:pt x="17670" y="10927"/>
                    <a:pt x="19194" y="12458"/>
                    <a:pt x="18410" y="19488"/>
                  </a:cubicBezTo>
                  <a:close/>
                </a:path>
              </a:pathLst>
            </a:custGeom>
            <a:solidFill>
              <a:srgbClr val="FB794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4764465" y="3959892"/>
              <a:ext cx="405597" cy="403691"/>
            </a:xfrm>
            <a:custGeom>
              <a:avLst/>
              <a:gdLst>
                <a:gd name="connsiteX0" fmla="*/ 106363 w 338138"/>
                <a:gd name="connsiteY0" fmla="*/ 188912 h 336550"/>
                <a:gd name="connsiteX1" fmla="*/ 106363 w 338138"/>
                <a:gd name="connsiteY1" fmla="*/ 190500 h 336550"/>
                <a:gd name="connsiteX2" fmla="*/ 107951 w 338138"/>
                <a:gd name="connsiteY2" fmla="*/ 190500 h 336550"/>
                <a:gd name="connsiteX3" fmla="*/ 107951 w 338138"/>
                <a:gd name="connsiteY3" fmla="*/ 188912 h 336550"/>
                <a:gd name="connsiteX4" fmla="*/ 169863 w 338138"/>
                <a:gd name="connsiteY4" fmla="*/ 96837 h 336550"/>
                <a:gd name="connsiteX5" fmla="*/ 98425 w 338138"/>
                <a:gd name="connsiteY5" fmla="*/ 168275 h 336550"/>
                <a:gd name="connsiteX6" fmla="*/ 115888 w 338138"/>
                <a:gd name="connsiteY6" fmla="*/ 168275 h 336550"/>
                <a:gd name="connsiteX7" fmla="*/ 115888 w 338138"/>
                <a:gd name="connsiteY7" fmla="*/ 242887 h 336550"/>
                <a:gd name="connsiteX8" fmla="*/ 222251 w 338138"/>
                <a:gd name="connsiteY8" fmla="*/ 242887 h 336550"/>
                <a:gd name="connsiteX9" fmla="*/ 222251 w 338138"/>
                <a:gd name="connsiteY9" fmla="*/ 168275 h 336550"/>
                <a:gd name="connsiteX10" fmla="*/ 239713 w 338138"/>
                <a:gd name="connsiteY10" fmla="*/ 168275 h 336550"/>
                <a:gd name="connsiteX11" fmla="*/ 166416 w 338138"/>
                <a:gd name="connsiteY11" fmla="*/ 85183 h 336550"/>
                <a:gd name="connsiteX12" fmla="*/ 171724 w 338138"/>
                <a:gd name="connsiteY12" fmla="*/ 85183 h 336550"/>
                <a:gd name="connsiteX13" fmla="*/ 246039 w 338138"/>
                <a:gd name="connsiteY13" fmla="*/ 157606 h 336550"/>
                <a:gd name="connsiteX14" fmla="*/ 254001 w 338138"/>
                <a:gd name="connsiteY14" fmla="*/ 168140 h 336550"/>
                <a:gd name="connsiteX15" fmla="*/ 243385 w 338138"/>
                <a:gd name="connsiteY15" fmla="*/ 178674 h 336550"/>
                <a:gd name="connsiteX16" fmla="*/ 232768 w 338138"/>
                <a:gd name="connsiteY16" fmla="*/ 178674 h 336550"/>
                <a:gd name="connsiteX17" fmla="*/ 232768 w 338138"/>
                <a:gd name="connsiteY17" fmla="*/ 241879 h 336550"/>
                <a:gd name="connsiteX18" fmla="*/ 222152 w 338138"/>
                <a:gd name="connsiteY18" fmla="*/ 252413 h 336550"/>
                <a:gd name="connsiteX19" fmla="*/ 115987 w 338138"/>
                <a:gd name="connsiteY19" fmla="*/ 252413 h 336550"/>
                <a:gd name="connsiteX20" fmla="*/ 105371 w 338138"/>
                <a:gd name="connsiteY20" fmla="*/ 241879 h 336550"/>
                <a:gd name="connsiteX21" fmla="*/ 105371 w 338138"/>
                <a:gd name="connsiteY21" fmla="*/ 178674 h 336550"/>
                <a:gd name="connsiteX22" fmla="*/ 94754 w 338138"/>
                <a:gd name="connsiteY22" fmla="*/ 178674 h 336550"/>
                <a:gd name="connsiteX23" fmla="*/ 84138 w 338138"/>
                <a:gd name="connsiteY23" fmla="*/ 168140 h 336550"/>
                <a:gd name="connsiteX24" fmla="*/ 84138 w 338138"/>
                <a:gd name="connsiteY24" fmla="*/ 166823 h 336550"/>
                <a:gd name="connsiteX25" fmla="*/ 92100 w 338138"/>
                <a:gd name="connsiteY25" fmla="*/ 157606 h 336550"/>
                <a:gd name="connsiteX26" fmla="*/ 166416 w 338138"/>
                <a:gd name="connsiteY26" fmla="*/ 85183 h 336550"/>
                <a:gd name="connsiteX27" fmla="*/ 169070 w 338138"/>
                <a:gd name="connsiteY27" fmla="*/ 11112 h 336550"/>
                <a:gd name="connsiteX28" fmla="*/ 11113 w 338138"/>
                <a:gd name="connsiteY28" fmla="*/ 169069 h 336550"/>
                <a:gd name="connsiteX29" fmla="*/ 169070 w 338138"/>
                <a:gd name="connsiteY29" fmla="*/ 327026 h 336550"/>
                <a:gd name="connsiteX30" fmla="*/ 327027 w 338138"/>
                <a:gd name="connsiteY30" fmla="*/ 169069 h 336550"/>
                <a:gd name="connsiteX31" fmla="*/ 169070 w 338138"/>
                <a:gd name="connsiteY31" fmla="*/ 11112 h 336550"/>
                <a:gd name="connsiteX32" fmla="*/ 169069 w 338138"/>
                <a:gd name="connsiteY32" fmla="*/ 0 h 336550"/>
                <a:gd name="connsiteX33" fmla="*/ 338138 w 338138"/>
                <a:gd name="connsiteY33" fmla="*/ 168275 h 336550"/>
                <a:gd name="connsiteX34" fmla="*/ 169069 w 338138"/>
                <a:gd name="connsiteY34" fmla="*/ 336550 h 336550"/>
                <a:gd name="connsiteX35" fmla="*/ 0 w 338138"/>
                <a:gd name="connsiteY35" fmla="*/ 168275 h 336550"/>
                <a:gd name="connsiteX36" fmla="*/ 169069 w 338138"/>
                <a:gd name="connsiteY36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338138" h="336550">
                  <a:moveTo>
                    <a:pt x="106363" y="188912"/>
                  </a:moveTo>
                  <a:lnTo>
                    <a:pt x="106363" y="190500"/>
                  </a:lnTo>
                  <a:lnTo>
                    <a:pt x="107951" y="190500"/>
                  </a:lnTo>
                  <a:lnTo>
                    <a:pt x="107951" y="188912"/>
                  </a:lnTo>
                  <a:close/>
                  <a:moveTo>
                    <a:pt x="169863" y="96837"/>
                  </a:moveTo>
                  <a:lnTo>
                    <a:pt x="98425" y="168275"/>
                  </a:lnTo>
                  <a:lnTo>
                    <a:pt x="115888" y="168275"/>
                  </a:lnTo>
                  <a:lnTo>
                    <a:pt x="115888" y="242887"/>
                  </a:lnTo>
                  <a:lnTo>
                    <a:pt x="222251" y="242887"/>
                  </a:lnTo>
                  <a:lnTo>
                    <a:pt x="222251" y="168275"/>
                  </a:lnTo>
                  <a:lnTo>
                    <a:pt x="239713" y="168275"/>
                  </a:lnTo>
                  <a:close/>
                  <a:moveTo>
                    <a:pt x="166416" y="85183"/>
                  </a:moveTo>
                  <a:cubicBezTo>
                    <a:pt x="167743" y="82550"/>
                    <a:pt x="170397" y="82550"/>
                    <a:pt x="171724" y="85183"/>
                  </a:cubicBezTo>
                  <a:cubicBezTo>
                    <a:pt x="171724" y="85183"/>
                    <a:pt x="171724" y="85183"/>
                    <a:pt x="246039" y="157606"/>
                  </a:cubicBezTo>
                  <a:cubicBezTo>
                    <a:pt x="250020" y="158923"/>
                    <a:pt x="254001" y="162873"/>
                    <a:pt x="254001" y="168140"/>
                  </a:cubicBezTo>
                  <a:cubicBezTo>
                    <a:pt x="254001" y="173407"/>
                    <a:pt x="248693" y="178674"/>
                    <a:pt x="243385" y="178674"/>
                  </a:cubicBezTo>
                  <a:cubicBezTo>
                    <a:pt x="243385" y="178674"/>
                    <a:pt x="243385" y="178674"/>
                    <a:pt x="232768" y="178674"/>
                  </a:cubicBezTo>
                  <a:cubicBezTo>
                    <a:pt x="232768" y="178674"/>
                    <a:pt x="232768" y="178674"/>
                    <a:pt x="232768" y="241879"/>
                  </a:cubicBezTo>
                  <a:cubicBezTo>
                    <a:pt x="232768" y="247146"/>
                    <a:pt x="227460" y="252413"/>
                    <a:pt x="222152" y="252413"/>
                  </a:cubicBezTo>
                  <a:cubicBezTo>
                    <a:pt x="222152" y="252413"/>
                    <a:pt x="222152" y="252413"/>
                    <a:pt x="115987" y="252413"/>
                  </a:cubicBezTo>
                  <a:cubicBezTo>
                    <a:pt x="110679" y="252413"/>
                    <a:pt x="105371" y="247146"/>
                    <a:pt x="105371" y="241879"/>
                  </a:cubicBezTo>
                  <a:cubicBezTo>
                    <a:pt x="105371" y="241879"/>
                    <a:pt x="105371" y="241879"/>
                    <a:pt x="105371" y="178674"/>
                  </a:cubicBezTo>
                  <a:cubicBezTo>
                    <a:pt x="105371" y="178674"/>
                    <a:pt x="105371" y="178674"/>
                    <a:pt x="94754" y="178674"/>
                  </a:cubicBezTo>
                  <a:cubicBezTo>
                    <a:pt x="89446" y="178674"/>
                    <a:pt x="84138" y="173407"/>
                    <a:pt x="84138" y="168140"/>
                  </a:cubicBezTo>
                  <a:cubicBezTo>
                    <a:pt x="84138" y="168140"/>
                    <a:pt x="84138" y="166823"/>
                    <a:pt x="84138" y="166823"/>
                  </a:cubicBezTo>
                  <a:cubicBezTo>
                    <a:pt x="85465" y="162873"/>
                    <a:pt x="88119" y="158923"/>
                    <a:pt x="92100" y="157606"/>
                  </a:cubicBezTo>
                  <a:cubicBezTo>
                    <a:pt x="92100" y="157606"/>
                    <a:pt x="92100" y="157606"/>
                    <a:pt x="166416" y="85183"/>
                  </a:cubicBezTo>
                  <a:close/>
                  <a:moveTo>
                    <a:pt x="169070" y="11112"/>
                  </a:moveTo>
                  <a:cubicBezTo>
                    <a:pt x="81833" y="11112"/>
                    <a:pt x="11113" y="81832"/>
                    <a:pt x="11113" y="169069"/>
                  </a:cubicBezTo>
                  <a:cubicBezTo>
                    <a:pt x="11113" y="256306"/>
                    <a:pt x="81833" y="327026"/>
                    <a:pt x="169070" y="327026"/>
                  </a:cubicBezTo>
                  <a:cubicBezTo>
                    <a:pt x="256307" y="327026"/>
                    <a:pt x="327027" y="256306"/>
                    <a:pt x="327027" y="169069"/>
                  </a:cubicBezTo>
                  <a:cubicBezTo>
                    <a:pt x="327027" y="81832"/>
                    <a:pt x="256307" y="11112"/>
                    <a:pt x="169070" y="11112"/>
                  </a:cubicBezTo>
                  <a:close/>
                  <a:moveTo>
                    <a:pt x="169069" y="0"/>
                  </a:moveTo>
                  <a:cubicBezTo>
                    <a:pt x="262443" y="0"/>
                    <a:pt x="338138" y="75339"/>
                    <a:pt x="338138" y="168275"/>
                  </a:cubicBezTo>
                  <a:cubicBezTo>
                    <a:pt x="338138" y="261211"/>
                    <a:pt x="262443" y="336550"/>
                    <a:pt x="169069" y="336550"/>
                  </a:cubicBezTo>
                  <a:cubicBezTo>
                    <a:pt x="75695" y="336550"/>
                    <a:pt x="0" y="261211"/>
                    <a:pt x="0" y="168275"/>
                  </a:cubicBezTo>
                  <a:cubicBezTo>
                    <a:pt x="0" y="75339"/>
                    <a:pt x="75695" y="0"/>
                    <a:pt x="169069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5248995" y="3318823"/>
              <a:ext cx="405597" cy="405597"/>
            </a:xfrm>
            <a:custGeom>
              <a:avLst/>
              <a:gdLst>
                <a:gd name="connsiteX0" fmla="*/ 165894 w 331788"/>
                <a:gd name="connsiteY0" fmla="*/ 145113 h 331788"/>
                <a:gd name="connsiteX1" fmla="*/ 151827 w 331788"/>
                <a:gd name="connsiteY1" fmla="*/ 151827 h 331788"/>
                <a:gd name="connsiteX2" fmla="*/ 151827 w 331788"/>
                <a:gd name="connsiteY2" fmla="*/ 179961 h 331788"/>
                <a:gd name="connsiteX3" fmla="*/ 179961 w 331788"/>
                <a:gd name="connsiteY3" fmla="*/ 179961 h 331788"/>
                <a:gd name="connsiteX4" fmla="*/ 179961 w 331788"/>
                <a:gd name="connsiteY4" fmla="*/ 151827 h 331788"/>
                <a:gd name="connsiteX5" fmla="*/ 165894 w 331788"/>
                <a:gd name="connsiteY5" fmla="*/ 145113 h 331788"/>
                <a:gd name="connsiteX6" fmla="*/ 103187 w 331788"/>
                <a:gd name="connsiteY6" fmla="*/ 103187 h 331788"/>
                <a:gd name="connsiteX7" fmla="*/ 147604 w 331788"/>
                <a:gd name="connsiteY7" fmla="*/ 111025 h 331788"/>
                <a:gd name="connsiteX8" fmla="*/ 133234 w 331788"/>
                <a:gd name="connsiteY8" fmla="*/ 125395 h 331788"/>
                <a:gd name="connsiteX9" fmla="*/ 147604 w 331788"/>
                <a:gd name="connsiteY9" fmla="*/ 139766 h 331788"/>
                <a:gd name="connsiteX10" fmla="*/ 184183 w 331788"/>
                <a:gd name="connsiteY10" fmla="*/ 139766 h 331788"/>
                <a:gd name="connsiteX11" fmla="*/ 198553 w 331788"/>
                <a:gd name="connsiteY11" fmla="*/ 125395 h 331788"/>
                <a:gd name="connsiteX12" fmla="*/ 184183 w 331788"/>
                <a:gd name="connsiteY12" fmla="*/ 111025 h 331788"/>
                <a:gd name="connsiteX13" fmla="*/ 228600 w 331788"/>
                <a:gd name="connsiteY13" fmla="*/ 103187 h 331788"/>
                <a:gd name="connsiteX14" fmla="*/ 220762 w 331788"/>
                <a:gd name="connsiteY14" fmla="*/ 147604 h 331788"/>
                <a:gd name="connsiteX15" fmla="*/ 206392 w 331788"/>
                <a:gd name="connsiteY15" fmla="*/ 133234 h 331788"/>
                <a:gd name="connsiteX16" fmla="*/ 192021 w 331788"/>
                <a:gd name="connsiteY16" fmla="*/ 147604 h 331788"/>
                <a:gd name="connsiteX17" fmla="*/ 192021 w 331788"/>
                <a:gd name="connsiteY17" fmla="*/ 184183 h 331788"/>
                <a:gd name="connsiteX18" fmla="*/ 206392 w 331788"/>
                <a:gd name="connsiteY18" fmla="*/ 198553 h 331788"/>
                <a:gd name="connsiteX19" fmla="*/ 220762 w 331788"/>
                <a:gd name="connsiteY19" fmla="*/ 184183 h 331788"/>
                <a:gd name="connsiteX20" fmla="*/ 228600 w 331788"/>
                <a:gd name="connsiteY20" fmla="*/ 228600 h 331788"/>
                <a:gd name="connsiteX21" fmla="*/ 184183 w 331788"/>
                <a:gd name="connsiteY21" fmla="*/ 220762 h 331788"/>
                <a:gd name="connsiteX22" fmla="*/ 198553 w 331788"/>
                <a:gd name="connsiteY22" fmla="*/ 206392 h 331788"/>
                <a:gd name="connsiteX23" fmla="*/ 184183 w 331788"/>
                <a:gd name="connsiteY23" fmla="*/ 192021 h 331788"/>
                <a:gd name="connsiteX24" fmla="*/ 147604 w 331788"/>
                <a:gd name="connsiteY24" fmla="*/ 192021 h 331788"/>
                <a:gd name="connsiteX25" fmla="*/ 133234 w 331788"/>
                <a:gd name="connsiteY25" fmla="*/ 206392 h 331788"/>
                <a:gd name="connsiteX26" fmla="*/ 147604 w 331788"/>
                <a:gd name="connsiteY26" fmla="*/ 220762 h 331788"/>
                <a:gd name="connsiteX27" fmla="*/ 103187 w 331788"/>
                <a:gd name="connsiteY27" fmla="*/ 228600 h 331788"/>
                <a:gd name="connsiteX28" fmla="*/ 111025 w 331788"/>
                <a:gd name="connsiteY28" fmla="*/ 184183 h 331788"/>
                <a:gd name="connsiteX29" fmla="*/ 125395 w 331788"/>
                <a:gd name="connsiteY29" fmla="*/ 198553 h 331788"/>
                <a:gd name="connsiteX30" fmla="*/ 139766 w 331788"/>
                <a:gd name="connsiteY30" fmla="*/ 184183 h 331788"/>
                <a:gd name="connsiteX31" fmla="*/ 139766 w 331788"/>
                <a:gd name="connsiteY31" fmla="*/ 147604 h 331788"/>
                <a:gd name="connsiteX32" fmla="*/ 125395 w 331788"/>
                <a:gd name="connsiteY32" fmla="*/ 133234 h 331788"/>
                <a:gd name="connsiteX33" fmla="*/ 111025 w 331788"/>
                <a:gd name="connsiteY33" fmla="*/ 147604 h 331788"/>
                <a:gd name="connsiteX34" fmla="*/ 103187 w 331788"/>
                <a:gd name="connsiteY34" fmla="*/ 103187 h 331788"/>
                <a:gd name="connsiteX35" fmla="*/ 165894 w 331788"/>
                <a:gd name="connsiteY35" fmla="*/ 11112 h 331788"/>
                <a:gd name="connsiteX36" fmla="*/ 11112 w 331788"/>
                <a:gd name="connsiteY36" fmla="*/ 165894 h 331788"/>
                <a:gd name="connsiteX37" fmla="*/ 165894 w 331788"/>
                <a:gd name="connsiteY37" fmla="*/ 320676 h 331788"/>
                <a:gd name="connsiteX38" fmla="*/ 320676 w 331788"/>
                <a:gd name="connsiteY38" fmla="*/ 165894 h 331788"/>
                <a:gd name="connsiteX39" fmla="*/ 165894 w 331788"/>
                <a:gd name="connsiteY39" fmla="*/ 11112 h 331788"/>
                <a:gd name="connsiteX40" fmla="*/ 165894 w 331788"/>
                <a:gd name="connsiteY40" fmla="*/ 0 h 331788"/>
                <a:gd name="connsiteX41" fmla="*/ 331788 w 331788"/>
                <a:gd name="connsiteY41" fmla="*/ 165894 h 331788"/>
                <a:gd name="connsiteX42" fmla="*/ 165894 w 331788"/>
                <a:gd name="connsiteY42" fmla="*/ 331788 h 331788"/>
                <a:gd name="connsiteX43" fmla="*/ 0 w 331788"/>
                <a:gd name="connsiteY43" fmla="*/ 165894 h 331788"/>
                <a:gd name="connsiteX44" fmla="*/ 165894 w 331788"/>
                <a:gd name="connsiteY44" fmla="*/ 0 h 331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31788" h="331788">
                  <a:moveTo>
                    <a:pt x="165894" y="145113"/>
                  </a:moveTo>
                  <a:cubicBezTo>
                    <a:pt x="160779" y="145113"/>
                    <a:pt x="155664" y="147351"/>
                    <a:pt x="151827" y="151827"/>
                  </a:cubicBezTo>
                  <a:cubicBezTo>
                    <a:pt x="142875" y="159500"/>
                    <a:pt x="142875" y="172288"/>
                    <a:pt x="151827" y="179961"/>
                  </a:cubicBezTo>
                  <a:cubicBezTo>
                    <a:pt x="159500" y="188913"/>
                    <a:pt x="172288" y="188913"/>
                    <a:pt x="179961" y="179961"/>
                  </a:cubicBezTo>
                  <a:cubicBezTo>
                    <a:pt x="188913" y="172288"/>
                    <a:pt x="188913" y="159500"/>
                    <a:pt x="179961" y="151827"/>
                  </a:cubicBezTo>
                  <a:cubicBezTo>
                    <a:pt x="176125" y="147351"/>
                    <a:pt x="171010" y="145113"/>
                    <a:pt x="165894" y="145113"/>
                  </a:cubicBezTo>
                  <a:close/>
                  <a:moveTo>
                    <a:pt x="103187" y="103187"/>
                  </a:moveTo>
                  <a:cubicBezTo>
                    <a:pt x="103187" y="103187"/>
                    <a:pt x="103187" y="103187"/>
                    <a:pt x="147604" y="111025"/>
                  </a:cubicBezTo>
                  <a:cubicBezTo>
                    <a:pt x="147604" y="111025"/>
                    <a:pt x="147604" y="111025"/>
                    <a:pt x="133234" y="125395"/>
                  </a:cubicBezTo>
                  <a:cubicBezTo>
                    <a:pt x="133234" y="125395"/>
                    <a:pt x="133234" y="125395"/>
                    <a:pt x="147604" y="139766"/>
                  </a:cubicBezTo>
                  <a:cubicBezTo>
                    <a:pt x="158055" y="133234"/>
                    <a:pt x="173732" y="133234"/>
                    <a:pt x="184183" y="139766"/>
                  </a:cubicBezTo>
                  <a:cubicBezTo>
                    <a:pt x="184183" y="139766"/>
                    <a:pt x="184183" y="139766"/>
                    <a:pt x="198553" y="125395"/>
                  </a:cubicBezTo>
                  <a:cubicBezTo>
                    <a:pt x="198553" y="125395"/>
                    <a:pt x="198553" y="125395"/>
                    <a:pt x="184183" y="111025"/>
                  </a:cubicBezTo>
                  <a:cubicBezTo>
                    <a:pt x="184183" y="111025"/>
                    <a:pt x="184183" y="111025"/>
                    <a:pt x="228600" y="103187"/>
                  </a:cubicBezTo>
                  <a:cubicBezTo>
                    <a:pt x="228600" y="103187"/>
                    <a:pt x="228600" y="103187"/>
                    <a:pt x="220762" y="147604"/>
                  </a:cubicBezTo>
                  <a:cubicBezTo>
                    <a:pt x="220762" y="147604"/>
                    <a:pt x="220762" y="147604"/>
                    <a:pt x="206392" y="133234"/>
                  </a:cubicBezTo>
                  <a:cubicBezTo>
                    <a:pt x="206392" y="133234"/>
                    <a:pt x="206392" y="133234"/>
                    <a:pt x="192021" y="147604"/>
                  </a:cubicBezTo>
                  <a:cubicBezTo>
                    <a:pt x="198553" y="158055"/>
                    <a:pt x="198553" y="173732"/>
                    <a:pt x="192021" y="184183"/>
                  </a:cubicBezTo>
                  <a:cubicBezTo>
                    <a:pt x="192021" y="184183"/>
                    <a:pt x="192021" y="184183"/>
                    <a:pt x="206392" y="198553"/>
                  </a:cubicBezTo>
                  <a:lnTo>
                    <a:pt x="220762" y="184183"/>
                  </a:lnTo>
                  <a:cubicBezTo>
                    <a:pt x="220762" y="184183"/>
                    <a:pt x="220762" y="184183"/>
                    <a:pt x="228600" y="228600"/>
                  </a:cubicBezTo>
                  <a:cubicBezTo>
                    <a:pt x="228600" y="228600"/>
                    <a:pt x="228600" y="228600"/>
                    <a:pt x="184183" y="220762"/>
                  </a:cubicBezTo>
                  <a:cubicBezTo>
                    <a:pt x="184183" y="220762"/>
                    <a:pt x="184183" y="220762"/>
                    <a:pt x="198553" y="206392"/>
                  </a:cubicBezTo>
                  <a:cubicBezTo>
                    <a:pt x="198553" y="206392"/>
                    <a:pt x="198553" y="206392"/>
                    <a:pt x="184183" y="192021"/>
                  </a:cubicBezTo>
                  <a:cubicBezTo>
                    <a:pt x="173732" y="198553"/>
                    <a:pt x="158055" y="198553"/>
                    <a:pt x="147604" y="192021"/>
                  </a:cubicBezTo>
                  <a:cubicBezTo>
                    <a:pt x="147604" y="192021"/>
                    <a:pt x="147604" y="192021"/>
                    <a:pt x="133234" y="206392"/>
                  </a:cubicBezTo>
                  <a:cubicBezTo>
                    <a:pt x="133234" y="206392"/>
                    <a:pt x="133234" y="206392"/>
                    <a:pt x="147604" y="220762"/>
                  </a:cubicBezTo>
                  <a:cubicBezTo>
                    <a:pt x="147604" y="220762"/>
                    <a:pt x="147604" y="220762"/>
                    <a:pt x="103187" y="228600"/>
                  </a:cubicBezTo>
                  <a:cubicBezTo>
                    <a:pt x="103187" y="228600"/>
                    <a:pt x="103187" y="228600"/>
                    <a:pt x="111025" y="184183"/>
                  </a:cubicBezTo>
                  <a:cubicBezTo>
                    <a:pt x="111025" y="184183"/>
                    <a:pt x="111025" y="184183"/>
                    <a:pt x="125395" y="198553"/>
                  </a:cubicBezTo>
                  <a:cubicBezTo>
                    <a:pt x="125395" y="198553"/>
                    <a:pt x="125395" y="198553"/>
                    <a:pt x="139766" y="184183"/>
                  </a:cubicBezTo>
                  <a:cubicBezTo>
                    <a:pt x="133234" y="173732"/>
                    <a:pt x="133234" y="158055"/>
                    <a:pt x="139766" y="147604"/>
                  </a:cubicBezTo>
                  <a:cubicBezTo>
                    <a:pt x="139766" y="147604"/>
                    <a:pt x="139766" y="147604"/>
                    <a:pt x="125395" y="133234"/>
                  </a:cubicBezTo>
                  <a:cubicBezTo>
                    <a:pt x="125395" y="133234"/>
                    <a:pt x="125395" y="133234"/>
                    <a:pt x="111025" y="147604"/>
                  </a:cubicBezTo>
                  <a:cubicBezTo>
                    <a:pt x="111025" y="147604"/>
                    <a:pt x="111025" y="147604"/>
                    <a:pt x="103187" y="103187"/>
                  </a:cubicBezTo>
                  <a:close/>
                  <a:moveTo>
                    <a:pt x="165894" y="11112"/>
                  </a:moveTo>
                  <a:cubicBezTo>
                    <a:pt x="80410" y="11112"/>
                    <a:pt x="11112" y="80410"/>
                    <a:pt x="11112" y="165894"/>
                  </a:cubicBezTo>
                  <a:cubicBezTo>
                    <a:pt x="11112" y="251378"/>
                    <a:pt x="80410" y="320676"/>
                    <a:pt x="165894" y="320676"/>
                  </a:cubicBezTo>
                  <a:cubicBezTo>
                    <a:pt x="251378" y="320676"/>
                    <a:pt x="320676" y="251378"/>
                    <a:pt x="320676" y="165894"/>
                  </a:cubicBezTo>
                  <a:cubicBezTo>
                    <a:pt x="320676" y="80410"/>
                    <a:pt x="251378" y="11112"/>
                    <a:pt x="165894" y="11112"/>
                  </a:cubicBezTo>
                  <a:close/>
                  <a:moveTo>
                    <a:pt x="165894" y="0"/>
                  </a:moveTo>
                  <a:cubicBezTo>
                    <a:pt x="257515" y="0"/>
                    <a:pt x="331788" y="74273"/>
                    <a:pt x="331788" y="165894"/>
                  </a:cubicBezTo>
                  <a:cubicBezTo>
                    <a:pt x="331788" y="257515"/>
                    <a:pt x="257515" y="331788"/>
                    <a:pt x="165894" y="331788"/>
                  </a:cubicBezTo>
                  <a:cubicBezTo>
                    <a:pt x="74273" y="331788"/>
                    <a:pt x="0" y="257515"/>
                    <a:pt x="0" y="165894"/>
                  </a:cubicBezTo>
                  <a:cubicBezTo>
                    <a:pt x="0" y="74273"/>
                    <a:pt x="74273" y="0"/>
                    <a:pt x="165894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5682858" y="1506552"/>
              <a:ext cx="396263" cy="369332"/>
            </a:xfrm>
            <a:prstGeom prst="rect">
              <a:avLst/>
            </a:prstGeom>
            <a:noFill/>
          </p:spPr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文本框 13"/>
            <p:cNvSpPr txBox="1"/>
            <p:nvPr/>
          </p:nvSpPr>
          <p:spPr>
            <a:xfrm>
              <a:off x="6503198" y="1726531"/>
              <a:ext cx="423514" cy="369332"/>
            </a:xfrm>
            <a:prstGeom prst="rect">
              <a:avLst/>
            </a:prstGeom>
            <a:noFill/>
          </p:spPr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" name="文本框 14"/>
            <p:cNvSpPr txBox="1"/>
            <p:nvPr/>
          </p:nvSpPr>
          <p:spPr>
            <a:xfrm>
              <a:off x="7130600" y="2120060"/>
              <a:ext cx="429926" cy="369332"/>
            </a:xfrm>
            <a:prstGeom prst="rect">
              <a:avLst/>
            </a:prstGeom>
            <a:noFill/>
          </p:spPr>
          <p:txBody>
            <a:bodyPr wrap="none" anchor="ctr">
              <a:normAutofit fontScale="92500" lnSpcReduction="20000"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en-US" altLang="zh-CN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952399" y="180728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666990" y="2131695"/>
            <a:ext cx="3107690" cy="70675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952399" y="401849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667284" y="434282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17299" y="180728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317299" y="2131616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317299" y="4018494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317299" y="4342823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/>
        </p:nvGrpSpPr>
        <p:grpSpPr>
          <a:xfrm>
            <a:off x="1889051" y="1051244"/>
            <a:ext cx="8413898" cy="4904368"/>
            <a:chOff x="1889051" y="1051244"/>
            <a:chExt cx="8413898" cy="4904368"/>
          </a:xfrm>
        </p:grpSpPr>
        <p:grpSp>
          <p:nvGrpSpPr>
            <p:cNvPr id="10" name="组合 9"/>
            <p:cNvGrpSpPr/>
            <p:nvPr/>
          </p:nvGrpSpPr>
          <p:grpSpPr>
            <a:xfrm>
              <a:off x="1889051" y="1051244"/>
              <a:ext cx="8413898" cy="4904368"/>
              <a:chOff x="1889051" y="1051244"/>
              <a:chExt cx="8413898" cy="4904368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959080" y="1162808"/>
                <a:ext cx="8142042" cy="4442971"/>
              </a:xfrm>
              <a:prstGeom prst="rect">
                <a:avLst/>
              </a:prstGeom>
              <a:solidFill>
                <a:srgbClr val="FEDE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9051" y="1051244"/>
                <a:ext cx="8413898" cy="4904368"/>
              </a:xfrm>
              <a:prstGeom prst="rect">
                <a:avLst/>
              </a:prstGeom>
            </p:spPr>
          </p:pic>
        </p:grpSp>
        <p:grpSp>
          <p:nvGrpSpPr>
            <p:cNvPr id="23" name="组合 22"/>
            <p:cNvGrpSpPr/>
            <p:nvPr/>
          </p:nvGrpSpPr>
          <p:grpSpPr>
            <a:xfrm>
              <a:off x="9396210" y="3589231"/>
              <a:ext cx="627836" cy="2059960"/>
              <a:chOff x="11564164" y="4848280"/>
              <a:chExt cx="627836" cy="2059960"/>
            </a:xfrm>
          </p:grpSpPr>
          <p:pic>
            <p:nvPicPr>
              <p:cNvPr id="24" name="图片 2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64164" y="5835433"/>
                <a:ext cx="627836" cy="1072807"/>
              </a:xfrm>
              <a:prstGeom prst="rect">
                <a:avLst/>
              </a:prstGeom>
            </p:spPr>
          </p:pic>
          <p:pic>
            <p:nvPicPr>
              <p:cNvPr id="25" name="图片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64164" y="4848280"/>
                <a:ext cx="627836" cy="1072807"/>
              </a:xfrm>
              <a:prstGeom prst="rect">
                <a:avLst/>
              </a:prstGeom>
            </p:spPr>
          </p:pic>
        </p:grpSp>
      </p:grpSp>
      <p:sp>
        <p:nvSpPr>
          <p:cNvPr id="11" name="文本框 10"/>
          <p:cNvSpPr txBox="1"/>
          <p:nvPr/>
        </p:nvSpPr>
        <p:spPr>
          <a:xfrm>
            <a:off x="2512355" y="117179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12355" y="1427865"/>
            <a:ext cx="5920829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48447" y="1125728"/>
            <a:ext cx="493879" cy="1133019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512355" y="2342077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12355" y="2598144"/>
            <a:ext cx="5920829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48447" y="2296007"/>
            <a:ext cx="493879" cy="1133019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2512355" y="347509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512355" y="3731163"/>
            <a:ext cx="5920829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48447" y="3429026"/>
            <a:ext cx="493879" cy="1133019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512355" y="4583508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12355" y="4839575"/>
            <a:ext cx="5920829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marL="285750" indent="-285750" algn="l" defTabSz="508000" ea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948447" y="4537438"/>
            <a:ext cx="493879" cy="1133019"/>
          </a:xfrm>
          <a:prstGeom prst="rect">
            <a:avLst/>
          </a:prstGeom>
        </p:spPr>
      </p:pic>
      <p:sp>
        <p:nvSpPr>
          <p:cNvPr id="30" name="文本框 29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/>
      <p:bldP spid="18" grpId="0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2346842" y="2811891"/>
            <a:ext cx="1295399" cy="1904999"/>
            <a:chOff x="4992688" y="0"/>
            <a:chExt cx="615950" cy="865188"/>
          </a:xfrm>
          <a:solidFill>
            <a:srgbClr val="5CCCFF"/>
          </a:solidFill>
        </p:grpSpPr>
        <p:sp>
          <p:nvSpPr>
            <p:cNvPr id="3" name="Freeform: Shape 15"/>
            <p:cNvSpPr/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4" name="Freeform: Shape 16"/>
            <p:cNvSpPr/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4023239" y="2811891"/>
            <a:ext cx="1295399" cy="1904999"/>
            <a:chOff x="4992688" y="0"/>
            <a:chExt cx="615950" cy="865188"/>
          </a:xfrm>
          <a:solidFill>
            <a:srgbClr val="FB7943"/>
          </a:solidFill>
        </p:grpSpPr>
        <p:sp>
          <p:nvSpPr>
            <p:cNvPr id="6" name="Freeform: Shape 18"/>
            <p:cNvSpPr/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7" name="Freeform: Shape 19"/>
            <p:cNvSpPr/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8" name="Group 20"/>
          <p:cNvGrpSpPr/>
          <p:nvPr/>
        </p:nvGrpSpPr>
        <p:grpSpPr>
          <a:xfrm>
            <a:off x="5623438" y="2811891"/>
            <a:ext cx="1295399" cy="1904999"/>
            <a:chOff x="4992688" y="0"/>
            <a:chExt cx="615950" cy="865188"/>
          </a:xfrm>
          <a:solidFill>
            <a:srgbClr val="5CCCFF"/>
          </a:solidFill>
        </p:grpSpPr>
        <p:sp>
          <p:nvSpPr>
            <p:cNvPr id="9" name="Freeform: Shape 21"/>
            <p:cNvSpPr/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0" name="Freeform: Shape 22"/>
            <p:cNvSpPr/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11" name="Group 23"/>
          <p:cNvGrpSpPr/>
          <p:nvPr/>
        </p:nvGrpSpPr>
        <p:grpSpPr>
          <a:xfrm>
            <a:off x="7299837" y="2811891"/>
            <a:ext cx="1295399" cy="1904999"/>
            <a:chOff x="4992688" y="0"/>
            <a:chExt cx="615950" cy="865188"/>
          </a:xfrm>
          <a:solidFill>
            <a:srgbClr val="FB7943"/>
          </a:solidFill>
        </p:grpSpPr>
        <p:sp>
          <p:nvSpPr>
            <p:cNvPr id="12" name="Freeform: Shape 24"/>
            <p:cNvSpPr/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3" name="Freeform: Shape 25"/>
            <p:cNvSpPr/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14" name="Group 26"/>
          <p:cNvGrpSpPr/>
          <p:nvPr/>
        </p:nvGrpSpPr>
        <p:grpSpPr>
          <a:xfrm>
            <a:off x="9019117" y="2805607"/>
            <a:ext cx="1295399" cy="1904999"/>
            <a:chOff x="4992688" y="0"/>
            <a:chExt cx="615950" cy="865188"/>
          </a:xfrm>
          <a:solidFill>
            <a:srgbClr val="5CCCFF"/>
          </a:solidFill>
        </p:grpSpPr>
        <p:sp>
          <p:nvSpPr>
            <p:cNvPr id="15" name="Freeform: Shape 27"/>
            <p:cNvSpPr/>
            <p:nvPr/>
          </p:nvSpPr>
          <p:spPr bwMode="auto">
            <a:xfrm>
              <a:off x="5002213" y="665163"/>
              <a:ext cx="544513" cy="200025"/>
            </a:xfrm>
            <a:custGeom>
              <a:avLst/>
              <a:gdLst/>
              <a:ahLst/>
              <a:cxnLst>
                <a:cxn ang="0">
                  <a:pos x="23" y="32"/>
                </a:cxn>
                <a:cxn ang="0">
                  <a:pos x="43" y="17"/>
                </a:cxn>
                <a:cxn ang="0">
                  <a:pos x="52" y="19"/>
                </a:cxn>
                <a:cxn ang="0">
                  <a:pos x="73" y="12"/>
                </a:cxn>
                <a:cxn ang="0">
                  <a:pos x="73" y="12"/>
                </a:cxn>
                <a:cxn ang="0">
                  <a:pos x="90" y="3"/>
                </a:cxn>
                <a:cxn ang="0">
                  <a:pos x="100" y="6"/>
                </a:cxn>
                <a:cxn ang="0">
                  <a:pos x="123" y="0"/>
                </a:cxn>
                <a:cxn ang="0">
                  <a:pos x="164" y="26"/>
                </a:cxn>
                <a:cxn ang="0">
                  <a:pos x="180" y="39"/>
                </a:cxn>
                <a:cxn ang="0">
                  <a:pos x="196" y="68"/>
                </a:cxn>
                <a:cxn ang="0">
                  <a:pos x="195" y="72"/>
                </a:cxn>
                <a:cxn ang="0">
                  <a:pos x="1" y="72"/>
                </a:cxn>
                <a:cxn ang="0">
                  <a:pos x="0" y="65"/>
                </a:cxn>
                <a:cxn ang="0">
                  <a:pos x="23" y="32"/>
                </a:cxn>
              </a:cxnLst>
              <a:rect l="0" t="0" r="r" b="b"/>
              <a:pathLst>
                <a:path w="196" h="72">
                  <a:moveTo>
                    <a:pt x="23" y="32"/>
                  </a:moveTo>
                  <a:cubicBezTo>
                    <a:pt x="25" y="24"/>
                    <a:pt x="33" y="17"/>
                    <a:pt x="43" y="17"/>
                  </a:cubicBezTo>
                  <a:cubicBezTo>
                    <a:pt x="46" y="17"/>
                    <a:pt x="49" y="18"/>
                    <a:pt x="52" y="19"/>
                  </a:cubicBezTo>
                  <a:cubicBezTo>
                    <a:pt x="58" y="15"/>
                    <a:pt x="65" y="12"/>
                    <a:pt x="73" y="12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6" y="7"/>
                    <a:pt x="82" y="3"/>
                    <a:pt x="90" y="3"/>
                  </a:cubicBezTo>
                  <a:cubicBezTo>
                    <a:pt x="94" y="3"/>
                    <a:pt x="97" y="4"/>
                    <a:pt x="100" y="6"/>
                  </a:cubicBezTo>
                  <a:cubicBezTo>
                    <a:pt x="107" y="2"/>
                    <a:pt x="115" y="0"/>
                    <a:pt x="123" y="0"/>
                  </a:cubicBezTo>
                  <a:cubicBezTo>
                    <a:pt x="142" y="0"/>
                    <a:pt x="159" y="11"/>
                    <a:pt x="164" y="26"/>
                  </a:cubicBezTo>
                  <a:cubicBezTo>
                    <a:pt x="172" y="27"/>
                    <a:pt x="179" y="32"/>
                    <a:pt x="180" y="39"/>
                  </a:cubicBezTo>
                  <a:cubicBezTo>
                    <a:pt x="189" y="45"/>
                    <a:pt x="196" y="56"/>
                    <a:pt x="196" y="68"/>
                  </a:cubicBezTo>
                  <a:cubicBezTo>
                    <a:pt x="196" y="70"/>
                    <a:pt x="195" y="71"/>
                    <a:pt x="195" y="72"/>
                  </a:cubicBezTo>
                  <a:cubicBezTo>
                    <a:pt x="1" y="72"/>
                    <a:pt x="1" y="72"/>
                    <a:pt x="1" y="72"/>
                  </a:cubicBezTo>
                  <a:cubicBezTo>
                    <a:pt x="1" y="70"/>
                    <a:pt x="0" y="68"/>
                    <a:pt x="0" y="65"/>
                  </a:cubicBezTo>
                  <a:cubicBezTo>
                    <a:pt x="0" y="50"/>
                    <a:pt x="10" y="37"/>
                    <a:pt x="23" y="3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  <p:sp>
          <p:nvSpPr>
            <p:cNvPr id="16" name="Freeform: Shape 28"/>
            <p:cNvSpPr/>
            <p:nvPr/>
          </p:nvSpPr>
          <p:spPr bwMode="auto">
            <a:xfrm>
              <a:off x="4992688" y="0"/>
              <a:ext cx="615950" cy="661988"/>
            </a:xfrm>
            <a:custGeom>
              <a:avLst/>
              <a:gdLst/>
              <a:ahLst/>
              <a:cxnLst>
                <a:cxn ang="0">
                  <a:pos x="127" y="126"/>
                </a:cxn>
                <a:cxn ang="0">
                  <a:pos x="188" y="87"/>
                </a:cxn>
                <a:cxn ang="0">
                  <a:pos x="105" y="158"/>
                </a:cxn>
                <a:cxn ang="0">
                  <a:pos x="37" y="37"/>
                </a:cxn>
                <a:cxn ang="0">
                  <a:pos x="102" y="109"/>
                </a:cxn>
                <a:cxn ang="0">
                  <a:pos x="0" y="0"/>
                </a:cxn>
                <a:cxn ang="0">
                  <a:pos x="89" y="119"/>
                </a:cxn>
                <a:cxn ang="0">
                  <a:pos x="92" y="127"/>
                </a:cxn>
                <a:cxn ang="0">
                  <a:pos x="98" y="195"/>
                </a:cxn>
                <a:cxn ang="0">
                  <a:pos x="40" y="169"/>
                </a:cxn>
                <a:cxn ang="0">
                  <a:pos x="85" y="183"/>
                </a:cxn>
                <a:cxn ang="0">
                  <a:pos x="15" y="163"/>
                </a:cxn>
                <a:cxn ang="0">
                  <a:pos x="79" y="187"/>
                </a:cxn>
                <a:cxn ang="0">
                  <a:pos x="98" y="203"/>
                </a:cxn>
                <a:cxn ang="0">
                  <a:pos x="97" y="236"/>
                </a:cxn>
                <a:cxn ang="0">
                  <a:pos x="103" y="238"/>
                </a:cxn>
                <a:cxn ang="0">
                  <a:pos x="113" y="235"/>
                </a:cxn>
                <a:cxn ang="0">
                  <a:pos x="107" y="168"/>
                </a:cxn>
                <a:cxn ang="0">
                  <a:pos x="139" y="127"/>
                </a:cxn>
                <a:cxn ang="0">
                  <a:pos x="221" y="69"/>
                </a:cxn>
                <a:cxn ang="0">
                  <a:pos x="127" y="126"/>
                </a:cxn>
              </a:cxnLst>
              <a:rect l="0" t="0" r="r" b="b"/>
              <a:pathLst>
                <a:path w="221" h="238">
                  <a:moveTo>
                    <a:pt x="127" y="126"/>
                  </a:moveTo>
                  <a:cubicBezTo>
                    <a:pt x="157" y="87"/>
                    <a:pt x="188" y="87"/>
                    <a:pt x="188" y="87"/>
                  </a:cubicBezTo>
                  <a:cubicBezTo>
                    <a:pt x="149" y="103"/>
                    <a:pt x="112" y="148"/>
                    <a:pt x="105" y="158"/>
                  </a:cubicBezTo>
                  <a:cubicBezTo>
                    <a:pt x="96" y="113"/>
                    <a:pt x="77" y="62"/>
                    <a:pt x="37" y="37"/>
                  </a:cubicBezTo>
                  <a:cubicBezTo>
                    <a:pt x="37" y="37"/>
                    <a:pt x="77" y="45"/>
                    <a:pt x="102" y="109"/>
                  </a:cubicBezTo>
                  <a:cubicBezTo>
                    <a:pt x="102" y="109"/>
                    <a:pt x="158" y="33"/>
                    <a:pt x="0" y="0"/>
                  </a:cubicBezTo>
                  <a:cubicBezTo>
                    <a:pt x="0" y="0"/>
                    <a:pt x="15" y="166"/>
                    <a:pt x="89" y="119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95" y="138"/>
                    <a:pt x="98" y="166"/>
                    <a:pt x="98" y="195"/>
                  </a:cubicBezTo>
                  <a:cubicBezTo>
                    <a:pt x="90" y="189"/>
                    <a:pt x="63" y="172"/>
                    <a:pt x="40" y="169"/>
                  </a:cubicBezTo>
                  <a:cubicBezTo>
                    <a:pt x="40" y="169"/>
                    <a:pt x="59" y="163"/>
                    <a:pt x="85" y="183"/>
                  </a:cubicBezTo>
                  <a:cubicBezTo>
                    <a:pt x="85" y="183"/>
                    <a:pt x="90" y="138"/>
                    <a:pt x="15" y="163"/>
                  </a:cubicBezTo>
                  <a:cubicBezTo>
                    <a:pt x="15" y="163"/>
                    <a:pt x="59" y="224"/>
                    <a:pt x="79" y="187"/>
                  </a:cubicBezTo>
                  <a:cubicBezTo>
                    <a:pt x="98" y="203"/>
                    <a:pt x="98" y="203"/>
                    <a:pt x="98" y="203"/>
                  </a:cubicBezTo>
                  <a:cubicBezTo>
                    <a:pt x="98" y="214"/>
                    <a:pt x="98" y="226"/>
                    <a:pt x="97" y="236"/>
                  </a:cubicBezTo>
                  <a:cubicBezTo>
                    <a:pt x="99" y="236"/>
                    <a:pt x="101" y="237"/>
                    <a:pt x="103" y="238"/>
                  </a:cubicBezTo>
                  <a:cubicBezTo>
                    <a:pt x="106" y="236"/>
                    <a:pt x="109" y="236"/>
                    <a:pt x="113" y="235"/>
                  </a:cubicBezTo>
                  <a:cubicBezTo>
                    <a:pt x="113" y="225"/>
                    <a:pt x="112" y="199"/>
                    <a:pt x="107" y="168"/>
                  </a:cubicBezTo>
                  <a:cubicBezTo>
                    <a:pt x="139" y="127"/>
                    <a:pt x="139" y="127"/>
                    <a:pt x="139" y="127"/>
                  </a:cubicBezTo>
                  <a:cubicBezTo>
                    <a:pt x="180" y="173"/>
                    <a:pt x="221" y="69"/>
                    <a:pt x="221" y="69"/>
                  </a:cubicBezTo>
                  <a:cubicBezTo>
                    <a:pt x="106" y="61"/>
                    <a:pt x="127" y="126"/>
                    <a:pt x="127" y="126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2135">
                <a:solidFill>
                  <a:schemeClr val="bg1">
                    <a:lumMod val="50000"/>
                  </a:schemeClr>
                </a:solidFill>
                <a:latin typeface="FZHei-B01S" panose="02010601030101010101" pitchFamily="2" charset="-122"/>
                <a:ea typeface="FZHei-B01S" panose="02010601030101010101" pitchFamily="2" charset="-122"/>
                <a:cs typeface="+mn-ea"/>
                <a:sym typeface="FZHei-B01S" panose="02010601030101010101" pitchFamily="2" charset="-122"/>
              </a:endParaRPr>
            </a:p>
          </p:txBody>
        </p:sp>
      </p:grpSp>
      <p:grpSp>
        <p:nvGrpSpPr>
          <p:cNvPr id="17" name="Group 29"/>
          <p:cNvGrpSpPr/>
          <p:nvPr/>
        </p:nvGrpSpPr>
        <p:grpSpPr>
          <a:xfrm>
            <a:off x="2588245" y="2162406"/>
            <a:ext cx="7078571" cy="429516"/>
            <a:chOff x="2588238" y="2807150"/>
            <a:chExt cx="7078578" cy="429517"/>
          </a:xfrm>
        </p:grpSpPr>
        <p:cxnSp>
          <p:nvCxnSpPr>
            <p:cNvPr id="18" name="Straight Connector 30"/>
            <p:cNvCxnSpPr/>
            <p:nvPr/>
          </p:nvCxnSpPr>
          <p:spPr>
            <a:xfrm>
              <a:off x="2588238" y="2807150"/>
              <a:ext cx="7078578" cy="0"/>
            </a:xfrm>
            <a:prstGeom prst="line">
              <a:avLst/>
            </a:prstGeom>
            <a:ln>
              <a:solidFill>
                <a:srgbClr val="FB794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31"/>
            <p:cNvGrpSpPr/>
            <p:nvPr/>
          </p:nvGrpSpPr>
          <p:grpSpPr>
            <a:xfrm>
              <a:off x="2588654" y="2807150"/>
              <a:ext cx="7078162" cy="429517"/>
              <a:chOff x="2588654" y="2807150"/>
              <a:chExt cx="7078162" cy="429517"/>
            </a:xfrm>
          </p:grpSpPr>
          <p:cxnSp>
            <p:nvCxnSpPr>
              <p:cNvPr id="20" name="Straight Connector 32"/>
              <p:cNvCxnSpPr/>
              <p:nvPr/>
            </p:nvCxnSpPr>
            <p:spPr>
              <a:xfrm>
                <a:off x="2588654" y="2807150"/>
                <a:ext cx="0" cy="425447"/>
              </a:xfrm>
              <a:prstGeom prst="line">
                <a:avLst/>
              </a:prstGeom>
              <a:ln>
                <a:solidFill>
                  <a:srgbClr val="FB794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33"/>
              <p:cNvCxnSpPr/>
              <p:nvPr/>
            </p:nvCxnSpPr>
            <p:spPr>
              <a:xfrm>
                <a:off x="4681666" y="2807150"/>
                <a:ext cx="0" cy="425447"/>
              </a:xfrm>
              <a:prstGeom prst="line">
                <a:avLst/>
              </a:prstGeom>
              <a:ln>
                <a:solidFill>
                  <a:srgbClr val="FB794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34"/>
              <p:cNvCxnSpPr/>
              <p:nvPr/>
            </p:nvCxnSpPr>
            <p:spPr>
              <a:xfrm>
                <a:off x="6194776" y="2807150"/>
                <a:ext cx="0" cy="425447"/>
              </a:xfrm>
              <a:prstGeom prst="line">
                <a:avLst/>
              </a:prstGeom>
              <a:ln>
                <a:solidFill>
                  <a:srgbClr val="FB794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35"/>
              <p:cNvCxnSpPr/>
              <p:nvPr/>
            </p:nvCxnSpPr>
            <p:spPr>
              <a:xfrm>
                <a:off x="7750973" y="2811220"/>
                <a:ext cx="0" cy="425447"/>
              </a:xfrm>
              <a:prstGeom prst="line">
                <a:avLst/>
              </a:prstGeom>
              <a:ln>
                <a:solidFill>
                  <a:srgbClr val="FB794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36"/>
              <p:cNvCxnSpPr/>
              <p:nvPr/>
            </p:nvCxnSpPr>
            <p:spPr>
              <a:xfrm>
                <a:off x="9666816" y="2807150"/>
                <a:ext cx="0" cy="425447"/>
              </a:xfrm>
              <a:prstGeom prst="line">
                <a:avLst/>
              </a:prstGeom>
              <a:ln>
                <a:solidFill>
                  <a:srgbClr val="FB7943"/>
                </a:solidFill>
                <a:prstDash val="sysDash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文本框 24"/>
          <p:cNvSpPr txBox="1"/>
          <p:nvPr/>
        </p:nvSpPr>
        <p:spPr>
          <a:xfrm>
            <a:off x="1921757" y="4809783"/>
            <a:ext cx="2121514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921757" y="5134112"/>
            <a:ext cx="2121514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521956" y="4809783"/>
            <a:ext cx="2121514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521956" y="5134112"/>
            <a:ext cx="2121514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185523" y="4809783"/>
            <a:ext cx="2121514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185523" y="5134112"/>
            <a:ext cx="2121514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897603" y="4809783"/>
            <a:ext cx="2121514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897603" y="5134112"/>
            <a:ext cx="2121514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602681" y="4809783"/>
            <a:ext cx="2121514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602681" y="5134112"/>
            <a:ext cx="2121514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3863752" y="1196752"/>
            <a:ext cx="4464496" cy="4464496"/>
            <a:chOff x="3863752" y="1196752"/>
            <a:chExt cx="4464496" cy="4464496"/>
          </a:xfrm>
        </p:grpSpPr>
        <p:sp>
          <p:nvSpPr>
            <p:cNvPr id="3" name="直角三角形 2"/>
            <p:cNvSpPr/>
            <p:nvPr/>
          </p:nvSpPr>
          <p:spPr bwMode="auto">
            <a:xfrm rot="16200000">
              <a:off x="4606681" y="1939681"/>
              <a:ext cx="2232248" cy="746390"/>
            </a:xfrm>
            <a:prstGeom prst="rtTriangle">
              <a:avLst/>
            </a:prstGeom>
            <a:solidFill>
              <a:srgbClr val="FB7943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60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4" name="直角三角形 3"/>
            <p:cNvSpPr/>
            <p:nvPr/>
          </p:nvSpPr>
          <p:spPr bwMode="auto">
            <a:xfrm>
              <a:off x="6096000" y="2682610"/>
              <a:ext cx="2232248" cy="746390"/>
            </a:xfrm>
            <a:prstGeom prst="rtTriangle">
              <a:avLst/>
            </a:prstGeom>
            <a:solidFill>
              <a:srgbClr val="5CCCFF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60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5" name="直角三角形 4"/>
            <p:cNvSpPr/>
            <p:nvPr/>
          </p:nvSpPr>
          <p:spPr bwMode="auto">
            <a:xfrm flipH="1" flipV="1">
              <a:off x="3863752" y="3429000"/>
              <a:ext cx="2232248" cy="746390"/>
            </a:xfrm>
            <a:prstGeom prst="rtTriangle">
              <a:avLst/>
            </a:prstGeom>
            <a:solidFill>
              <a:srgbClr val="5CCCFF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60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6" name="直角三角形 5"/>
            <p:cNvSpPr/>
            <p:nvPr/>
          </p:nvSpPr>
          <p:spPr bwMode="auto">
            <a:xfrm rot="16200000" flipH="1" flipV="1">
              <a:off x="5349610" y="4171929"/>
              <a:ext cx="2232248" cy="746390"/>
            </a:xfrm>
            <a:prstGeom prst="rtTriangle">
              <a:avLst/>
            </a:prstGeom>
            <a:solidFill>
              <a:srgbClr val="FB7943"/>
            </a:solidFill>
            <a:ln w="3810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 sz="260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7" name="文本框 10"/>
            <p:cNvSpPr txBox="1"/>
            <p:nvPr/>
          </p:nvSpPr>
          <p:spPr>
            <a:xfrm>
              <a:off x="5349610" y="3046617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altLang="zh-CN" sz="260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01</a:t>
              </a:r>
              <a:endParaRPr lang="en-US" altLang="zh-CN" sz="26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8" name="文本框 11"/>
            <p:cNvSpPr txBox="1"/>
            <p:nvPr/>
          </p:nvSpPr>
          <p:spPr>
            <a:xfrm>
              <a:off x="6101433" y="3046617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altLang="zh-CN" sz="260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02</a:t>
              </a:r>
              <a:endParaRPr lang="en-US" altLang="zh-CN" sz="26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9" name="文本框 12"/>
            <p:cNvSpPr txBox="1"/>
            <p:nvPr/>
          </p:nvSpPr>
          <p:spPr>
            <a:xfrm>
              <a:off x="5349610" y="3428998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altLang="zh-CN" sz="2600" dirty="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04</a:t>
              </a:r>
              <a:endParaRPr lang="en-US" altLang="zh-CN" sz="2600" dirty="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文本框 13"/>
            <p:cNvSpPr txBox="1"/>
            <p:nvPr/>
          </p:nvSpPr>
          <p:spPr>
            <a:xfrm>
              <a:off x="6101433" y="3428998"/>
              <a:ext cx="742929" cy="369332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/>
              <a:r>
                <a:rPr lang="en-US" altLang="zh-CN" sz="2600">
                  <a:solidFill>
                    <a:schemeClr val="bg1"/>
                  </a:solidFill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03</a:t>
              </a:r>
              <a:endParaRPr lang="en-US" altLang="zh-CN" sz="2600">
                <a:solidFill>
                  <a:schemeClr val="bg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752485" y="202996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750767" y="234014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752485" y="402845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750767" y="433863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796587" y="202996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82449" y="234014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48962" y="4028456"/>
            <a:ext cx="3107460" cy="41719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23394" y="4338632"/>
            <a:ext cx="3107460" cy="70647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  <a:sym typeface="+mn-ea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总结篇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p:transition spd="slow" advClick="0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直角三角形 44"/>
          <p:cNvSpPr/>
          <p:nvPr/>
        </p:nvSpPr>
        <p:spPr>
          <a:xfrm flipH="1" flipV="1">
            <a:off x="10109595" y="152717"/>
            <a:ext cx="2089135" cy="2089135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直角三角形 43"/>
          <p:cNvSpPr/>
          <p:nvPr/>
        </p:nvSpPr>
        <p:spPr>
          <a:xfrm>
            <a:off x="122491" y="4762919"/>
            <a:ext cx="2089135" cy="2089135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图片 21" descr="图片包含 浴室用品&#10;&#10;已生成高可信度的说明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4" y="778492"/>
            <a:ext cx="546994" cy="61294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924"/>
            <a:ext cx="8476283" cy="147620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7" y="1395717"/>
            <a:ext cx="10304206" cy="4066566"/>
          </a:xfrm>
          <a:prstGeom prst="rect">
            <a:avLst/>
          </a:prstGeom>
        </p:spPr>
      </p:pic>
      <p:pic>
        <p:nvPicPr>
          <p:cNvPr id="17" name="图片 16" descr="图片包含 物体&#10;&#10;已生成高可信度的说明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88072"/>
            <a:ext cx="2123768" cy="2169928"/>
          </a:xfrm>
          <a:prstGeom prst="rect">
            <a:avLst/>
          </a:prstGeom>
        </p:spPr>
      </p:pic>
      <p:pic>
        <p:nvPicPr>
          <p:cNvPr id="18" name="图片 17" descr="图片包含 物体&#10;&#10;已生成高可信度的说明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0068232" y="0"/>
            <a:ext cx="2123768" cy="216992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53552" y="4719228"/>
            <a:ext cx="1101768" cy="25275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65" y="1054514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417" y="3429000"/>
            <a:ext cx="1154493" cy="1218631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214" y="4095650"/>
            <a:ext cx="990176" cy="1063770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2094270" y="1802835"/>
            <a:ext cx="80034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000" spc="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THANKS</a:t>
            </a:r>
            <a:endParaRPr lang="zh-CN" altLang="en-US" sz="13000" spc="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116666" y="920286"/>
            <a:ext cx="32495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POWERPOINT</a:t>
            </a:r>
            <a:endParaRPr lang="zh-CN" altLang="en-US" sz="3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728626" y="4001561"/>
            <a:ext cx="47347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汇报人：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XXX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汇报日期：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20XX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年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月</a:t>
            </a:r>
            <a:r>
              <a: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XX</a:t>
            </a: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  <a:cs typeface="SetoFont" panose="02000600000000000000" pitchFamily="2" charset="-122"/>
              </a:rPr>
              <a:t>日</a:t>
            </a:r>
            <a:endParaRPr lang="zh-CN" altLang="en-US" sz="16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  <a:cs typeface="SetoFont" panose="02000600000000000000" pitchFamily="2" charset="-122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788" y="1526526"/>
            <a:ext cx="580443" cy="1871636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168031" y="4367516"/>
            <a:ext cx="291963" cy="941432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5835433"/>
            <a:ext cx="627836" cy="1072807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164" y="4848280"/>
            <a:ext cx="627836" cy="1072807"/>
          </a:xfrm>
          <a:prstGeom prst="rect">
            <a:avLst/>
          </a:prstGeom>
        </p:spPr>
      </p:pic>
      <p:pic>
        <p:nvPicPr>
          <p:cNvPr id="43" name="图片 42" descr="图片包含 浴室用品&#10;&#10;已生成高可信度的说明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914" y="5540074"/>
            <a:ext cx="1112020" cy="124609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382" y="1474283"/>
            <a:ext cx="553129" cy="625911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176" y="5325513"/>
            <a:ext cx="425928" cy="481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2000">
        <p14:glitter pattern="hexagon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954215" y="1597688"/>
            <a:ext cx="6283570" cy="3662624"/>
            <a:chOff x="2860430" y="1451987"/>
            <a:chExt cx="6283570" cy="3662624"/>
          </a:xfrm>
        </p:grpSpPr>
        <p:sp>
          <p:nvSpPr>
            <p:cNvPr id="15" name="矩形 14"/>
            <p:cNvSpPr/>
            <p:nvPr/>
          </p:nvSpPr>
          <p:spPr>
            <a:xfrm>
              <a:off x="2912728" y="1535304"/>
              <a:ext cx="6080546" cy="3318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430" y="1451987"/>
              <a:ext cx="6283570" cy="3662624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2538624" y="1616406"/>
            <a:ext cx="2813538" cy="2012343"/>
            <a:chOff x="2538624" y="1616406"/>
            <a:chExt cx="2813538" cy="2012343"/>
          </a:xfrm>
        </p:grpSpPr>
        <p:pic>
          <p:nvPicPr>
            <p:cNvPr id="3" name="图片 2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480" y="1616406"/>
              <a:ext cx="1795826" cy="2012343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538624" y="1806969"/>
              <a:ext cx="281353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1</a:t>
              </a:r>
              <a:endParaRPr lang="zh-CN" altLang="en-US" sz="10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19824" y="2247727"/>
            <a:ext cx="3865748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zh-CN" altLang="en-US" sz="60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9823" y="3237380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99" y="1681005"/>
            <a:ext cx="6089007" cy="106044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5400000">
            <a:off x="7743161" y="3653062"/>
            <a:ext cx="627836" cy="2059960"/>
            <a:chOff x="11564164" y="4848280"/>
            <a:chExt cx="627836" cy="205996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5835433"/>
              <a:ext cx="627836" cy="1072807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4848280"/>
              <a:ext cx="627836" cy="1072807"/>
            </a:xfrm>
            <a:prstGeom prst="rect">
              <a:avLst/>
            </a:prstGeom>
          </p:spPr>
        </p:pic>
      </p:grpSp>
      <p:sp>
        <p:nvSpPr>
          <p:cNvPr id="20" name="直角三角形 19"/>
          <p:cNvSpPr/>
          <p:nvPr/>
        </p:nvSpPr>
        <p:spPr>
          <a:xfrm flipV="1">
            <a:off x="212105" y="0"/>
            <a:ext cx="2999949" cy="2999949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02" y="0"/>
            <a:ext cx="3049681" cy="3115966"/>
          </a:xfrm>
          <a:prstGeom prst="rect">
            <a:avLst/>
          </a:prstGeom>
        </p:spPr>
      </p:pic>
      <p:sp>
        <p:nvSpPr>
          <p:cNvPr id="22" name="直角三角形 21"/>
          <p:cNvSpPr/>
          <p:nvPr/>
        </p:nvSpPr>
        <p:spPr>
          <a:xfrm flipH="1">
            <a:off x="8926844" y="3853702"/>
            <a:ext cx="2999949" cy="2999949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55674" y="3742034"/>
            <a:ext cx="3049681" cy="311596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473347" y="-165285"/>
            <a:ext cx="1101768" cy="2527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9832" y="2168776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964263" y="3877316"/>
            <a:ext cx="1154493" cy="121863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654088" y="2477289"/>
            <a:ext cx="462786" cy="149224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993" y="4798505"/>
            <a:ext cx="11919800" cy="2075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375451" y="1589793"/>
            <a:ext cx="3342142" cy="197281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78714" y="1589793"/>
            <a:ext cx="3342142" cy="197281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714" y="1532519"/>
            <a:ext cx="3437835" cy="39538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451" y="1532519"/>
            <a:ext cx="3437835" cy="395388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719917" y="4025854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8445" y="4418330"/>
            <a:ext cx="319214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716654" y="4025854"/>
            <a:ext cx="274383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CN" altLang="en-US" sz="18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sz="1800" cap="none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72045" y="4396105"/>
            <a:ext cx="316928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2" name="箭头: 虚尾 11"/>
          <p:cNvSpPr/>
          <p:nvPr/>
        </p:nvSpPr>
        <p:spPr>
          <a:xfrm>
            <a:off x="5376897" y="3616136"/>
            <a:ext cx="1438206" cy="819436"/>
          </a:xfrm>
          <a:prstGeom prst="stripedRightArrow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箭头: 虚尾 12"/>
          <p:cNvSpPr/>
          <p:nvPr/>
        </p:nvSpPr>
        <p:spPr>
          <a:xfrm flipH="1">
            <a:off x="5376897" y="2430571"/>
            <a:ext cx="1438206" cy="819436"/>
          </a:xfrm>
          <a:prstGeom prst="stripedRightArrow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/>
      <p:bldP spid="6" grpId="0"/>
      <p:bldP spid="10" grpId="0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ChangeArrowheads="1"/>
          </p:cNvSpPr>
          <p:nvPr/>
        </p:nvSpPr>
        <p:spPr bwMode="auto">
          <a:xfrm>
            <a:off x="4182869" y="4283329"/>
            <a:ext cx="445251" cy="445279"/>
          </a:xfrm>
          <a:custGeom>
            <a:avLst/>
            <a:gdLst>
              <a:gd name="T0" fmla="*/ 0 w 2615"/>
              <a:gd name="T1" fmla="*/ 1303 h 2616"/>
              <a:gd name="T2" fmla="*/ 0 w 2615"/>
              <a:gd name="T3" fmla="*/ 1303 h 2616"/>
              <a:gd name="T4" fmla="*/ 1303 w 2615"/>
              <a:gd name="T5" fmla="*/ 0 h 2616"/>
              <a:gd name="T6" fmla="*/ 2614 w 2615"/>
              <a:gd name="T7" fmla="*/ 1303 h 2616"/>
              <a:gd name="T8" fmla="*/ 1303 w 2615"/>
              <a:gd name="T9" fmla="*/ 2615 h 2616"/>
              <a:gd name="T10" fmla="*/ 0 w 2615"/>
              <a:gd name="T11" fmla="*/ 1303 h 2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5" h="2616">
                <a:moveTo>
                  <a:pt x="0" y="1303"/>
                </a:moveTo>
                <a:lnTo>
                  <a:pt x="0" y="1303"/>
                </a:lnTo>
                <a:cubicBezTo>
                  <a:pt x="0" y="587"/>
                  <a:pt x="586" y="0"/>
                  <a:pt x="1303" y="0"/>
                </a:cubicBezTo>
                <a:cubicBezTo>
                  <a:pt x="2028" y="0"/>
                  <a:pt x="2614" y="587"/>
                  <a:pt x="2614" y="1303"/>
                </a:cubicBezTo>
                <a:cubicBezTo>
                  <a:pt x="2614" y="2028"/>
                  <a:pt x="2028" y="2615"/>
                  <a:pt x="1303" y="2615"/>
                </a:cubicBezTo>
                <a:cubicBezTo>
                  <a:pt x="586" y="2615"/>
                  <a:pt x="0" y="2028"/>
                  <a:pt x="0" y="1303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" name="Freeform 2"/>
          <p:cNvSpPr>
            <a:spLocks noChangeArrowheads="1"/>
          </p:cNvSpPr>
          <p:nvPr/>
        </p:nvSpPr>
        <p:spPr bwMode="auto">
          <a:xfrm>
            <a:off x="4330035" y="3538443"/>
            <a:ext cx="445251" cy="445279"/>
          </a:xfrm>
          <a:custGeom>
            <a:avLst/>
            <a:gdLst>
              <a:gd name="T0" fmla="*/ 0 w 2615"/>
              <a:gd name="T1" fmla="*/ 1303 h 2615"/>
              <a:gd name="T2" fmla="*/ 0 w 2615"/>
              <a:gd name="T3" fmla="*/ 1303 h 2615"/>
              <a:gd name="T4" fmla="*/ 1303 w 2615"/>
              <a:gd name="T5" fmla="*/ 0 h 2615"/>
              <a:gd name="T6" fmla="*/ 2614 w 2615"/>
              <a:gd name="T7" fmla="*/ 1303 h 2615"/>
              <a:gd name="T8" fmla="*/ 1303 w 2615"/>
              <a:gd name="T9" fmla="*/ 2614 h 2615"/>
              <a:gd name="T10" fmla="*/ 0 w 2615"/>
              <a:gd name="T11" fmla="*/ 1303 h 2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5" h="2615">
                <a:moveTo>
                  <a:pt x="0" y="1303"/>
                </a:moveTo>
                <a:lnTo>
                  <a:pt x="0" y="1303"/>
                </a:lnTo>
                <a:cubicBezTo>
                  <a:pt x="0" y="586"/>
                  <a:pt x="586" y="0"/>
                  <a:pt x="1303" y="0"/>
                </a:cubicBezTo>
                <a:cubicBezTo>
                  <a:pt x="2028" y="0"/>
                  <a:pt x="2614" y="586"/>
                  <a:pt x="2614" y="1303"/>
                </a:cubicBezTo>
                <a:cubicBezTo>
                  <a:pt x="2614" y="2028"/>
                  <a:pt x="2028" y="2614"/>
                  <a:pt x="1303" y="2614"/>
                </a:cubicBezTo>
                <a:cubicBezTo>
                  <a:pt x="586" y="2614"/>
                  <a:pt x="0" y="2028"/>
                  <a:pt x="0" y="1303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885659" y="4459787"/>
            <a:ext cx="685520" cy="686315"/>
          </a:xfrm>
          <a:custGeom>
            <a:avLst/>
            <a:gdLst>
              <a:gd name="T0" fmla="*/ 0 w 4024"/>
              <a:gd name="T1" fmla="*/ 2019 h 4032"/>
              <a:gd name="T2" fmla="*/ 0 w 4024"/>
              <a:gd name="T3" fmla="*/ 2019 h 4032"/>
              <a:gd name="T4" fmla="*/ 2011 w 4024"/>
              <a:gd name="T5" fmla="*/ 0 h 4032"/>
              <a:gd name="T6" fmla="*/ 4023 w 4024"/>
              <a:gd name="T7" fmla="*/ 2019 h 4032"/>
              <a:gd name="T8" fmla="*/ 2011 w 4024"/>
              <a:gd name="T9" fmla="*/ 4031 h 4032"/>
              <a:gd name="T10" fmla="*/ 0 w 4024"/>
              <a:gd name="T11" fmla="*/ 2019 h 4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24" h="4032">
                <a:moveTo>
                  <a:pt x="0" y="2019"/>
                </a:moveTo>
                <a:lnTo>
                  <a:pt x="0" y="2019"/>
                </a:lnTo>
                <a:cubicBezTo>
                  <a:pt x="0" y="904"/>
                  <a:pt x="896" y="0"/>
                  <a:pt x="2011" y="0"/>
                </a:cubicBezTo>
                <a:cubicBezTo>
                  <a:pt x="3119" y="0"/>
                  <a:pt x="4023" y="904"/>
                  <a:pt x="4023" y="2019"/>
                </a:cubicBezTo>
                <a:cubicBezTo>
                  <a:pt x="4023" y="3127"/>
                  <a:pt x="3119" y="4031"/>
                  <a:pt x="2011" y="4031"/>
                </a:cubicBezTo>
                <a:cubicBezTo>
                  <a:pt x="896" y="4031"/>
                  <a:pt x="0" y="3127"/>
                  <a:pt x="0" y="2019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" name="Freeform 4"/>
          <p:cNvSpPr>
            <a:spLocks noChangeArrowheads="1"/>
          </p:cNvSpPr>
          <p:nvPr/>
        </p:nvSpPr>
        <p:spPr bwMode="auto">
          <a:xfrm>
            <a:off x="5197259" y="4227761"/>
            <a:ext cx="48804" cy="304112"/>
          </a:xfrm>
          <a:custGeom>
            <a:avLst/>
            <a:gdLst>
              <a:gd name="T0" fmla="*/ 286 w 287"/>
              <a:gd name="T1" fmla="*/ 1784 h 1785"/>
              <a:gd name="T2" fmla="*/ 0 w 287"/>
              <a:gd name="T3" fmla="*/ 1784 h 1785"/>
              <a:gd name="T4" fmla="*/ 0 w 287"/>
              <a:gd name="T5" fmla="*/ 0 h 1785"/>
              <a:gd name="T6" fmla="*/ 286 w 287"/>
              <a:gd name="T7" fmla="*/ 0 h 1785"/>
              <a:gd name="T8" fmla="*/ 286 w 287"/>
              <a:gd name="T9" fmla="*/ 1784 h 17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7" h="1785">
                <a:moveTo>
                  <a:pt x="286" y="1784"/>
                </a:moveTo>
                <a:lnTo>
                  <a:pt x="0" y="1784"/>
                </a:lnTo>
                <a:lnTo>
                  <a:pt x="0" y="0"/>
                </a:lnTo>
                <a:lnTo>
                  <a:pt x="286" y="0"/>
                </a:lnTo>
                <a:lnTo>
                  <a:pt x="286" y="1784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" name="Freeform 5"/>
          <p:cNvSpPr>
            <a:spLocks noChangeArrowheads="1"/>
          </p:cNvSpPr>
          <p:nvPr/>
        </p:nvSpPr>
        <p:spPr bwMode="auto">
          <a:xfrm>
            <a:off x="4547029" y="4137655"/>
            <a:ext cx="455011" cy="289844"/>
          </a:xfrm>
          <a:custGeom>
            <a:avLst/>
            <a:gdLst>
              <a:gd name="T0" fmla="*/ 139 w 2672"/>
              <a:gd name="T1" fmla="*/ 1702 h 1703"/>
              <a:gd name="T2" fmla="*/ 0 w 2672"/>
              <a:gd name="T3" fmla="*/ 1458 h 1703"/>
              <a:gd name="T4" fmla="*/ 2525 w 2672"/>
              <a:gd name="T5" fmla="*/ 0 h 1703"/>
              <a:gd name="T6" fmla="*/ 2671 w 2672"/>
              <a:gd name="T7" fmla="*/ 253 h 1703"/>
              <a:gd name="T8" fmla="*/ 139 w 2672"/>
              <a:gd name="T9" fmla="*/ 1702 h 1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72" h="1703">
                <a:moveTo>
                  <a:pt x="139" y="1702"/>
                </a:moveTo>
                <a:lnTo>
                  <a:pt x="0" y="1458"/>
                </a:lnTo>
                <a:lnTo>
                  <a:pt x="2525" y="0"/>
                </a:lnTo>
                <a:lnTo>
                  <a:pt x="2671" y="253"/>
                </a:lnTo>
                <a:lnTo>
                  <a:pt x="139" y="1702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" name="Freeform 6"/>
          <p:cNvSpPr>
            <a:spLocks noChangeArrowheads="1"/>
          </p:cNvSpPr>
          <p:nvPr/>
        </p:nvSpPr>
        <p:spPr bwMode="auto">
          <a:xfrm>
            <a:off x="4613854" y="3747191"/>
            <a:ext cx="478287" cy="230524"/>
          </a:xfrm>
          <a:custGeom>
            <a:avLst/>
            <a:gdLst>
              <a:gd name="T0" fmla="*/ 0 w 2811"/>
              <a:gd name="T1" fmla="*/ 268 h 1353"/>
              <a:gd name="T2" fmla="*/ 106 w 2811"/>
              <a:gd name="T3" fmla="*/ 0 h 1353"/>
              <a:gd name="T4" fmla="*/ 2810 w 2811"/>
              <a:gd name="T5" fmla="*/ 1083 h 1353"/>
              <a:gd name="T6" fmla="*/ 2704 w 2811"/>
              <a:gd name="T7" fmla="*/ 1352 h 1353"/>
              <a:gd name="T8" fmla="*/ 0 w 2811"/>
              <a:gd name="T9" fmla="*/ 268 h 13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11" h="1353">
                <a:moveTo>
                  <a:pt x="0" y="268"/>
                </a:moveTo>
                <a:lnTo>
                  <a:pt x="106" y="0"/>
                </a:lnTo>
                <a:lnTo>
                  <a:pt x="2810" y="1083"/>
                </a:lnTo>
                <a:lnTo>
                  <a:pt x="2704" y="1352"/>
                </a:lnTo>
                <a:lnTo>
                  <a:pt x="0" y="268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8" name="Freeform 7"/>
          <p:cNvSpPr>
            <a:spLocks noChangeArrowheads="1"/>
          </p:cNvSpPr>
          <p:nvPr/>
        </p:nvSpPr>
        <p:spPr bwMode="auto">
          <a:xfrm>
            <a:off x="5092140" y="3898122"/>
            <a:ext cx="885995" cy="135911"/>
          </a:xfrm>
          <a:custGeom>
            <a:avLst/>
            <a:gdLst>
              <a:gd name="T0" fmla="*/ 121 w 5205"/>
              <a:gd name="T1" fmla="*/ 798 h 799"/>
              <a:gd name="T2" fmla="*/ 0 w 5205"/>
              <a:gd name="T3" fmla="*/ 0 h 799"/>
              <a:gd name="T4" fmla="*/ 5204 w 5205"/>
              <a:gd name="T5" fmla="*/ 0 h 799"/>
              <a:gd name="T6" fmla="*/ 5204 w 5205"/>
              <a:gd name="T7" fmla="*/ 798 h 799"/>
              <a:gd name="T8" fmla="*/ 121 w 5205"/>
              <a:gd name="T9" fmla="*/ 798 h 7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5" h="799">
                <a:moveTo>
                  <a:pt x="121" y="798"/>
                </a:moveTo>
                <a:lnTo>
                  <a:pt x="0" y="0"/>
                </a:lnTo>
                <a:lnTo>
                  <a:pt x="5204" y="0"/>
                </a:lnTo>
                <a:lnTo>
                  <a:pt x="5204" y="798"/>
                </a:lnTo>
                <a:lnTo>
                  <a:pt x="121" y="798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9" name="Freeform 8"/>
          <p:cNvSpPr>
            <a:spLocks noChangeArrowheads="1"/>
          </p:cNvSpPr>
          <p:nvPr/>
        </p:nvSpPr>
        <p:spPr bwMode="auto">
          <a:xfrm>
            <a:off x="5146202" y="4684303"/>
            <a:ext cx="66825" cy="286091"/>
          </a:xfrm>
          <a:custGeom>
            <a:avLst/>
            <a:gdLst>
              <a:gd name="T0" fmla="*/ 391 w 392"/>
              <a:gd name="T1" fmla="*/ 1345 h 1680"/>
              <a:gd name="T2" fmla="*/ 269 w 392"/>
              <a:gd name="T3" fmla="*/ 1679 h 1680"/>
              <a:gd name="T4" fmla="*/ 122 w 392"/>
              <a:gd name="T5" fmla="*/ 1679 h 1680"/>
              <a:gd name="T6" fmla="*/ 0 w 392"/>
              <a:gd name="T7" fmla="*/ 1345 h 1680"/>
              <a:gd name="T8" fmla="*/ 0 w 392"/>
              <a:gd name="T9" fmla="*/ 0 h 1680"/>
              <a:gd name="T10" fmla="*/ 391 w 392"/>
              <a:gd name="T11" fmla="*/ 0 h 1680"/>
              <a:gd name="T12" fmla="*/ 391 w 392"/>
              <a:gd name="T13" fmla="*/ 134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2" h="1680">
                <a:moveTo>
                  <a:pt x="391" y="1345"/>
                </a:moveTo>
                <a:lnTo>
                  <a:pt x="269" y="1679"/>
                </a:lnTo>
                <a:lnTo>
                  <a:pt x="122" y="1679"/>
                </a:lnTo>
                <a:lnTo>
                  <a:pt x="0" y="1345"/>
                </a:lnTo>
                <a:lnTo>
                  <a:pt x="0" y="0"/>
                </a:lnTo>
                <a:lnTo>
                  <a:pt x="391" y="0"/>
                </a:lnTo>
                <a:lnTo>
                  <a:pt x="391" y="134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0" name="Freeform 9"/>
          <p:cNvSpPr>
            <a:spLocks noChangeArrowheads="1"/>
          </p:cNvSpPr>
          <p:nvPr/>
        </p:nvSpPr>
        <p:spPr bwMode="auto">
          <a:xfrm>
            <a:off x="5146202" y="4631742"/>
            <a:ext cx="66825" cy="83349"/>
          </a:xfrm>
          <a:custGeom>
            <a:avLst/>
            <a:gdLst>
              <a:gd name="T0" fmla="*/ 391 w 392"/>
              <a:gd name="T1" fmla="*/ 293 h 489"/>
              <a:gd name="T2" fmla="*/ 391 w 392"/>
              <a:gd name="T3" fmla="*/ 293 h 489"/>
              <a:gd name="T4" fmla="*/ 196 w 392"/>
              <a:gd name="T5" fmla="*/ 488 h 489"/>
              <a:gd name="T6" fmla="*/ 196 w 392"/>
              <a:gd name="T7" fmla="*/ 488 h 489"/>
              <a:gd name="T8" fmla="*/ 0 w 392"/>
              <a:gd name="T9" fmla="*/ 293 h 489"/>
              <a:gd name="T10" fmla="*/ 0 w 392"/>
              <a:gd name="T11" fmla="*/ 114 h 489"/>
              <a:gd name="T12" fmla="*/ 196 w 392"/>
              <a:gd name="T13" fmla="*/ 25 h 489"/>
              <a:gd name="T14" fmla="*/ 196 w 392"/>
              <a:gd name="T15" fmla="*/ 25 h 489"/>
              <a:gd name="T16" fmla="*/ 391 w 392"/>
              <a:gd name="T17" fmla="*/ 114 h 489"/>
              <a:gd name="T18" fmla="*/ 391 w 392"/>
              <a:gd name="T19" fmla="*/ 29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2" h="489">
                <a:moveTo>
                  <a:pt x="391" y="293"/>
                </a:moveTo>
                <a:lnTo>
                  <a:pt x="391" y="293"/>
                </a:lnTo>
                <a:cubicBezTo>
                  <a:pt x="391" y="399"/>
                  <a:pt x="310" y="488"/>
                  <a:pt x="196" y="488"/>
                </a:cubicBezTo>
                <a:lnTo>
                  <a:pt x="196" y="488"/>
                </a:lnTo>
                <a:cubicBezTo>
                  <a:pt x="81" y="488"/>
                  <a:pt x="0" y="399"/>
                  <a:pt x="0" y="293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0"/>
                  <a:pt x="81" y="25"/>
                  <a:pt x="196" y="25"/>
                </a:cubicBezTo>
                <a:lnTo>
                  <a:pt x="196" y="25"/>
                </a:lnTo>
                <a:cubicBezTo>
                  <a:pt x="310" y="25"/>
                  <a:pt x="391" y="0"/>
                  <a:pt x="391" y="114"/>
                </a:cubicBezTo>
                <a:lnTo>
                  <a:pt x="391" y="29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>
            <a:off x="5142447" y="4666283"/>
            <a:ext cx="75084" cy="71335"/>
          </a:xfrm>
          <a:custGeom>
            <a:avLst/>
            <a:gdLst>
              <a:gd name="T0" fmla="*/ 439 w 440"/>
              <a:gd name="T1" fmla="*/ 416 h 417"/>
              <a:gd name="T2" fmla="*/ 0 w 440"/>
              <a:gd name="T3" fmla="*/ 416 h 417"/>
              <a:gd name="T4" fmla="*/ 0 w 440"/>
              <a:gd name="T5" fmla="*/ 0 h 417"/>
              <a:gd name="T6" fmla="*/ 439 w 440"/>
              <a:gd name="T7" fmla="*/ 0 h 417"/>
              <a:gd name="T8" fmla="*/ 439 w 440"/>
              <a:gd name="T9" fmla="*/ 416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0" h="417">
                <a:moveTo>
                  <a:pt x="439" y="416"/>
                </a:moveTo>
                <a:lnTo>
                  <a:pt x="0" y="416"/>
                </a:lnTo>
                <a:lnTo>
                  <a:pt x="0" y="0"/>
                </a:lnTo>
                <a:lnTo>
                  <a:pt x="439" y="0"/>
                </a:lnTo>
                <a:lnTo>
                  <a:pt x="439" y="4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2" name="Freeform 11"/>
          <p:cNvSpPr>
            <a:spLocks noChangeArrowheads="1"/>
          </p:cNvSpPr>
          <p:nvPr/>
        </p:nvSpPr>
        <p:spPr bwMode="auto">
          <a:xfrm>
            <a:off x="5167225" y="4959881"/>
            <a:ext cx="25528" cy="42051"/>
          </a:xfrm>
          <a:custGeom>
            <a:avLst/>
            <a:gdLst>
              <a:gd name="T0" fmla="*/ 0 w 148"/>
              <a:gd name="T1" fmla="*/ 49 h 246"/>
              <a:gd name="T2" fmla="*/ 0 w 148"/>
              <a:gd name="T3" fmla="*/ 49 h 246"/>
              <a:gd name="T4" fmla="*/ 49 w 148"/>
              <a:gd name="T5" fmla="*/ 188 h 246"/>
              <a:gd name="T6" fmla="*/ 147 w 148"/>
              <a:gd name="T7" fmla="*/ 58 h 246"/>
              <a:gd name="T8" fmla="*/ 0 w 148"/>
              <a:gd name="T9" fmla="*/ 4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" h="246">
                <a:moveTo>
                  <a:pt x="0" y="49"/>
                </a:moveTo>
                <a:lnTo>
                  <a:pt x="0" y="49"/>
                </a:lnTo>
                <a:cubicBezTo>
                  <a:pt x="0" y="49"/>
                  <a:pt x="33" y="156"/>
                  <a:pt x="49" y="188"/>
                </a:cubicBezTo>
                <a:cubicBezTo>
                  <a:pt x="65" y="221"/>
                  <a:pt x="89" y="245"/>
                  <a:pt x="147" y="58"/>
                </a:cubicBezTo>
                <a:cubicBezTo>
                  <a:pt x="147" y="58"/>
                  <a:pt x="82" y="0"/>
                  <a:pt x="0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3" name="Freeform 12"/>
          <p:cNvSpPr>
            <a:spLocks noChangeArrowheads="1"/>
          </p:cNvSpPr>
          <p:nvPr/>
        </p:nvSpPr>
        <p:spPr bwMode="auto">
          <a:xfrm>
            <a:off x="5247565" y="4684303"/>
            <a:ext cx="66825" cy="286091"/>
          </a:xfrm>
          <a:custGeom>
            <a:avLst/>
            <a:gdLst>
              <a:gd name="T0" fmla="*/ 392 w 393"/>
              <a:gd name="T1" fmla="*/ 1345 h 1680"/>
              <a:gd name="T2" fmla="*/ 269 w 393"/>
              <a:gd name="T3" fmla="*/ 1679 h 1680"/>
              <a:gd name="T4" fmla="*/ 123 w 393"/>
              <a:gd name="T5" fmla="*/ 1679 h 1680"/>
              <a:gd name="T6" fmla="*/ 0 w 393"/>
              <a:gd name="T7" fmla="*/ 1345 h 1680"/>
              <a:gd name="T8" fmla="*/ 0 w 393"/>
              <a:gd name="T9" fmla="*/ 0 h 1680"/>
              <a:gd name="T10" fmla="*/ 392 w 393"/>
              <a:gd name="T11" fmla="*/ 0 h 1680"/>
              <a:gd name="T12" fmla="*/ 392 w 393"/>
              <a:gd name="T13" fmla="*/ 1345 h 1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3" h="1680">
                <a:moveTo>
                  <a:pt x="392" y="1345"/>
                </a:moveTo>
                <a:lnTo>
                  <a:pt x="269" y="1679"/>
                </a:lnTo>
                <a:lnTo>
                  <a:pt x="123" y="1679"/>
                </a:lnTo>
                <a:lnTo>
                  <a:pt x="0" y="1345"/>
                </a:lnTo>
                <a:lnTo>
                  <a:pt x="0" y="0"/>
                </a:lnTo>
                <a:lnTo>
                  <a:pt x="392" y="0"/>
                </a:lnTo>
                <a:lnTo>
                  <a:pt x="392" y="134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4" name="Freeform 13"/>
          <p:cNvSpPr>
            <a:spLocks noChangeArrowheads="1"/>
          </p:cNvSpPr>
          <p:nvPr/>
        </p:nvSpPr>
        <p:spPr bwMode="auto">
          <a:xfrm>
            <a:off x="5247565" y="4631742"/>
            <a:ext cx="66825" cy="83349"/>
          </a:xfrm>
          <a:custGeom>
            <a:avLst/>
            <a:gdLst>
              <a:gd name="T0" fmla="*/ 392 w 393"/>
              <a:gd name="T1" fmla="*/ 293 h 489"/>
              <a:gd name="T2" fmla="*/ 392 w 393"/>
              <a:gd name="T3" fmla="*/ 293 h 489"/>
              <a:gd name="T4" fmla="*/ 197 w 393"/>
              <a:gd name="T5" fmla="*/ 488 h 489"/>
              <a:gd name="T6" fmla="*/ 197 w 393"/>
              <a:gd name="T7" fmla="*/ 488 h 489"/>
              <a:gd name="T8" fmla="*/ 0 w 393"/>
              <a:gd name="T9" fmla="*/ 293 h 489"/>
              <a:gd name="T10" fmla="*/ 0 w 393"/>
              <a:gd name="T11" fmla="*/ 114 h 489"/>
              <a:gd name="T12" fmla="*/ 197 w 393"/>
              <a:gd name="T13" fmla="*/ 25 h 489"/>
              <a:gd name="T14" fmla="*/ 197 w 393"/>
              <a:gd name="T15" fmla="*/ 25 h 489"/>
              <a:gd name="T16" fmla="*/ 392 w 393"/>
              <a:gd name="T17" fmla="*/ 114 h 489"/>
              <a:gd name="T18" fmla="*/ 392 w 393"/>
              <a:gd name="T19" fmla="*/ 293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" h="489">
                <a:moveTo>
                  <a:pt x="392" y="293"/>
                </a:moveTo>
                <a:lnTo>
                  <a:pt x="392" y="293"/>
                </a:lnTo>
                <a:cubicBezTo>
                  <a:pt x="392" y="399"/>
                  <a:pt x="311" y="488"/>
                  <a:pt x="197" y="488"/>
                </a:cubicBezTo>
                <a:lnTo>
                  <a:pt x="197" y="488"/>
                </a:lnTo>
                <a:cubicBezTo>
                  <a:pt x="82" y="488"/>
                  <a:pt x="0" y="399"/>
                  <a:pt x="0" y="293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0"/>
                  <a:pt x="82" y="25"/>
                  <a:pt x="197" y="25"/>
                </a:cubicBezTo>
                <a:lnTo>
                  <a:pt x="197" y="25"/>
                </a:lnTo>
                <a:cubicBezTo>
                  <a:pt x="311" y="25"/>
                  <a:pt x="392" y="0"/>
                  <a:pt x="392" y="114"/>
                </a:cubicBezTo>
                <a:lnTo>
                  <a:pt x="392" y="29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5" name="Freeform 14"/>
          <p:cNvSpPr>
            <a:spLocks noChangeArrowheads="1"/>
          </p:cNvSpPr>
          <p:nvPr/>
        </p:nvSpPr>
        <p:spPr bwMode="auto">
          <a:xfrm>
            <a:off x="5243061" y="4666283"/>
            <a:ext cx="75084" cy="71335"/>
          </a:xfrm>
          <a:custGeom>
            <a:avLst/>
            <a:gdLst>
              <a:gd name="T0" fmla="*/ 440 w 441"/>
              <a:gd name="T1" fmla="*/ 416 h 417"/>
              <a:gd name="T2" fmla="*/ 0 w 441"/>
              <a:gd name="T3" fmla="*/ 416 h 417"/>
              <a:gd name="T4" fmla="*/ 0 w 441"/>
              <a:gd name="T5" fmla="*/ 0 h 417"/>
              <a:gd name="T6" fmla="*/ 440 w 441"/>
              <a:gd name="T7" fmla="*/ 0 h 417"/>
              <a:gd name="T8" fmla="*/ 440 w 441"/>
              <a:gd name="T9" fmla="*/ 416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" h="417">
                <a:moveTo>
                  <a:pt x="440" y="416"/>
                </a:moveTo>
                <a:lnTo>
                  <a:pt x="0" y="416"/>
                </a:lnTo>
                <a:lnTo>
                  <a:pt x="0" y="0"/>
                </a:lnTo>
                <a:lnTo>
                  <a:pt x="440" y="0"/>
                </a:lnTo>
                <a:lnTo>
                  <a:pt x="440" y="41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5268587" y="4959881"/>
            <a:ext cx="24779" cy="42051"/>
          </a:xfrm>
          <a:custGeom>
            <a:avLst/>
            <a:gdLst>
              <a:gd name="T0" fmla="*/ 0 w 147"/>
              <a:gd name="T1" fmla="*/ 49 h 246"/>
              <a:gd name="T2" fmla="*/ 0 w 147"/>
              <a:gd name="T3" fmla="*/ 49 h 246"/>
              <a:gd name="T4" fmla="*/ 49 w 147"/>
              <a:gd name="T5" fmla="*/ 188 h 246"/>
              <a:gd name="T6" fmla="*/ 146 w 147"/>
              <a:gd name="T7" fmla="*/ 58 h 246"/>
              <a:gd name="T8" fmla="*/ 0 w 147"/>
              <a:gd name="T9" fmla="*/ 49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" h="246">
                <a:moveTo>
                  <a:pt x="0" y="49"/>
                </a:moveTo>
                <a:lnTo>
                  <a:pt x="0" y="49"/>
                </a:lnTo>
                <a:cubicBezTo>
                  <a:pt x="0" y="49"/>
                  <a:pt x="32" y="156"/>
                  <a:pt x="49" y="188"/>
                </a:cubicBezTo>
                <a:cubicBezTo>
                  <a:pt x="65" y="221"/>
                  <a:pt x="89" y="245"/>
                  <a:pt x="146" y="58"/>
                </a:cubicBezTo>
                <a:cubicBezTo>
                  <a:pt x="146" y="58"/>
                  <a:pt x="81" y="0"/>
                  <a:pt x="0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7" name="Freeform 16"/>
          <p:cNvSpPr>
            <a:spLocks noChangeArrowheads="1"/>
          </p:cNvSpPr>
          <p:nvPr/>
        </p:nvSpPr>
        <p:spPr bwMode="auto">
          <a:xfrm>
            <a:off x="5311387" y="4680549"/>
            <a:ext cx="24027" cy="144171"/>
          </a:xfrm>
          <a:custGeom>
            <a:avLst/>
            <a:gdLst>
              <a:gd name="T0" fmla="*/ 0 w 139"/>
              <a:gd name="T1" fmla="*/ 0 h 848"/>
              <a:gd name="T2" fmla="*/ 0 w 139"/>
              <a:gd name="T3" fmla="*/ 0 h 848"/>
              <a:gd name="T4" fmla="*/ 114 w 139"/>
              <a:gd name="T5" fmla="*/ 88 h 848"/>
              <a:gd name="T6" fmla="*/ 121 w 139"/>
              <a:gd name="T7" fmla="*/ 789 h 848"/>
              <a:gd name="T8" fmla="*/ 81 w 139"/>
              <a:gd name="T9" fmla="*/ 847 h 848"/>
              <a:gd name="T10" fmla="*/ 81 w 139"/>
              <a:gd name="T11" fmla="*/ 293 h 848"/>
              <a:gd name="T12" fmla="*/ 32 w 139"/>
              <a:gd name="T13" fmla="*/ 227 h 848"/>
              <a:gd name="T14" fmla="*/ 0 w 139"/>
              <a:gd name="T15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9" h="848">
                <a:moveTo>
                  <a:pt x="0" y="0"/>
                </a:moveTo>
                <a:lnTo>
                  <a:pt x="0" y="0"/>
                </a:lnTo>
                <a:cubicBezTo>
                  <a:pt x="0" y="0"/>
                  <a:pt x="105" y="48"/>
                  <a:pt x="114" y="88"/>
                </a:cubicBezTo>
                <a:cubicBezTo>
                  <a:pt x="121" y="130"/>
                  <a:pt x="121" y="789"/>
                  <a:pt x="121" y="789"/>
                </a:cubicBezTo>
                <a:cubicBezTo>
                  <a:pt x="121" y="789"/>
                  <a:pt x="138" y="847"/>
                  <a:pt x="81" y="847"/>
                </a:cubicBezTo>
                <a:cubicBezTo>
                  <a:pt x="81" y="293"/>
                  <a:pt x="81" y="293"/>
                  <a:pt x="81" y="293"/>
                </a:cubicBezTo>
                <a:cubicBezTo>
                  <a:pt x="32" y="227"/>
                  <a:pt x="32" y="227"/>
                  <a:pt x="32" y="227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8" name="Freeform 17"/>
          <p:cNvSpPr>
            <a:spLocks noChangeArrowheads="1"/>
          </p:cNvSpPr>
          <p:nvPr/>
        </p:nvSpPr>
        <p:spPr bwMode="auto">
          <a:xfrm>
            <a:off x="4541773" y="3631554"/>
            <a:ext cx="120887" cy="234279"/>
          </a:xfrm>
          <a:custGeom>
            <a:avLst/>
            <a:gdLst>
              <a:gd name="T0" fmla="*/ 0 w 710"/>
              <a:gd name="T1" fmla="*/ 0 h 1377"/>
              <a:gd name="T2" fmla="*/ 0 w 710"/>
              <a:gd name="T3" fmla="*/ 1376 h 1377"/>
              <a:gd name="T4" fmla="*/ 709 w 710"/>
              <a:gd name="T5" fmla="*/ 1376 h 1377"/>
              <a:gd name="T6" fmla="*/ 0 w 710"/>
              <a:gd name="T7" fmla="*/ 0 h 1377"/>
              <a:gd name="T8" fmla="*/ 114 w 710"/>
              <a:gd name="T9" fmla="*/ 537 h 1377"/>
              <a:gd name="T10" fmla="*/ 472 w 710"/>
              <a:gd name="T11" fmla="*/ 1204 h 1377"/>
              <a:gd name="T12" fmla="*/ 114 w 710"/>
              <a:gd name="T13" fmla="*/ 1204 h 1377"/>
              <a:gd name="T14" fmla="*/ 114 w 710"/>
              <a:gd name="T15" fmla="*/ 537 h 1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10" h="1377">
                <a:moveTo>
                  <a:pt x="0" y="0"/>
                </a:moveTo>
                <a:lnTo>
                  <a:pt x="0" y="1376"/>
                </a:lnTo>
                <a:lnTo>
                  <a:pt x="709" y="1376"/>
                </a:lnTo>
                <a:lnTo>
                  <a:pt x="0" y="0"/>
                </a:lnTo>
                <a:close/>
                <a:moveTo>
                  <a:pt x="114" y="537"/>
                </a:moveTo>
                <a:lnTo>
                  <a:pt x="472" y="1204"/>
                </a:lnTo>
                <a:lnTo>
                  <a:pt x="114" y="1204"/>
                </a:lnTo>
                <a:lnTo>
                  <a:pt x="114" y="53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19" name="Freeform 18"/>
          <p:cNvSpPr>
            <a:spLocks noChangeArrowheads="1"/>
          </p:cNvSpPr>
          <p:nvPr/>
        </p:nvSpPr>
        <p:spPr bwMode="auto">
          <a:xfrm>
            <a:off x="4482456" y="3630052"/>
            <a:ext cx="30784" cy="226019"/>
          </a:xfrm>
          <a:custGeom>
            <a:avLst/>
            <a:gdLst>
              <a:gd name="T0" fmla="*/ 179 w 180"/>
              <a:gd name="T1" fmla="*/ 1328 h 1329"/>
              <a:gd name="T2" fmla="*/ 0 w 180"/>
              <a:gd name="T3" fmla="*/ 1328 h 1329"/>
              <a:gd name="T4" fmla="*/ 0 w 180"/>
              <a:gd name="T5" fmla="*/ 0 h 1329"/>
              <a:gd name="T6" fmla="*/ 179 w 180"/>
              <a:gd name="T7" fmla="*/ 0 h 1329"/>
              <a:gd name="T8" fmla="*/ 179 w 180"/>
              <a:gd name="T9" fmla="*/ 1328 h 1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1329">
                <a:moveTo>
                  <a:pt x="179" y="1328"/>
                </a:moveTo>
                <a:lnTo>
                  <a:pt x="0" y="1328"/>
                </a:lnTo>
                <a:lnTo>
                  <a:pt x="0" y="0"/>
                </a:lnTo>
                <a:lnTo>
                  <a:pt x="179" y="0"/>
                </a:lnTo>
                <a:lnTo>
                  <a:pt x="179" y="1328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0" name="Freeform 19"/>
          <p:cNvSpPr>
            <a:spLocks noChangeArrowheads="1"/>
          </p:cNvSpPr>
          <p:nvPr/>
        </p:nvSpPr>
        <p:spPr bwMode="auto">
          <a:xfrm>
            <a:off x="4376588" y="4602456"/>
            <a:ext cx="66825" cy="15019"/>
          </a:xfrm>
          <a:custGeom>
            <a:avLst/>
            <a:gdLst>
              <a:gd name="T0" fmla="*/ 391 w 392"/>
              <a:gd name="T1" fmla="*/ 40 h 90"/>
              <a:gd name="T2" fmla="*/ 391 w 392"/>
              <a:gd name="T3" fmla="*/ 40 h 90"/>
              <a:gd name="T4" fmla="*/ 326 w 392"/>
              <a:gd name="T5" fmla="*/ 89 h 90"/>
              <a:gd name="T6" fmla="*/ 65 w 392"/>
              <a:gd name="T7" fmla="*/ 89 h 90"/>
              <a:gd name="T8" fmla="*/ 0 w 392"/>
              <a:gd name="T9" fmla="*/ 40 h 90"/>
              <a:gd name="T10" fmla="*/ 0 w 392"/>
              <a:gd name="T11" fmla="*/ 40 h 90"/>
              <a:gd name="T12" fmla="*/ 65 w 392"/>
              <a:gd name="T13" fmla="*/ 0 h 90"/>
              <a:gd name="T14" fmla="*/ 326 w 392"/>
              <a:gd name="T15" fmla="*/ 0 h 90"/>
              <a:gd name="T16" fmla="*/ 391 w 392"/>
              <a:gd name="T17" fmla="*/ 4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90">
                <a:moveTo>
                  <a:pt x="391" y="40"/>
                </a:moveTo>
                <a:lnTo>
                  <a:pt x="391" y="40"/>
                </a:lnTo>
                <a:cubicBezTo>
                  <a:pt x="391" y="73"/>
                  <a:pt x="358" y="89"/>
                  <a:pt x="326" y="89"/>
                </a:cubicBezTo>
                <a:cubicBezTo>
                  <a:pt x="65" y="89"/>
                  <a:pt x="65" y="89"/>
                  <a:pt x="65" y="89"/>
                </a:cubicBezTo>
                <a:cubicBezTo>
                  <a:pt x="33" y="89"/>
                  <a:pt x="0" y="73"/>
                  <a:pt x="0" y="40"/>
                </a:cubicBezTo>
                <a:lnTo>
                  <a:pt x="0" y="40"/>
                </a:lnTo>
                <a:cubicBezTo>
                  <a:pt x="0" y="16"/>
                  <a:pt x="33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58" y="0"/>
                  <a:pt x="391" y="16"/>
                  <a:pt x="391" y="4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1" name="Freeform 20"/>
          <p:cNvSpPr>
            <a:spLocks noChangeArrowheads="1"/>
          </p:cNvSpPr>
          <p:nvPr/>
        </p:nvSpPr>
        <p:spPr bwMode="auto">
          <a:xfrm>
            <a:off x="4376588" y="4618976"/>
            <a:ext cx="66825" cy="15019"/>
          </a:xfrm>
          <a:custGeom>
            <a:avLst/>
            <a:gdLst>
              <a:gd name="T0" fmla="*/ 391 w 392"/>
              <a:gd name="T1" fmla="*/ 49 h 90"/>
              <a:gd name="T2" fmla="*/ 391 w 392"/>
              <a:gd name="T3" fmla="*/ 49 h 90"/>
              <a:gd name="T4" fmla="*/ 326 w 392"/>
              <a:gd name="T5" fmla="*/ 89 h 90"/>
              <a:gd name="T6" fmla="*/ 65 w 392"/>
              <a:gd name="T7" fmla="*/ 89 h 90"/>
              <a:gd name="T8" fmla="*/ 0 w 392"/>
              <a:gd name="T9" fmla="*/ 49 h 90"/>
              <a:gd name="T10" fmla="*/ 0 w 392"/>
              <a:gd name="T11" fmla="*/ 49 h 90"/>
              <a:gd name="T12" fmla="*/ 65 w 392"/>
              <a:gd name="T13" fmla="*/ 0 h 90"/>
              <a:gd name="T14" fmla="*/ 326 w 392"/>
              <a:gd name="T15" fmla="*/ 0 h 90"/>
              <a:gd name="T16" fmla="*/ 391 w 392"/>
              <a:gd name="T17" fmla="*/ 4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2" h="90">
                <a:moveTo>
                  <a:pt x="391" y="49"/>
                </a:moveTo>
                <a:lnTo>
                  <a:pt x="391" y="49"/>
                </a:lnTo>
                <a:cubicBezTo>
                  <a:pt x="391" y="73"/>
                  <a:pt x="358" y="89"/>
                  <a:pt x="326" y="89"/>
                </a:cubicBezTo>
                <a:cubicBezTo>
                  <a:pt x="65" y="89"/>
                  <a:pt x="65" y="89"/>
                  <a:pt x="65" y="89"/>
                </a:cubicBezTo>
                <a:cubicBezTo>
                  <a:pt x="33" y="89"/>
                  <a:pt x="0" y="73"/>
                  <a:pt x="0" y="49"/>
                </a:cubicBezTo>
                <a:lnTo>
                  <a:pt x="0" y="49"/>
                </a:lnTo>
                <a:cubicBezTo>
                  <a:pt x="0" y="17"/>
                  <a:pt x="33" y="0"/>
                  <a:pt x="65" y="0"/>
                </a:cubicBezTo>
                <a:cubicBezTo>
                  <a:pt x="326" y="0"/>
                  <a:pt x="326" y="0"/>
                  <a:pt x="326" y="0"/>
                </a:cubicBezTo>
                <a:cubicBezTo>
                  <a:pt x="358" y="0"/>
                  <a:pt x="391" y="17"/>
                  <a:pt x="391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2" name="Freeform 21"/>
          <p:cNvSpPr>
            <a:spLocks noChangeArrowheads="1"/>
          </p:cNvSpPr>
          <p:nvPr/>
        </p:nvSpPr>
        <p:spPr bwMode="auto">
          <a:xfrm>
            <a:off x="4390853" y="4635496"/>
            <a:ext cx="39044" cy="15019"/>
          </a:xfrm>
          <a:custGeom>
            <a:avLst/>
            <a:gdLst>
              <a:gd name="T0" fmla="*/ 228 w 229"/>
              <a:gd name="T1" fmla="*/ 49 h 90"/>
              <a:gd name="T2" fmla="*/ 228 w 229"/>
              <a:gd name="T3" fmla="*/ 49 h 90"/>
              <a:gd name="T4" fmla="*/ 195 w 229"/>
              <a:gd name="T5" fmla="*/ 89 h 90"/>
              <a:gd name="T6" fmla="*/ 40 w 229"/>
              <a:gd name="T7" fmla="*/ 89 h 90"/>
              <a:gd name="T8" fmla="*/ 0 w 229"/>
              <a:gd name="T9" fmla="*/ 49 h 90"/>
              <a:gd name="T10" fmla="*/ 0 w 229"/>
              <a:gd name="T11" fmla="*/ 49 h 90"/>
              <a:gd name="T12" fmla="*/ 40 w 229"/>
              <a:gd name="T13" fmla="*/ 0 h 90"/>
              <a:gd name="T14" fmla="*/ 195 w 229"/>
              <a:gd name="T15" fmla="*/ 0 h 90"/>
              <a:gd name="T16" fmla="*/ 228 w 229"/>
              <a:gd name="T17" fmla="*/ 49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9" h="90">
                <a:moveTo>
                  <a:pt x="228" y="49"/>
                </a:moveTo>
                <a:lnTo>
                  <a:pt x="228" y="49"/>
                </a:lnTo>
                <a:cubicBezTo>
                  <a:pt x="228" y="73"/>
                  <a:pt x="211" y="89"/>
                  <a:pt x="195" y="89"/>
                </a:cubicBezTo>
                <a:cubicBezTo>
                  <a:pt x="40" y="89"/>
                  <a:pt x="40" y="89"/>
                  <a:pt x="40" y="89"/>
                </a:cubicBezTo>
                <a:cubicBezTo>
                  <a:pt x="16" y="89"/>
                  <a:pt x="0" y="73"/>
                  <a:pt x="0" y="49"/>
                </a:cubicBezTo>
                <a:lnTo>
                  <a:pt x="0" y="49"/>
                </a:lnTo>
                <a:cubicBezTo>
                  <a:pt x="0" y="24"/>
                  <a:pt x="16" y="0"/>
                  <a:pt x="40" y="0"/>
                </a:cubicBezTo>
                <a:cubicBezTo>
                  <a:pt x="195" y="0"/>
                  <a:pt x="195" y="0"/>
                  <a:pt x="195" y="0"/>
                </a:cubicBezTo>
                <a:cubicBezTo>
                  <a:pt x="211" y="0"/>
                  <a:pt x="228" y="24"/>
                  <a:pt x="228" y="4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3" name="Freeform 22"/>
          <p:cNvSpPr>
            <a:spLocks noChangeArrowheads="1"/>
          </p:cNvSpPr>
          <p:nvPr/>
        </p:nvSpPr>
        <p:spPr bwMode="auto">
          <a:xfrm>
            <a:off x="4268467" y="4348655"/>
            <a:ext cx="280064" cy="250799"/>
          </a:xfrm>
          <a:custGeom>
            <a:avLst/>
            <a:gdLst>
              <a:gd name="T0" fmla="*/ 838 w 1647"/>
              <a:gd name="T1" fmla="*/ 0 h 1474"/>
              <a:gd name="T2" fmla="*/ 838 w 1647"/>
              <a:gd name="T3" fmla="*/ 0 h 1474"/>
              <a:gd name="T4" fmla="*/ 838 w 1647"/>
              <a:gd name="T5" fmla="*/ 0 h 1474"/>
              <a:gd name="T6" fmla="*/ 822 w 1647"/>
              <a:gd name="T7" fmla="*/ 0 h 1474"/>
              <a:gd name="T8" fmla="*/ 806 w 1647"/>
              <a:gd name="T9" fmla="*/ 0 h 1474"/>
              <a:gd name="T10" fmla="*/ 806 w 1647"/>
              <a:gd name="T11" fmla="*/ 0 h 1474"/>
              <a:gd name="T12" fmla="*/ 415 w 1647"/>
              <a:gd name="T13" fmla="*/ 1018 h 1474"/>
              <a:gd name="T14" fmla="*/ 627 w 1647"/>
              <a:gd name="T15" fmla="*/ 1473 h 1474"/>
              <a:gd name="T16" fmla="*/ 822 w 1647"/>
              <a:gd name="T17" fmla="*/ 1473 h 1474"/>
              <a:gd name="T18" fmla="*/ 856 w 1647"/>
              <a:gd name="T19" fmla="*/ 1473 h 1474"/>
              <a:gd name="T20" fmla="*/ 1035 w 1647"/>
              <a:gd name="T21" fmla="*/ 1473 h 1474"/>
              <a:gd name="T22" fmla="*/ 1238 w 1647"/>
              <a:gd name="T23" fmla="*/ 1018 h 1474"/>
              <a:gd name="T24" fmla="*/ 838 w 1647"/>
              <a:gd name="T25" fmla="*/ 0 h 1474"/>
              <a:gd name="T26" fmla="*/ 1230 w 1647"/>
              <a:gd name="T27" fmla="*/ 750 h 1474"/>
              <a:gd name="T28" fmla="*/ 1230 w 1647"/>
              <a:gd name="T29" fmla="*/ 750 h 1474"/>
              <a:gd name="T30" fmla="*/ 993 w 1647"/>
              <a:gd name="T31" fmla="*/ 163 h 1474"/>
              <a:gd name="T32" fmla="*/ 1230 w 1647"/>
              <a:gd name="T33" fmla="*/ 750 h 1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47" h="1474">
                <a:moveTo>
                  <a:pt x="838" y="0"/>
                </a:moveTo>
                <a:lnTo>
                  <a:pt x="838" y="0"/>
                </a:lnTo>
                <a:lnTo>
                  <a:pt x="838" y="0"/>
                </a:lnTo>
                <a:cubicBezTo>
                  <a:pt x="838" y="0"/>
                  <a:pt x="831" y="0"/>
                  <a:pt x="822" y="0"/>
                </a:cubicBezTo>
                <a:cubicBezTo>
                  <a:pt x="815" y="0"/>
                  <a:pt x="838" y="0"/>
                  <a:pt x="806" y="0"/>
                </a:cubicBezTo>
                <a:lnTo>
                  <a:pt x="806" y="0"/>
                </a:lnTo>
                <a:cubicBezTo>
                  <a:pt x="0" y="25"/>
                  <a:pt x="196" y="822"/>
                  <a:pt x="415" y="1018"/>
                </a:cubicBezTo>
                <a:cubicBezTo>
                  <a:pt x="635" y="1222"/>
                  <a:pt x="627" y="1473"/>
                  <a:pt x="627" y="1473"/>
                </a:cubicBezTo>
                <a:cubicBezTo>
                  <a:pt x="822" y="1473"/>
                  <a:pt x="822" y="1473"/>
                  <a:pt x="822" y="1473"/>
                </a:cubicBezTo>
                <a:cubicBezTo>
                  <a:pt x="856" y="1473"/>
                  <a:pt x="856" y="1473"/>
                  <a:pt x="856" y="1473"/>
                </a:cubicBezTo>
                <a:cubicBezTo>
                  <a:pt x="1035" y="1473"/>
                  <a:pt x="1035" y="1473"/>
                  <a:pt x="1035" y="1473"/>
                </a:cubicBezTo>
                <a:cubicBezTo>
                  <a:pt x="1035" y="1473"/>
                  <a:pt x="1017" y="1222"/>
                  <a:pt x="1238" y="1018"/>
                </a:cubicBezTo>
                <a:cubicBezTo>
                  <a:pt x="1458" y="822"/>
                  <a:pt x="1646" y="25"/>
                  <a:pt x="838" y="0"/>
                </a:cubicBezTo>
                <a:close/>
                <a:moveTo>
                  <a:pt x="1230" y="750"/>
                </a:moveTo>
                <a:lnTo>
                  <a:pt x="1230" y="750"/>
                </a:lnTo>
                <a:cubicBezTo>
                  <a:pt x="1368" y="374"/>
                  <a:pt x="993" y="163"/>
                  <a:pt x="993" y="163"/>
                </a:cubicBezTo>
                <a:cubicBezTo>
                  <a:pt x="1547" y="253"/>
                  <a:pt x="1230" y="750"/>
                  <a:pt x="1230" y="7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4" name="Freeform 23"/>
          <p:cNvSpPr>
            <a:spLocks noChangeArrowheads="1"/>
          </p:cNvSpPr>
          <p:nvPr/>
        </p:nvSpPr>
        <p:spPr bwMode="auto">
          <a:xfrm>
            <a:off x="6215401" y="4291589"/>
            <a:ext cx="1147288" cy="134409"/>
          </a:xfrm>
          <a:custGeom>
            <a:avLst/>
            <a:gdLst>
              <a:gd name="T0" fmla="*/ 6581 w 6736"/>
              <a:gd name="T1" fmla="*/ 0 h 791"/>
              <a:gd name="T2" fmla="*/ 6735 w 6736"/>
              <a:gd name="T3" fmla="*/ 790 h 791"/>
              <a:gd name="T4" fmla="*/ 0 w 6736"/>
              <a:gd name="T5" fmla="*/ 790 h 791"/>
              <a:gd name="T6" fmla="*/ 0 w 6736"/>
              <a:gd name="T7" fmla="*/ 0 h 791"/>
              <a:gd name="T8" fmla="*/ 6581 w 6736"/>
              <a:gd name="T9" fmla="*/ 0 h 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36" h="791">
                <a:moveTo>
                  <a:pt x="6581" y="0"/>
                </a:moveTo>
                <a:lnTo>
                  <a:pt x="6735" y="790"/>
                </a:lnTo>
                <a:lnTo>
                  <a:pt x="0" y="790"/>
                </a:lnTo>
                <a:lnTo>
                  <a:pt x="0" y="0"/>
                </a:lnTo>
                <a:lnTo>
                  <a:pt x="6581" y="0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5" name="Freeform 24"/>
          <p:cNvSpPr>
            <a:spLocks noChangeArrowheads="1"/>
          </p:cNvSpPr>
          <p:nvPr/>
        </p:nvSpPr>
        <p:spPr bwMode="auto">
          <a:xfrm>
            <a:off x="7212522" y="3737430"/>
            <a:ext cx="406207" cy="553407"/>
          </a:xfrm>
          <a:custGeom>
            <a:avLst/>
            <a:gdLst>
              <a:gd name="T0" fmla="*/ 2035 w 2387"/>
              <a:gd name="T1" fmla="*/ 0 h 3250"/>
              <a:gd name="T2" fmla="*/ 2386 w 2387"/>
              <a:gd name="T3" fmla="*/ 130 h 3250"/>
              <a:gd name="T4" fmla="*/ 293 w 2387"/>
              <a:gd name="T5" fmla="*/ 3249 h 3250"/>
              <a:gd name="T6" fmla="*/ 0 w 2387"/>
              <a:gd name="T7" fmla="*/ 3045 h 3250"/>
              <a:gd name="T8" fmla="*/ 2035 w 2387"/>
              <a:gd name="T9" fmla="*/ 0 h 3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7" h="3250">
                <a:moveTo>
                  <a:pt x="2035" y="0"/>
                </a:moveTo>
                <a:lnTo>
                  <a:pt x="2386" y="130"/>
                </a:lnTo>
                <a:lnTo>
                  <a:pt x="293" y="3249"/>
                </a:lnTo>
                <a:lnTo>
                  <a:pt x="0" y="3045"/>
                </a:lnTo>
                <a:lnTo>
                  <a:pt x="2035" y="0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6" name="Freeform 25"/>
          <p:cNvSpPr>
            <a:spLocks noChangeArrowheads="1"/>
          </p:cNvSpPr>
          <p:nvPr/>
        </p:nvSpPr>
        <p:spPr bwMode="auto">
          <a:xfrm>
            <a:off x="6469188" y="2257422"/>
            <a:ext cx="539105" cy="433265"/>
          </a:xfrm>
          <a:custGeom>
            <a:avLst/>
            <a:gdLst>
              <a:gd name="T0" fmla="*/ 2883 w 3168"/>
              <a:gd name="T1" fmla="*/ 0 h 2543"/>
              <a:gd name="T2" fmla="*/ 3167 w 3168"/>
              <a:gd name="T3" fmla="*/ 220 h 2543"/>
              <a:gd name="T4" fmla="*/ 219 w 3168"/>
              <a:gd name="T5" fmla="*/ 2542 h 2543"/>
              <a:gd name="T6" fmla="*/ 0 w 3168"/>
              <a:gd name="T7" fmla="*/ 2264 h 2543"/>
              <a:gd name="T8" fmla="*/ 2883 w 3168"/>
              <a:gd name="T9" fmla="*/ 0 h 2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8" h="2543">
                <a:moveTo>
                  <a:pt x="2883" y="0"/>
                </a:moveTo>
                <a:lnTo>
                  <a:pt x="3167" y="220"/>
                </a:lnTo>
                <a:lnTo>
                  <a:pt x="219" y="2542"/>
                </a:lnTo>
                <a:lnTo>
                  <a:pt x="0" y="2264"/>
                </a:lnTo>
                <a:lnTo>
                  <a:pt x="2883" y="0"/>
                </a:ln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7" name="Freeform 26"/>
          <p:cNvSpPr>
            <a:spLocks noChangeArrowheads="1"/>
          </p:cNvSpPr>
          <p:nvPr/>
        </p:nvSpPr>
        <p:spPr bwMode="auto">
          <a:xfrm>
            <a:off x="6481951" y="3086406"/>
            <a:ext cx="638216" cy="88605"/>
          </a:xfrm>
          <a:custGeom>
            <a:avLst/>
            <a:gdLst>
              <a:gd name="T0" fmla="*/ 3673 w 3748"/>
              <a:gd name="T1" fmla="*/ 163 h 522"/>
              <a:gd name="T2" fmla="*/ 3747 w 3748"/>
              <a:gd name="T3" fmla="*/ 521 h 522"/>
              <a:gd name="T4" fmla="*/ 0 w 3748"/>
              <a:gd name="T5" fmla="*/ 358 h 522"/>
              <a:gd name="T6" fmla="*/ 17 w 3748"/>
              <a:gd name="T7" fmla="*/ 0 h 522"/>
              <a:gd name="T8" fmla="*/ 3673 w 3748"/>
              <a:gd name="T9" fmla="*/ 163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8" h="522">
                <a:moveTo>
                  <a:pt x="3673" y="163"/>
                </a:moveTo>
                <a:lnTo>
                  <a:pt x="3747" y="521"/>
                </a:lnTo>
                <a:lnTo>
                  <a:pt x="0" y="358"/>
                </a:lnTo>
                <a:lnTo>
                  <a:pt x="17" y="0"/>
                </a:lnTo>
                <a:lnTo>
                  <a:pt x="3673" y="163"/>
                </a:ln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8" name="Freeform 27"/>
          <p:cNvSpPr>
            <a:spLocks noChangeArrowheads="1"/>
          </p:cNvSpPr>
          <p:nvPr/>
        </p:nvSpPr>
        <p:spPr bwMode="auto">
          <a:xfrm>
            <a:off x="4920198" y="3002307"/>
            <a:ext cx="641220" cy="89356"/>
          </a:xfrm>
          <a:custGeom>
            <a:avLst/>
            <a:gdLst>
              <a:gd name="T0" fmla="*/ 3665 w 3764"/>
              <a:gd name="T1" fmla="*/ 0 h 523"/>
              <a:gd name="T2" fmla="*/ 3763 w 3764"/>
              <a:gd name="T3" fmla="*/ 358 h 523"/>
              <a:gd name="T4" fmla="*/ 16 w 3764"/>
              <a:gd name="T5" fmla="*/ 522 h 523"/>
              <a:gd name="T6" fmla="*/ 0 w 3764"/>
              <a:gd name="T7" fmla="*/ 163 h 523"/>
              <a:gd name="T8" fmla="*/ 3665 w 3764"/>
              <a:gd name="T9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4" h="523">
                <a:moveTo>
                  <a:pt x="3665" y="0"/>
                </a:moveTo>
                <a:lnTo>
                  <a:pt x="3763" y="358"/>
                </a:lnTo>
                <a:lnTo>
                  <a:pt x="16" y="522"/>
                </a:lnTo>
                <a:lnTo>
                  <a:pt x="0" y="163"/>
                </a:lnTo>
                <a:lnTo>
                  <a:pt x="3665" y="0"/>
                </a:ln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29" name="Freeform 28"/>
          <p:cNvSpPr>
            <a:spLocks noChangeArrowheads="1"/>
          </p:cNvSpPr>
          <p:nvPr/>
        </p:nvSpPr>
        <p:spPr bwMode="auto">
          <a:xfrm>
            <a:off x="5312889" y="2110247"/>
            <a:ext cx="512825" cy="463300"/>
          </a:xfrm>
          <a:custGeom>
            <a:avLst/>
            <a:gdLst>
              <a:gd name="T0" fmla="*/ 0 w 3014"/>
              <a:gd name="T1" fmla="*/ 325 h 2721"/>
              <a:gd name="T2" fmla="*/ 172 w 3014"/>
              <a:gd name="T3" fmla="*/ 0 h 2721"/>
              <a:gd name="T4" fmla="*/ 3013 w 3014"/>
              <a:gd name="T5" fmla="*/ 2451 h 2721"/>
              <a:gd name="T6" fmla="*/ 2777 w 3014"/>
              <a:gd name="T7" fmla="*/ 2720 h 2721"/>
              <a:gd name="T8" fmla="*/ 0 w 3014"/>
              <a:gd name="T9" fmla="*/ 325 h 2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4" h="2721">
                <a:moveTo>
                  <a:pt x="0" y="325"/>
                </a:moveTo>
                <a:lnTo>
                  <a:pt x="172" y="0"/>
                </a:lnTo>
                <a:lnTo>
                  <a:pt x="3013" y="2451"/>
                </a:lnTo>
                <a:lnTo>
                  <a:pt x="2777" y="2720"/>
                </a:lnTo>
                <a:lnTo>
                  <a:pt x="0" y="325"/>
                </a:ln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0" name="Freeform 29"/>
          <p:cNvSpPr>
            <a:spLocks noChangeArrowheads="1"/>
          </p:cNvSpPr>
          <p:nvPr/>
        </p:nvSpPr>
        <p:spPr bwMode="auto">
          <a:xfrm>
            <a:off x="6623110" y="4466545"/>
            <a:ext cx="406207" cy="551907"/>
          </a:xfrm>
          <a:custGeom>
            <a:avLst/>
            <a:gdLst>
              <a:gd name="T0" fmla="*/ 2045 w 2387"/>
              <a:gd name="T1" fmla="*/ 0 h 3242"/>
              <a:gd name="T2" fmla="*/ 2386 w 2387"/>
              <a:gd name="T3" fmla="*/ 123 h 3242"/>
              <a:gd name="T4" fmla="*/ 301 w 2387"/>
              <a:gd name="T5" fmla="*/ 3241 h 3242"/>
              <a:gd name="T6" fmla="*/ 0 w 2387"/>
              <a:gd name="T7" fmla="*/ 3046 h 3242"/>
              <a:gd name="T8" fmla="*/ 2045 w 2387"/>
              <a:gd name="T9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87" h="3242">
                <a:moveTo>
                  <a:pt x="2045" y="0"/>
                </a:moveTo>
                <a:lnTo>
                  <a:pt x="2386" y="123"/>
                </a:lnTo>
                <a:lnTo>
                  <a:pt x="301" y="3241"/>
                </a:lnTo>
                <a:lnTo>
                  <a:pt x="0" y="3046"/>
                </a:lnTo>
                <a:lnTo>
                  <a:pt x="2045" y="0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1" name="Freeform 30"/>
          <p:cNvSpPr>
            <a:spLocks noChangeArrowheads="1"/>
          </p:cNvSpPr>
          <p:nvPr/>
        </p:nvSpPr>
        <p:spPr bwMode="auto">
          <a:xfrm>
            <a:off x="7317639" y="4459789"/>
            <a:ext cx="578900" cy="358175"/>
          </a:xfrm>
          <a:custGeom>
            <a:avLst/>
            <a:gdLst>
              <a:gd name="T0" fmla="*/ 0 w 3398"/>
              <a:gd name="T1" fmla="*/ 358 h 2102"/>
              <a:gd name="T2" fmla="*/ 98 w 3398"/>
              <a:gd name="T3" fmla="*/ 0 h 2102"/>
              <a:gd name="T4" fmla="*/ 3397 w 3398"/>
              <a:gd name="T5" fmla="*/ 1783 h 2102"/>
              <a:gd name="T6" fmla="*/ 3225 w 3398"/>
              <a:gd name="T7" fmla="*/ 2101 h 2102"/>
              <a:gd name="T8" fmla="*/ 0 w 3398"/>
              <a:gd name="T9" fmla="*/ 358 h 2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98" h="2102">
                <a:moveTo>
                  <a:pt x="0" y="358"/>
                </a:moveTo>
                <a:lnTo>
                  <a:pt x="98" y="0"/>
                </a:lnTo>
                <a:lnTo>
                  <a:pt x="3397" y="1783"/>
                </a:lnTo>
                <a:lnTo>
                  <a:pt x="3225" y="2101"/>
                </a:lnTo>
                <a:lnTo>
                  <a:pt x="0" y="358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2" name="Freeform 31"/>
          <p:cNvSpPr>
            <a:spLocks noChangeArrowheads="1"/>
          </p:cNvSpPr>
          <p:nvPr/>
        </p:nvSpPr>
        <p:spPr bwMode="auto">
          <a:xfrm>
            <a:off x="5842233" y="3898122"/>
            <a:ext cx="135903" cy="1437207"/>
          </a:xfrm>
          <a:custGeom>
            <a:avLst/>
            <a:gdLst>
              <a:gd name="T0" fmla="*/ 799 w 800"/>
              <a:gd name="T1" fmla="*/ 8438 h 8439"/>
              <a:gd name="T2" fmla="*/ 0 w 800"/>
              <a:gd name="T3" fmla="*/ 8243 h 8439"/>
              <a:gd name="T4" fmla="*/ 0 w 800"/>
              <a:gd name="T5" fmla="*/ 0 h 8439"/>
              <a:gd name="T6" fmla="*/ 799 w 800"/>
              <a:gd name="T7" fmla="*/ 0 h 8439"/>
              <a:gd name="T8" fmla="*/ 799 w 800"/>
              <a:gd name="T9" fmla="*/ 8438 h 8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0" h="8439">
                <a:moveTo>
                  <a:pt x="799" y="8438"/>
                </a:moveTo>
                <a:lnTo>
                  <a:pt x="0" y="8243"/>
                </a:lnTo>
                <a:lnTo>
                  <a:pt x="0" y="0"/>
                </a:lnTo>
                <a:lnTo>
                  <a:pt x="799" y="0"/>
                </a:lnTo>
                <a:lnTo>
                  <a:pt x="799" y="8438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3" name="Freeform 32"/>
          <p:cNvSpPr>
            <a:spLocks noChangeArrowheads="1"/>
          </p:cNvSpPr>
          <p:nvPr/>
        </p:nvSpPr>
        <p:spPr bwMode="auto">
          <a:xfrm>
            <a:off x="6215402" y="4330634"/>
            <a:ext cx="135903" cy="1003943"/>
          </a:xfrm>
          <a:custGeom>
            <a:avLst/>
            <a:gdLst>
              <a:gd name="T0" fmla="*/ 798 w 799"/>
              <a:gd name="T1" fmla="*/ 5757 h 5897"/>
              <a:gd name="T2" fmla="*/ 0 w 799"/>
              <a:gd name="T3" fmla="*/ 5896 h 5897"/>
              <a:gd name="T4" fmla="*/ 0 w 799"/>
              <a:gd name="T5" fmla="*/ 0 h 5897"/>
              <a:gd name="T6" fmla="*/ 798 w 799"/>
              <a:gd name="T7" fmla="*/ 0 h 5897"/>
              <a:gd name="T8" fmla="*/ 798 w 799"/>
              <a:gd name="T9" fmla="*/ 5757 h 5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5897">
                <a:moveTo>
                  <a:pt x="798" y="5757"/>
                </a:moveTo>
                <a:lnTo>
                  <a:pt x="0" y="5896"/>
                </a:lnTo>
                <a:lnTo>
                  <a:pt x="0" y="0"/>
                </a:lnTo>
                <a:lnTo>
                  <a:pt x="798" y="0"/>
                </a:lnTo>
                <a:lnTo>
                  <a:pt x="798" y="5757"/>
                </a:ln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4" name="Freeform 33"/>
          <p:cNvSpPr>
            <a:spLocks noChangeArrowheads="1"/>
          </p:cNvSpPr>
          <p:nvPr/>
        </p:nvSpPr>
        <p:spPr bwMode="auto">
          <a:xfrm>
            <a:off x="5971378" y="2938481"/>
            <a:ext cx="250781" cy="2396847"/>
          </a:xfrm>
          <a:custGeom>
            <a:avLst/>
            <a:gdLst>
              <a:gd name="T0" fmla="*/ 1474 w 1475"/>
              <a:gd name="T1" fmla="*/ 14073 h 14074"/>
              <a:gd name="T2" fmla="*/ 0 w 1475"/>
              <a:gd name="T3" fmla="*/ 14073 h 14074"/>
              <a:gd name="T4" fmla="*/ 0 w 1475"/>
              <a:gd name="T5" fmla="*/ 0 h 14074"/>
              <a:gd name="T6" fmla="*/ 1474 w 1475"/>
              <a:gd name="T7" fmla="*/ 0 h 14074"/>
              <a:gd name="T8" fmla="*/ 1474 w 1475"/>
              <a:gd name="T9" fmla="*/ 14073 h 14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75" h="14074">
                <a:moveTo>
                  <a:pt x="1474" y="14073"/>
                </a:moveTo>
                <a:lnTo>
                  <a:pt x="0" y="14073"/>
                </a:lnTo>
                <a:lnTo>
                  <a:pt x="0" y="0"/>
                </a:lnTo>
                <a:lnTo>
                  <a:pt x="1474" y="0"/>
                </a:lnTo>
                <a:lnTo>
                  <a:pt x="1474" y="14073"/>
                </a:ln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5" name="Freeform 34"/>
          <p:cNvSpPr>
            <a:spLocks noChangeArrowheads="1"/>
          </p:cNvSpPr>
          <p:nvPr/>
        </p:nvSpPr>
        <p:spPr bwMode="auto">
          <a:xfrm>
            <a:off x="5842232" y="5239964"/>
            <a:ext cx="509072" cy="554909"/>
          </a:xfrm>
          <a:custGeom>
            <a:avLst/>
            <a:gdLst>
              <a:gd name="T0" fmla="*/ 758 w 2990"/>
              <a:gd name="T1" fmla="*/ 555 h 3259"/>
              <a:gd name="T2" fmla="*/ 758 w 2990"/>
              <a:gd name="T3" fmla="*/ 555 h 3259"/>
              <a:gd name="T4" fmla="*/ 1410 w 2990"/>
              <a:gd name="T5" fmla="*/ 179 h 3259"/>
              <a:gd name="T6" fmla="*/ 2232 w 2990"/>
              <a:gd name="T7" fmla="*/ 555 h 3259"/>
              <a:gd name="T8" fmla="*/ 2688 w 2990"/>
              <a:gd name="T9" fmla="*/ 196 h 3259"/>
              <a:gd name="T10" fmla="*/ 2989 w 2990"/>
              <a:gd name="T11" fmla="*/ 360 h 3259"/>
              <a:gd name="T12" fmla="*/ 1589 w 2990"/>
              <a:gd name="T13" fmla="*/ 3258 h 3259"/>
              <a:gd name="T14" fmla="*/ 0 w 2990"/>
              <a:gd name="T15" fmla="*/ 360 h 3259"/>
              <a:gd name="T16" fmla="*/ 758 w 2990"/>
              <a:gd name="T17" fmla="*/ 555 h 3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990" h="3259">
                <a:moveTo>
                  <a:pt x="758" y="555"/>
                </a:moveTo>
                <a:lnTo>
                  <a:pt x="758" y="555"/>
                </a:lnTo>
                <a:cubicBezTo>
                  <a:pt x="758" y="555"/>
                  <a:pt x="1140" y="147"/>
                  <a:pt x="1410" y="179"/>
                </a:cubicBezTo>
                <a:cubicBezTo>
                  <a:pt x="1686" y="221"/>
                  <a:pt x="2134" y="586"/>
                  <a:pt x="2232" y="555"/>
                </a:cubicBezTo>
                <a:cubicBezTo>
                  <a:pt x="2330" y="521"/>
                  <a:pt x="2468" y="196"/>
                  <a:pt x="2688" y="196"/>
                </a:cubicBezTo>
                <a:cubicBezTo>
                  <a:pt x="2916" y="188"/>
                  <a:pt x="2989" y="360"/>
                  <a:pt x="2989" y="360"/>
                </a:cubicBezTo>
                <a:cubicBezTo>
                  <a:pt x="1589" y="3258"/>
                  <a:pt x="1589" y="3258"/>
                  <a:pt x="1589" y="3258"/>
                </a:cubicBezTo>
                <a:cubicBezTo>
                  <a:pt x="0" y="360"/>
                  <a:pt x="0" y="360"/>
                  <a:pt x="0" y="360"/>
                </a:cubicBezTo>
                <a:cubicBezTo>
                  <a:pt x="0" y="360"/>
                  <a:pt x="465" y="0"/>
                  <a:pt x="758" y="555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6" name="Freeform 35"/>
          <p:cNvSpPr>
            <a:spLocks noChangeArrowheads="1"/>
          </p:cNvSpPr>
          <p:nvPr/>
        </p:nvSpPr>
        <p:spPr bwMode="auto">
          <a:xfrm>
            <a:off x="6014177" y="5574861"/>
            <a:ext cx="184708" cy="220763"/>
          </a:xfrm>
          <a:custGeom>
            <a:avLst/>
            <a:gdLst>
              <a:gd name="T0" fmla="*/ 0 w 1084"/>
              <a:gd name="T1" fmla="*/ 244 h 1296"/>
              <a:gd name="T2" fmla="*/ 0 w 1084"/>
              <a:gd name="T3" fmla="*/ 244 h 1296"/>
              <a:gd name="T4" fmla="*/ 579 w 1084"/>
              <a:gd name="T5" fmla="*/ 1295 h 1296"/>
              <a:gd name="T6" fmla="*/ 1083 w 1084"/>
              <a:gd name="T7" fmla="*/ 244 h 1296"/>
              <a:gd name="T8" fmla="*/ 0 w 1084"/>
              <a:gd name="T9" fmla="*/ 244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84" h="1296">
                <a:moveTo>
                  <a:pt x="0" y="244"/>
                </a:moveTo>
                <a:lnTo>
                  <a:pt x="0" y="244"/>
                </a:lnTo>
                <a:cubicBezTo>
                  <a:pt x="579" y="1295"/>
                  <a:pt x="579" y="1295"/>
                  <a:pt x="579" y="1295"/>
                </a:cubicBezTo>
                <a:cubicBezTo>
                  <a:pt x="1083" y="244"/>
                  <a:pt x="1083" y="244"/>
                  <a:pt x="1083" y="244"/>
                </a:cubicBezTo>
                <a:cubicBezTo>
                  <a:pt x="1083" y="244"/>
                  <a:pt x="537" y="0"/>
                  <a:pt x="0" y="244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6652393" y="3940922"/>
            <a:ext cx="875483" cy="875540"/>
          </a:xfrm>
          <a:custGeom>
            <a:avLst/>
            <a:gdLst>
              <a:gd name="T0" fmla="*/ 0 w 5141"/>
              <a:gd name="T1" fmla="*/ 2574 h 5140"/>
              <a:gd name="T2" fmla="*/ 0 w 5141"/>
              <a:gd name="T3" fmla="*/ 2574 h 5140"/>
              <a:gd name="T4" fmla="*/ 2566 w 5141"/>
              <a:gd name="T5" fmla="*/ 0 h 5140"/>
              <a:gd name="T6" fmla="*/ 5140 w 5141"/>
              <a:gd name="T7" fmla="*/ 2574 h 5140"/>
              <a:gd name="T8" fmla="*/ 2566 w 5141"/>
              <a:gd name="T9" fmla="*/ 5139 h 5140"/>
              <a:gd name="T10" fmla="*/ 0 w 5141"/>
              <a:gd name="T11" fmla="*/ 2574 h 5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41" h="5140">
                <a:moveTo>
                  <a:pt x="0" y="2574"/>
                </a:moveTo>
                <a:lnTo>
                  <a:pt x="0" y="2574"/>
                </a:lnTo>
                <a:cubicBezTo>
                  <a:pt x="0" y="1149"/>
                  <a:pt x="1149" y="0"/>
                  <a:pt x="2566" y="0"/>
                </a:cubicBezTo>
                <a:cubicBezTo>
                  <a:pt x="3991" y="0"/>
                  <a:pt x="5140" y="1149"/>
                  <a:pt x="5140" y="2574"/>
                </a:cubicBezTo>
                <a:cubicBezTo>
                  <a:pt x="5140" y="3991"/>
                  <a:pt x="3991" y="5139"/>
                  <a:pt x="2566" y="5139"/>
                </a:cubicBezTo>
                <a:cubicBezTo>
                  <a:pt x="1149" y="5139"/>
                  <a:pt x="0" y="3991"/>
                  <a:pt x="0" y="2574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7346921" y="3538443"/>
            <a:ext cx="445251" cy="445279"/>
          </a:xfrm>
          <a:custGeom>
            <a:avLst/>
            <a:gdLst>
              <a:gd name="T0" fmla="*/ 0 w 2615"/>
              <a:gd name="T1" fmla="*/ 1303 h 2615"/>
              <a:gd name="T2" fmla="*/ 0 w 2615"/>
              <a:gd name="T3" fmla="*/ 1303 h 2615"/>
              <a:gd name="T4" fmla="*/ 1303 w 2615"/>
              <a:gd name="T5" fmla="*/ 0 h 2615"/>
              <a:gd name="T6" fmla="*/ 2614 w 2615"/>
              <a:gd name="T7" fmla="*/ 1303 h 2615"/>
              <a:gd name="T8" fmla="*/ 1303 w 2615"/>
              <a:gd name="T9" fmla="*/ 2614 h 2615"/>
              <a:gd name="T10" fmla="*/ 0 w 2615"/>
              <a:gd name="T11" fmla="*/ 1303 h 2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5" h="2615">
                <a:moveTo>
                  <a:pt x="0" y="1303"/>
                </a:moveTo>
                <a:lnTo>
                  <a:pt x="0" y="1303"/>
                </a:lnTo>
                <a:cubicBezTo>
                  <a:pt x="0" y="586"/>
                  <a:pt x="586" y="0"/>
                  <a:pt x="1303" y="0"/>
                </a:cubicBezTo>
                <a:cubicBezTo>
                  <a:pt x="2028" y="0"/>
                  <a:pt x="2614" y="586"/>
                  <a:pt x="2614" y="1303"/>
                </a:cubicBezTo>
                <a:cubicBezTo>
                  <a:pt x="2614" y="2028"/>
                  <a:pt x="2028" y="2614"/>
                  <a:pt x="1303" y="2614"/>
                </a:cubicBezTo>
                <a:cubicBezTo>
                  <a:pt x="586" y="2614"/>
                  <a:pt x="0" y="2028"/>
                  <a:pt x="0" y="1303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6876893" y="2921961"/>
            <a:ext cx="445251" cy="443777"/>
          </a:xfrm>
          <a:custGeom>
            <a:avLst/>
            <a:gdLst>
              <a:gd name="T0" fmla="*/ 0 w 2616"/>
              <a:gd name="T1" fmla="*/ 1303 h 2607"/>
              <a:gd name="T2" fmla="*/ 0 w 2616"/>
              <a:gd name="T3" fmla="*/ 1303 h 2607"/>
              <a:gd name="T4" fmla="*/ 1303 w 2616"/>
              <a:gd name="T5" fmla="*/ 0 h 2607"/>
              <a:gd name="T6" fmla="*/ 2615 w 2616"/>
              <a:gd name="T7" fmla="*/ 1303 h 2607"/>
              <a:gd name="T8" fmla="*/ 1303 w 2616"/>
              <a:gd name="T9" fmla="*/ 2606 h 2607"/>
              <a:gd name="T10" fmla="*/ 0 w 2616"/>
              <a:gd name="T11" fmla="*/ 1303 h 2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6" h="2607">
                <a:moveTo>
                  <a:pt x="0" y="1303"/>
                </a:moveTo>
                <a:lnTo>
                  <a:pt x="0" y="1303"/>
                </a:lnTo>
                <a:cubicBezTo>
                  <a:pt x="0" y="586"/>
                  <a:pt x="587" y="0"/>
                  <a:pt x="1303" y="0"/>
                </a:cubicBezTo>
                <a:cubicBezTo>
                  <a:pt x="2028" y="0"/>
                  <a:pt x="2615" y="586"/>
                  <a:pt x="2615" y="1303"/>
                </a:cubicBezTo>
                <a:cubicBezTo>
                  <a:pt x="2615" y="2028"/>
                  <a:pt x="2028" y="2606"/>
                  <a:pt x="1303" y="2606"/>
                </a:cubicBezTo>
                <a:cubicBezTo>
                  <a:pt x="587" y="2606"/>
                  <a:pt x="0" y="2028"/>
                  <a:pt x="0" y="1303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0" name="Freeform 39"/>
          <p:cNvSpPr>
            <a:spLocks noChangeArrowheads="1"/>
          </p:cNvSpPr>
          <p:nvPr/>
        </p:nvSpPr>
        <p:spPr bwMode="auto">
          <a:xfrm>
            <a:off x="4372081" y="2699697"/>
            <a:ext cx="633712" cy="633752"/>
          </a:xfrm>
          <a:custGeom>
            <a:avLst/>
            <a:gdLst>
              <a:gd name="T0" fmla="*/ 0 w 3723"/>
              <a:gd name="T1" fmla="*/ 1857 h 3723"/>
              <a:gd name="T2" fmla="*/ 0 w 3723"/>
              <a:gd name="T3" fmla="*/ 1857 h 3723"/>
              <a:gd name="T4" fmla="*/ 1858 w 3723"/>
              <a:gd name="T5" fmla="*/ 0 h 3723"/>
              <a:gd name="T6" fmla="*/ 3722 w 3723"/>
              <a:gd name="T7" fmla="*/ 1857 h 3723"/>
              <a:gd name="T8" fmla="*/ 1858 w 3723"/>
              <a:gd name="T9" fmla="*/ 3722 h 3723"/>
              <a:gd name="T10" fmla="*/ 0 w 3723"/>
              <a:gd name="T11" fmla="*/ 1857 h 3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23" h="3723">
                <a:moveTo>
                  <a:pt x="0" y="1857"/>
                </a:moveTo>
                <a:lnTo>
                  <a:pt x="0" y="1857"/>
                </a:lnTo>
                <a:cubicBezTo>
                  <a:pt x="0" y="831"/>
                  <a:pt x="832" y="0"/>
                  <a:pt x="1858" y="0"/>
                </a:cubicBezTo>
                <a:cubicBezTo>
                  <a:pt x="2892" y="0"/>
                  <a:pt x="3722" y="831"/>
                  <a:pt x="3722" y="1857"/>
                </a:cubicBezTo>
                <a:cubicBezTo>
                  <a:pt x="3722" y="2890"/>
                  <a:pt x="2892" y="3722"/>
                  <a:pt x="1858" y="3722"/>
                </a:cubicBezTo>
                <a:cubicBezTo>
                  <a:pt x="832" y="3722"/>
                  <a:pt x="0" y="2890"/>
                  <a:pt x="0" y="1857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1" name="Freeform 40"/>
          <p:cNvSpPr>
            <a:spLocks noChangeArrowheads="1"/>
          </p:cNvSpPr>
          <p:nvPr/>
        </p:nvSpPr>
        <p:spPr bwMode="auto">
          <a:xfrm>
            <a:off x="6455671" y="4772910"/>
            <a:ext cx="445251" cy="445279"/>
          </a:xfrm>
          <a:custGeom>
            <a:avLst/>
            <a:gdLst>
              <a:gd name="T0" fmla="*/ 0 w 2615"/>
              <a:gd name="T1" fmla="*/ 1311 h 2615"/>
              <a:gd name="T2" fmla="*/ 0 w 2615"/>
              <a:gd name="T3" fmla="*/ 1311 h 2615"/>
              <a:gd name="T4" fmla="*/ 1311 w 2615"/>
              <a:gd name="T5" fmla="*/ 0 h 2615"/>
              <a:gd name="T6" fmla="*/ 2614 w 2615"/>
              <a:gd name="T7" fmla="*/ 1311 h 2615"/>
              <a:gd name="T8" fmla="*/ 1311 w 2615"/>
              <a:gd name="T9" fmla="*/ 2614 h 2615"/>
              <a:gd name="T10" fmla="*/ 0 w 2615"/>
              <a:gd name="T11" fmla="*/ 1311 h 2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615" h="2615">
                <a:moveTo>
                  <a:pt x="0" y="1311"/>
                </a:moveTo>
                <a:lnTo>
                  <a:pt x="0" y="1311"/>
                </a:lnTo>
                <a:cubicBezTo>
                  <a:pt x="0" y="586"/>
                  <a:pt x="586" y="0"/>
                  <a:pt x="1311" y="0"/>
                </a:cubicBezTo>
                <a:cubicBezTo>
                  <a:pt x="2027" y="0"/>
                  <a:pt x="2614" y="586"/>
                  <a:pt x="2614" y="1311"/>
                </a:cubicBezTo>
                <a:cubicBezTo>
                  <a:pt x="2614" y="2028"/>
                  <a:pt x="2027" y="2614"/>
                  <a:pt x="1311" y="2614"/>
                </a:cubicBezTo>
                <a:cubicBezTo>
                  <a:pt x="586" y="2614"/>
                  <a:pt x="0" y="2028"/>
                  <a:pt x="0" y="1311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2" name="Freeform 41"/>
          <p:cNvSpPr>
            <a:spLocks noChangeArrowheads="1"/>
          </p:cNvSpPr>
          <p:nvPr/>
        </p:nvSpPr>
        <p:spPr bwMode="auto">
          <a:xfrm>
            <a:off x="7589444" y="4430503"/>
            <a:ext cx="685520" cy="686315"/>
          </a:xfrm>
          <a:custGeom>
            <a:avLst/>
            <a:gdLst>
              <a:gd name="T0" fmla="*/ 0 w 4025"/>
              <a:gd name="T1" fmla="*/ 2011 h 4031"/>
              <a:gd name="T2" fmla="*/ 0 w 4025"/>
              <a:gd name="T3" fmla="*/ 2011 h 4031"/>
              <a:gd name="T4" fmla="*/ 2012 w 4025"/>
              <a:gd name="T5" fmla="*/ 0 h 4031"/>
              <a:gd name="T6" fmla="*/ 4024 w 4025"/>
              <a:gd name="T7" fmla="*/ 2011 h 4031"/>
              <a:gd name="T8" fmla="*/ 2012 w 4025"/>
              <a:gd name="T9" fmla="*/ 4030 h 4031"/>
              <a:gd name="T10" fmla="*/ 0 w 4025"/>
              <a:gd name="T11" fmla="*/ 2011 h 40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25" h="4031">
                <a:moveTo>
                  <a:pt x="0" y="2011"/>
                </a:moveTo>
                <a:lnTo>
                  <a:pt x="0" y="2011"/>
                </a:lnTo>
                <a:cubicBezTo>
                  <a:pt x="0" y="903"/>
                  <a:pt x="897" y="0"/>
                  <a:pt x="2012" y="0"/>
                </a:cubicBezTo>
                <a:cubicBezTo>
                  <a:pt x="3120" y="0"/>
                  <a:pt x="4024" y="903"/>
                  <a:pt x="4024" y="2011"/>
                </a:cubicBezTo>
                <a:cubicBezTo>
                  <a:pt x="4024" y="3127"/>
                  <a:pt x="3120" y="4030"/>
                  <a:pt x="2012" y="4030"/>
                </a:cubicBezTo>
                <a:cubicBezTo>
                  <a:pt x="897" y="4030"/>
                  <a:pt x="0" y="3127"/>
                  <a:pt x="0" y="2011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3" name="Freeform 42"/>
          <p:cNvSpPr>
            <a:spLocks noChangeArrowheads="1"/>
          </p:cNvSpPr>
          <p:nvPr/>
        </p:nvSpPr>
        <p:spPr bwMode="auto">
          <a:xfrm>
            <a:off x="6698194" y="1707017"/>
            <a:ext cx="921284" cy="921344"/>
          </a:xfrm>
          <a:custGeom>
            <a:avLst/>
            <a:gdLst>
              <a:gd name="T0" fmla="*/ 0 w 5409"/>
              <a:gd name="T1" fmla="*/ 2704 h 5409"/>
              <a:gd name="T2" fmla="*/ 0 w 5409"/>
              <a:gd name="T3" fmla="*/ 2704 h 5409"/>
              <a:gd name="T4" fmla="*/ 2704 w 5409"/>
              <a:gd name="T5" fmla="*/ 0 h 5409"/>
              <a:gd name="T6" fmla="*/ 5408 w 5409"/>
              <a:gd name="T7" fmla="*/ 2704 h 5409"/>
              <a:gd name="T8" fmla="*/ 2704 w 5409"/>
              <a:gd name="T9" fmla="*/ 5408 h 5409"/>
              <a:gd name="T10" fmla="*/ 0 w 5409"/>
              <a:gd name="T11" fmla="*/ 2704 h 54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9" h="5409">
                <a:moveTo>
                  <a:pt x="0" y="2704"/>
                </a:moveTo>
                <a:lnTo>
                  <a:pt x="0" y="2704"/>
                </a:lnTo>
                <a:cubicBezTo>
                  <a:pt x="0" y="1213"/>
                  <a:pt x="1206" y="0"/>
                  <a:pt x="2704" y="0"/>
                </a:cubicBezTo>
                <a:cubicBezTo>
                  <a:pt x="4195" y="0"/>
                  <a:pt x="5408" y="1213"/>
                  <a:pt x="5408" y="2704"/>
                </a:cubicBezTo>
                <a:cubicBezTo>
                  <a:pt x="5408" y="4202"/>
                  <a:pt x="4195" y="5408"/>
                  <a:pt x="2704" y="5408"/>
                </a:cubicBezTo>
                <a:cubicBezTo>
                  <a:pt x="1206" y="5408"/>
                  <a:pt x="0" y="4202"/>
                  <a:pt x="0" y="2704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4" name="Freeform 43"/>
          <p:cNvSpPr>
            <a:spLocks noChangeArrowheads="1"/>
          </p:cNvSpPr>
          <p:nvPr/>
        </p:nvSpPr>
        <p:spPr bwMode="auto">
          <a:xfrm>
            <a:off x="5071116" y="1834671"/>
            <a:ext cx="538355" cy="539140"/>
          </a:xfrm>
          <a:custGeom>
            <a:avLst/>
            <a:gdLst>
              <a:gd name="T0" fmla="*/ 0 w 3161"/>
              <a:gd name="T1" fmla="*/ 1578 h 3168"/>
              <a:gd name="T2" fmla="*/ 0 w 3161"/>
              <a:gd name="T3" fmla="*/ 1578 h 3168"/>
              <a:gd name="T4" fmla="*/ 1580 w 3161"/>
              <a:gd name="T5" fmla="*/ 0 h 3168"/>
              <a:gd name="T6" fmla="*/ 3160 w 3161"/>
              <a:gd name="T7" fmla="*/ 1578 h 3168"/>
              <a:gd name="T8" fmla="*/ 1580 w 3161"/>
              <a:gd name="T9" fmla="*/ 3167 h 3168"/>
              <a:gd name="T10" fmla="*/ 0 w 3161"/>
              <a:gd name="T11" fmla="*/ 1578 h 3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61" h="3168">
                <a:moveTo>
                  <a:pt x="0" y="1578"/>
                </a:moveTo>
                <a:lnTo>
                  <a:pt x="0" y="1578"/>
                </a:lnTo>
                <a:cubicBezTo>
                  <a:pt x="0" y="707"/>
                  <a:pt x="709" y="0"/>
                  <a:pt x="1580" y="0"/>
                </a:cubicBezTo>
                <a:cubicBezTo>
                  <a:pt x="2451" y="0"/>
                  <a:pt x="3160" y="707"/>
                  <a:pt x="3160" y="1578"/>
                </a:cubicBezTo>
                <a:cubicBezTo>
                  <a:pt x="3160" y="2458"/>
                  <a:pt x="2451" y="3167"/>
                  <a:pt x="1580" y="3167"/>
                </a:cubicBezTo>
                <a:cubicBezTo>
                  <a:pt x="709" y="3167"/>
                  <a:pt x="0" y="2458"/>
                  <a:pt x="0" y="1578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5" name="Freeform 44"/>
          <p:cNvSpPr>
            <a:spLocks noChangeArrowheads="1"/>
          </p:cNvSpPr>
          <p:nvPr/>
        </p:nvSpPr>
        <p:spPr bwMode="auto">
          <a:xfrm>
            <a:off x="4900677" y="3695380"/>
            <a:ext cx="602927" cy="602216"/>
          </a:xfrm>
          <a:custGeom>
            <a:avLst/>
            <a:gdLst>
              <a:gd name="T0" fmla="*/ 3542 w 3543"/>
              <a:gd name="T1" fmla="*/ 1768 h 3535"/>
              <a:gd name="T2" fmla="*/ 3542 w 3543"/>
              <a:gd name="T3" fmla="*/ 1768 h 3535"/>
              <a:gd name="T4" fmla="*/ 1767 w 3543"/>
              <a:gd name="T5" fmla="*/ 3534 h 3535"/>
              <a:gd name="T6" fmla="*/ 0 w 3543"/>
              <a:gd name="T7" fmla="*/ 1768 h 3535"/>
              <a:gd name="T8" fmla="*/ 1767 w 3543"/>
              <a:gd name="T9" fmla="*/ 0 h 3535"/>
              <a:gd name="T10" fmla="*/ 3542 w 3543"/>
              <a:gd name="T11" fmla="*/ 1768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543" h="3535">
                <a:moveTo>
                  <a:pt x="3542" y="1768"/>
                </a:moveTo>
                <a:lnTo>
                  <a:pt x="3542" y="1768"/>
                </a:lnTo>
                <a:cubicBezTo>
                  <a:pt x="3542" y="2744"/>
                  <a:pt x="2744" y="3534"/>
                  <a:pt x="1767" y="3534"/>
                </a:cubicBezTo>
                <a:cubicBezTo>
                  <a:pt x="797" y="3534"/>
                  <a:pt x="0" y="2744"/>
                  <a:pt x="0" y="1768"/>
                </a:cubicBezTo>
                <a:cubicBezTo>
                  <a:pt x="0" y="790"/>
                  <a:pt x="797" y="0"/>
                  <a:pt x="1767" y="0"/>
                </a:cubicBezTo>
                <a:cubicBezTo>
                  <a:pt x="2744" y="0"/>
                  <a:pt x="3542" y="790"/>
                  <a:pt x="3542" y="1768"/>
                </a:cubicBezTo>
              </a:path>
            </a:pathLst>
          </a:custGeom>
          <a:solidFill>
            <a:srgbClr val="FB794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6" name="Freeform 45"/>
          <p:cNvSpPr>
            <a:spLocks noChangeArrowheads="1"/>
          </p:cNvSpPr>
          <p:nvPr/>
        </p:nvSpPr>
        <p:spPr bwMode="auto">
          <a:xfrm>
            <a:off x="5411248" y="2268685"/>
            <a:ext cx="1359027" cy="1359115"/>
          </a:xfrm>
          <a:custGeom>
            <a:avLst/>
            <a:gdLst>
              <a:gd name="T0" fmla="*/ 0 w 7981"/>
              <a:gd name="T1" fmla="*/ 3990 h 7982"/>
              <a:gd name="T2" fmla="*/ 0 w 7981"/>
              <a:gd name="T3" fmla="*/ 3990 h 7982"/>
              <a:gd name="T4" fmla="*/ 3990 w 7981"/>
              <a:gd name="T5" fmla="*/ 0 h 7982"/>
              <a:gd name="T6" fmla="*/ 7980 w 7981"/>
              <a:gd name="T7" fmla="*/ 3990 h 7982"/>
              <a:gd name="T8" fmla="*/ 3990 w 7981"/>
              <a:gd name="T9" fmla="*/ 7981 h 7982"/>
              <a:gd name="T10" fmla="*/ 0 w 7981"/>
              <a:gd name="T11" fmla="*/ 3990 h 7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81" h="7982">
                <a:moveTo>
                  <a:pt x="0" y="3990"/>
                </a:moveTo>
                <a:lnTo>
                  <a:pt x="0" y="3990"/>
                </a:lnTo>
                <a:cubicBezTo>
                  <a:pt x="0" y="1783"/>
                  <a:pt x="1783" y="0"/>
                  <a:pt x="3990" y="0"/>
                </a:cubicBezTo>
                <a:cubicBezTo>
                  <a:pt x="6189" y="0"/>
                  <a:pt x="7980" y="1783"/>
                  <a:pt x="7980" y="3990"/>
                </a:cubicBezTo>
                <a:cubicBezTo>
                  <a:pt x="7980" y="6197"/>
                  <a:pt x="6189" y="7981"/>
                  <a:pt x="3990" y="7981"/>
                </a:cubicBezTo>
                <a:cubicBezTo>
                  <a:pt x="1783" y="7981"/>
                  <a:pt x="0" y="6197"/>
                  <a:pt x="0" y="3990"/>
                </a:cubicBezTo>
              </a:path>
            </a:pathLst>
          </a:custGeom>
          <a:solidFill>
            <a:srgbClr val="5CCCFF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7" name="Freeform 46"/>
          <p:cNvSpPr>
            <a:spLocks noChangeArrowheads="1"/>
          </p:cNvSpPr>
          <p:nvPr/>
        </p:nvSpPr>
        <p:spPr bwMode="auto">
          <a:xfrm>
            <a:off x="6993275" y="4127144"/>
            <a:ext cx="194468" cy="530129"/>
          </a:xfrm>
          <a:custGeom>
            <a:avLst/>
            <a:gdLst>
              <a:gd name="T0" fmla="*/ 570 w 1141"/>
              <a:gd name="T1" fmla="*/ 0 h 3112"/>
              <a:gd name="T2" fmla="*/ 570 w 1141"/>
              <a:gd name="T3" fmla="*/ 0 h 3112"/>
              <a:gd name="T4" fmla="*/ 0 w 1141"/>
              <a:gd name="T5" fmla="*/ 1556 h 3112"/>
              <a:gd name="T6" fmla="*/ 570 w 1141"/>
              <a:gd name="T7" fmla="*/ 3111 h 3112"/>
              <a:gd name="T8" fmla="*/ 1140 w 1141"/>
              <a:gd name="T9" fmla="*/ 1556 h 3112"/>
              <a:gd name="T10" fmla="*/ 570 w 1141"/>
              <a:gd name="T11" fmla="*/ 0 h 3112"/>
              <a:gd name="T12" fmla="*/ 570 w 1141"/>
              <a:gd name="T13" fmla="*/ 2859 h 3112"/>
              <a:gd name="T14" fmla="*/ 570 w 1141"/>
              <a:gd name="T15" fmla="*/ 2859 h 3112"/>
              <a:gd name="T16" fmla="*/ 89 w 1141"/>
              <a:gd name="T17" fmla="*/ 1556 h 3112"/>
              <a:gd name="T18" fmla="*/ 570 w 1141"/>
              <a:gd name="T19" fmla="*/ 253 h 3112"/>
              <a:gd name="T20" fmla="*/ 1050 w 1141"/>
              <a:gd name="T21" fmla="*/ 1556 h 3112"/>
              <a:gd name="T22" fmla="*/ 570 w 1141"/>
              <a:gd name="T23" fmla="*/ 2859 h 3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41" h="3112">
                <a:moveTo>
                  <a:pt x="570" y="0"/>
                </a:moveTo>
                <a:lnTo>
                  <a:pt x="570" y="0"/>
                </a:lnTo>
                <a:cubicBezTo>
                  <a:pt x="253" y="0"/>
                  <a:pt x="0" y="701"/>
                  <a:pt x="0" y="1556"/>
                </a:cubicBezTo>
                <a:cubicBezTo>
                  <a:pt x="0" y="2411"/>
                  <a:pt x="253" y="3111"/>
                  <a:pt x="570" y="3111"/>
                </a:cubicBezTo>
                <a:cubicBezTo>
                  <a:pt x="887" y="3111"/>
                  <a:pt x="1140" y="2411"/>
                  <a:pt x="1140" y="1556"/>
                </a:cubicBezTo>
                <a:cubicBezTo>
                  <a:pt x="1140" y="701"/>
                  <a:pt x="887" y="0"/>
                  <a:pt x="570" y="0"/>
                </a:cubicBezTo>
                <a:close/>
                <a:moveTo>
                  <a:pt x="570" y="2859"/>
                </a:moveTo>
                <a:lnTo>
                  <a:pt x="570" y="2859"/>
                </a:lnTo>
                <a:cubicBezTo>
                  <a:pt x="302" y="2859"/>
                  <a:pt x="89" y="2272"/>
                  <a:pt x="89" y="1556"/>
                </a:cubicBezTo>
                <a:cubicBezTo>
                  <a:pt x="89" y="839"/>
                  <a:pt x="302" y="253"/>
                  <a:pt x="570" y="253"/>
                </a:cubicBezTo>
                <a:cubicBezTo>
                  <a:pt x="830" y="253"/>
                  <a:pt x="1050" y="839"/>
                  <a:pt x="1050" y="1556"/>
                </a:cubicBezTo>
                <a:cubicBezTo>
                  <a:pt x="1050" y="2272"/>
                  <a:pt x="830" y="2859"/>
                  <a:pt x="570" y="28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8" name="Freeform 47"/>
          <p:cNvSpPr>
            <a:spLocks noChangeArrowheads="1"/>
          </p:cNvSpPr>
          <p:nvPr/>
        </p:nvSpPr>
        <p:spPr bwMode="auto">
          <a:xfrm>
            <a:off x="6825838" y="4294592"/>
            <a:ext cx="530095" cy="194481"/>
          </a:xfrm>
          <a:custGeom>
            <a:avLst/>
            <a:gdLst>
              <a:gd name="T0" fmla="*/ 3111 w 3112"/>
              <a:gd name="T1" fmla="*/ 571 h 1141"/>
              <a:gd name="T2" fmla="*/ 3111 w 3112"/>
              <a:gd name="T3" fmla="*/ 571 h 1141"/>
              <a:gd name="T4" fmla="*/ 1555 w 3112"/>
              <a:gd name="T5" fmla="*/ 0 h 1141"/>
              <a:gd name="T6" fmla="*/ 0 w 3112"/>
              <a:gd name="T7" fmla="*/ 571 h 1141"/>
              <a:gd name="T8" fmla="*/ 1555 w 3112"/>
              <a:gd name="T9" fmla="*/ 1140 h 1141"/>
              <a:gd name="T10" fmla="*/ 3111 w 3112"/>
              <a:gd name="T11" fmla="*/ 571 h 1141"/>
              <a:gd name="T12" fmla="*/ 251 w 3112"/>
              <a:gd name="T13" fmla="*/ 571 h 1141"/>
              <a:gd name="T14" fmla="*/ 251 w 3112"/>
              <a:gd name="T15" fmla="*/ 571 h 1141"/>
              <a:gd name="T16" fmla="*/ 1555 w 3112"/>
              <a:gd name="T17" fmla="*/ 90 h 1141"/>
              <a:gd name="T18" fmla="*/ 2858 w 3112"/>
              <a:gd name="T19" fmla="*/ 571 h 1141"/>
              <a:gd name="T20" fmla="*/ 1555 w 3112"/>
              <a:gd name="T21" fmla="*/ 1051 h 1141"/>
              <a:gd name="T22" fmla="*/ 251 w 3112"/>
              <a:gd name="T23" fmla="*/ 571 h 1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12" h="1141">
                <a:moveTo>
                  <a:pt x="3111" y="571"/>
                </a:moveTo>
                <a:lnTo>
                  <a:pt x="3111" y="571"/>
                </a:lnTo>
                <a:cubicBezTo>
                  <a:pt x="3111" y="253"/>
                  <a:pt x="2410" y="0"/>
                  <a:pt x="1555" y="0"/>
                </a:cubicBezTo>
                <a:cubicBezTo>
                  <a:pt x="700" y="0"/>
                  <a:pt x="0" y="253"/>
                  <a:pt x="0" y="571"/>
                </a:cubicBezTo>
                <a:cubicBezTo>
                  <a:pt x="0" y="889"/>
                  <a:pt x="700" y="1140"/>
                  <a:pt x="1555" y="1140"/>
                </a:cubicBezTo>
                <a:cubicBezTo>
                  <a:pt x="2410" y="1140"/>
                  <a:pt x="3111" y="889"/>
                  <a:pt x="3111" y="571"/>
                </a:cubicBezTo>
                <a:close/>
                <a:moveTo>
                  <a:pt x="251" y="571"/>
                </a:moveTo>
                <a:lnTo>
                  <a:pt x="251" y="571"/>
                </a:lnTo>
                <a:cubicBezTo>
                  <a:pt x="251" y="302"/>
                  <a:pt x="838" y="90"/>
                  <a:pt x="1555" y="90"/>
                </a:cubicBezTo>
                <a:cubicBezTo>
                  <a:pt x="2272" y="90"/>
                  <a:pt x="2858" y="302"/>
                  <a:pt x="2858" y="571"/>
                </a:cubicBezTo>
                <a:cubicBezTo>
                  <a:pt x="2858" y="831"/>
                  <a:pt x="2272" y="1051"/>
                  <a:pt x="1555" y="1051"/>
                </a:cubicBezTo>
                <a:cubicBezTo>
                  <a:pt x="838" y="1051"/>
                  <a:pt x="251" y="831"/>
                  <a:pt x="251" y="5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49" name="Freeform 48"/>
          <p:cNvSpPr>
            <a:spLocks noChangeArrowheads="1"/>
          </p:cNvSpPr>
          <p:nvPr/>
        </p:nvSpPr>
        <p:spPr bwMode="auto">
          <a:xfrm>
            <a:off x="6865632" y="4166940"/>
            <a:ext cx="449755" cy="449784"/>
          </a:xfrm>
          <a:custGeom>
            <a:avLst/>
            <a:gdLst>
              <a:gd name="T0" fmla="*/ 2419 w 2640"/>
              <a:gd name="T1" fmla="*/ 221 h 2640"/>
              <a:gd name="T2" fmla="*/ 2419 w 2640"/>
              <a:gd name="T3" fmla="*/ 221 h 2640"/>
              <a:gd name="T4" fmla="*/ 913 w 2640"/>
              <a:gd name="T5" fmla="*/ 913 h 2640"/>
              <a:gd name="T6" fmla="*/ 221 w 2640"/>
              <a:gd name="T7" fmla="*/ 2419 h 2640"/>
              <a:gd name="T8" fmla="*/ 1728 w 2640"/>
              <a:gd name="T9" fmla="*/ 1727 h 2640"/>
              <a:gd name="T10" fmla="*/ 2419 w 2640"/>
              <a:gd name="T11" fmla="*/ 221 h 2640"/>
              <a:gd name="T12" fmla="*/ 399 w 2640"/>
              <a:gd name="T13" fmla="*/ 2240 h 2640"/>
              <a:gd name="T14" fmla="*/ 399 w 2640"/>
              <a:gd name="T15" fmla="*/ 2240 h 2640"/>
              <a:gd name="T16" fmla="*/ 978 w 2640"/>
              <a:gd name="T17" fmla="*/ 978 h 2640"/>
              <a:gd name="T18" fmla="*/ 2240 w 2640"/>
              <a:gd name="T19" fmla="*/ 400 h 2640"/>
              <a:gd name="T20" fmla="*/ 1661 w 2640"/>
              <a:gd name="T21" fmla="*/ 1662 h 2640"/>
              <a:gd name="T22" fmla="*/ 399 w 2640"/>
              <a:gd name="T23" fmla="*/ 2240 h 2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40" h="2640">
                <a:moveTo>
                  <a:pt x="2419" y="221"/>
                </a:moveTo>
                <a:lnTo>
                  <a:pt x="2419" y="221"/>
                </a:lnTo>
                <a:cubicBezTo>
                  <a:pt x="2191" y="0"/>
                  <a:pt x="1524" y="310"/>
                  <a:pt x="913" y="913"/>
                </a:cubicBezTo>
                <a:cubicBezTo>
                  <a:pt x="309" y="1523"/>
                  <a:pt x="0" y="2191"/>
                  <a:pt x="221" y="2419"/>
                </a:cubicBezTo>
                <a:cubicBezTo>
                  <a:pt x="448" y="2639"/>
                  <a:pt x="1117" y="2329"/>
                  <a:pt x="1728" y="1727"/>
                </a:cubicBezTo>
                <a:cubicBezTo>
                  <a:pt x="2330" y="1116"/>
                  <a:pt x="2639" y="440"/>
                  <a:pt x="2419" y="221"/>
                </a:cubicBezTo>
                <a:close/>
                <a:moveTo>
                  <a:pt x="399" y="2240"/>
                </a:moveTo>
                <a:lnTo>
                  <a:pt x="399" y="2240"/>
                </a:lnTo>
                <a:cubicBezTo>
                  <a:pt x="212" y="2052"/>
                  <a:pt x="473" y="1490"/>
                  <a:pt x="978" y="978"/>
                </a:cubicBezTo>
                <a:cubicBezTo>
                  <a:pt x="1491" y="472"/>
                  <a:pt x="2053" y="212"/>
                  <a:pt x="2240" y="400"/>
                </a:cubicBezTo>
                <a:cubicBezTo>
                  <a:pt x="2427" y="586"/>
                  <a:pt x="2167" y="1148"/>
                  <a:pt x="1661" y="1662"/>
                </a:cubicBezTo>
                <a:cubicBezTo>
                  <a:pt x="1149" y="2166"/>
                  <a:pt x="587" y="2428"/>
                  <a:pt x="399" y="224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0" name="Freeform 49"/>
          <p:cNvSpPr>
            <a:spLocks noChangeArrowheads="1"/>
          </p:cNvSpPr>
          <p:nvPr/>
        </p:nvSpPr>
        <p:spPr bwMode="auto">
          <a:xfrm>
            <a:off x="6865632" y="4166940"/>
            <a:ext cx="449755" cy="449784"/>
          </a:xfrm>
          <a:custGeom>
            <a:avLst/>
            <a:gdLst>
              <a:gd name="T0" fmla="*/ 2419 w 2640"/>
              <a:gd name="T1" fmla="*/ 2419 h 2640"/>
              <a:gd name="T2" fmla="*/ 2419 w 2640"/>
              <a:gd name="T3" fmla="*/ 2419 h 2640"/>
              <a:gd name="T4" fmla="*/ 1728 w 2640"/>
              <a:gd name="T5" fmla="*/ 913 h 2640"/>
              <a:gd name="T6" fmla="*/ 221 w 2640"/>
              <a:gd name="T7" fmla="*/ 221 h 2640"/>
              <a:gd name="T8" fmla="*/ 913 w 2640"/>
              <a:gd name="T9" fmla="*/ 1727 h 2640"/>
              <a:gd name="T10" fmla="*/ 2419 w 2640"/>
              <a:gd name="T11" fmla="*/ 2419 h 2640"/>
              <a:gd name="T12" fmla="*/ 399 w 2640"/>
              <a:gd name="T13" fmla="*/ 400 h 2640"/>
              <a:gd name="T14" fmla="*/ 399 w 2640"/>
              <a:gd name="T15" fmla="*/ 400 h 2640"/>
              <a:gd name="T16" fmla="*/ 1661 w 2640"/>
              <a:gd name="T17" fmla="*/ 978 h 2640"/>
              <a:gd name="T18" fmla="*/ 2240 w 2640"/>
              <a:gd name="T19" fmla="*/ 2240 h 2640"/>
              <a:gd name="T20" fmla="*/ 978 w 2640"/>
              <a:gd name="T21" fmla="*/ 1662 h 2640"/>
              <a:gd name="T22" fmla="*/ 399 w 2640"/>
              <a:gd name="T23" fmla="*/ 400 h 26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40" h="2640">
                <a:moveTo>
                  <a:pt x="2419" y="2419"/>
                </a:moveTo>
                <a:lnTo>
                  <a:pt x="2419" y="2419"/>
                </a:lnTo>
                <a:cubicBezTo>
                  <a:pt x="2639" y="2191"/>
                  <a:pt x="2330" y="1523"/>
                  <a:pt x="1728" y="913"/>
                </a:cubicBezTo>
                <a:cubicBezTo>
                  <a:pt x="1117" y="310"/>
                  <a:pt x="448" y="0"/>
                  <a:pt x="221" y="221"/>
                </a:cubicBezTo>
                <a:cubicBezTo>
                  <a:pt x="0" y="440"/>
                  <a:pt x="309" y="1116"/>
                  <a:pt x="913" y="1727"/>
                </a:cubicBezTo>
                <a:cubicBezTo>
                  <a:pt x="1524" y="2329"/>
                  <a:pt x="2191" y="2639"/>
                  <a:pt x="2419" y="2419"/>
                </a:cubicBezTo>
                <a:close/>
                <a:moveTo>
                  <a:pt x="399" y="400"/>
                </a:moveTo>
                <a:lnTo>
                  <a:pt x="399" y="400"/>
                </a:lnTo>
                <a:cubicBezTo>
                  <a:pt x="587" y="212"/>
                  <a:pt x="1149" y="472"/>
                  <a:pt x="1661" y="978"/>
                </a:cubicBezTo>
                <a:cubicBezTo>
                  <a:pt x="2167" y="1490"/>
                  <a:pt x="2427" y="2052"/>
                  <a:pt x="2240" y="2240"/>
                </a:cubicBezTo>
                <a:cubicBezTo>
                  <a:pt x="2053" y="2428"/>
                  <a:pt x="1491" y="2166"/>
                  <a:pt x="978" y="1662"/>
                </a:cubicBezTo>
                <a:cubicBezTo>
                  <a:pt x="473" y="1148"/>
                  <a:pt x="212" y="586"/>
                  <a:pt x="399" y="4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1" name="Freeform 50"/>
          <p:cNvSpPr>
            <a:spLocks noChangeArrowheads="1"/>
          </p:cNvSpPr>
          <p:nvPr/>
        </p:nvSpPr>
        <p:spPr bwMode="auto">
          <a:xfrm>
            <a:off x="7050339" y="4350158"/>
            <a:ext cx="81843" cy="81847"/>
          </a:xfrm>
          <a:custGeom>
            <a:avLst/>
            <a:gdLst>
              <a:gd name="T0" fmla="*/ 480 w 481"/>
              <a:gd name="T1" fmla="*/ 244 h 480"/>
              <a:gd name="T2" fmla="*/ 480 w 481"/>
              <a:gd name="T3" fmla="*/ 244 h 480"/>
              <a:gd name="T4" fmla="*/ 236 w 481"/>
              <a:gd name="T5" fmla="*/ 0 h 480"/>
              <a:gd name="T6" fmla="*/ 0 w 481"/>
              <a:gd name="T7" fmla="*/ 244 h 480"/>
              <a:gd name="T8" fmla="*/ 236 w 481"/>
              <a:gd name="T9" fmla="*/ 479 h 480"/>
              <a:gd name="T10" fmla="*/ 480 w 481"/>
              <a:gd name="T11" fmla="*/ 244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81" h="480">
                <a:moveTo>
                  <a:pt x="480" y="244"/>
                </a:moveTo>
                <a:lnTo>
                  <a:pt x="480" y="244"/>
                </a:lnTo>
                <a:cubicBezTo>
                  <a:pt x="480" y="114"/>
                  <a:pt x="366" y="0"/>
                  <a:pt x="236" y="0"/>
                </a:cubicBezTo>
                <a:cubicBezTo>
                  <a:pt x="105" y="0"/>
                  <a:pt x="0" y="114"/>
                  <a:pt x="0" y="244"/>
                </a:cubicBezTo>
                <a:cubicBezTo>
                  <a:pt x="0" y="374"/>
                  <a:pt x="105" y="479"/>
                  <a:pt x="236" y="479"/>
                </a:cubicBezTo>
                <a:cubicBezTo>
                  <a:pt x="366" y="479"/>
                  <a:pt x="480" y="374"/>
                  <a:pt x="480" y="244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2" name="Freeform 51"/>
          <p:cNvSpPr>
            <a:spLocks noChangeArrowheads="1"/>
          </p:cNvSpPr>
          <p:nvPr/>
        </p:nvSpPr>
        <p:spPr bwMode="auto">
          <a:xfrm>
            <a:off x="4895421" y="3847060"/>
            <a:ext cx="533849" cy="350667"/>
          </a:xfrm>
          <a:custGeom>
            <a:avLst/>
            <a:gdLst>
              <a:gd name="T0" fmla="*/ 2988 w 3137"/>
              <a:gd name="T1" fmla="*/ 456 h 2061"/>
              <a:gd name="T2" fmla="*/ 2988 w 3137"/>
              <a:gd name="T3" fmla="*/ 456 h 2061"/>
              <a:gd name="T4" fmla="*/ 2321 w 3137"/>
              <a:gd name="T5" fmla="*/ 0 h 2061"/>
              <a:gd name="T6" fmla="*/ 1522 w 3137"/>
              <a:gd name="T7" fmla="*/ 2011 h 2061"/>
              <a:gd name="T8" fmla="*/ 2411 w 3137"/>
              <a:gd name="T9" fmla="*/ 1189 h 2061"/>
              <a:gd name="T10" fmla="*/ 2988 w 3137"/>
              <a:gd name="T11" fmla="*/ 456 h 2061"/>
              <a:gd name="T12" fmla="*/ 1254 w 3137"/>
              <a:gd name="T13" fmla="*/ 367 h 2061"/>
              <a:gd name="T14" fmla="*/ 1254 w 3137"/>
              <a:gd name="T15" fmla="*/ 367 h 2061"/>
              <a:gd name="T16" fmla="*/ 1385 w 3137"/>
              <a:gd name="T17" fmla="*/ 504 h 2061"/>
              <a:gd name="T18" fmla="*/ 1254 w 3137"/>
              <a:gd name="T19" fmla="*/ 636 h 2061"/>
              <a:gd name="T20" fmla="*/ 1116 w 3137"/>
              <a:gd name="T21" fmla="*/ 504 h 2061"/>
              <a:gd name="T22" fmla="*/ 1254 w 3137"/>
              <a:gd name="T23" fmla="*/ 367 h 2061"/>
              <a:gd name="T24" fmla="*/ 936 w 3137"/>
              <a:gd name="T25" fmla="*/ 904 h 2061"/>
              <a:gd name="T26" fmla="*/ 936 w 3137"/>
              <a:gd name="T27" fmla="*/ 904 h 2061"/>
              <a:gd name="T28" fmla="*/ 1116 w 3137"/>
              <a:gd name="T29" fmla="*/ 725 h 2061"/>
              <a:gd name="T30" fmla="*/ 1295 w 3137"/>
              <a:gd name="T31" fmla="*/ 904 h 2061"/>
              <a:gd name="T32" fmla="*/ 1116 w 3137"/>
              <a:gd name="T33" fmla="*/ 1091 h 2061"/>
              <a:gd name="T34" fmla="*/ 936 w 3137"/>
              <a:gd name="T35" fmla="*/ 904 h 2061"/>
              <a:gd name="T36" fmla="*/ 1246 w 3137"/>
              <a:gd name="T37" fmla="*/ 1563 h 2061"/>
              <a:gd name="T38" fmla="*/ 1246 w 3137"/>
              <a:gd name="T39" fmla="*/ 1563 h 2061"/>
              <a:gd name="T40" fmla="*/ 1034 w 3137"/>
              <a:gd name="T41" fmla="*/ 1352 h 2061"/>
              <a:gd name="T42" fmla="*/ 1246 w 3137"/>
              <a:gd name="T43" fmla="*/ 1148 h 2061"/>
              <a:gd name="T44" fmla="*/ 1450 w 3137"/>
              <a:gd name="T45" fmla="*/ 1352 h 2061"/>
              <a:gd name="T46" fmla="*/ 1246 w 3137"/>
              <a:gd name="T47" fmla="*/ 1563 h 2061"/>
              <a:gd name="T48" fmla="*/ 1612 w 3137"/>
              <a:gd name="T49" fmla="*/ 1914 h 2061"/>
              <a:gd name="T50" fmla="*/ 1612 w 3137"/>
              <a:gd name="T51" fmla="*/ 1914 h 2061"/>
              <a:gd name="T52" fmla="*/ 1392 w 3137"/>
              <a:gd name="T53" fmla="*/ 1686 h 2061"/>
              <a:gd name="T54" fmla="*/ 1612 w 3137"/>
              <a:gd name="T55" fmla="*/ 1466 h 2061"/>
              <a:gd name="T56" fmla="*/ 1833 w 3137"/>
              <a:gd name="T57" fmla="*/ 1686 h 2061"/>
              <a:gd name="T58" fmla="*/ 1612 w 3137"/>
              <a:gd name="T59" fmla="*/ 1914 h 2061"/>
              <a:gd name="T60" fmla="*/ 2525 w 3137"/>
              <a:gd name="T61" fmla="*/ 871 h 2061"/>
              <a:gd name="T62" fmla="*/ 2525 w 3137"/>
              <a:gd name="T63" fmla="*/ 871 h 2061"/>
              <a:gd name="T64" fmla="*/ 2256 w 3137"/>
              <a:gd name="T65" fmla="*/ 602 h 2061"/>
              <a:gd name="T66" fmla="*/ 2525 w 3137"/>
              <a:gd name="T67" fmla="*/ 334 h 2061"/>
              <a:gd name="T68" fmla="*/ 2793 w 3137"/>
              <a:gd name="T69" fmla="*/ 602 h 2061"/>
              <a:gd name="T70" fmla="*/ 2525 w 3137"/>
              <a:gd name="T71" fmla="*/ 871 h 20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137" h="2061">
                <a:moveTo>
                  <a:pt x="2988" y="456"/>
                </a:moveTo>
                <a:lnTo>
                  <a:pt x="2988" y="456"/>
                </a:lnTo>
                <a:cubicBezTo>
                  <a:pt x="2842" y="49"/>
                  <a:pt x="2321" y="0"/>
                  <a:pt x="2321" y="0"/>
                </a:cubicBezTo>
                <a:cubicBezTo>
                  <a:pt x="0" y="32"/>
                  <a:pt x="920" y="1970"/>
                  <a:pt x="1522" y="2011"/>
                </a:cubicBezTo>
                <a:cubicBezTo>
                  <a:pt x="2126" y="2060"/>
                  <a:pt x="2028" y="1343"/>
                  <a:pt x="2411" y="1189"/>
                </a:cubicBezTo>
                <a:cubicBezTo>
                  <a:pt x="2793" y="1034"/>
                  <a:pt x="3136" y="855"/>
                  <a:pt x="2988" y="456"/>
                </a:cubicBezTo>
                <a:close/>
                <a:moveTo>
                  <a:pt x="1254" y="367"/>
                </a:moveTo>
                <a:lnTo>
                  <a:pt x="1254" y="367"/>
                </a:lnTo>
                <a:cubicBezTo>
                  <a:pt x="1327" y="367"/>
                  <a:pt x="1385" y="423"/>
                  <a:pt x="1385" y="504"/>
                </a:cubicBezTo>
                <a:cubicBezTo>
                  <a:pt x="1385" y="578"/>
                  <a:pt x="1327" y="636"/>
                  <a:pt x="1254" y="636"/>
                </a:cubicBezTo>
                <a:cubicBezTo>
                  <a:pt x="1173" y="636"/>
                  <a:pt x="1116" y="578"/>
                  <a:pt x="1116" y="504"/>
                </a:cubicBezTo>
                <a:cubicBezTo>
                  <a:pt x="1116" y="423"/>
                  <a:pt x="1173" y="367"/>
                  <a:pt x="1254" y="367"/>
                </a:cubicBezTo>
                <a:close/>
                <a:moveTo>
                  <a:pt x="936" y="904"/>
                </a:moveTo>
                <a:lnTo>
                  <a:pt x="936" y="904"/>
                </a:lnTo>
                <a:cubicBezTo>
                  <a:pt x="936" y="806"/>
                  <a:pt x="1018" y="725"/>
                  <a:pt x="1116" y="725"/>
                </a:cubicBezTo>
                <a:cubicBezTo>
                  <a:pt x="1213" y="725"/>
                  <a:pt x="1295" y="806"/>
                  <a:pt x="1295" y="904"/>
                </a:cubicBezTo>
                <a:cubicBezTo>
                  <a:pt x="1295" y="1010"/>
                  <a:pt x="1213" y="1091"/>
                  <a:pt x="1116" y="1091"/>
                </a:cubicBezTo>
                <a:cubicBezTo>
                  <a:pt x="1018" y="1091"/>
                  <a:pt x="936" y="1010"/>
                  <a:pt x="936" y="904"/>
                </a:cubicBezTo>
                <a:close/>
                <a:moveTo>
                  <a:pt x="1246" y="1563"/>
                </a:moveTo>
                <a:lnTo>
                  <a:pt x="1246" y="1563"/>
                </a:lnTo>
                <a:cubicBezTo>
                  <a:pt x="1132" y="1563"/>
                  <a:pt x="1034" y="1466"/>
                  <a:pt x="1034" y="1352"/>
                </a:cubicBezTo>
                <a:cubicBezTo>
                  <a:pt x="1034" y="1238"/>
                  <a:pt x="1132" y="1148"/>
                  <a:pt x="1246" y="1148"/>
                </a:cubicBezTo>
                <a:cubicBezTo>
                  <a:pt x="1352" y="1148"/>
                  <a:pt x="1450" y="1238"/>
                  <a:pt x="1450" y="1352"/>
                </a:cubicBezTo>
                <a:cubicBezTo>
                  <a:pt x="1450" y="1466"/>
                  <a:pt x="1352" y="1563"/>
                  <a:pt x="1246" y="1563"/>
                </a:cubicBezTo>
                <a:close/>
                <a:moveTo>
                  <a:pt x="1612" y="1914"/>
                </a:moveTo>
                <a:lnTo>
                  <a:pt x="1612" y="1914"/>
                </a:lnTo>
                <a:cubicBezTo>
                  <a:pt x="1490" y="1914"/>
                  <a:pt x="1392" y="1816"/>
                  <a:pt x="1392" y="1686"/>
                </a:cubicBezTo>
                <a:cubicBezTo>
                  <a:pt x="1392" y="1563"/>
                  <a:pt x="1490" y="1466"/>
                  <a:pt x="1612" y="1466"/>
                </a:cubicBezTo>
                <a:cubicBezTo>
                  <a:pt x="1735" y="1466"/>
                  <a:pt x="1833" y="1563"/>
                  <a:pt x="1833" y="1686"/>
                </a:cubicBezTo>
                <a:cubicBezTo>
                  <a:pt x="1833" y="1816"/>
                  <a:pt x="1735" y="1914"/>
                  <a:pt x="1612" y="1914"/>
                </a:cubicBezTo>
                <a:close/>
                <a:moveTo>
                  <a:pt x="2525" y="871"/>
                </a:moveTo>
                <a:lnTo>
                  <a:pt x="2525" y="871"/>
                </a:lnTo>
                <a:cubicBezTo>
                  <a:pt x="2379" y="871"/>
                  <a:pt x="2256" y="757"/>
                  <a:pt x="2256" y="602"/>
                </a:cubicBezTo>
                <a:cubicBezTo>
                  <a:pt x="2256" y="456"/>
                  <a:pt x="2379" y="334"/>
                  <a:pt x="2525" y="334"/>
                </a:cubicBezTo>
                <a:cubicBezTo>
                  <a:pt x="2672" y="334"/>
                  <a:pt x="2793" y="456"/>
                  <a:pt x="2793" y="602"/>
                </a:cubicBezTo>
                <a:cubicBezTo>
                  <a:pt x="2793" y="757"/>
                  <a:pt x="2672" y="871"/>
                  <a:pt x="2525" y="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3" name="Freeform 52"/>
          <p:cNvSpPr>
            <a:spLocks noChangeArrowheads="1"/>
          </p:cNvSpPr>
          <p:nvPr/>
        </p:nvSpPr>
        <p:spPr bwMode="auto">
          <a:xfrm>
            <a:off x="5586195" y="2566789"/>
            <a:ext cx="976096" cy="437771"/>
          </a:xfrm>
          <a:custGeom>
            <a:avLst/>
            <a:gdLst>
              <a:gd name="T0" fmla="*/ 2851 w 5733"/>
              <a:gd name="T1" fmla="*/ 2572 h 2573"/>
              <a:gd name="T2" fmla="*/ 0 w 5733"/>
              <a:gd name="T3" fmla="*/ 1286 h 2573"/>
              <a:gd name="T4" fmla="*/ 2923 w 5733"/>
              <a:gd name="T5" fmla="*/ 0 h 2573"/>
              <a:gd name="T6" fmla="*/ 5732 w 5733"/>
              <a:gd name="T7" fmla="*/ 1253 h 2573"/>
              <a:gd name="T8" fmla="*/ 2851 w 5733"/>
              <a:gd name="T9" fmla="*/ 2572 h 2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33" h="2573">
                <a:moveTo>
                  <a:pt x="2851" y="2572"/>
                </a:moveTo>
                <a:lnTo>
                  <a:pt x="0" y="1286"/>
                </a:lnTo>
                <a:lnTo>
                  <a:pt x="2923" y="0"/>
                </a:lnTo>
                <a:lnTo>
                  <a:pt x="5732" y="1253"/>
                </a:lnTo>
                <a:lnTo>
                  <a:pt x="2851" y="2572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4" name="Freeform 53"/>
          <p:cNvSpPr>
            <a:spLocks noChangeArrowheads="1"/>
          </p:cNvSpPr>
          <p:nvPr/>
        </p:nvSpPr>
        <p:spPr bwMode="auto">
          <a:xfrm>
            <a:off x="6521745" y="2771783"/>
            <a:ext cx="30784" cy="322132"/>
          </a:xfrm>
          <a:custGeom>
            <a:avLst/>
            <a:gdLst>
              <a:gd name="T0" fmla="*/ 179 w 180"/>
              <a:gd name="T1" fmla="*/ 1889 h 1890"/>
              <a:gd name="T2" fmla="*/ 0 w 180"/>
              <a:gd name="T3" fmla="*/ 1889 h 1890"/>
              <a:gd name="T4" fmla="*/ 0 w 180"/>
              <a:gd name="T5" fmla="*/ 0 h 1890"/>
              <a:gd name="T6" fmla="*/ 179 w 180"/>
              <a:gd name="T7" fmla="*/ 0 h 1890"/>
              <a:gd name="T8" fmla="*/ 179 w 180"/>
              <a:gd name="T9" fmla="*/ 1889 h 1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1890">
                <a:moveTo>
                  <a:pt x="179" y="1889"/>
                </a:moveTo>
                <a:lnTo>
                  <a:pt x="0" y="1889"/>
                </a:lnTo>
                <a:lnTo>
                  <a:pt x="0" y="0"/>
                </a:lnTo>
                <a:lnTo>
                  <a:pt x="179" y="0"/>
                </a:lnTo>
                <a:lnTo>
                  <a:pt x="179" y="1889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5" name="Freeform 54"/>
          <p:cNvSpPr>
            <a:spLocks noChangeArrowheads="1"/>
          </p:cNvSpPr>
          <p:nvPr/>
        </p:nvSpPr>
        <p:spPr bwMode="auto">
          <a:xfrm>
            <a:off x="6488709" y="3056372"/>
            <a:ext cx="96859" cy="96865"/>
          </a:xfrm>
          <a:custGeom>
            <a:avLst/>
            <a:gdLst>
              <a:gd name="T0" fmla="*/ 569 w 570"/>
              <a:gd name="T1" fmla="*/ 285 h 571"/>
              <a:gd name="T2" fmla="*/ 569 w 570"/>
              <a:gd name="T3" fmla="*/ 285 h 571"/>
              <a:gd name="T4" fmla="*/ 284 w 570"/>
              <a:gd name="T5" fmla="*/ 0 h 571"/>
              <a:gd name="T6" fmla="*/ 0 w 570"/>
              <a:gd name="T7" fmla="*/ 285 h 571"/>
              <a:gd name="T8" fmla="*/ 284 w 570"/>
              <a:gd name="T9" fmla="*/ 570 h 571"/>
              <a:gd name="T10" fmla="*/ 569 w 570"/>
              <a:gd name="T11" fmla="*/ 28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0" h="571">
                <a:moveTo>
                  <a:pt x="569" y="285"/>
                </a:moveTo>
                <a:lnTo>
                  <a:pt x="569" y="285"/>
                </a:lnTo>
                <a:cubicBezTo>
                  <a:pt x="569" y="130"/>
                  <a:pt x="448" y="0"/>
                  <a:pt x="284" y="0"/>
                </a:cubicBezTo>
                <a:cubicBezTo>
                  <a:pt x="130" y="0"/>
                  <a:pt x="0" y="130"/>
                  <a:pt x="0" y="285"/>
                </a:cubicBezTo>
                <a:cubicBezTo>
                  <a:pt x="0" y="448"/>
                  <a:pt x="130" y="570"/>
                  <a:pt x="284" y="570"/>
                </a:cubicBezTo>
                <a:cubicBezTo>
                  <a:pt x="448" y="570"/>
                  <a:pt x="569" y="448"/>
                  <a:pt x="569" y="285"/>
                </a:cubicBezTo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6" name="Freeform 55"/>
          <p:cNvSpPr>
            <a:spLocks noChangeArrowheads="1"/>
          </p:cNvSpPr>
          <p:nvPr/>
        </p:nvSpPr>
        <p:spPr bwMode="auto">
          <a:xfrm>
            <a:off x="6477446" y="3108934"/>
            <a:ext cx="72081" cy="217759"/>
          </a:xfrm>
          <a:custGeom>
            <a:avLst/>
            <a:gdLst>
              <a:gd name="T0" fmla="*/ 227 w 424"/>
              <a:gd name="T1" fmla="*/ 82 h 1281"/>
              <a:gd name="T2" fmla="*/ 227 w 424"/>
              <a:gd name="T3" fmla="*/ 82 h 1281"/>
              <a:gd name="T4" fmla="*/ 89 w 424"/>
              <a:gd name="T5" fmla="*/ 1280 h 1281"/>
              <a:gd name="T6" fmla="*/ 423 w 424"/>
              <a:gd name="T7" fmla="*/ 1280 h 1281"/>
              <a:gd name="T8" fmla="*/ 423 w 424"/>
              <a:gd name="T9" fmla="*/ 0 h 1281"/>
              <a:gd name="T10" fmla="*/ 227 w 424"/>
              <a:gd name="T11" fmla="*/ 82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" h="1281">
                <a:moveTo>
                  <a:pt x="227" y="82"/>
                </a:moveTo>
                <a:lnTo>
                  <a:pt x="227" y="82"/>
                </a:lnTo>
                <a:cubicBezTo>
                  <a:pt x="227" y="82"/>
                  <a:pt x="0" y="530"/>
                  <a:pt x="89" y="1280"/>
                </a:cubicBezTo>
                <a:cubicBezTo>
                  <a:pt x="423" y="1280"/>
                  <a:pt x="423" y="1280"/>
                  <a:pt x="423" y="1280"/>
                </a:cubicBezTo>
                <a:cubicBezTo>
                  <a:pt x="423" y="0"/>
                  <a:pt x="423" y="0"/>
                  <a:pt x="423" y="0"/>
                </a:cubicBezTo>
                <a:cubicBezTo>
                  <a:pt x="423" y="0"/>
                  <a:pt x="227" y="114"/>
                  <a:pt x="227" y="82"/>
                </a:cubicBezTo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7" name="Freeform 56"/>
          <p:cNvSpPr>
            <a:spLocks noChangeArrowheads="1"/>
          </p:cNvSpPr>
          <p:nvPr/>
        </p:nvSpPr>
        <p:spPr bwMode="auto">
          <a:xfrm>
            <a:off x="6530005" y="3108934"/>
            <a:ext cx="72081" cy="217759"/>
          </a:xfrm>
          <a:custGeom>
            <a:avLst/>
            <a:gdLst>
              <a:gd name="T0" fmla="*/ 195 w 424"/>
              <a:gd name="T1" fmla="*/ 82 h 1281"/>
              <a:gd name="T2" fmla="*/ 195 w 424"/>
              <a:gd name="T3" fmla="*/ 82 h 1281"/>
              <a:gd name="T4" fmla="*/ 334 w 424"/>
              <a:gd name="T5" fmla="*/ 1280 h 1281"/>
              <a:gd name="T6" fmla="*/ 0 w 424"/>
              <a:gd name="T7" fmla="*/ 1280 h 1281"/>
              <a:gd name="T8" fmla="*/ 0 w 424"/>
              <a:gd name="T9" fmla="*/ 0 h 1281"/>
              <a:gd name="T10" fmla="*/ 195 w 424"/>
              <a:gd name="T11" fmla="*/ 82 h 1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4" h="1281">
                <a:moveTo>
                  <a:pt x="195" y="82"/>
                </a:moveTo>
                <a:lnTo>
                  <a:pt x="195" y="82"/>
                </a:lnTo>
                <a:cubicBezTo>
                  <a:pt x="195" y="82"/>
                  <a:pt x="423" y="530"/>
                  <a:pt x="334" y="1280"/>
                </a:cubicBezTo>
                <a:cubicBezTo>
                  <a:pt x="0" y="1280"/>
                  <a:pt x="0" y="1280"/>
                  <a:pt x="0" y="128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95" y="114"/>
                  <a:pt x="195" y="8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8" name="Freeform 57"/>
          <p:cNvSpPr>
            <a:spLocks noChangeArrowheads="1"/>
          </p:cNvSpPr>
          <p:nvPr/>
        </p:nvSpPr>
        <p:spPr bwMode="auto">
          <a:xfrm>
            <a:off x="5779912" y="2915954"/>
            <a:ext cx="566136" cy="422001"/>
          </a:xfrm>
          <a:custGeom>
            <a:avLst/>
            <a:gdLst>
              <a:gd name="T0" fmla="*/ 3324 w 3325"/>
              <a:gd name="T1" fmla="*/ 0 h 2477"/>
              <a:gd name="T2" fmla="*/ 3324 w 3325"/>
              <a:gd name="T3" fmla="*/ 0 h 2477"/>
              <a:gd name="T4" fmla="*/ 1663 w 3325"/>
              <a:gd name="T5" fmla="*/ 781 h 2477"/>
              <a:gd name="T6" fmla="*/ 0 w 3325"/>
              <a:gd name="T7" fmla="*/ 0 h 2477"/>
              <a:gd name="T8" fmla="*/ 0 w 3325"/>
              <a:gd name="T9" fmla="*/ 1913 h 2477"/>
              <a:gd name="T10" fmla="*/ 1621 w 3325"/>
              <a:gd name="T11" fmla="*/ 2476 h 2477"/>
              <a:gd name="T12" fmla="*/ 1621 w 3325"/>
              <a:gd name="T13" fmla="*/ 2476 h 2477"/>
              <a:gd name="T14" fmla="*/ 1663 w 3325"/>
              <a:gd name="T15" fmla="*/ 2476 h 2477"/>
              <a:gd name="T16" fmla="*/ 1712 w 3325"/>
              <a:gd name="T17" fmla="*/ 2476 h 2477"/>
              <a:gd name="T18" fmla="*/ 1712 w 3325"/>
              <a:gd name="T19" fmla="*/ 2476 h 2477"/>
              <a:gd name="T20" fmla="*/ 3324 w 3325"/>
              <a:gd name="T21" fmla="*/ 1913 h 2477"/>
              <a:gd name="T22" fmla="*/ 3324 w 3325"/>
              <a:gd name="T23" fmla="*/ 0 h 2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325" h="2477">
                <a:moveTo>
                  <a:pt x="3324" y="0"/>
                </a:moveTo>
                <a:lnTo>
                  <a:pt x="3324" y="0"/>
                </a:lnTo>
                <a:cubicBezTo>
                  <a:pt x="3324" y="7"/>
                  <a:pt x="1931" y="659"/>
                  <a:pt x="1663" y="781"/>
                </a:cubicBezTo>
                <a:cubicBezTo>
                  <a:pt x="1394" y="659"/>
                  <a:pt x="0" y="7"/>
                  <a:pt x="0" y="0"/>
                </a:cubicBezTo>
                <a:cubicBezTo>
                  <a:pt x="0" y="1913"/>
                  <a:pt x="0" y="1913"/>
                  <a:pt x="0" y="1913"/>
                </a:cubicBezTo>
                <a:cubicBezTo>
                  <a:pt x="449" y="2386"/>
                  <a:pt x="1336" y="2467"/>
                  <a:pt x="1621" y="2476"/>
                </a:cubicBezTo>
                <a:lnTo>
                  <a:pt x="1621" y="2476"/>
                </a:lnTo>
                <a:cubicBezTo>
                  <a:pt x="1621" y="2476"/>
                  <a:pt x="1638" y="2476"/>
                  <a:pt x="1663" y="2476"/>
                </a:cubicBezTo>
                <a:cubicBezTo>
                  <a:pt x="1695" y="2476"/>
                  <a:pt x="1712" y="2476"/>
                  <a:pt x="1712" y="2476"/>
                </a:cubicBezTo>
                <a:lnTo>
                  <a:pt x="1712" y="2476"/>
                </a:lnTo>
                <a:cubicBezTo>
                  <a:pt x="1988" y="2467"/>
                  <a:pt x="2876" y="2386"/>
                  <a:pt x="3324" y="1913"/>
                </a:cubicBezTo>
                <a:lnTo>
                  <a:pt x="3324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59" name="Freeform 58"/>
          <p:cNvSpPr>
            <a:spLocks noChangeArrowheads="1"/>
          </p:cNvSpPr>
          <p:nvPr/>
        </p:nvSpPr>
        <p:spPr bwMode="auto">
          <a:xfrm>
            <a:off x="4476450" y="2795812"/>
            <a:ext cx="438492" cy="438521"/>
          </a:xfrm>
          <a:custGeom>
            <a:avLst/>
            <a:gdLst>
              <a:gd name="T0" fmla="*/ 1287 w 2575"/>
              <a:gd name="T1" fmla="*/ 0 h 2575"/>
              <a:gd name="T2" fmla="*/ 1287 w 2575"/>
              <a:gd name="T3" fmla="*/ 0 h 2575"/>
              <a:gd name="T4" fmla="*/ 0 w 2575"/>
              <a:gd name="T5" fmla="*/ 1287 h 2575"/>
              <a:gd name="T6" fmla="*/ 1287 w 2575"/>
              <a:gd name="T7" fmla="*/ 2574 h 2575"/>
              <a:gd name="T8" fmla="*/ 2574 w 2575"/>
              <a:gd name="T9" fmla="*/ 1287 h 2575"/>
              <a:gd name="T10" fmla="*/ 1287 w 2575"/>
              <a:gd name="T11" fmla="*/ 0 h 2575"/>
              <a:gd name="T12" fmla="*/ 1287 w 2575"/>
              <a:gd name="T13" fmla="*/ 2516 h 2575"/>
              <a:gd name="T14" fmla="*/ 1287 w 2575"/>
              <a:gd name="T15" fmla="*/ 2516 h 2575"/>
              <a:gd name="T16" fmla="*/ 65 w 2575"/>
              <a:gd name="T17" fmla="*/ 1287 h 2575"/>
              <a:gd name="T18" fmla="*/ 1287 w 2575"/>
              <a:gd name="T19" fmla="*/ 58 h 2575"/>
              <a:gd name="T20" fmla="*/ 2517 w 2575"/>
              <a:gd name="T21" fmla="*/ 1287 h 2575"/>
              <a:gd name="T22" fmla="*/ 1287 w 2575"/>
              <a:gd name="T23" fmla="*/ 2516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75" h="2575">
                <a:moveTo>
                  <a:pt x="1287" y="0"/>
                </a:moveTo>
                <a:lnTo>
                  <a:pt x="1287" y="0"/>
                </a:lnTo>
                <a:cubicBezTo>
                  <a:pt x="579" y="0"/>
                  <a:pt x="0" y="578"/>
                  <a:pt x="0" y="1287"/>
                </a:cubicBezTo>
                <a:cubicBezTo>
                  <a:pt x="0" y="1995"/>
                  <a:pt x="579" y="2574"/>
                  <a:pt x="1287" y="2574"/>
                </a:cubicBezTo>
                <a:cubicBezTo>
                  <a:pt x="2003" y="2574"/>
                  <a:pt x="2574" y="1995"/>
                  <a:pt x="2574" y="1287"/>
                </a:cubicBezTo>
                <a:cubicBezTo>
                  <a:pt x="2574" y="578"/>
                  <a:pt x="2003" y="0"/>
                  <a:pt x="1287" y="0"/>
                </a:cubicBezTo>
                <a:close/>
                <a:moveTo>
                  <a:pt x="1287" y="2516"/>
                </a:moveTo>
                <a:lnTo>
                  <a:pt x="1287" y="2516"/>
                </a:lnTo>
                <a:cubicBezTo>
                  <a:pt x="611" y="2516"/>
                  <a:pt x="65" y="1963"/>
                  <a:pt x="65" y="1287"/>
                </a:cubicBezTo>
                <a:cubicBezTo>
                  <a:pt x="65" y="611"/>
                  <a:pt x="611" y="58"/>
                  <a:pt x="1287" y="58"/>
                </a:cubicBezTo>
                <a:cubicBezTo>
                  <a:pt x="1972" y="58"/>
                  <a:pt x="2517" y="611"/>
                  <a:pt x="2517" y="1287"/>
                </a:cubicBezTo>
                <a:cubicBezTo>
                  <a:pt x="2517" y="1963"/>
                  <a:pt x="1972" y="2516"/>
                  <a:pt x="1287" y="2516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0" name="Freeform 59"/>
          <p:cNvSpPr>
            <a:spLocks noChangeArrowheads="1"/>
          </p:cNvSpPr>
          <p:nvPr/>
        </p:nvSpPr>
        <p:spPr bwMode="auto">
          <a:xfrm>
            <a:off x="4465186" y="2804071"/>
            <a:ext cx="492553" cy="430261"/>
          </a:xfrm>
          <a:custGeom>
            <a:avLst/>
            <a:gdLst>
              <a:gd name="T0" fmla="*/ 839 w 2893"/>
              <a:gd name="T1" fmla="*/ 179 h 2526"/>
              <a:gd name="T2" fmla="*/ 790 w 2893"/>
              <a:gd name="T3" fmla="*/ 277 h 2526"/>
              <a:gd name="T4" fmla="*/ 758 w 2893"/>
              <a:gd name="T5" fmla="*/ 367 h 2526"/>
              <a:gd name="T6" fmla="*/ 717 w 2893"/>
              <a:gd name="T7" fmla="*/ 309 h 2526"/>
              <a:gd name="T8" fmla="*/ 669 w 2893"/>
              <a:gd name="T9" fmla="*/ 390 h 2526"/>
              <a:gd name="T10" fmla="*/ 571 w 2893"/>
              <a:gd name="T11" fmla="*/ 415 h 2526"/>
              <a:gd name="T12" fmla="*/ 465 w 2893"/>
              <a:gd name="T13" fmla="*/ 497 h 2526"/>
              <a:gd name="T14" fmla="*/ 358 w 2893"/>
              <a:gd name="T15" fmla="*/ 643 h 2526"/>
              <a:gd name="T16" fmla="*/ 253 w 2893"/>
              <a:gd name="T17" fmla="*/ 765 h 2526"/>
              <a:gd name="T18" fmla="*/ 318 w 2893"/>
              <a:gd name="T19" fmla="*/ 839 h 2526"/>
              <a:gd name="T20" fmla="*/ 351 w 2893"/>
              <a:gd name="T21" fmla="*/ 904 h 2526"/>
              <a:gd name="T22" fmla="*/ 277 w 2893"/>
              <a:gd name="T23" fmla="*/ 855 h 2526"/>
              <a:gd name="T24" fmla="*/ 228 w 2893"/>
              <a:gd name="T25" fmla="*/ 797 h 2526"/>
              <a:gd name="T26" fmla="*/ 212 w 2893"/>
              <a:gd name="T27" fmla="*/ 846 h 2526"/>
              <a:gd name="T28" fmla="*/ 212 w 2893"/>
              <a:gd name="T29" fmla="*/ 1041 h 2526"/>
              <a:gd name="T30" fmla="*/ 277 w 2893"/>
              <a:gd name="T31" fmla="*/ 1010 h 2526"/>
              <a:gd name="T32" fmla="*/ 399 w 2893"/>
              <a:gd name="T33" fmla="*/ 1091 h 2526"/>
              <a:gd name="T34" fmla="*/ 521 w 2893"/>
              <a:gd name="T35" fmla="*/ 1205 h 2526"/>
              <a:gd name="T36" fmla="*/ 620 w 2893"/>
              <a:gd name="T37" fmla="*/ 1319 h 2526"/>
              <a:gd name="T38" fmla="*/ 799 w 2893"/>
              <a:gd name="T39" fmla="*/ 1433 h 2526"/>
              <a:gd name="T40" fmla="*/ 750 w 2893"/>
              <a:gd name="T41" fmla="*/ 1677 h 2526"/>
              <a:gd name="T42" fmla="*/ 652 w 2893"/>
              <a:gd name="T43" fmla="*/ 1865 h 2526"/>
              <a:gd name="T44" fmla="*/ 636 w 2893"/>
              <a:gd name="T45" fmla="*/ 2117 h 2526"/>
              <a:gd name="T46" fmla="*/ 660 w 2893"/>
              <a:gd name="T47" fmla="*/ 2214 h 2526"/>
              <a:gd name="T48" fmla="*/ 448 w 2893"/>
              <a:gd name="T49" fmla="*/ 1921 h 2526"/>
              <a:gd name="T50" fmla="*/ 286 w 2893"/>
              <a:gd name="T51" fmla="*/ 1605 h 2526"/>
              <a:gd name="T52" fmla="*/ 172 w 2893"/>
              <a:gd name="T53" fmla="*/ 1140 h 2526"/>
              <a:gd name="T54" fmla="*/ 929 w 2893"/>
              <a:gd name="T55" fmla="*/ 2377 h 2526"/>
              <a:gd name="T56" fmla="*/ 1059 w 2893"/>
              <a:gd name="T57" fmla="*/ 2304 h 2526"/>
              <a:gd name="T58" fmla="*/ 1377 w 2893"/>
              <a:gd name="T59" fmla="*/ 2288 h 2526"/>
              <a:gd name="T60" fmla="*/ 1327 w 2893"/>
              <a:gd name="T61" fmla="*/ 2362 h 2526"/>
              <a:gd name="T62" fmla="*/ 1548 w 2893"/>
              <a:gd name="T63" fmla="*/ 2321 h 2526"/>
              <a:gd name="T64" fmla="*/ 1727 w 2893"/>
              <a:gd name="T65" fmla="*/ 2328 h 2526"/>
              <a:gd name="T66" fmla="*/ 2500 w 2893"/>
              <a:gd name="T67" fmla="*/ 1856 h 2526"/>
              <a:gd name="T68" fmla="*/ 2516 w 2893"/>
              <a:gd name="T69" fmla="*/ 839 h 2526"/>
              <a:gd name="T70" fmla="*/ 2379 w 2893"/>
              <a:gd name="T71" fmla="*/ 700 h 2526"/>
              <a:gd name="T72" fmla="*/ 2379 w 2893"/>
              <a:gd name="T73" fmla="*/ 929 h 2526"/>
              <a:gd name="T74" fmla="*/ 2175 w 2893"/>
              <a:gd name="T75" fmla="*/ 773 h 2526"/>
              <a:gd name="T76" fmla="*/ 2191 w 2893"/>
              <a:gd name="T77" fmla="*/ 895 h 2526"/>
              <a:gd name="T78" fmla="*/ 2314 w 2893"/>
              <a:gd name="T79" fmla="*/ 1010 h 2526"/>
              <a:gd name="T80" fmla="*/ 2337 w 2893"/>
              <a:gd name="T81" fmla="*/ 1229 h 2526"/>
              <a:gd name="T82" fmla="*/ 2265 w 2893"/>
              <a:gd name="T83" fmla="*/ 1506 h 2526"/>
              <a:gd name="T84" fmla="*/ 2135 w 2893"/>
              <a:gd name="T85" fmla="*/ 1694 h 2526"/>
              <a:gd name="T86" fmla="*/ 1930 w 2893"/>
              <a:gd name="T87" fmla="*/ 1930 h 2526"/>
              <a:gd name="T88" fmla="*/ 1800 w 2893"/>
              <a:gd name="T89" fmla="*/ 1816 h 2526"/>
              <a:gd name="T90" fmla="*/ 1768 w 2893"/>
              <a:gd name="T91" fmla="*/ 1580 h 2526"/>
              <a:gd name="T92" fmla="*/ 1719 w 2893"/>
              <a:gd name="T93" fmla="*/ 1368 h 2526"/>
              <a:gd name="T94" fmla="*/ 1621 w 2893"/>
              <a:gd name="T95" fmla="*/ 1180 h 2526"/>
              <a:gd name="T96" fmla="*/ 1296 w 2893"/>
              <a:gd name="T97" fmla="*/ 1173 h 2526"/>
              <a:gd name="T98" fmla="*/ 1166 w 2893"/>
              <a:gd name="T99" fmla="*/ 1010 h 2526"/>
              <a:gd name="T100" fmla="*/ 1238 w 2893"/>
              <a:gd name="T101" fmla="*/ 676 h 2526"/>
              <a:gd name="T102" fmla="*/ 1459 w 2893"/>
              <a:gd name="T103" fmla="*/ 537 h 2526"/>
              <a:gd name="T104" fmla="*/ 1637 w 2893"/>
              <a:gd name="T105" fmla="*/ 521 h 2526"/>
              <a:gd name="T106" fmla="*/ 1817 w 2893"/>
              <a:gd name="T107" fmla="*/ 627 h 2526"/>
              <a:gd name="T108" fmla="*/ 2053 w 2893"/>
              <a:gd name="T109" fmla="*/ 595 h 2526"/>
              <a:gd name="T110" fmla="*/ 1873 w 2893"/>
              <a:gd name="T111" fmla="*/ 497 h 2526"/>
              <a:gd name="T112" fmla="*/ 1947 w 2893"/>
              <a:gd name="T113" fmla="*/ 350 h 2526"/>
              <a:gd name="T114" fmla="*/ 1735 w 2893"/>
              <a:gd name="T115" fmla="*/ 423 h 2526"/>
              <a:gd name="T116" fmla="*/ 1466 w 2893"/>
              <a:gd name="T117" fmla="*/ 456 h 2526"/>
              <a:gd name="T118" fmla="*/ 1450 w 2893"/>
              <a:gd name="T119" fmla="*/ 302 h 2526"/>
              <a:gd name="T120" fmla="*/ 1173 w 2893"/>
              <a:gd name="T121" fmla="*/ 195 h 2526"/>
              <a:gd name="T122" fmla="*/ 1393 w 2893"/>
              <a:gd name="T123" fmla="*/ 40 h 2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93" h="2526">
                <a:moveTo>
                  <a:pt x="1173" y="9"/>
                </a:moveTo>
                <a:lnTo>
                  <a:pt x="1173" y="9"/>
                </a:lnTo>
                <a:cubicBezTo>
                  <a:pt x="1173" y="9"/>
                  <a:pt x="741" y="65"/>
                  <a:pt x="441" y="399"/>
                </a:cubicBezTo>
                <a:cubicBezTo>
                  <a:pt x="441" y="399"/>
                  <a:pt x="669" y="163"/>
                  <a:pt x="806" y="163"/>
                </a:cubicBezTo>
                <a:cubicBezTo>
                  <a:pt x="839" y="179"/>
                  <a:pt x="839" y="179"/>
                  <a:pt x="839" y="179"/>
                </a:cubicBezTo>
                <a:cubicBezTo>
                  <a:pt x="839" y="179"/>
                  <a:pt x="839" y="195"/>
                  <a:pt x="831" y="195"/>
                </a:cubicBezTo>
                <a:cubicBezTo>
                  <a:pt x="831" y="204"/>
                  <a:pt x="806" y="228"/>
                  <a:pt x="806" y="228"/>
                </a:cubicBezTo>
                <a:cubicBezTo>
                  <a:pt x="806" y="235"/>
                  <a:pt x="815" y="253"/>
                  <a:pt x="815" y="253"/>
                </a:cubicBezTo>
                <a:cubicBezTo>
                  <a:pt x="799" y="269"/>
                  <a:pt x="799" y="269"/>
                  <a:pt x="799" y="269"/>
                </a:cubicBezTo>
                <a:lnTo>
                  <a:pt x="790" y="277"/>
                </a:lnTo>
                <a:cubicBezTo>
                  <a:pt x="783" y="285"/>
                  <a:pt x="783" y="285"/>
                  <a:pt x="783" y="293"/>
                </a:cubicBezTo>
                <a:cubicBezTo>
                  <a:pt x="783" y="302"/>
                  <a:pt x="783" y="318"/>
                  <a:pt x="783" y="318"/>
                </a:cubicBezTo>
                <a:cubicBezTo>
                  <a:pt x="783" y="342"/>
                  <a:pt x="783" y="342"/>
                  <a:pt x="783" y="342"/>
                </a:cubicBezTo>
                <a:cubicBezTo>
                  <a:pt x="774" y="358"/>
                  <a:pt x="774" y="358"/>
                  <a:pt x="774" y="358"/>
                </a:cubicBezTo>
                <a:cubicBezTo>
                  <a:pt x="758" y="367"/>
                  <a:pt x="758" y="367"/>
                  <a:pt x="758" y="367"/>
                </a:cubicBezTo>
                <a:cubicBezTo>
                  <a:pt x="758" y="367"/>
                  <a:pt x="734" y="374"/>
                  <a:pt x="725" y="367"/>
                </a:cubicBezTo>
                <a:cubicBezTo>
                  <a:pt x="717" y="367"/>
                  <a:pt x="717" y="350"/>
                  <a:pt x="717" y="350"/>
                </a:cubicBezTo>
                <a:cubicBezTo>
                  <a:pt x="741" y="334"/>
                  <a:pt x="741" y="334"/>
                  <a:pt x="741" y="334"/>
                </a:cubicBezTo>
                <a:cubicBezTo>
                  <a:pt x="741" y="334"/>
                  <a:pt x="741" y="325"/>
                  <a:pt x="734" y="325"/>
                </a:cubicBezTo>
                <a:cubicBezTo>
                  <a:pt x="725" y="318"/>
                  <a:pt x="725" y="302"/>
                  <a:pt x="717" y="309"/>
                </a:cubicBezTo>
                <a:cubicBezTo>
                  <a:pt x="701" y="309"/>
                  <a:pt x="685" y="325"/>
                  <a:pt x="685" y="325"/>
                </a:cubicBezTo>
                <a:cubicBezTo>
                  <a:pt x="660" y="342"/>
                  <a:pt x="660" y="342"/>
                  <a:pt x="660" y="342"/>
                </a:cubicBezTo>
                <a:lnTo>
                  <a:pt x="652" y="367"/>
                </a:lnTo>
                <a:cubicBezTo>
                  <a:pt x="660" y="367"/>
                  <a:pt x="669" y="374"/>
                  <a:pt x="669" y="374"/>
                </a:cubicBezTo>
                <a:cubicBezTo>
                  <a:pt x="669" y="374"/>
                  <a:pt x="669" y="383"/>
                  <a:pt x="669" y="390"/>
                </a:cubicBezTo>
                <a:cubicBezTo>
                  <a:pt x="669" y="399"/>
                  <a:pt x="669" y="415"/>
                  <a:pt x="669" y="415"/>
                </a:cubicBezTo>
                <a:cubicBezTo>
                  <a:pt x="669" y="415"/>
                  <a:pt x="660" y="423"/>
                  <a:pt x="644" y="415"/>
                </a:cubicBezTo>
                <a:cubicBezTo>
                  <a:pt x="627" y="415"/>
                  <a:pt x="620" y="415"/>
                  <a:pt x="611" y="407"/>
                </a:cubicBezTo>
                <a:cubicBezTo>
                  <a:pt x="604" y="407"/>
                  <a:pt x="595" y="399"/>
                  <a:pt x="579" y="407"/>
                </a:cubicBezTo>
                <a:cubicBezTo>
                  <a:pt x="571" y="407"/>
                  <a:pt x="571" y="407"/>
                  <a:pt x="571" y="415"/>
                </a:cubicBezTo>
                <a:lnTo>
                  <a:pt x="537" y="439"/>
                </a:lnTo>
                <a:cubicBezTo>
                  <a:pt x="537" y="439"/>
                  <a:pt x="530" y="439"/>
                  <a:pt x="530" y="448"/>
                </a:cubicBezTo>
                <a:cubicBezTo>
                  <a:pt x="530" y="456"/>
                  <a:pt x="513" y="472"/>
                  <a:pt x="513" y="472"/>
                </a:cubicBezTo>
                <a:cubicBezTo>
                  <a:pt x="513" y="472"/>
                  <a:pt x="506" y="488"/>
                  <a:pt x="490" y="488"/>
                </a:cubicBezTo>
                <a:cubicBezTo>
                  <a:pt x="465" y="497"/>
                  <a:pt x="465" y="497"/>
                  <a:pt x="465" y="497"/>
                </a:cubicBezTo>
                <a:cubicBezTo>
                  <a:pt x="456" y="521"/>
                  <a:pt x="456" y="521"/>
                  <a:pt x="456" y="521"/>
                </a:cubicBezTo>
                <a:cubicBezTo>
                  <a:pt x="456" y="521"/>
                  <a:pt x="441" y="529"/>
                  <a:pt x="432" y="546"/>
                </a:cubicBezTo>
                <a:cubicBezTo>
                  <a:pt x="416" y="562"/>
                  <a:pt x="391" y="578"/>
                  <a:pt x="383" y="586"/>
                </a:cubicBezTo>
                <a:cubicBezTo>
                  <a:pt x="375" y="586"/>
                  <a:pt x="367" y="595"/>
                  <a:pt x="358" y="611"/>
                </a:cubicBezTo>
                <a:cubicBezTo>
                  <a:pt x="358" y="618"/>
                  <a:pt x="358" y="635"/>
                  <a:pt x="358" y="643"/>
                </a:cubicBezTo>
                <a:cubicBezTo>
                  <a:pt x="351" y="651"/>
                  <a:pt x="342" y="667"/>
                  <a:pt x="342" y="676"/>
                </a:cubicBezTo>
                <a:cubicBezTo>
                  <a:pt x="342" y="692"/>
                  <a:pt x="334" y="708"/>
                  <a:pt x="326" y="708"/>
                </a:cubicBezTo>
                <a:cubicBezTo>
                  <a:pt x="326" y="716"/>
                  <a:pt x="310" y="725"/>
                  <a:pt x="310" y="725"/>
                </a:cubicBezTo>
                <a:cubicBezTo>
                  <a:pt x="302" y="725"/>
                  <a:pt x="277" y="732"/>
                  <a:pt x="269" y="741"/>
                </a:cubicBezTo>
                <a:cubicBezTo>
                  <a:pt x="261" y="748"/>
                  <a:pt x="253" y="757"/>
                  <a:pt x="253" y="765"/>
                </a:cubicBezTo>
                <a:cubicBezTo>
                  <a:pt x="253" y="773"/>
                  <a:pt x="269" y="781"/>
                  <a:pt x="277" y="781"/>
                </a:cubicBezTo>
                <a:lnTo>
                  <a:pt x="293" y="781"/>
                </a:lnTo>
                <a:cubicBezTo>
                  <a:pt x="293" y="781"/>
                  <a:pt x="293" y="806"/>
                  <a:pt x="293" y="815"/>
                </a:cubicBezTo>
                <a:cubicBezTo>
                  <a:pt x="293" y="815"/>
                  <a:pt x="286" y="839"/>
                  <a:pt x="293" y="839"/>
                </a:cubicBezTo>
                <a:cubicBezTo>
                  <a:pt x="302" y="839"/>
                  <a:pt x="318" y="839"/>
                  <a:pt x="318" y="839"/>
                </a:cubicBezTo>
                <a:cubicBezTo>
                  <a:pt x="342" y="846"/>
                  <a:pt x="342" y="846"/>
                  <a:pt x="342" y="846"/>
                </a:cubicBezTo>
                <a:cubicBezTo>
                  <a:pt x="358" y="864"/>
                  <a:pt x="358" y="864"/>
                  <a:pt x="358" y="864"/>
                </a:cubicBezTo>
                <a:cubicBezTo>
                  <a:pt x="375" y="871"/>
                  <a:pt x="375" y="871"/>
                  <a:pt x="375" y="871"/>
                </a:cubicBezTo>
                <a:cubicBezTo>
                  <a:pt x="375" y="871"/>
                  <a:pt x="367" y="880"/>
                  <a:pt x="367" y="887"/>
                </a:cubicBezTo>
                <a:cubicBezTo>
                  <a:pt x="358" y="895"/>
                  <a:pt x="358" y="904"/>
                  <a:pt x="351" y="904"/>
                </a:cubicBezTo>
                <a:cubicBezTo>
                  <a:pt x="351" y="895"/>
                  <a:pt x="351" y="895"/>
                  <a:pt x="342" y="887"/>
                </a:cubicBezTo>
                <a:cubicBezTo>
                  <a:pt x="342" y="880"/>
                  <a:pt x="342" y="871"/>
                  <a:pt x="334" y="871"/>
                </a:cubicBezTo>
                <a:cubicBezTo>
                  <a:pt x="318" y="871"/>
                  <a:pt x="310" y="880"/>
                  <a:pt x="310" y="880"/>
                </a:cubicBezTo>
                <a:cubicBezTo>
                  <a:pt x="302" y="871"/>
                  <a:pt x="293" y="871"/>
                  <a:pt x="286" y="864"/>
                </a:cubicBezTo>
                <a:cubicBezTo>
                  <a:pt x="277" y="855"/>
                  <a:pt x="277" y="871"/>
                  <a:pt x="277" y="855"/>
                </a:cubicBezTo>
                <a:cubicBezTo>
                  <a:pt x="286" y="846"/>
                  <a:pt x="286" y="839"/>
                  <a:pt x="286" y="830"/>
                </a:cubicBezTo>
                <a:lnTo>
                  <a:pt x="269" y="815"/>
                </a:lnTo>
                <a:cubicBezTo>
                  <a:pt x="261" y="815"/>
                  <a:pt x="269" y="822"/>
                  <a:pt x="261" y="815"/>
                </a:cubicBezTo>
                <a:cubicBezTo>
                  <a:pt x="253" y="806"/>
                  <a:pt x="244" y="797"/>
                  <a:pt x="244" y="797"/>
                </a:cubicBezTo>
                <a:cubicBezTo>
                  <a:pt x="237" y="797"/>
                  <a:pt x="228" y="806"/>
                  <a:pt x="228" y="797"/>
                </a:cubicBezTo>
                <a:cubicBezTo>
                  <a:pt x="228" y="790"/>
                  <a:pt x="237" y="773"/>
                  <a:pt x="237" y="765"/>
                </a:cubicBezTo>
                <a:cubicBezTo>
                  <a:pt x="237" y="757"/>
                  <a:pt x="237" y="748"/>
                  <a:pt x="237" y="741"/>
                </a:cubicBezTo>
                <a:cubicBezTo>
                  <a:pt x="237" y="732"/>
                  <a:pt x="244" y="700"/>
                  <a:pt x="244" y="700"/>
                </a:cubicBezTo>
                <a:cubicBezTo>
                  <a:pt x="244" y="700"/>
                  <a:pt x="204" y="773"/>
                  <a:pt x="196" y="839"/>
                </a:cubicBezTo>
                <a:cubicBezTo>
                  <a:pt x="196" y="839"/>
                  <a:pt x="212" y="830"/>
                  <a:pt x="212" y="846"/>
                </a:cubicBezTo>
                <a:cubicBezTo>
                  <a:pt x="212" y="855"/>
                  <a:pt x="212" y="864"/>
                  <a:pt x="212" y="871"/>
                </a:cubicBezTo>
                <a:cubicBezTo>
                  <a:pt x="212" y="880"/>
                  <a:pt x="212" y="880"/>
                  <a:pt x="212" y="911"/>
                </a:cubicBezTo>
                <a:cubicBezTo>
                  <a:pt x="212" y="945"/>
                  <a:pt x="221" y="953"/>
                  <a:pt x="212" y="961"/>
                </a:cubicBezTo>
                <a:cubicBezTo>
                  <a:pt x="212" y="969"/>
                  <a:pt x="204" y="985"/>
                  <a:pt x="204" y="994"/>
                </a:cubicBezTo>
                <a:cubicBezTo>
                  <a:pt x="196" y="1010"/>
                  <a:pt x="212" y="1034"/>
                  <a:pt x="212" y="1041"/>
                </a:cubicBezTo>
                <a:cubicBezTo>
                  <a:pt x="221" y="1050"/>
                  <a:pt x="221" y="1050"/>
                  <a:pt x="221" y="1059"/>
                </a:cubicBezTo>
                <a:cubicBezTo>
                  <a:pt x="228" y="1066"/>
                  <a:pt x="212" y="1083"/>
                  <a:pt x="228" y="1066"/>
                </a:cubicBezTo>
                <a:cubicBezTo>
                  <a:pt x="244" y="1041"/>
                  <a:pt x="253" y="1026"/>
                  <a:pt x="253" y="1026"/>
                </a:cubicBezTo>
                <a:cubicBezTo>
                  <a:pt x="261" y="1018"/>
                  <a:pt x="261" y="1018"/>
                  <a:pt x="261" y="1018"/>
                </a:cubicBezTo>
                <a:cubicBezTo>
                  <a:pt x="261" y="1018"/>
                  <a:pt x="261" y="1001"/>
                  <a:pt x="277" y="1010"/>
                </a:cubicBezTo>
                <a:cubicBezTo>
                  <a:pt x="302" y="1010"/>
                  <a:pt x="302" y="1010"/>
                  <a:pt x="310" y="1018"/>
                </a:cubicBezTo>
                <a:cubicBezTo>
                  <a:pt x="310" y="1026"/>
                  <a:pt x="302" y="1041"/>
                  <a:pt x="310" y="1041"/>
                </a:cubicBezTo>
                <a:cubicBezTo>
                  <a:pt x="318" y="1041"/>
                  <a:pt x="351" y="1034"/>
                  <a:pt x="358" y="1034"/>
                </a:cubicBezTo>
                <a:cubicBezTo>
                  <a:pt x="367" y="1034"/>
                  <a:pt x="375" y="1034"/>
                  <a:pt x="375" y="1050"/>
                </a:cubicBezTo>
                <a:cubicBezTo>
                  <a:pt x="383" y="1066"/>
                  <a:pt x="391" y="1083"/>
                  <a:pt x="399" y="1091"/>
                </a:cubicBezTo>
                <a:cubicBezTo>
                  <a:pt x="399" y="1091"/>
                  <a:pt x="399" y="1108"/>
                  <a:pt x="407" y="1124"/>
                </a:cubicBezTo>
                <a:cubicBezTo>
                  <a:pt x="407" y="1132"/>
                  <a:pt x="441" y="1140"/>
                  <a:pt x="441" y="1140"/>
                </a:cubicBezTo>
                <a:cubicBezTo>
                  <a:pt x="448" y="1140"/>
                  <a:pt x="472" y="1148"/>
                  <a:pt x="481" y="1148"/>
                </a:cubicBezTo>
                <a:cubicBezTo>
                  <a:pt x="490" y="1157"/>
                  <a:pt x="481" y="1164"/>
                  <a:pt x="497" y="1173"/>
                </a:cubicBezTo>
                <a:cubicBezTo>
                  <a:pt x="513" y="1173"/>
                  <a:pt x="521" y="1205"/>
                  <a:pt x="521" y="1205"/>
                </a:cubicBezTo>
                <a:cubicBezTo>
                  <a:pt x="521" y="1205"/>
                  <a:pt x="521" y="1238"/>
                  <a:pt x="521" y="1246"/>
                </a:cubicBezTo>
                <a:cubicBezTo>
                  <a:pt x="513" y="1254"/>
                  <a:pt x="521" y="1262"/>
                  <a:pt x="530" y="1262"/>
                </a:cubicBezTo>
                <a:cubicBezTo>
                  <a:pt x="537" y="1270"/>
                  <a:pt x="562" y="1270"/>
                  <a:pt x="562" y="1270"/>
                </a:cubicBezTo>
                <a:cubicBezTo>
                  <a:pt x="562" y="1270"/>
                  <a:pt x="555" y="1294"/>
                  <a:pt x="571" y="1303"/>
                </a:cubicBezTo>
                <a:cubicBezTo>
                  <a:pt x="595" y="1311"/>
                  <a:pt x="620" y="1311"/>
                  <a:pt x="620" y="1319"/>
                </a:cubicBezTo>
                <a:cubicBezTo>
                  <a:pt x="627" y="1319"/>
                  <a:pt x="611" y="1343"/>
                  <a:pt x="636" y="1335"/>
                </a:cubicBezTo>
                <a:cubicBezTo>
                  <a:pt x="660" y="1335"/>
                  <a:pt x="685" y="1335"/>
                  <a:pt x="692" y="1343"/>
                </a:cubicBezTo>
                <a:cubicBezTo>
                  <a:pt x="709" y="1352"/>
                  <a:pt x="692" y="1368"/>
                  <a:pt x="725" y="1384"/>
                </a:cubicBezTo>
                <a:cubicBezTo>
                  <a:pt x="758" y="1401"/>
                  <a:pt x="766" y="1408"/>
                  <a:pt x="774" y="1408"/>
                </a:cubicBezTo>
                <a:cubicBezTo>
                  <a:pt x="783" y="1417"/>
                  <a:pt x="799" y="1417"/>
                  <a:pt x="799" y="1433"/>
                </a:cubicBezTo>
                <a:cubicBezTo>
                  <a:pt x="790" y="1457"/>
                  <a:pt x="790" y="1473"/>
                  <a:pt x="774" y="1482"/>
                </a:cubicBezTo>
                <a:cubicBezTo>
                  <a:pt x="766" y="1498"/>
                  <a:pt x="750" y="1531"/>
                  <a:pt x="741" y="1540"/>
                </a:cubicBezTo>
                <a:cubicBezTo>
                  <a:pt x="734" y="1547"/>
                  <a:pt x="725" y="1563"/>
                  <a:pt x="734" y="1580"/>
                </a:cubicBezTo>
                <a:cubicBezTo>
                  <a:pt x="741" y="1596"/>
                  <a:pt x="750" y="1612"/>
                  <a:pt x="750" y="1621"/>
                </a:cubicBezTo>
                <a:cubicBezTo>
                  <a:pt x="750" y="1636"/>
                  <a:pt x="758" y="1661"/>
                  <a:pt x="750" y="1677"/>
                </a:cubicBezTo>
                <a:cubicBezTo>
                  <a:pt x="741" y="1686"/>
                  <a:pt x="734" y="1710"/>
                  <a:pt x="734" y="1710"/>
                </a:cubicBezTo>
                <a:cubicBezTo>
                  <a:pt x="734" y="1710"/>
                  <a:pt x="750" y="1726"/>
                  <a:pt x="741" y="1742"/>
                </a:cubicBezTo>
                <a:cubicBezTo>
                  <a:pt x="725" y="1759"/>
                  <a:pt x="701" y="1775"/>
                  <a:pt x="685" y="1775"/>
                </a:cubicBezTo>
                <a:cubicBezTo>
                  <a:pt x="676" y="1784"/>
                  <a:pt x="652" y="1808"/>
                  <a:pt x="652" y="1808"/>
                </a:cubicBezTo>
                <a:cubicBezTo>
                  <a:pt x="652" y="1808"/>
                  <a:pt x="652" y="1856"/>
                  <a:pt x="652" y="1865"/>
                </a:cubicBezTo>
                <a:cubicBezTo>
                  <a:pt x="652" y="1873"/>
                  <a:pt x="604" y="1954"/>
                  <a:pt x="620" y="1970"/>
                </a:cubicBezTo>
                <a:cubicBezTo>
                  <a:pt x="636" y="1987"/>
                  <a:pt x="636" y="2003"/>
                  <a:pt x="636" y="2019"/>
                </a:cubicBezTo>
                <a:cubicBezTo>
                  <a:pt x="627" y="2028"/>
                  <a:pt x="627" y="2028"/>
                  <a:pt x="620" y="2035"/>
                </a:cubicBezTo>
                <a:cubicBezTo>
                  <a:pt x="620" y="2052"/>
                  <a:pt x="586" y="2044"/>
                  <a:pt x="604" y="2068"/>
                </a:cubicBezTo>
                <a:cubicBezTo>
                  <a:pt x="620" y="2093"/>
                  <a:pt x="627" y="2101"/>
                  <a:pt x="636" y="2117"/>
                </a:cubicBezTo>
                <a:cubicBezTo>
                  <a:pt x="644" y="2133"/>
                  <a:pt x="644" y="2142"/>
                  <a:pt x="660" y="2158"/>
                </a:cubicBezTo>
                <a:cubicBezTo>
                  <a:pt x="669" y="2174"/>
                  <a:pt x="676" y="2182"/>
                  <a:pt x="685" y="2198"/>
                </a:cubicBezTo>
                <a:cubicBezTo>
                  <a:pt x="701" y="2207"/>
                  <a:pt x="717" y="2214"/>
                  <a:pt x="717" y="2231"/>
                </a:cubicBezTo>
                <a:cubicBezTo>
                  <a:pt x="717" y="2247"/>
                  <a:pt x="750" y="2279"/>
                  <a:pt x="709" y="2256"/>
                </a:cubicBezTo>
                <a:cubicBezTo>
                  <a:pt x="676" y="2231"/>
                  <a:pt x="709" y="2247"/>
                  <a:pt x="660" y="2214"/>
                </a:cubicBezTo>
                <a:cubicBezTo>
                  <a:pt x="620" y="2174"/>
                  <a:pt x="604" y="2191"/>
                  <a:pt x="586" y="2166"/>
                </a:cubicBezTo>
                <a:cubicBezTo>
                  <a:pt x="571" y="2142"/>
                  <a:pt x="595" y="2231"/>
                  <a:pt x="562" y="2126"/>
                </a:cubicBezTo>
                <a:cubicBezTo>
                  <a:pt x="521" y="2028"/>
                  <a:pt x="513" y="2044"/>
                  <a:pt x="506" y="2019"/>
                </a:cubicBezTo>
                <a:cubicBezTo>
                  <a:pt x="490" y="1995"/>
                  <a:pt x="497" y="2019"/>
                  <a:pt x="472" y="1970"/>
                </a:cubicBezTo>
                <a:cubicBezTo>
                  <a:pt x="448" y="1921"/>
                  <a:pt x="465" y="1954"/>
                  <a:pt x="448" y="1921"/>
                </a:cubicBezTo>
                <a:cubicBezTo>
                  <a:pt x="423" y="1889"/>
                  <a:pt x="416" y="1938"/>
                  <a:pt x="407" y="1881"/>
                </a:cubicBezTo>
                <a:cubicBezTo>
                  <a:pt x="399" y="1824"/>
                  <a:pt x="391" y="1856"/>
                  <a:pt x="375" y="1791"/>
                </a:cubicBezTo>
                <a:cubicBezTo>
                  <a:pt x="358" y="1726"/>
                  <a:pt x="391" y="1726"/>
                  <a:pt x="351" y="1694"/>
                </a:cubicBezTo>
                <a:cubicBezTo>
                  <a:pt x="318" y="1661"/>
                  <a:pt x="318" y="1677"/>
                  <a:pt x="310" y="1661"/>
                </a:cubicBezTo>
                <a:cubicBezTo>
                  <a:pt x="293" y="1636"/>
                  <a:pt x="310" y="1652"/>
                  <a:pt x="286" y="1605"/>
                </a:cubicBezTo>
                <a:cubicBezTo>
                  <a:pt x="253" y="1547"/>
                  <a:pt x="204" y="1522"/>
                  <a:pt x="212" y="1433"/>
                </a:cubicBezTo>
                <a:cubicBezTo>
                  <a:pt x="212" y="1335"/>
                  <a:pt x="212" y="1319"/>
                  <a:pt x="212" y="1319"/>
                </a:cubicBezTo>
                <a:cubicBezTo>
                  <a:pt x="212" y="1319"/>
                  <a:pt x="163" y="1287"/>
                  <a:pt x="179" y="1229"/>
                </a:cubicBezTo>
                <a:cubicBezTo>
                  <a:pt x="196" y="1173"/>
                  <a:pt x="204" y="1189"/>
                  <a:pt x="196" y="1173"/>
                </a:cubicBezTo>
                <a:cubicBezTo>
                  <a:pt x="188" y="1157"/>
                  <a:pt x="179" y="1157"/>
                  <a:pt x="172" y="1140"/>
                </a:cubicBezTo>
                <a:cubicBezTo>
                  <a:pt x="155" y="1115"/>
                  <a:pt x="147" y="1115"/>
                  <a:pt x="147" y="1108"/>
                </a:cubicBezTo>
                <a:cubicBezTo>
                  <a:pt x="139" y="1091"/>
                  <a:pt x="139" y="1059"/>
                  <a:pt x="139" y="1059"/>
                </a:cubicBezTo>
                <a:cubicBezTo>
                  <a:pt x="123" y="1075"/>
                  <a:pt x="123" y="1075"/>
                  <a:pt x="123" y="1075"/>
                </a:cubicBezTo>
                <a:cubicBezTo>
                  <a:pt x="123" y="1075"/>
                  <a:pt x="0" y="2312"/>
                  <a:pt x="1238" y="2500"/>
                </a:cubicBezTo>
                <a:cubicBezTo>
                  <a:pt x="1238" y="2500"/>
                  <a:pt x="953" y="2435"/>
                  <a:pt x="929" y="2377"/>
                </a:cubicBezTo>
                <a:cubicBezTo>
                  <a:pt x="929" y="2377"/>
                  <a:pt x="920" y="2328"/>
                  <a:pt x="937" y="2328"/>
                </a:cubicBezTo>
                <a:cubicBezTo>
                  <a:pt x="945" y="2328"/>
                  <a:pt x="962" y="2337"/>
                  <a:pt x="978" y="2321"/>
                </a:cubicBezTo>
                <a:cubicBezTo>
                  <a:pt x="1002" y="2304"/>
                  <a:pt x="1018" y="2288"/>
                  <a:pt x="1018" y="2288"/>
                </a:cubicBezTo>
                <a:cubicBezTo>
                  <a:pt x="1018" y="2312"/>
                  <a:pt x="1018" y="2312"/>
                  <a:pt x="1018" y="2312"/>
                </a:cubicBezTo>
                <a:cubicBezTo>
                  <a:pt x="1018" y="2312"/>
                  <a:pt x="1002" y="2312"/>
                  <a:pt x="1059" y="2304"/>
                </a:cubicBezTo>
                <a:cubicBezTo>
                  <a:pt x="1116" y="2296"/>
                  <a:pt x="1116" y="2304"/>
                  <a:pt x="1141" y="2296"/>
                </a:cubicBezTo>
                <a:cubicBezTo>
                  <a:pt x="1157" y="2288"/>
                  <a:pt x="1181" y="2239"/>
                  <a:pt x="1190" y="2263"/>
                </a:cubicBezTo>
                <a:cubicBezTo>
                  <a:pt x="1206" y="2296"/>
                  <a:pt x="1181" y="2279"/>
                  <a:pt x="1206" y="2296"/>
                </a:cubicBezTo>
                <a:cubicBezTo>
                  <a:pt x="1231" y="2304"/>
                  <a:pt x="1278" y="2288"/>
                  <a:pt x="1278" y="2288"/>
                </a:cubicBezTo>
                <a:cubicBezTo>
                  <a:pt x="1278" y="2288"/>
                  <a:pt x="1368" y="2296"/>
                  <a:pt x="1377" y="2288"/>
                </a:cubicBezTo>
                <a:cubicBezTo>
                  <a:pt x="1385" y="2272"/>
                  <a:pt x="1385" y="2263"/>
                  <a:pt x="1401" y="2263"/>
                </a:cubicBezTo>
                <a:cubicBezTo>
                  <a:pt x="1417" y="2263"/>
                  <a:pt x="1426" y="2288"/>
                  <a:pt x="1426" y="2288"/>
                </a:cubicBezTo>
                <a:cubicBezTo>
                  <a:pt x="1377" y="2312"/>
                  <a:pt x="1377" y="2312"/>
                  <a:pt x="1377" y="2312"/>
                </a:cubicBezTo>
                <a:cubicBezTo>
                  <a:pt x="1327" y="2346"/>
                  <a:pt x="1327" y="2346"/>
                  <a:pt x="1327" y="2346"/>
                </a:cubicBezTo>
                <a:cubicBezTo>
                  <a:pt x="1327" y="2346"/>
                  <a:pt x="1312" y="2353"/>
                  <a:pt x="1327" y="2362"/>
                </a:cubicBezTo>
                <a:cubicBezTo>
                  <a:pt x="1343" y="2370"/>
                  <a:pt x="1352" y="2370"/>
                  <a:pt x="1377" y="2370"/>
                </a:cubicBezTo>
                <a:cubicBezTo>
                  <a:pt x="1393" y="2377"/>
                  <a:pt x="1450" y="2411"/>
                  <a:pt x="1459" y="2395"/>
                </a:cubicBezTo>
                <a:cubicBezTo>
                  <a:pt x="1466" y="2370"/>
                  <a:pt x="1475" y="2362"/>
                  <a:pt x="1483" y="2346"/>
                </a:cubicBezTo>
                <a:cubicBezTo>
                  <a:pt x="1491" y="2337"/>
                  <a:pt x="1491" y="2312"/>
                  <a:pt x="1507" y="2312"/>
                </a:cubicBezTo>
                <a:cubicBezTo>
                  <a:pt x="1531" y="2312"/>
                  <a:pt x="1548" y="2321"/>
                  <a:pt x="1548" y="2321"/>
                </a:cubicBezTo>
                <a:cubicBezTo>
                  <a:pt x="1531" y="2362"/>
                  <a:pt x="1531" y="2362"/>
                  <a:pt x="1531" y="2362"/>
                </a:cubicBezTo>
                <a:cubicBezTo>
                  <a:pt x="1531" y="2362"/>
                  <a:pt x="1564" y="2362"/>
                  <a:pt x="1580" y="2362"/>
                </a:cubicBezTo>
                <a:cubicBezTo>
                  <a:pt x="1596" y="2362"/>
                  <a:pt x="1596" y="2377"/>
                  <a:pt x="1621" y="2362"/>
                </a:cubicBezTo>
                <a:cubicBezTo>
                  <a:pt x="1637" y="2337"/>
                  <a:pt x="1645" y="2337"/>
                  <a:pt x="1661" y="2337"/>
                </a:cubicBezTo>
                <a:cubicBezTo>
                  <a:pt x="1686" y="2337"/>
                  <a:pt x="1719" y="2328"/>
                  <a:pt x="1727" y="2328"/>
                </a:cubicBezTo>
                <a:cubicBezTo>
                  <a:pt x="1735" y="2328"/>
                  <a:pt x="1752" y="2337"/>
                  <a:pt x="1759" y="2337"/>
                </a:cubicBezTo>
                <a:cubicBezTo>
                  <a:pt x="1768" y="2337"/>
                  <a:pt x="1808" y="2370"/>
                  <a:pt x="1824" y="2362"/>
                </a:cubicBezTo>
                <a:cubicBezTo>
                  <a:pt x="1833" y="2353"/>
                  <a:pt x="1882" y="2362"/>
                  <a:pt x="1882" y="2362"/>
                </a:cubicBezTo>
                <a:cubicBezTo>
                  <a:pt x="1882" y="2362"/>
                  <a:pt x="1735" y="2492"/>
                  <a:pt x="1434" y="2500"/>
                </a:cubicBezTo>
                <a:cubicBezTo>
                  <a:pt x="1434" y="2500"/>
                  <a:pt x="2118" y="2525"/>
                  <a:pt x="2500" y="1856"/>
                </a:cubicBezTo>
                <a:cubicBezTo>
                  <a:pt x="2892" y="1189"/>
                  <a:pt x="2623" y="334"/>
                  <a:pt x="1743" y="32"/>
                </a:cubicBezTo>
                <a:cubicBezTo>
                  <a:pt x="1743" y="32"/>
                  <a:pt x="2403" y="277"/>
                  <a:pt x="2574" y="911"/>
                </a:cubicBezTo>
                <a:cubicBezTo>
                  <a:pt x="2565" y="920"/>
                  <a:pt x="2565" y="920"/>
                  <a:pt x="2565" y="920"/>
                </a:cubicBezTo>
                <a:cubicBezTo>
                  <a:pt x="2549" y="904"/>
                  <a:pt x="2549" y="911"/>
                  <a:pt x="2533" y="880"/>
                </a:cubicBezTo>
                <a:cubicBezTo>
                  <a:pt x="2516" y="855"/>
                  <a:pt x="2533" y="864"/>
                  <a:pt x="2516" y="839"/>
                </a:cubicBezTo>
                <a:cubicBezTo>
                  <a:pt x="2509" y="822"/>
                  <a:pt x="2509" y="830"/>
                  <a:pt x="2500" y="815"/>
                </a:cubicBezTo>
                <a:cubicBezTo>
                  <a:pt x="2484" y="790"/>
                  <a:pt x="2476" y="797"/>
                  <a:pt x="2468" y="781"/>
                </a:cubicBezTo>
                <a:cubicBezTo>
                  <a:pt x="2451" y="773"/>
                  <a:pt x="2444" y="732"/>
                  <a:pt x="2435" y="725"/>
                </a:cubicBezTo>
                <a:cubicBezTo>
                  <a:pt x="2428" y="708"/>
                  <a:pt x="2403" y="708"/>
                  <a:pt x="2386" y="700"/>
                </a:cubicBezTo>
                <a:cubicBezTo>
                  <a:pt x="2379" y="700"/>
                  <a:pt x="2379" y="683"/>
                  <a:pt x="2379" y="700"/>
                </a:cubicBezTo>
                <a:cubicBezTo>
                  <a:pt x="2370" y="716"/>
                  <a:pt x="2395" y="741"/>
                  <a:pt x="2395" y="741"/>
                </a:cubicBezTo>
                <a:cubicBezTo>
                  <a:pt x="2395" y="790"/>
                  <a:pt x="2395" y="790"/>
                  <a:pt x="2395" y="790"/>
                </a:cubicBezTo>
                <a:cubicBezTo>
                  <a:pt x="2395" y="790"/>
                  <a:pt x="2411" y="830"/>
                  <a:pt x="2411" y="839"/>
                </a:cubicBezTo>
                <a:cubicBezTo>
                  <a:pt x="2411" y="855"/>
                  <a:pt x="2395" y="887"/>
                  <a:pt x="2395" y="887"/>
                </a:cubicBezTo>
                <a:cubicBezTo>
                  <a:pt x="2395" y="887"/>
                  <a:pt x="2386" y="920"/>
                  <a:pt x="2379" y="929"/>
                </a:cubicBezTo>
                <a:cubicBezTo>
                  <a:pt x="2370" y="936"/>
                  <a:pt x="2297" y="945"/>
                  <a:pt x="2297" y="945"/>
                </a:cubicBezTo>
                <a:cubicBezTo>
                  <a:pt x="2297" y="945"/>
                  <a:pt x="2281" y="920"/>
                  <a:pt x="2265" y="904"/>
                </a:cubicBezTo>
                <a:cubicBezTo>
                  <a:pt x="2256" y="880"/>
                  <a:pt x="2216" y="871"/>
                  <a:pt x="2207" y="864"/>
                </a:cubicBezTo>
                <a:cubicBezTo>
                  <a:pt x="2207" y="855"/>
                  <a:pt x="2216" y="839"/>
                  <a:pt x="2200" y="815"/>
                </a:cubicBezTo>
                <a:cubicBezTo>
                  <a:pt x="2183" y="790"/>
                  <a:pt x="2200" y="797"/>
                  <a:pt x="2175" y="773"/>
                </a:cubicBezTo>
                <a:cubicBezTo>
                  <a:pt x="2151" y="757"/>
                  <a:pt x="2151" y="757"/>
                  <a:pt x="2151" y="757"/>
                </a:cubicBezTo>
                <a:cubicBezTo>
                  <a:pt x="2151" y="757"/>
                  <a:pt x="2102" y="741"/>
                  <a:pt x="2118" y="765"/>
                </a:cubicBezTo>
                <a:cubicBezTo>
                  <a:pt x="2135" y="797"/>
                  <a:pt x="2118" y="830"/>
                  <a:pt x="2135" y="830"/>
                </a:cubicBezTo>
                <a:cubicBezTo>
                  <a:pt x="2142" y="839"/>
                  <a:pt x="2151" y="822"/>
                  <a:pt x="2167" y="846"/>
                </a:cubicBezTo>
                <a:cubicBezTo>
                  <a:pt x="2175" y="880"/>
                  <a:pt x="2183" y="887"/>
                  <a:pt x="2191" y="895"/>
                </a:cubicBezTo>
                <a:cubicBezTo>
                  <a:pt x="2200" y="904"/>
                  <a:pt x="2200" y="945"/>
                  <a:pt x="2216" y="945"/>
                </a:cubicBezTo>
                <a:cubicBezTo>
                  <a:pt x="2223" y="953"/>
                  <a:pt x="2256" y="945"/>
                  <a:pt x="2256" y="961"/>
                </a:cubicBezTo>
                <a:cubicBezTo>
                  <a:pt x="2248" y="976"/>
                  <a:pt x="2232" y="1001"/>
                  <a:pt x="2256" y="1001"/>
                </a:cubicBezTo>
                <a:cubicBezTo>
                  <a:pt x="2272" y="1010"/>
                  <a:pt x="2281" y="1018"/>
                  <a:pt x="2289" y="1018"/>
                </a:cubicBezTo>
                <a:cubicBezTo>
                  <a:pt x="2305" y="1010"/>
                  <a:pt x="2297" y="1018"/>
                  <a:pt x="2314" y="1010"/>
                </a:cubicBezTo>
                <a:cubicBezTo>
                  <a:pt x="2337" y="1001"/>
                  <a:pt x="2362" y="1001"/>
                  <a:pt x="2362" y="1001"/>
                </a:cubicBezTo>
                <a:cubicBezTo>
                  <a:pt x="2362" y="1001"/>
                  <a:pt x="2386" y="1026"/>
                  <a:pt x="2386" y="1034"/>
                </a:cubicBezTo>
                <a:cubicBezTo>
                  <a:pt x="2386" y="1041"/>
                  <a:pt x="2379" y="1091"/>
                  <a:pt x="2379" y="1091"/>
                </a:cubicBezTo>
                <a:cubicBezTo>
                  <a:pt x="2354" y="1140"/>
                  <a:pt x="2354" y="1140"/>
                  <a:pt x="2354" y="1140"/>
                </a:cubicBezTo>
                <a:cubicBezTo>
                  <a:pt x="2354" y="1140"/>
                  <a:pt x="2354" y="1229"/>
                  <a:pt x="2337" y="1229"/>
                </a:cubicBezTo>
                <a:cubicBezTo>
                  <a:pt x="2321" y="1229"/>
                  <a:pt x="2305" y="1270"/>
                  <a:pt x="2297" y="1270"/>
                </a:cubicBezTo>
                <a:cubicBezTo>
                  <a:pt x="2289" y="1278"/>
                  <a:pt x="2289" y="1335"/>
                  <a:pt x="2289" y="1335"/>
                </a:cubicBezTo>
                <a:cubicBezTo>
                  <a:pt x="2265" y="1368"/>
                  <a:pt x="2265" y="1368"/>
                  <a:pt x="2265" y="1368"/>
                </a:cubicBezTo>
                <a:cubicBezTo>
                  <a:pt x="2265" y="1368"/>
                  <a:pt x="2256" y="1417"/>
                  <a:pt x="2265" y="1425"/>
                </a:cubicBezTo>
                <a:cubicBezTo>
                  <a:pt x="2265" y="1441"/>
                  <a:pt x="2272" y="1482"/>
                  <a:pt x="2265" y="1506"/>
                </a:cubicBezTo>
                <a:cubicBezTo>
                  <a:pt x="2256" y="1531"/>
                  <a:pt x="2223" y="1556"/>
                  <a:pt x="2223" y="1556"/>
                </a:cubicBezTo>
                <a:cubicBezTo>
                  <a:pt x="2223" y="1556"/>
                  <a:pt x="2272" y="1596"/>
                  <a:pt x="2248" y="1605"/>
                </a:cubicBezTo>
                <a:cubicBezTo>
                  <a:pt x="2223" y="1612"/>
                  <a:pt x="2200" y="1645"/>
                  <a:pt x="2191" y="1652"/>
                </a:cubicBezTo>
                <a:cubicBezTo>
                  <a:pt x="2183" y="1661"/>
                  <a:pt x="2191" y="1677"/>
                  <a:pt x="2175" y="1686"/>
                </a:cubicBezTo>
                <a:cubicBezTo>
                  <a:pt x="2158" y="1686"/>
                  <a:pt x="2135" y="1686"/>
                  <a:pt x="2135" y="1694"/>
                </a:cubicBezTo>
                <a:cubicBezTo>
                  <a:pt x="2135" y="1710"/>
                  <a:pt x="2135" y="1742"/>
                  <a:pt x="2135" y="1742"/>
                </a:cubicBezTo>
                <a:cubicBezTo>
                  <a:pt x="2086" y="1808"/>
                  <a:pt x="2086" y="1808"/>
                  <a:pt x="2086" y="1808"/>
                </a:cubicBezTo>
                <a:cubicBezTo>
                  <a:pt x="2028" y="1856"/>
                  <a:pt x="2028" y="1856"/>
                  <a:pt x="2028" y="1856"/>
                </a:cubicBezTo>
                <a:cubicBezTo>
                  <a:pt x="2028" y="1856"/>
                  <a:pt x="2037" y="1889"/>
                  <a:pt x="2021" y="1889"/>
                </a:cubicBezTo>
                <a:cubicBezTo>
                  <a:pt x="2003" y="1898"/>
                  <a:pt x="1938" y="1921"/>
                  <a:pt x="1930" y="1930"/>
                </a:cubicBezTo>
                <a:cubicBezTo>
                  <a:pt x="1922" y="1938"/>
                  <a:pt x="1882" y="1954"/>
                  <a:pt x="1865" y="1954"/>
                </a:cubicBezTo>
                <a:cubicBezTo>
                  <a:pt x="1849" y="1954"/>
                  <a:pt x="1873" y="1995"/>
                  <a:pt x="1849" y="1954"/>
                </a:cubicBezTo>
                <a:cubicBezTo>
                  <a:pt x="1824" y="1914"/>
                  <a:pt x="1842" y="1938"/>
                  <a:pt x="1824" y="1898"/>
                </a:cubicBezTo>
                <a:cubicBezTo>
                  <a:pt x="1800" y="1849"/>
                  <a:pt x="1800" y="1881"/>
                  <a:pt x="1800" y="1849"/>
                </a:cubicBezTo>
                <a:cubicBezTo>
                  <a:pt x="1800" y="1816"/>
                  <a:pt x="1808" y="1849"/>
                  <a:pt x="1800" y="1816"/>
                </a:cubicBezTo>
                <a:cubicBezTo>
                  <a:pt x="1800" y="1784"/>
                  <a:pt x="1808" y="1800"/>
                  <a:pt x="1792" y="1767"/>
                </a:cubicBezTo>
                <a:cubicBezTo>
                  <a:pt x="1775" y="1726"/>
                  <a:pt x="1775" y="1735"/>
                  <a:pt x="1759" y="1717"/>
                </a:cubicBezTo>
                <a:cubicBezTo>
                  <a:pt x="1735" y="1694"/>
                  <a:pt x="1719" y="1717"/>
                  <a:pt x="1727" y="1677"/>
                </a:cubicBezTo>
                <a:cubicBezTo>
                  <a:pt x="1743" y="1636"/>
                  <a:pt x="1735" y="1677"/>
                  <a:pt x="1743" y="1636"/>
                </a:cubicBezTo>
                <a:cubicBezTo>
                  <a:pt x="1752" y="1596"/>
                  <a:pt x="1743" y="1596"/>
                  <a:pt x="1768" y="1580"/>
                </a:cubicBezTo>
                <a:cubicBezTo>
                  <a:pt x="1792" y="1556"/>
                  <a:pt x="1808" y="1556"/>
                  <a:pt x="1808" y="1531"/>
                </a:cubicBezTo>
                <a:cubicBezTo>
                  <a:pt x="1800" y="1506"/>
                  <a:pt x="1800" y="1498"/>
                  <a:pt x="1800" y="1482"/>
                </a:cubicBezTo>
                <a:cubicBezTo>
                  <a:pt x="1792" y="1473"/>
                  <a:pt x="1768" y="1449"/>
                  <a:pt x="1768" y="1441"/>
                </a:cubicBezTo>
                <a:cubicBezTo>
                  <a:pt x="1759" y="1425"/>
                  <a:pt x="1759" y="1433"/>
                  <a:pt x="1743" y="1408"/>
                </a:cubicBezTo>
                <a:cubicBezTo>
                  <a:pt x="1727" y="1384"/>
                  <a:pt x="1719" y="1368"/>
                  <a:pt x="1719" y="1368"/>
                </a:cubicBezTo>
                <a:cubicBezTo>
                  <a:pt x="1719" y="1368"/>
                  <a:pt x="1710" y="1303"/>
                  <a:pt x="1710" y="1278"/>
                </a:cubicBezTo>
                <a:cubicBezTo>
                  <a:pt x="1710" y="1254"/>
                  <a:pt x="1703" y="1294"/>
                  <a:pt x="1710" y="1254"/>
                </a:cubicBezTo>
                <a:cubicBezTo>
                  <a:pt x="1719" y="1222"/>
                  <a:pt x="1719" y="1197"/>
                  <a:pt x="1719" y="1197"/>
                </a:cubicBezTo>
                <a:cubicBezTo>
                  <a:pt x="1719" y="1197"/>
                  <a:pt x="1678" y="1164"/>
                  <a:pt x="1661" y="1173"/>
                </a:cubicBezTo>
                <a:cubicBezTo>
                  <a:pt x="1637" y="1173"/>
                  <a:pt x="1645" y="1197"/>
                  <a:pt x="1621" y="1180"/>
                </a:cubicBezTo>
                <a:cubicBezTo>
                  <a:pt x="1589" y="1157"/>
                  <a:pt x="1596" y="1140"/>
                  <a:pt x="1589" y="1140"/>
                </a:cubicBezTo>
                <a:cubicBezTo>
                  <a:pt x="1580" y="1132"/>
                  <a:pt x="1564" y="1132"/>
                  <a:pt x="1548" y="1140"/>
                </a:cubicBezTo>
                <a:cubicBezTo>
                  <a:pt x="1531" y="1148"/>
                  <a:pt x="1499" y="1148"/>
                  <a:pt x="1475" y="1164"/>
                </a:cubicBezTo>
                <a:cubicBezTo>
                  <a:pt x="1450" y="1173"/>
                  <a:pt x="1434" y="1173"/>
                  <a:pt x="1401" y="1173"/>
                </a:cubicBezTo>
                <a:cubicBezTo>
                  <a:pt x="1368" y="1173"/>
                  <a:pt x="1327" y="1180"/>
                  <a:pt x="1296" y="1173"/>
                </a:cubicBezTo>
                <a:cubicBezTo>
                  <a:pt x="1271" y="1157"/>
                  <a:pt x="1271" y="1173"/>
                  <a:pt x="1254" y="1148"/>
                </a:cubicBezTo>
                <a:cubicBezTo>
                  <a:pt x="1247" y="1115"/>
                  <a:pt x="1254" y="1115"/>
                  <a:pt x="1231" y="1108"/>
                </a:cubicBezTo>
                <a:cubicBezTo>
                  <a:pt x="1206" y="1091"/>
                  <a:pt x="1197" y="1099"/>
                  <a:pt x="1197" y="1075"/>
                </a:cubicBezTo>
                <a:cubicBezTo>
                  <a:pt x="1190" y="1050"/>
                  <a:pt x="1206" y="1050"/>
                  <a:pt x="1190" y="1034"/>
                </a:cubicBezTo>
                <a:cubicBezTo>
                  <a:pt x="1166" y="1010"/>
                  <a:pt x="1197" y="1041"/>
                  <a:pt x="1166" y="1010"/>
                </a:cubicBezTo>
                <a:cubicBezTo>
                  <a:pt x="1132" y="969"/>
                  <a:pt x="1124" y="1001"/>
                  <a:pt x="1132" y="969"/>
                </a:cubicBezTo>
                <a:cubicBezTo>
                  <a:pt x="1148" y="945"/>
                  <a:pt x="1157" y="961"/>
                  <a:pt x="1157" y="929"/>
                </a:cubicBezTo>
                <a:cubicBezTo>
                  <a:pt x="1157" y="887"/>
                  <a:pt x="1206" y="936"/>
                  <a:pt x="1173" y="871"/>
                </a:cubicBezTo>
                <a:cubicBezTo>
                  <a:pt x="1141" y="797"/>
                  <a:pt x="1141" y="815"/>
                  <a:pt x="1166" y="757"/>
                </a:cubicBezTo>
                <a:cubicBezTo>
                  <a:pt x="1197" y="708"/>
                  <a:pt x="1231" y="692"/>
                  <a:pt x="1238" y="676"/>
                </a:cubicBezTo>
                <a:cubicBezTo>
                  <a:pt x="1247" y="667"/>
                  <a:pt x="1254" y="635"/>
                  <a:pt x="1271" y="627"/>
                </a:cubicBezTo>
                <a:cubicBezTo>
                  <a:pt x="1278" y="618"/>
                  <a:pt x="1271" y="611"/>
                  <a:pt x="1296" y="611"/>
                </a:cubicBezTo>
                <a:cubicBezTo>
                  <a:pt x="1327" y="618"/>
                  <a:pt x="1352" y="602"/>
                  <a:pt x="1377" y="586"/>
                </a:cubicBezTo>
                <a:cubicBezTo>
                  <a:pt x="1393" y="570"/>
                  <a:pt x="1417" y="537"/>
                  <a:pt x="1426" y="537"/>
                </a:cubicBezTo>
                <a:cubicBezTo>
                  <a:pt x="1434" y="537"/>
                  <a:pt x="1434" y="537"/>
                  <a:pt x="1459" y="537"/>
                </a:cubicBezTo>
                <a:cubicBezTo>
                  <a:pt x="1483" y="529"/>
                  <a:pt x="1491" y="529"/>
                  <a:pt x="1507" y="529"/>
                </a:cubicBezTo>
                <a:cubicBezTo>
                  <a:pt x="1524" y="529"/>
                  <a:pt x="1491" y="529"/>
                  <a:pt x="1540" y="521"/>
                </a:cubicBezTo>
                <a:cubicBezTo>
                  <a:pt x="1589" y="513"/>
                  <a:pt x="1580" y="513"/>
                  <a:pt x="1589" y="513"/>
                </a:cubicBezTo>
                <a:cubicBezTo>
                  <a:pt x="1605" y="513"/>
                  <a:pt x="1596" y="521"/>
                  <a:pt x="1621" y="521"/>
                </a:cubicBezTo>
                <a:cubicBezTo>
                  <a:pt x="1637" y="521"/>
                  <a:pt x="1637" y="480"/>
                  <a:pt x="1637" y="521"/>
                </a:cubicBezTo>
                <a:cubicBezTo>
                  <a:pt x="1637" y="570"/>
                  <a:pt x="1621" y="586"/>
                  <a:pt x="1654" y="595"/>
                </a:cubicBezTo>
                <a:cubicBezTo>
                  <a:pt x="1694" y="595"/>
                  <a:pt x="1654" y="595"/>
                  <a:pt x="1694" y="595"/>
                </a:cubicBezTo>
                <a:cubicBezTo>
                  <a:pt x="1727" y="595"/>
                  <a:pt x="1719" y="602"/>
                  <a:pt x="1735" y="611"/>
                </a:cubicBezTo>
                <a:cubicBezTo>
                  <a:pt x="1752" y="618"/>
                  <a:pt x="1759" y="627"/>
                  <a:pt x="1792" y="627"/>
                </a:cubicBezTo>
                <a:cubicBezTo>
                  <a:pt x="1817" y="627"/>
                  <a:pt x="1775" y="667"/>
                  <a:pt x="1817" y="627"/>
                </a:cubicBezTo>
                <a:cubicBezTo>
                  <a:pt x="1857" y="595"/>
                  <a:pt x="1784" y="586"/>
                  <a:pt x="1857" y="595"/>
                </a:cubicBezTo>
                <a:cubicBezTo>
                  <a:pt x="1922" y="595"/>
                  <a:pt x="1930" y="611"/>
                  <a:pt x="1938" y="602"/>
                </a:cubicBezTo>
                <a:cubicBezTo>
                  <a:pt x="1954" y="602"/>
                  <a:pt x="1954" y="611"/>
                  <a:pt x="1988" y="595"/>
                </a:cubicBezTo>
                <a:cubicBezTo>
                  <a:pt x="2012" y="586"/>
                  <a:pt x="2021" y="586"/>
                  <a:pt x="2028" y="586"/>
                </a:cubicBezTo>
                <a:cubicBezTo>
                  <a:pt x="2044" y="595"/>
                  <a:pt x="2044" y="618"/>
                  <a:pt x="2053" y="595"/>
                </a:cubicBezTo>
                <a:cubicBezTo>
                  <a:pt x="2068" y="570"/>
                  <a:pt x="2093" y="578"/>
                  <a:pt x="2053" y="562"/>
                </a:cubicBezTo>
                <a:cubicBezTo>
                  <a:pt x="2021" y="537"/>
                  <a:pt x="2003" y="562"/>
                  <a:pt x="2003" y="537"/>
                </a:cubicBezTo>
                <a:cubicBezTo>
                  <a:pt x="1996" y="513"/>
                  <a:pt x="2028" y="521"/>
                  <a:pt x="1996" y="513"/>
                </a:cubicBezTo>
                <a:cubicBezTo>
                  <a:pt x="1963" y="504"/>
                  <a:pt x="1963" y="504"/>
                  <a:pt x="1938" y="497"/>
                </a:cubicBezTo>
                <a:cubicBezTo>
                  <a:pt x="1914" y="488"/>
                  <a:pt x="1889" y="529"/>
                  <a:pt x="1873" y="497"/>
                </a:cubicBezTo>
                <a:cubicBezTo>
                  <a:pt x="1865" y="472"/>
                  <a:pt x="1817" y="521"/>
                  <a:pt x="1865" y="472"/>
                </a:cubicBezTo>
                <a:cubicBezTo>
                  <a:pt x="1922" y="432"/>
                  <a:pt x="1898" y="415"/>
                  <a:pt x="1930" y="423"/>
                </a:cubicBezTo>
                <a:cubicBezTo>
                  <a:pt x="1963" y="432"/>
                  <a:pt x="1954" y="456"/>
                  <a:pt x="1972" y="439"/>
                </a:cubicBezTo>
                <a:cubicBezTo>
                  <a:pt x="1996" y="423"/>
                  <a:pt x="2037" y="415"/>
                  <a:pt x="1996" y="383"/>
                </a:cubicBezTo>
                <a:cubicBezTo>
                  <a:pt x="1954" y="358"/>
                  <a:pt x="1979" y="367"/>
                  <a:pt x="1947" y="350"/>
                </a:cubicBezTo>
                <a:cubicBezTo>
                  <a:pt x="1907" y="334"/>
                  <a:pt x="1873" y="423"/>
                  <a:pt x="1857" y="407"/>
                </a:cubicBezTo>
                <a:cubicBezTo>
                  <a:pt x="1833" y="399"/>
                  <a:pt x="1824" y="390"/>
                  <a:pt x="1817" y="390"/>
                </a:cubicBezTo>
                <a:cubicBezTo>
                  <a:pt x="1800" y="399"/>
                  <a:pt x="1800" y="432"/>
                  <a:pt x="1800" y="456"/>
                </a:cubicBezTo>
                <a:cubicBezTo>
                  <a:pt x="1800" y="480"/>
                  <a:pt x="1824" y="488"/>
                  <a:pt x="1784" y="464"/>
                </a:cubicBezTo>
                <a:cubicBezTo>
                  <a:pt x="1743" y="448"/>
                  <a:pt x="1824" y="456"/>
                  <a:pt x="1735" y="423"/>
                </a:cubicBezTo>
                <a:cubicBezTo>
                  <a:pt x="1654" y="390"/>
                  <a:pt x="1621" y="399"/>
                  <a:pt x="1613" y="415"/>
                </a:cubicBezTo>
                <a:cubicBezTo>
                  <a:pt x="1596" y="423"/>
                  <a:pt x="1580" y="423"/>
                  <a:pt x="1572" y="432"/>
                </a:cubicBezTo>
                <a:cubicBezTo>
                  <a:pt x="1564" y="439"/>
                  <a:pt x="1596" y="464"/>
                  <a:pt x="1564" y="439"/>
                </a:cubicBezTo>
                <a:cubicBezTo>
                  <a:pt x="1531" y="423"/>
                  <a:pt x="1491" y="456"/>
                  <a:pt x="1491" y="456"/>
                </a:cubicBezTo>
                <a:cubicBezTo>
                  <a:pt x="1491" y="456"/>
                  <a:pt x="1483" y="448"/>
                  <a:pt x="1466" y="456"/>
                </a:cubicBezTo>
                <a:cubicBezTo>
                  <a:pt x="1450" y="472"/>
                  <a:pt x="1426" y="480"/>
                  <a:pt x="1401" y="472"/>
                </a:cubicBezTo>
                <a:cubicBezTo>
                  <a:pt x="1385" y="464"/>
                  <a:pt x="1352" y="480"/>
                  <a:pt x="1385" y="439"/>
                </a:cubicBezTo>
                <a:cubicBezTo>
                  <a:pt x="1417" y="399"/>
                  <a:pt x="1393" y="423"/>
                  <a:pt x="1442" y="399"/>
                </a:cubicBezTo>
                <a:cubicBezTo>
                  <a:pt x="1491" y="383"/>
                  <a:pt x="1564" y="374"/>
                  <a:pt x="1499" y="358"/>
                </a:cubicBezTo>
                <a:cubicBezTo>
                  <a:pt x="1434" y="350"/>
                  <a:pt x="1531" y="350"/>
                  <a:pt x="1450" y="302"/>
                </a:cubicBezTo>
                <a:cubicBezTo>
                  <a:pt x="1361" y="260"/>
                  <a:pt x="1361" y="318"/>
                  <a:pt x="1361" y="260"/>
                </a:cubicBezTo>
                <a:cubicBezTo>
                  <a:pt x="1368" y="211"/>
                  <a:pt x="1361" y="204"/>
                  <a:pt x="1343" y="211"/>
                </a:cubicBezTo>
                <a:cubicBezTo>
                  <a:pt x="1320" y="211"/>
                  <a:pt x="1271" y="220"/>
                  <a:pt x="1247" y="228"/>
                </a:cubicBezTo>
                <a:cubicBezTo>
                  <a:pt x="1231" y="228"/>
                  <a:pt x="1254" y="244"/>
                  <a:pt x="1213" y="220"/>
                </a:cubicBezTo>
                <a:cubicBezTo>
                  <a:pt x="1173" y="195"/>
                  <a:pt x="1157" y="235"/>
                  <a:pt x="1173" y="195"/>
                </a:cubicBezTo>
                <a:cubicBezTo>
                  <a:pt x="1190" y="163"/>
                  <a:pt x="1190" y="154"/>
                  <a:pt x="1213" y="139"/>
                </a:cubicBezTo>
                <a:cubicBezTo>
                  <a:pt x="1238" y="114"/>
                  <a:pt x="1231" y="40"/>
                  <a:pt x="1296" y="74"/>
                </a:cubicBezTo>
                <a:cubicBezTo>
                  <a:pt x="1352" y="97"/>
                  <a:pt x="1327" y="89"/>
                  <a:pt x="1377" y="89"/>
                </a:cubicBezTo>
                <a:cubicBezTo>
                  <a:pt x="1426" y="97"/>
                  <a:pt x="1442" y="89"/>
                  <a:pt x="1442" y="81"/>
                </a:cubicBezTo>
                <a:cubicBezTo>
                  <a:pt x="1442" y="74"/>
                  <a:pt x="1393" y="40"/>
                  <a:pt x="1393" y="40"/>
                </a:cubicBezTo>
                <a:cubicBezTo>
                  <a:pt x="1393" y="40"/>
                  <a:pt x="1377" y="49"/>
                  <a:pt x="1377" y="40"/>
                </a:cubicBezTo>
                <a:cubicBezTo>
                  <a:pt x="1385" y="32"/>
                  <a:pt x="1393" y="16"/>
                  <a:pt x="1393" y="16"/>
                </a:cubicBezTo>
                <a:cubicBezTo>
                  <a:pt x="1377" y="0"/>
                  <a:pt x="1377" y="0"/>
                  <a:pt x="1377" y="0"/>
                </a:cubicBezTo>
                <a:cubicBezTo>
                  <a:pt x="1377" y="0"/>
                  <a:pt x="1213" y="0"/>
                  <a:pt x="1173" y="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1" name="Freeform 60"/>
          <p:cNvSpPr>
            <a:spLocks noChangeArrowheads="1"/>
          </p:cNvSpPr>
          <p:nvPr/>
        </p:nvSpPr>
        <p:spPr bwMode="auto">
          <a:xfrm>
            <a:off x="7749374" y="4597201"/>
            <a:ext cx="350644" cy="355172"/>
          </a:xfrm>
          <a:custGeom>
            <a:avLst/>
            <a:gdLst>
              <a:gd name="T0" fmla="*/ 1319 w 2061"/>
              <a:gd name="T1" fmla="*/ 1009 h 2086"/>
              <a:gd name="T2" fmla="*/ 1319 w 2061"/>
              <a:gd name="T3" fmla="*/ 1009 h 2086"/>
              <a:gd name="T4" fmla="*/ 1270 w 2061"/>
              <a:gd name="T5" fmla="*/ 888 h 2086"/>
              <a:gd name="T6" fmla="*/ 1270 w 2061"/>
              <a:gd name="T7" fmla="*/ 398 h 2086"/>
              <a:gd name="T8" fmla="*/ 1319 w 2061"/>
              <a:gd name="T9" fmla="*/ 342 h 2086"/>
              <a:gd name="T10" fmla="*/ 1335 w 2061"/>
              <a:gd name="T11" fmla="*/ 342 h 2086"/>
              <a:gd name="T12" fmla="*/ 1335 w 2061"/>
              <a:gd name="T13" fmla="*/ 122 h 2086"/>
              <a:gd name="T14" fmla="*/ 1319 w 2061"/>
              <a:gd name="T15" fmla="*/ 122 h 2086"/>
              <a:gd name="T16" fmla="*/ 1328 w 2061"/>
              <a:gd name="T17" fmla="*/ 114 h 2086"/>
              <a:gd name="T18" fmla="*/ 1026 w 2061"/>
              <a:gd name="T19" fmla="*/ 0 h 2086"/>
              <a:gd name="T20" fmla="*/ 733 w 2061"/>
              <a:gd name="T21" fmla="*/ 114 h 2086"/>
              <a:gd name="T22" fmla="*/ 733 w 2061"/>
              <a:gd name="T23" fmla="*/ 122 h 2086"/>
              <a:gd name="T24" fmla="*/ 725 w 2061"/>
              <a:gd name="T25" fmla="*/ 122 h 2086"/>
              <a:gd name="T26" fmla="*/ 725 w 2061"/>
              <a:gd name="T27" fmla="*/ 342 h 2086"/>
              <a:gd name="T28" fmla="*/ 733 w 2061"/>
              <a:gd name="T29" fmla="*/ 342 h 2086"/>
              <a:gd name="T30" fmla="*/ 815 w 2061"/>
              <a:gd name="T31" fmla="*/ 407 h 2086"/>
              <a:gd name="T32" fmla="*/ 815 w 2061"/>
              <a:gd name="T33" fmla="*/ 888 h 2086"/>
              <a:gd name="T34" fmla="*/ 750 w 2061"/>
              <a:gd name="T35" fmla="*/ 1009 h 2086"/>
              <a:gd name="T36" fmla="*/ 278 w 2061"/>
              <a:gd name="T37" fmla="*/ 1913 h 2086"/>
              <a:gd name="T38" fmla="*/ 1035 w 2061"/>
              <a:gd name="T39" fmla="*/ 2077 h 2086"/>
              <a:gd name="T40" fmla="*/ 1784 w 2061"/>
              <a:gd name="T41" fmla="*/ 1913 h 2086"/>
              <a:gd name="T42" fmla="*/ 1319 w 2061"/>
              <a:gd name="T43" fmla="*/ 1009 h 2086"/>
              <a:gd name="T44" fmla="*/ 1303 w 2061"/>
              <a:gd name="T45" fmla="*/ 1922 h 2086"/>
              <a:gd name="T46" fmla="*/ 1303 w 2061"/>
              <a:gd name="T47" fmla="*/ 1922 h 2086"/>
              <a:gd name="T48" fmla="*/ 1637 w 2061"/>
              <a:gd name="T49" fmla="*/ 1694 h 2086"/>
              <a:gd name="T50" fmla="*/ 1352 w 2061"/>
              <a:gd name="T51" fmla="*/ 1205 h 2086"/>
              <a:gd name="T52" fmla="*/ 1735 w 2061"/>
              <a:gd name="T53" fmla="*/ 1710 h 2086"/>
              <a:gd name="T54" fmla="*/ 1303 w 2061"/>
              <a:gd name="T55" fmla="*/ 1922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61" h="2086">
                <a:moveTo>
                  <a:pt x="1319" y="1009"/>
                </a:moveTo>
                <a:lnTo>
                  <a:pt x="1319" y="1009"/>
                </a:lnTo>
                <a:cubicBezTo>
                  <a:pt x="1319" y="1009"/>
                  <a:pt x="1270" y="985"/>
                  <a:pt x="1270" y="888"/>
                </a:cubicBezTo>
                <a:cubicBezTo>
                  <a:pt x="1270" y="806"/>
                  <a:pt x="1270" y="505"/>
                  <a:pt x="1270" y="398"/>
                </a:cubicBezTo>
                <a:cubicBezTo>
                  <a:pt x="1303" y="382"/>
                  <a:pt x="1319" y="358"/>
                  <a:pt x="1319" y="342"/>
                </a:cubicBezTo>
                <a:cubicBezTo>
                  <a:pt x="1335" y="342"/>
                  <a:pt x="1335" y="342"/>
                  <a:pt x="1335" y="342"/>
                </a:cubicBezTo>
                <a:cubicBezTo>
                  <a:pt x="1335" y="122"/>
                  <a:pt x="1335" y="122"/>
                  <a:pt x="1335" y="122"/>
                </a:cubicBezTo>
                <a:cubicBezTo>
                  <a:pt x="1319" y="122"/>
                  <a:pt x="1319" y="122"/>
                  <a:pt x="1319" y="122"/>
                </a:cubicBezTo>
                <a:cubicBezTo>
                  <a:pt x="1319" y="122"/>
                  <a:pt x="1328" y="122"/>
                  <a:pt x="1328" y="114"/>
                </a:cubicBezTo>
                <a:cubicBezTo>
                  <a:pt x="1328" y="57"/>
                  <a:pt x="1189" y="0"/>
                  <a:pt x="1026" y="0"/>
                </a:cubicBezTo>
                <a:cubicBezTo>
                  <a:pt x="864" y="0"/>
                  <a:pt x="733" y="57"/>
                  <a:pt x="733" y="114"/>
                </a:cubicBezTo>
                <a:cubicBezTo>
                  <a:pt x="733" y="122"/>
                  <a:pt x="733" y="122"/>
                  <a:pt x="733" y="122"/>
                </a:cubicBezTo>
                <a:cubicBezTo>
                  <a:pt x="725" y="122"/>
                  <a:pt x="725" y="122"/>
                  <a:pt x="725" y="122"/>
                </a:cubicBezTo>
                <a:cubicBezTo>
                  <a:pt x="725" y="342"/>
                  <a:pt x="725" y="342"/>
                  <a:pt x="725" y="342"/>
                </a:cubicBezTo>
                <a:cubicBezTo>
                  <a:pt x="733" y="342"/>
                  <a:pt x="733" y="342"/>
                  <a:pt x="733" y="342"/>
                </a:cubicBezTo>
                <a:cubicBezTo>
                  <a:pt x="733" y="366"/>
                  <a:pt x="757" y="382"/>
                  <a:pt x="815" y="407"/>
                </a:cubicBezTo>
                <a:cubicBezTo>
                  <a:pt x="815" y="512"/>
                  <a:pt x="815" y="806"/>
                  <a:pt x="815" y="888"/>
                </a:cubicBezTo>
                <a:cubicBezTo>
                  <a:pt x="815" y="985"/>
                  <a:pt x="750" y="1009"/>
                  <a:pt x="750" y="1009"/>
                </a:cubicBezTo>
                <a:cubicBezTo>
                  <a:pt x="643" y="1075"/>
                  <a:pt x="0" y="1718"/>
                  <a:pt x="278" y="1913"/>
                </a:cubicBezTo>
                <a:cubicBezTo>
                  <a:pt x="529" y="2085"/>
                  <a:pt x="945" y="2077"/>
                  <a:pt x="1035" y="2077"/>
                </a:cubicBezTo>
                <a:cubicBezTo>
                  <a:pt x="1116" y="2077"/>
                  <a:pt x="1531" y="2085"/>
                  <a:pt x="1784" y="1913"/>
                </a:cubicBezTo>
                <a:cubicBezTo>
                  <a:pt x="2060" y="1718"/>
                  <a:pt x="1433" y="1075"/>
                  <a:pt x="1319" y="1009"/>
                </a:cubicBezTo>
                <a:close/>
                <a:moveTo>
                  <a:pt x="1303" y="1922"/>
                </a:moveTo>
                <a:lnTo>
                  <a:pt x="1303" y="1922"/>
                </a:lnTo>
                <a:cubicBezTo>
                  <a:pt x="1303" y="1922"/>
                  <a:pt x="1621" y="1857"/>
                  <a:pt x="1637" y="1694"/>
                </a:cubicBezTo>
                <a:cubicBezTo>
                  <a:pt x="1653" y="1522"/>
                  <a:pt x="1352" y="1205"/>
                  <a:pt x="1352" y="1205"/>
                </a:cubicBezTo>
                <a:cubicBezTo>
                  <a:pt x="1352" y="1205"/>
                  <a:pt x="1744" y="1506"/>
                  <a:pt x="1735" y="1710"/>
                </a:cubicBezTo>
                <a:cubicBezTo>
                  <a:pt x="1735" y="1922"/>
                  <a:pt x="1303" y="1922"/>
                  <a:pt x="1303" y="192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2" name="Freeform 61"/>
          <p:cNvSpPr>
            <a:spLocks noChangeArrowheads="1"/>
          </p:cNvSpPr>
          <p:nvPr/>
        </p:nvSpPr>
        <p:spPr bwMode="auto">
          <a:xfrm>
            <a:off x="6575805" y="4869024"/>
            <a:ext cx="237267" cy="238784"/>
          </a:xfrm>
          <a:custGeom>
            <a:avLst/>
            <a:gdLst>
              <a:gd name="T0" fmla="*/ 1025 w 1393"/>
              <a:gd name="T1" fmla="*/ 73 h 1402"/>
              <a:gd name="T2" fmla="*/ 1025 w 1393"/>
              <a:gd name="T3" fmla="*/ 73 h 1402"/>
              <a:gd name="T4" fmla="*/ 1303 w 1393"/>
              <a:gd name="T5" fmla="*/ 627 h 1402"/>
              <a:gd name="T6" fmla="*/ 618 w 1393"/>
              <a:gd name="T7" fmla="*/ 1311 h 1402"/>
              <a:gd name="T8" fmla="*/ 73 w 1393"/>
              <a:gd name="T9" fmla="*/ 1042 h 1402"/>
              <a:gd name="T10" fmla="*/ 0 w 1393"/>
              <a:gd name="T11" fmla="*/ 1091 h 1402"/>
              <a:gd name="T12" fmla="*/ 618 w 1393"/>
              <a:gd name="T13" fmla="*/ 1401 h 1402"/>
              <a:gd name="T14" fmla="*/ 1392 w 1393"/>
              <a:gd name="T15" fmla="*/ 627 h 1402"/>
              <a:gd name="T16" fmla="*/ 1074 w 1393"/>
              <a:gd name="T17" fmla="*/ 0 h 1402"/>
              <a:gd name="T18" fmla="*/ 1025 w 1393"/>
              <a:gd name="T19" fmla="*/ 73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93" h="1402">
                <a:moveTo>
                  <a:pt x="1025" y="73"/>
                </a:moveTo>
                <a:lnTo>
                  <a:pt x="1025" y="73"/>
                </a:lnTo>
                <a:cubicBezTo>
                  <a:pt x="1197" y="196"/>
                  <a:pt x="1303" y="400"/>
                  <a:pt x="1303" y="627"/>
                </a:cubicBezTo>
                <a:cubicBezTo>
                  <a:pt x="1303" y="1002"/>
                  <a:pt x="993" y="1311"/>
                  <a:pt x="618" y="1311"/>
                </a:cubicBezTo>
                <a:cubicBezTo>
                  <a:pt x="398" y="1311"/>
                  <a:pt x="195" y="1206"/>
                  <a:pt x="73" y="1042"/>
                </a:cubicBezTo>
                <a:cubicBezTo>
                  <a:pt x="0" y="1091"/>
                  <a:pt x="0" y="1091"/>
                  <a:pt x="0" y="1091"/>
                </a:cubicBezTo>
                <a:cubicBezTo>
                  <a:pt x="146" y="1279"/>
                  <a:pt x="366" y="1401"/>
                  <a:pt x="618" y="1401"/>
                </a:cubicBezTo>
                <a:cubicBezTo>
                  <a:pt x="1042" y="1401"/>
                  <a:pt x="1392" y="1051"/>
                  <a:pt x="1392" y="627"/>
                </a:cubicBezTo>
                <a:cubicBezTo>
                  <a:pt x="1392" y="366"/>
                  <a:pt x="1269" y="147"/>
                  <a:pt x="1074" y="0"/>
                </a:cubicBezTo>
                <a:lnTo>
                  <a:pt x="1025" y="7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3" name="Freeform 62"/>
          <p:cNvSpPr>
            <a:spLocks noChangeArrowheads="1"/>
          </p:cNvSpPr>
          <p:nvPr/>
        </p:nvSpPr>
        <p:spPr bwMode="auto">
          <a:xfrm>
            <a:off x="6578810" y="4872777"/>
            <a:ext cx="207983" cy="209499"/>
          </a:xfrm>
          <a:custGeom>
            <a:avLst/>
            <a:gdLst>
              <a:gd name="T0" fmla="*/ 611 w 1223"/>
              <a:gd name="T1" fmla="*/ 0 h 1232"/>
              <a:gd name="T2" fmla="*/ 611 w 1223"/>
              <a:gd name="T3" fmla="*/ 0 h 1232"/>
              <a:gd name="T4" fmla="*/ 0 w 1223"/>
              <a:gd name="T5" fmla="*/ 620 h 1232"/>
              <a:gd name="T6" fmla="*/ 611 w 1223"/>
              <a:gd name="T7" fmla="*/ 1231 h 1232"/>
              <a:gd name="T8" fmla="*/ 1222 w 1223"/>
              <a:gd name="T9" fmla="*/ 620 h 1232"/>
              <a:gd name="T10" fmla="*/ 611 w 1223"/>
              <a:gd name="T11" fmla="*/ 0 h 1232"/>
              <a:gd name="T12" fmla="*/ 611 w 1223"/>
              <a:gd name="T13" fmla="*/ 1197 h 1232"/>
              <a:gd name="T14" fmla="*/ 611 w 1223"/>
              <a:gd name="T15" fmla="*/ 1197 h 1232"/>
              <a:gd name="T16" fmla="*/ 24 w 1223"/>
              <a:gd name="T17" fmla="*/ 620 h 1232"/>
              <a:gd name="T18" fmla="*/ 611 w 1223"/>
              <a:gd name="T19" fmla="*/ 33 h 1232"/>
              <a:gd name="T20" fmla="*/ 1197 w 1223"/>
              <a:gd name="T21" fmla="*/ 620 h 1232"/>
              <a:gd name="T22" fmla="*/ 611 w 1223"/>
              <a:gd name="T23" fmla="*/ 1197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32">
                <a:moveTo>
                  <a:pt x="611" y="0"/>
                </a:moveTo>
                <a:lnTo>
                  <a:pt x="611" y="0"/>
                </a:lnTo>
                <a:cubicBezTo>
                  <a:pt x="277" y="0"/>
                  <a:pt x="0" y="277"/>
                  <a:pt x="0" y="620"/>
                </a:cubicBezTo>
                <a:cubicBezTo>
                  <a:pt x="0" y="953"/>
                  <a:pt x="277" y="1231"/>
                  <a:pt x="611" y="1231"/>
                </a:cubicBezTo>
                <a:cubicBezTo>
                  <a:pt x="953" y="1231"/>
                  <a:pt x="1222" y="953"/>
                  <a:pt x="1222" y="620"/>
                </a:cubicBezTo>
                <a:cubicBezTo>
                  <a:pt x="1222" y="277"/>
                  <a:pt x="953" y="0"/>
                  <a:pt x="611" y="0"/>
                </a:cubicBezTo>
                <a:close/>
                <a:moveTo>
                  <a:pt x="611" y="1197"/>
                </a:moveTo>
                <a:lnTo>
                  <a:pt x="611" y="1197"/>
                </a:lnTo>
                <a:cubicBezTo>
                  <a:pt x="293" y="1197"/>
                  <a:pt x="24" y="937"/>
                  <a:pt x="24" y="620"/>
                </a:cubicBezTo>
                <a:cubicBezTo>
                  <a:pt x="24" y="293"/>
                  <a:pt x="293" y="33"/>
                  <a:pt x="611" y="33"/>
                </a:cubicBezTo>
                <a:cubicBezTo>
                  <a:pt x="937" y="33"/>
                  <a:pt x="1197" y="293"/>
                  <a:pt x="1197" y="620"/>
                </a:cubicBezTo>
                <a:cubicBezTo>
                  <a:pt x="1197" y="937"/>
                  <a:pt x="937" y="1197"/>
                  <a:pt x="611" y="11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4" name="Freeform 63"/>
          <p:cNvSpPr>
            <a:spLocks noChangeArrowheads="1"/>
          </p:cNvSpPr>
          <p:nvPr/>
        </p:nvSpPr>
        <p:spPr bwMode="auto">
          <a:xfrm>
            <a:off x="6572803" y="4877284"/>
            <a:ext cx="234263" cy="205744"/>
          </a:xfrm>
          <a:custGeom>
            <a:avLst/>
            <a:gdLst>
              <a:gd name="T0" fmla="*/ 400 w 1378"/>
              <a:gd name="T1" fmla="*/ 89 h 1207"/>
              <a:gd name="T2" fmla="*/ 376 w 1378"/>
              <a:gd name="T3" fmla="*/ 130 h 1207"/>
              <a:gd name="T4" fmla="*/ 360 w 1378"/>
              <a:gd name="T5" fmla="*/ 179 h 1207"/>
              <a:gd name="T6" fmla="*/ 343 w 1378"/>
              <a:gd name="T7" fmla="*/ 147 h 1207"/>
              <a:gd name="T8" fmla="*/ 318 w 1378"/>
              <a:gd name="T9" fmla="*/ 187 h 1207"/>
              <a:gd name="T10" fmla="*/ 270 w 1378"/>
              <a:gd name="T11" fmla="*/ 195 h 1207"/>
              <a:gd name="T12" fmla="*/ 221 w 1378"/>
              <a:gd name="T13" fmla="*/ 236 h 1207"/>
              <a:gd name="T14" fmla="*/ 172 w 1378"/>
              <a:gd name="T15" fmla="*/ 309 h 1207"/>
              <a:gd name="T16" fmla="*/ 123 w 1378"/>
              <a:gd name="T17" fmla="*/ 366 h 1207"/>
              <a:gd name="T18" fmla="*/ 148 w 1378"/>
              <a:gd name="T19" fmla="*/ 398 h 1207"/>
              <a:gd name="T20" fmla="*/ 164 w 1378"/>
              <a:gd name="T21" fmla="*/ 432 h 1207"/>
              <a:gd name="T22" fmla="*/ 132 w 1378"/>
              <a:gd name="T23" fmla="*/ 407 h 1207"/>
              <a:gd name="T24" fmla="*/ 107 w 1378"/>
              <a:gd name="T25" fmla="*/ 382 h 1207"/>
              <a:gd name="T26" fmla="*/ 99 w 1378"/>
              <a:gd name="T27" fmla="*/ 407 h 1207"/>
              <a:gd name="T28" fmla="*/ 99 w 1378"/>
              <a:gd name="T29" fmla="*/ 497 h 1207"/>
              <a:gd name="T30" fmla="*/ 132 w 1378"/>
              <a:gd name="T31" fmla="*/ 481 h 1207"/>
              <a:gd name="T32" fmla="*/ 188 w 1378"/>
              <a:gd name="T33" fmla="*/ 521 h 1207"/>
              <a:gd name="T34" fmla="*/ 246 w 1378"/>
              <a:gd name="T35" fmla="*/ 578 h 1207"/>
              <a:gd name="T36" fmla="*/ 294 w 1378"/>
              <a:gd name="T37" fmla="*/ 627 h 1207"/>
              <a:gd name="T38" fmla="*/ 376 w 1378"/>
              <a:gd name="T39" fmla="*/ 684 h 1207"/>
              <a:gd name="T40" fmla="*/ 360 w 1378"/>
              <a:gd name="T41" fmla="*/ 798 h 1207"/>
              <a:gd name="T42" fmla="*/ 311 w 1378"/>
              <a:gd name="T43" fmla="*/ 888 h 1207"/>
              <a:gd name="T44" fmla="*/ 302 w 1378"/>
              <a:gd name="T45" fmla="*/ 1009 h 1207"/>
              <a:gd name="T46" fmla="*/ 318 w 1378"/>
              <a:gd name="T47" fmla="*/ 1058 h 1207"/>
              <a:gd name="T48" fmla="*/ 213 w 1378"/>
              <a:gd name="T49" fmla="*/ 920 h 1207"/>
              <a:gd name="T50" fmla="*/ 132 w 1378"/>
              <a:gd name="T51" fmla="*/ 765 h 1207"/>
              <a:gd name="T52" fmla="*/ 83 w 1378"/>
              <a:gd name="T53" fmla="*/ 546 h 1207"/>
              <a:gd name="T54" fmla="*/ 441 w 1378"/>
              <a:gd name="T55" fmla="*/ 1132 h 1207"/>
              <a:gd name="T56" fmla="*/ 506 w 1378"/>
              <a:gd name="T57" fmla="*/ 1099 h 1207"/>
              <a:gd name="T58" fmla="*/ 653 w 1378"/>
              <a:gd name="T59" fmla="*/ 1092 h 1207"/>
              <a:gd name="T60" fmla="*/ 636 w 1378"/>
              <a:gd name="T61" fmla="*/ 1132 h 1207"/>
              <a:gd name="T62" fmla="*/ 743 w 1378"/>
              <a:gd name="T63" fmla="*/ 1107 h 1207"/>
              <a:gd name="T64" fmla="*/ 824 w 1378"/>
              <a:gd name="T65" fmla="*/ 1107 h 1207"/>
              <a:gd name="T66" fmla="*/ 1190 w 1378"/>
              <a:gd name="T67" fmla="*/ 888 h 1207"/>
              <a:gd name="T68" fmla="*/ 1198 w 1378"/>
              <a:gd name="T69" fmla="*/ 398 h 1207"/>
              <a:gd name="T70" fmla="*/ 1133 w 1378"/>
              <a:gd name="T71" fmla="*/ 333 h 1207"/>
              <a:gd name="T72" fmla="*/ 1133 w 1378"/>
              <a:gd name="T73" fmla="*/ 440 h 1207"/>
              <a:gd name="T74" fmla="*/ 1036 w 1378"/>
              <a:gd name="T75" fmla="*/ 375 h 1207"/>
              <a:gd name="T76" fmla="*/ 1043 w 1378"/>
              <a:gd name="T77" fmla="*/ 432 h 1207"/>
              <a:gd name="T78" fmla="*/ 1101 w 1378"/>
              <a:gd name="T79" fmla="*/ 481 h 1207"/>
              <a:gd name="T80" fmla="*/ 1117 w 1378"/>
              <a:gd name="T81" fmla="*/ 586 h 1207"/>
              <a:gd name="T82" fmla="*/ 1076 w 1378"/>
              <a:gd name="T83" fmla="*/ 716 h 1207"/>
              <a:gd name="T84" fmla="*/ 1019 w 1378"/>
              <a:gd name="T85" fmla="*/ 814 h 1207"/>
              <a:gd name="T86" fmla="*/ 922 w 1378"/>
              <a:gd name="T87" fmla="*/ 920 h 1207"/>
              <a:gd name="T88" fmla="*/ 856 w 1378"/>
              <a:gd name="T89" fmla="*/ 863 h 1207"/>
              <a:gd name="T90" fmla="*/ 840 w 1378"/>
              <a:gd name="T91" fmla="*/ 749 h 1207"/>
              <a:gd name="T92" fmla="*/ 815 w 1378"/>
              <a:gd name="T93" fmla="*/ 651 h 1207"/>
              <a:gd name="T94" fmla="*/ 775 w 1378"/>
              <a:gd name="T95" fmla="*/ 562 h 1207"/>
              <a:gd name="T96" fmla="*/ 620 w 1378"/>
              <a:gd name="T97" fmla="*/ 562 h 1207"/>
              <a:gd name="T98" fmla="*/ 555 w 1378"/>
              <a:gd name="T99" fmla="*/ 481 h 1207"/>
              <a:gd name="T100" fmla="*/ 587 w 1378"/>
              <a:gd name="T101" fmla="*/ 326 h 1207"/>
              <a:gd name="T102" fmla="*/ 694 w 1378"/>
              <a:gd name="T103" fmla="*/ 252 h 1207"/>
              <a:gd name="T104" fmla="*/ 783 w 1378"/>
              <a:gd name="T105" fmla="*/ 252 h 1207"/>
              <a:gd name="T106" fmla="*/ 864 w 1378"/>
              <a:gd name="T107" fmla="*/ 301 h 1207"/>
              <a:gd name="T108" fmla="*/ 978 w 1378"/>
              <a:gd name="T109" fmla="*/ 286 h 1207"/>
              <a:gd name="T110" fmla="*/ 897 w 1378"/>
              <a:gd name="T111" fmla="*/ 236 h 1207"/>
              <a:gd name="T112" fmla="*/ 929 w 1378"/>
              <a:gd name="T113" fmla="*/ 170 h 1207"/>
              <a:gd name="T114" fmla="*/ 832 w 1378"/>
              <a:gd name="T115" fmla="*/ 203 h 1207"/>
              <a:gd name="T116" fmla="*/ 701 w 1378"/>
              <a:gd name="T117" fmla="*/ 219 h 1207"/>
              <a:gd name="T118" fmla="*/ 694 w 1378"/>
              <a:gd name="T119" fmla="*/ 147 h 1207"/>
              <a:gd name="T120" fmla="*/ 562 w 1378"/>
              <a:gd name="T121" fmla="*/ 98 h 1207"/>
              <a:gd name="T122" fmla="*/ 661 w 1378"/>
              <a:gd name="T123" fmla="*/ 24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8" h="1207">
                <a:moveTo>
                  <a:pt x="555" y="8"/>
                </a:moveTo>
                <a:lnTo>
                  <a:pt x="555" y="8"/>
                </a:lnTo>
                <a:cubicBezTo>
                  <a:pt x="555" y="8"/>
                  <a:pt x="351" y="33"/>
                  <a:pt x="213" y="195"/>
                </a:cubicBezTo>
                <a:cubicBezTo>
                  <a:pt x="213" y="195"/>
                  <a:pt x="318" y="82"/>
                  <a:pt x="384" y="82"/>
                </a:cubicBezTo>
                <a:cubicBezTo>
                  <a:pt x="400" y="89"/>
                  <a:pt x="400" y="89"/>
                  <a:pt x="400" y="89"/>
                </a:cubicBezTo>
                <a:cubicBezTo>
                  <a:pt x="400" y="89"/>
                  <a:pt x="400" y="89"/>
                  <a:pt x="400" y="98"/>
                </a:cubicBezTo>
                <a:cubicBezTo>
                  <a:pt x="392" y="98"/>
                  <a:pt x="384" y="105"/>
                  <a:pt x="384" y="114"/>
                </a:cubicBezTo>
                <a:lnTo>
                  <a:pt x="384" y="122"/>
                </a:lnTo>
                <a:cubicBezTo>
                  <a:pt x="384" y="130"/>
                  <a:pt x="384" y="130"/>
                  <a:pt x="384" y="130"/>
                </a:cubicBezTo>
                <a:lnTo>
                  <a:pt x="376" y="130"/>
                </a:lnTo>
                <a:cubicBezTo>
                  <a:pt x="376" y="138"/>
                  <a:pt x="367" y="138"/>
                  <a:pt x="367" y="138"/>
                </a:cubicBezTo>
                <a:cubicBezTo>
                  <a:pt x="367" y="147"/>
                  <a:pt x="376" y="154"/>
                  <a:pt x="376" y="154"/>
                </a:cubicBezTo>
                <a:cubicBezTo>
                  <a:pt x="376" y="163"/>
                  <a:pt x="376" y="163"/>
                  <a:pt x="376" y="163"/>
                </a:cubicBezTo>
                <a:cubicBezTo>
                  <a:pt x="367" y="170"/>
                  <a:pt x="367" y="170"/>
                  <a:pt x="367" y="170"/>
                </a:cubicBezTo>
                <a:cubicBezTo>
                  <a:pt x="360" y="179"/>
                  <a:pt x="360" y="179"/>
                  <a:pt x="360" y="179"/>
                </a:cubicBezTo>
                <a:cubicBezTo>
                  <a:pt x="360" y="179"/>
                  <a:pt x="351" y="179"/>
                  <a:pt x="343" y="179"/>
                </a:cubicBezTo>
                <a:lnTo>
                  <a:pt x="343" y="170"/>
                </a:lnTo>
                <a:cubicBezTo>
                  <a:pt x="351" y="163"/>
                  <a:pt x="351" y="163"/>
                  <a:pt x="351" y="163"/>
                </a:cubicBezTo>
                <a:lnTo>
                  <a:pt x="351" y="154"/>
                </a:lnTo>
                <a:cubicBezTo>
                  <a:pt x="343" y="154"/>
                  <a:pt x="351" y="147"/>
                  <a:pt x="343" y="147"/>
                </a:cubicBezTo>
                <a:cubicBezTo>
                  <a:pt x="335" y="147"/>
                  <a:pt x="327" y="154"/>
                  <a:pt x="327" y="154"/>
                </a:cubicBezTo>
                <a:cubicBezTo>
                  <a:pt x="311" y="163"/>
                  <a:pt x="311" y="163"/>
                  <a:pt x="311" y="163"/>
                </a:cubicBezTo>
                <a:lnTo>
                  <a:pt x="311" y="179"/>
                </a:lnTo>
                <a:lnTo>
                  <a:pt x="318" y="179"/>
                </a:lnTo>
                <a:lnTo>
                  <a:pt x="318" y="187"/>
                </a:lnTo>
                <a:lnTo>
                  <a:pt x="318" y="195"/>
                </a:lnTo>
                <a:cubicBezTo>
                  <a:pt x="318" y="195"/>
                  <a:pt x="318" y="203"/>
                  <a:pt x="311" y="203"/>
                </a:cubicBezTo>
                <a:cubicBezTo>
                  <a:pt x="302" y="195"/>
                  <a:pt x="294" y="195"/>
                  <a:pt x="294" y="195"/>
                </a:cubicBezTo>
                <a:cubicBezTo>
                  <a:pt x="286" y="195"/>
                  <a:pt x="278" y="195"/>
                  <a:pt x="278" y="195"/>
                </a:cubicBezTo>
                <a:cubicBezTo>
                  <a:pt x="270" y="195"/>
                  <a:pt x="270" y="195"/>
                  <a:pt x="270" y="195"/>
                </a:cubicBezTo>
                <a:cubicBezTo>
                  <a:pt x="270" y="203"/>
                  <a:pt x="253" y="212"/>
                  <a:pt x="253" y="212"/>
                </a:cubicBezTo>
                <a:lnTo>
                  <a:pt x="253" y="212"/>
                </a:lnTo>
                <a:cubicBezTo>
                  <a:pt x="253" y="219"/>
                  <a:pt x="246" y="228"/>
                  <a:pt x="246" y="228"/>
                </a:cubicBezTo>
                <a:cubicBezTo>
                  <a:pt x="246" y="228"/>
                  <a:pt x="246" y="236"/>
                  <a:pt x="229" y="236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13" y="252"/>
                  <a:pt x="213" y="252"/>
                  <a:pt x="213" y="252"/>
                </a:cubicBezTo>
                <a:cubicBezTo>
                  <a:pt x="213" y="252"/>
                  <a:pt x="213" y="252"/>
                  <a:pt x="204" y="261"/>
                </a:cubicBezTo>
                <a:cubicBezTo>
                  <a:pt x="197" y="268"/>
                  <a:pt x="188" y="277"/>
                  <a:pt x="181" y="277"/>
                </a:cubicBezTo>
                <a:cubicBezTo>
                  <a:pt x="181" y="277"/>
                  <a:pt x="172" y="286"/>
                  <a:pt x="172" y="293"/>
                </a:cubicBezTo>
                <a:cubicBezTo>
                  <a:pt x="172" y="301"/>
                  <a:pt x="172" y="309"/>
                  <a:pt x="172" y="309"/>
                </a:cubicBezTo>
                <a:cubicBezTo>
                  <a:pt x="164" y="309"/>
                  <a:pt x="164" y="317"/>
                  <a:pt x="164" y="326"/>
                </a:cubicBezTo>
                <a:cubicBezTo>
                  <a:pt x="164" y="333"/>
                  <a:pt x="156" y="333"/>
                  <a:pt x="156" y="342"/>
                </a:cubicBezTo>
                <a:cubicBezTo>
                  <a:pt x="156" y="342"/>
                  <a:pt x="148" y="342"/>
                  <a:pt x="148" y="351"/>
                </a:cubicBezTo>
                <a:lnTo>
                  <a:pt x="132" y="351"/>
                </a:lnTo>
                <a:cubicBezTo>
                  <a:pt x="123" y="358"/>
                  <a:pt x="123" y="366"/>
                  <a:pt x="123" y="366"/>
                </a:cubicBezTo>
                <a:lnTo>
                  <a:pt x="132" y="375"/>
                </a:lnTo>
                <a:lnTo>
                  <a:pt x="139" y="375"/>
                </a:lnTo>
                <a:cubicBezTo>
                  <a:pt x="139" y="375"/>
                  <a:pt x="139" y="382"/>
                  <a:pt x="139" y="391"/>
                </a:cubicBezTo>
                <a:lnTo>
                  <a:pt x="139" y="398"/>
                </a:lnTo>
                <a:cubicBezTo>
                  <a:pt x="148" y="398"/>
                  <a:pt x="148" y="398"/>
                  <a:pt x="148" y="398"/>
                </a:cubicBezTo>
                <a:cubicBezTo>
                  <a:pt x="164" y="407"/>
                  <a:pt x="164" y="407"/>
                  <a:pt x="164" y="407"/>
                </a:cubicBezTo>
                <a:cubicBezTo>
                  <a:pt x="172" y="416"/>
                  <a:pt x="172" y="416"/>
                  <a:pt x="172" y="416"/>
                </a:cubicBezTo>
                <a:cubicBezTo>
                  <a:pt x="181" y="416"/>
                  <a:pt x="181" y="416"/>
                  <a:pt x="181" y="416"/>
                </a:cubicBezTo>
                <a:lnTo>
                  <a:pt x="172" y="423"/>
                </a:lnTo>
                <a:cubicBezTo>
                  <a:pt x="172" y="423"/>
                  <a:pt x="172" y="432"/>
                  <a:pt x="164" y="432"/>
                </a:cubicBezTo>
                <a:cubicBezTo>
                  <a:pt x="164" y="432"/>
                  <a:pt x="164" y="432"/>
                  <a:pt x="164" y="423"/>
                </a:cubicBezTo>
                <a:cubicBezTo>
                  <a:pt x="164" y="423"/>
                  <a:pt x="164" y="416"/>
                  <a:pt x="156" y="416"/>
                </a:cubicBezTo>
                <a:cubicBezTo>
                  <a:pt x="156" y="416"/>
                  <a:pt x="148" y="423"/>
                  <a:pt x="148" y="416"/>
                </a:cubicBezTo>
                <a:lnTo>
                  <a:pt x="139" y="416"/>
                </a:lnTo>
                <a:cubicBezTo>
                  <a:pt x="132" y="407"/>
                  <a:pt x="132" y="416"/>
                  <a:pt x="132" y="407"/>
                </a:cubicBezTo>
                <a:lnTo>
                  <a:pt x="139" y="398"/>
                </a:lnTo>
                <a:cubicBezTo>
                  <a:pt x="132" y="398"/>
                  <a:pt x="132" y="391"/>
                  <a:pt x="123" y="391"/>
                </a:cubicBezTo>
                <a:cubicBezTo>
                  <a:pt x="123" y="391"/>
                  <a:pt x="132" y="398"/>
                  <a:pt x="123" y="391"/>
                </a:cubicBezTo>
                <a:cubicBezTo>
                  <a:pt x="123" y="382"/>
                  <a:pt x="116" y="382"/>
                  <a:pt x="116" y="382"/>
                </a:cubicBezTo>
                <a:lnTo>
                  <a:pt x="107" y="382"/>
                </a:lnTo>
                <a:cubicBezTo>
                  <a:pt x="107" y="375"/>
                  <a:pt x="116" y="366"/>
                  <a:pt x="116" y="366"/>
                </a:cubicBezTo>
                <a:cubicBezTo>
                  <a:pt x="116" y="366"/>
                  <a:pt x="116" y="358"/>
                  <a:pt x="116" y="351"/>
                </a:cubicBezTo>
                <a:lnTo>
                  <a:pt x="116" y="333"/>
                </a:lnTo>
                <a:cubicBezTo>
                  <a:pt x="116" y="333"/>
                  <a:pt x="99" y="375"/>
                  <a:pt x="91" y="398"/>
                </a:cubicBezTo>
                <a:cubicBezTo>
                  <a:pt x="91" y="398"/>
                  <a:pt x="99" y="398"/>
                  <a:pt x="99" y="407"/>
                </a:cubicBezTo>
                <a:lnTo>
                  <a:pt x="99" y="416"/>
                </a:lnTo>
                <a:cubicBezTo>
                  <a:pt x="99" y="423"/>
                  <a:pt x="99" y="423"/>
                  <a:pt x="99" y="440"/>
                </a:cubicBezTo>
                <a:cubicBezTo>
                  <a:pt x="99" y="447"/>
                  <a:pt x="107" y="456"/>
                  <a:pt x="99" y="456"/>
                </a:cubicBezTo>
                <a:cubicBezTo>
                  <a:pt x="99" y="463"/>
                  <a:pt x="99" y="472"/>
                  <a:pt x="99" y="472"/>
                </a:cubicBezTo>
                <a:cubicBezTo>
                  <a:pt x="99" y="481"/>
                  <a:pt x="99" y="497"/>
                  <a:pt x="99" y="497"/>
                </a:cubicBezTo>
                <a:cubicBezTo>
                  <a:pt x="107" y="505"/>
                  <a:pt x="107" y="505"/>
                  <a:pt x="107" y="505"/>
                </a:cubicBezTo>
                <a:cubicBezTo>
                  <a:pt x="107" y="505"/>
                  <a:pt x="99" y="521"/>
                  <a:pt x="107" y="505"/>
                </a:cubicBezTo>
                <a:cubicBezTo>
                  <a:pt x="116" y="497"/>
                  <a:pt x="123" y="488"/>
                  <a:pt x="123" y="488"/>
                </a:cubicBezTo>
                <a:lnTo>
                  <a:pt x="123" y="488"/>
                </a:lnTo>
                <a:cubicBezTo>
                  <a:pt x="123" y="488"/>
                  <a:pt x="123" y="481"/>
                  <a:pt x="132" y="481"/>
                </a:cubicBezTo>
                <a:cubicBezTo>
                  <a:pt x="139" y="481"/>
                  <a:pt x="148" y="481"/>
                  <a:pt x="148" y="488"/>
                </a:cubicBezTo>
                <a:cubicBezTo>
                  <a:pt x="148" y="488"/>
                  <a:pt x="139" y="497"/>
                  <a:pt x="148" y="497"/>
                </a:cubicBezTo>
                <a:cubicBezTo>
                  <a:pt x="156" y="497"/>
                  <a:pt x="164" y="497"/>
                  <a:pt x="172" y="497"/>
                </a:cubicBezTo>
                <a:cubicBezTo>
                  <a:pt x="172" y="497"/>
                  <a:pt x="181" y="497"/>
                  <a:pt x="181" y="505"/>
                </a:cubicBezTo>
                <a:cubicBezTo>
                  <a:pt x="181" y="512"/>
                  <a:pt x="188" y="521"/>
                  <a:pt x="188" y="521"/>
                </a:cubicBezTo>
                <a:cubicBezTo>
                  <a:pt x="188" y="521"/>
                  <a:pt x="188" y="530"/>
                  <a:pt x="197" y="537"/>
                </a:cubicBezTo>
                <a:cubicBezTo>
                  <a:pt x="197" y="546"/>
                  <a:pt x="204" y="546"/>
                  <a:pt x="213" y="546"/>
                </a:cubicBezTo>
                <a:lnTo>
                  <a:pt x="229" y="546"/>
                </a:lnTo>
                <a:cubicBezTo>
                  <a:pt x="237" y="554"/>
                  <a:pt x="229" y="554"/>
                  <a:pt x="237" y="562"/>
                </a:cubicBezTo>
                <a:cubicBezTo>
                  <a:pt x="246" y="562"/>
                  <a:pt x="246" y="578"/>
                  <a:pt x="246" y="578"/>
                </a:cubicBezTo>
                <a:cubicBezTo>
                  <a:pt x="246" y="578"/>
                  <a:pt x="253" y="586"/>
                  <a:pt x="246" y="595"/>
                </a:cubicBezTo>
                <a:cubicBezTo>
                  <a:pt x="246" y="595"/>
                  <a:pt x="246" y="602"/>
                  <a:pt x="253" y="602"/>
                </a:cubicBezTo>
                <a:lnTo>
                  <a:pt x="270" y="611"/>
                </a:lnTo>
                <a:cubicBezTo>
                  <a:pt x="270" y="611"/>
                  <a:pt x="262" y="619"/>
                  <a:pt x="270" y="619"/>
                </a:cubicBezTo>
                <a:cubicBezTo>
                  <a:pt x="286" y="627"/>
                  <a:pt x="294" y="627"/>
                  <a:pt x="294" y="627"/>
                </a:cubicBezTo>
                <a:cubicBezTo>
                  <a:pt x="302" y="635"/>
                  <a:pt x="286" y="644"/>
                  <a:pt x="302" y="644"/>
                </a:cubicBezTo>
                <a:cubicBezTo>
                  <a:pt x="311" y="635"/>
                  <a:pt x="327" y="635"/>
                  <a:pt x="335" y="644"/>
                </a:cubicBezTo>
                <a:cubicBezTo>
                  <a:pt x="335" y="644"/>
                  <a:pt x="335" y="651"/>
                  <a:pt x="343" y="660"/>
                </a:cubicBezTo>
                <a:cubicBezTo>
                  <a:pt x="360" y="668"/>
                  <a:pt x="367" y="676"/>
                  <a:pt x="367" y="676"/>
                </a:cubicBezTo>
                <a:cubicBezTo>
                  <a:pt x="376" y="676"/>
                  <a:pt x="384" y="676"/>
                  <a:pt x="376" y="684"/>
                </a:cubicBezTo>
                <a:cubicBezTo>
                  <a:pt x="376" y="700"/>
                  <a:pt x="376" y="709"/>
                  <a:pt x="367" y="709"/>
                </a:cubicBezTo>
                <a:cubicBezTo>
                  <a:pt x="367" y="716"/>
                  <a:pt x="360" y="733"/>
                  <a:pt x="351" y="733"/>
                </a:cubicBezTo>
                <a:cubicBezTo>
                  <a:pt x="351" y="741"/>
                  <a:pt x="343" y="749"/>
                  <a:pt x="351" y="757"/>
                </a:cubicBezTo>
                <a:cubicBezTo>
                  <a:pt x="351" y="765"/>
                  <a:pt x="360" y="774"/>
                  <a:pt x="360" y="774"/>
                </a:cubicBezTo>
                <a:cubicBezTo>
                  <a:pt x="360" y="781"/>
                  <a:pt x="360" y="790"/>
                  <a:pt x="360" y="798"/>
                </a:cubicBezTo>
                <a:cubicBezTo>
                  <a:pt x="351" y="806"/>
                  <a:pt x="351" y="814"/>
                  <a:pt x="351" y="814"/>
                </a:cubicBezTo>
                <a:cubicBezTo>
                  <a:pt x="351" y="814"/>
                  <a:pt x="360" y="823"/>
                  <a:pt x="351" y="830"/>
                </a:cubicBezTo>
                <a:cubicBezTo>
                  <a:pt x="343" y="839"/>
                  <a:pt x="335" y="846"/>
                  <a:pt x="327" y="846"/>
                </a:cubicBezTo>
                <a:cubicBezTo>
                  <a:pt x="318" y="855"/>
                  <a:pt x="311" y="863"/>
                  <a:pt x="311" y="863"/>
                </a:cubicBezTo>
                <a:lnTo>
                  <a:pt x="311" y="888"/>
                </a:lnTo>
                <a:cubicBezTo>
                  <a:pt x="311" y="895"/>
                  <a:pt x="286" y="928"/>
                  <a:pt x="294" y="937"/>
                </a:cubicBezTo>
                <a:cubicBezTo>
                  <a:pt x="302" y="944"/>
                  <a:pt x="302" y="961"/>
                  <a:pt x="302" y="961"/>
                </a:cubicBezTo>
                <a:cubicBezTo>
                  <a:pt x="302" y="969"/>
                  <a:pt x="294" y="969"/>
                  <a:pt x="294" y="969"/>
                </a:cubicBezTo>
                <a:cubicBezTo>
                  <a:pt x="294" y="977"/>
                  <a:pt x="278" y="977"/>
                  <a:pt x="286" y="985"/>
                </a:cubicBezTo>
                <a:cubicBezTo>
                  <a:pt x="294" y="1002"/>
                  <a:pt x="302" y="1002"/>
                  <a:pt x="302" y="1009"/>
                </a:cubicBezTo>
                <a:cubicBezTo>
                  <a:pt x="311" y="1018"/>
                  <a:pt x="311" y="1018"/>
                  <a:pt x="311" y="1027"/>
                </a:cubicBezTo>
                <a:cubicBezTo>
                  <a:pt x="318" y="1034"/>
                  <a:pt x="318" y="1042"/>
                  <a:pt x="327" y="1050"/>
                </a:cubicBezTo>
                <a:cubicBezTo>
                  <a:pt x="335" y="1050"/>
                  <a:pt x="343" y="1058"/>
                  <a:pt x="343" y="1067"/>
                </a:cubicBezTo>
                <a:cubicBezTo>
                  <a:pt x="343" y="1074"/>
                  <a:pt x="360" y="1083"/>
                  <a:pt x="343" y="1074"/>
                </a:cubicBezTo>
                <a:cubicBezTo>
                  <a:pt x="318" y="1067"/>
                  <a:pt x="335" y="1074"/>
                  <a:pt x="318" y="1058"/>
                </a:cubicBezTo>
                <a:cubicBezTo>
                  <a:pt x="294" y="1042"/>
                  <a:pt x="286" y="1042"/>
                  <a:pt x="278" y="1034"/>
                </a:cubicBezTo>
                <a:cubicBezTo>
                  <a:pt x="270" y="1027"/>
                  <a:pt x="286" y="1067"/>
                  <a:pt x="270" y="1018"/>
                </a:cubicBezTo>
                <a:cubicBezTo>
                  <a:pt x="246" y="969"/>
                  <a:pt x="246" y="977"/>
                  <a:pt x="237" y="961"/>
                </a:cubicBezTo>
                <a:cubicBezTo>
                  <a:pt x="237" y="953"/>
                  <a:pt x="237" y="969"/>
                  <a:pt x="229" y="944"/>
                </a:cubicBezTo>
                <a:cubicBezTo>
                  <a:pt x="213" y="920"/>
                  <a:pt x="221" y="937"/>
                  <a:pt x="213" y="920"/>
                </a:cubicBezTo>
                <a:cubicBezTo>
                  <a:pt x="204" y="904"/>
                  <a:pt x="197" y="920"/>
                  <a:pt x="197" y="895"/>
                </a:cubicBezTo>
                <a:cubicBezTo>
                  <a:pt x="188" y="871"/>
                  <a:pt x="188" y="888"/>
                  <a:pt x="181" y="855"/>
                </a:cubicBezTo>
                <a:cubicBezTo>
                  <a:pt x="172" y="823"/>
                  <a:pt x="188" y="823"/>
                  <a:pt x="172" y="806"/>
                </a:cubicBezTo>
                <a:cubicBezTo>
                  <a:pt x="156" y="798"/>
                  <a:pt x="156" y="806"/>
                  <a:pt x="148" y="790"/>
                </a:cubicBezTo>
                <a:cubicBezTo>
                  <a:pt x="139" y="781"/>
                  <a:pt x="148" y="790"/>
                  <a:pt x="132" y="765"/>
                </a:cubicBezTo>
                <a:cubicBezTo>
                  <a:pt x="123" y="741"/>
                  <a:pt x="99" y="725"/>
                  <a:pt x="99" y="684"/>
                </a:cubicBezTo>
                <a:cubicBezTo>
                  <a:pt x="99" y="635"/>
                  <a:pt x="99" y="627"/>
                  <a:pt x="99" y="627"/>
                </a:cubicBezTo>
                <a:cubicBezTo>
                  <a:pt x="99" y="627"/>
                  <a:pt x="74" y="611"/>
                  <a:pt x="83" y="586"/>
                </a:cubicBezTo>
                <a:cubicBezTo>
                  <a:pt x="91" y="562"/>
                  <a:pt x="99" y="570"/>
                  <a:pt x="91" y="562"/>
                </a:cubicBezTo>
                <a:cubicBezTo>
                  <a:pt x="91" y="554"/>
                  <a:pt x="91" y="554"/>
                  <a:pt x="83" y="546"/>
                </a:cubicBezTo>
                <a:cubicBezTo>
                  <a:pt x="74" y="530"/>
                  <a:pt x="74" y="537"/>
                  <a:pt x="67" y="530"/>
                </a:cubicBezTo>
                <a:cubicBezTo>
                  <a:pt x="67" y="521"/>
                  <a:pt x="67" y="505"/>
                  <a:pt x="67" y="505"/>
                </a:cubicBezTo>
                <a:cubicBezTo>
                  <a:pt x="58" y="512"/>
                  <a:pt x="58" y="512"/>
                  <a:pt x="58" y="512"/>
                </a:cubicBezTo>
                <a:cubicBezTo>
                  <a:pt x="58" y="512"/>
                  <a:pt x="0" y="1107"/>
                  <a:pt x="587" y="1188"/>
                </a:cubicBezTo>
                <a:cubicBezTo>
                  <a:pt x="587" y="1188"/>
                  <a:pt x="457" y="1164"/>
                  <a:pt x="441" y="1132"/>
                </a:cubicBezTo>
                <a:lnTo>
                  <a:pt x="441" y="1107"/>
                </a:lnTo>
                <a:cubicBezTo>
                  <a:pt x="450" y="1107"/>
                  <a:pt x="457" y="1116"/>
                  <a:pt x="465" y="1107"/>
                </a:cubicBezTo>
                <a:cubicBezTo>
                  <a:pt x="474" y="1099"/>
                  <a:pt x="490" y="1092"/>
                  <a:pt x="490" y="1092"/>
                </a:cubicBezTo>
                <a:cubicBezTo>
                  <a:pt x="490" y="1099"/>
                  <a:pt x="490" y="1099"/>
                  <a:pt x="490" y="1099"/>
                </a:cubicBezTo>
                <a:cubicBezTo>
                  <a:pt x="490" y="1099"/>
                  <a:pt x="481" y="1107"/>
                  <a:pt x="506" y="1099"/>
                </a:cubicBezTo>
                <a:cubicBezTo>
                  <a:pt x="530" y="1099"/>
                  <a:pt x="530" y="1099"/>
                  <a:pt x="539" y="1092"/>
                </a:cubicBezTo>
                <a:cubicBezTo>
                  <a:pt x="555" y="1092"/>
                  <a:pt x="562" y="1067"/>
                  <a:pt x="571" y="1083"/>
                </a:cubicBezTo>
                <a:cubicBezTo>
                  <a:pt x="571" y="1092"/>
                  <a:pt x="562" y="1092"/>
                  <a:pt x="571" y="1092"/>
                </a:cubicBezTo>
                <a:cubicBezTo>
                  <a:pt x="587" y="1099"/>
                  <a:pt x="611" y="1092"/>
                  <a:pt x="611" y="1092"/>
                </a:cubicBezTo>
                <a:lnTo>
                  <a:pt x="653" y="1092"/>
                </a:lnTo>
                <a:cubicBezTo>
                  <a:pt x="661" y="1083"/>
                  <a:pt x="661" y="1074"/>
                  <a:pt x="669" y="1083"/>
                </a:cubicBezTo>
                <a:cubicBezTo>
                  <a:pt x="678" y="1083"/>
                  <a:pt x="678" y="1092"/>
                  <a:pt x="678" y="1092"/>
                </a:cubicBezTo>
                <a:cubicBezTo>
                  <a:pt x="653" y="1107"/>
                  <a:pt x="653" y="1107"/>
                  <a:pt x="653" y="1107"/>
                </a:cubicBezTo>
                <a:cubicBezTo>
                  <a:pt x="636" y="1123"/>
                  <a:pt x="636" y="1123"/>
                  <a:pt x="636" y="1123"/>
                </a:cubicBezTo>
                <a:cubicBezTo>
                  <a:pt x="636" y="1123"/>
                  <a:pt x="629" y="1123"/>
                  <a:pt x="636" y="1132"/>
                </a:cubicBezTo>
                <a:cubicBezTo>
                  <a:pt x="645" y="1132"/>
                  <a:pt x="645" y="1132"/>
                  <a:pt x="653" y="1132"/>
                </a:cubicBezTo>
                <a:cubicBezTo>
                  <a:pt x="669" y="1132"/>
                  <a:pt x="694" y="1148"/>
                  <a:pt x="694" y="1139"/>
                </a:cubicBezTo>
                <a:cubicBezTo>
                  <a:pt x="701" y="1132"/>
                  <a:pt x="701" y="1132"/>
                  <a:pt x="710" y="1123"/>
                </a:cubicBezTo>
                <a:cubicBezTo>
                  <a:pt x="710" y="1116"/>
                  <a:pt x="710" y="1107"/>
                  <a:pt x="718" y="1107"/>
                </a:cubicBezTo>
                <a:cubicBezTo>
                  <a:pt x="726" y="1107"/>
                  <a:pt x="743" y="1107"/>
                  <a:pt x="743" y="1107"/>
                </a:cubicBezTo>
                <a:cubicBezTo>
                  <a:pt x="734" y="1123"/>
                  <a:pt x="734" y="1123"/>
                  <a:pt x="734" y="1123"/>
                </a:cubicBezTo>
                <a:lnTo>
                  <a:pt x="750" y="1123"/>
                </a:lnTo>
                <a:cubicBezTo>
                  <a:pt x="759" y="1123"/>
                  <a:pt x="759" y="1139"/>
                  <a:pt x="775" y="1123"/>
                </a:cubicBezTo>
                <a:cubicBezTo>
                  <a:pt x="783" y="1116"/>
                  <a:pt x="783" y="1116"/>
                  <a:pt x="791" y="1116"/>
                </a:cubicBezTo>
                <a:cubicBezTo>
                  <a:pt x="808" y="1116"/>
                  <a:pt x="815" y="1107"/>
                  <a:pt x="824" y="1107"/>
                </a:cubicBezTo>
                <a:cubicBezTo>
                  <a:pt x="824" y="1116"/>
                  <a:pt x="832" y="1116"/>
                  <a:pt x="840" y="1116"/>
                </a:cubicBezTo>
                <a:cubicBezTo>
                  <a:pt x="840" y="1116"/>
                  <a:pt x="864" y="1132"/>
                  <a:pt x="864" y="1123"/>
                </a:cubicBezTo>
                <a:cubicBezTo>
                  <a:pt x="873" y="1123"/>
                  <a:pt x="897" y="1123"/>
                  <a:pt x="897" y="1123"/>
                </a:cubicBezTo>
                <a:cubicBezTo>
                  <a:pt x="897" y="1123"/>
                  <a:pt x="832" y="1188"/>
                  <a:pt x="685" y="1188"/>
                </a:cubicBezTo>
                <a:cubicBezTo>
                  <a:pt x="685" y="1188"/>
                  <a:pt x="1011" y="1206"/>
                  <a:pt x="1190" y="888"/>
                </a:cubicBezTo>
                <a:cubicBezTo>
                  <a:pt x="1377" y="570"/>
                  <a:pt x="1247" y="163"/>
                  <a:pt x="832" y="16"/>
                </a:cubicBezTo>
                <a:cubicBezTo>
                  <a:pt x="832" y="16"/>
                  <a:pt x="1141" y="130"/>
                  <a:pt x="1222" y="432"/>
                </a:cubicBezTo>
                <a:cubicBezTo>
                  <a:pt x="1222" y="440"/>
                  <a:pt x="1222" y="440"/>
                  <a:pt x="1222" y="440"/>
                </a:cubicBezTo>
                <a:cubicBezTo>
                  <a:pt x="1215" y="432"/>
                  <a:pt x="1215" y="440"/>
                  <a:pt x="1206" y="423"/>
                </a:cubicBezTo>
                <a:cubicBezTo>
                  <a:pt x="1198" y="407"/>
                  <a:pt x="1206" y="407"/>
                  <a:pt x="1198" y="398"/>
                </a:cubicBezTo>
                <a:cubicBezTo>
                  <a:pt x="1198" y="391"/>
                  <a:pt x="1198" y="398"/>
                  <a:pt x="1190" y="391"/>
                </a:cubicBezTo>
                <a:cubicBezTo>
                  <a:pt x="1182" y="382"/>
                  <a:pt x="1182" y="382"/>
                  <a:pt x="1173" y="375"/>
                </a:cubicBezTo>
                <a:cubicBezTo>
                  <a:pt x="1173" y="366"/>
                  <a:pt x="1166" y="351"/>
                  <a:pt x="1157" y="342"/>
                </a:cubicBezTo>
                <a:cubicBezTo>
                  <a:pt x="1157" y="342"/>
                  <a:pt x="1141" y="342"/>
                  <a:pt x="1141" y="333"/>
                </a:cubicBezTo>
                <a:cubicBezTo>
                  <a:pt x="1133" y="333"/>
                  <a:pt x="1133" y="326"/>
                  <a:pt x="1133" y="333"/>
                </a:cubicBezTo>
                <a:cubicBezTo>
                  <a:pt x="1133" y="342"/>
                  <a:pt x="1141" y="351"/>
                  <a:pt x="1141" y="351"/>
                </a:cubicBezTo>
                <a:cubicBezTo>
                  <a:pt x="1141" y="375"/>
                  <a:pt x="1141" y="375"/>
                  <a:pt x="1141" y="375"/>
                </a:cubicBezTo>
                <a:lnTo>
                  <a:pt x="1149" y="398"/>
                </a:lnTo>
                <a:cubicBezTo>
                  <a:pt x="1149" y="407"/>
                  <a:pt x="1141" y="423"/>
                  <a:pt x="1141" y="423"/>
                </a:cubicBezTo>
                <a:cubicBezTo>
                  <a:pt x="1141" y="423"/>
                  <a:pt x="1141" y="440"/>
                  <a:pt x="1133" y="440"/>
                </a:cubicBezTo>
                <a:cubicBezTo>
                  <a:pt x="1125" y="447"/>
                  <a:pt x="1092" y="447"/>
                  <a:pt x="1092" y="447"/>
                </a:cubicBezTo>
                <a:cubicBezTo>
                  <a:pt x="1092" y="447"/>
                  <a:pt x="1084" y="440"/>
                  <a:pt x="1084" y="432"/>
                </a:cubicBezTo>
                <a:cubicBezTo>
                  <a:pt x="1076" y="423"/>
                  <a:pt x="1060" y="416"/>
                  <a:pt x="1052" y="416"/>
                </a:cubicBezTo>
                <a:cubicBezTo>
                  <a:pt x="1052" y="407"/>
                  <a:pt x="1060" y="398"/>
                  <a:pt x="1052" y="391"/>
                </a:cubicBezTo>
                <a:cubicBezTo>
                  <a:pt x="1043" y="382"/>
                  <a:pt x="1052" y="382"/>
                  <a:pt x="1036" y="375"/>
                </a:cubicBezTo>
                <a:cubicBezTo>
                  <a:pt x="1027" y="358"/>
                  <a:pt x="1027" y="358"/>
                  <a:pt x="1027" y="358"/>
                </a:cubicBezTo>
                <a:cubicBezTo>
                  <a:pt x="1027" y="358"/>
                  <a:pt x="1003" y="351"/>
                  <a:pt x="1011" y="366"/>
                </a:cubicBezTo>
                <a:cubicBezTo>
                  <a:pt x="1019" y="382"/>
                  <a:pt x="1011" y="398"/>
                  <a:pt x="1019" y="398"/>
                </a:cubicBezTo>
                <a:cubicBezTo>
                  <a:pt x="1019" y="398"/>
                  <a:pt x="1027" y="391"/>
                  <a:pt x="1036" y="407"/>
                </a:cubicBezTo>
                <a:cubicBezTo>
                  <a:pt x="1036" y="423"/>
                  <a:pt x="1036" y="423"/>
                  <a:pt x="1043" y="432"/>
                </a:cubicBezTo>
                <a:cubicBezTo>
                  <a:pt x="1052" y="432"/>
                  <a:pt x="1052" y="447"/>
                  <a:pt x="1052" y="456"/>
                </a:cubicBezTo>
                <a:cubicBezTo>
                  <a:pt x="1060" y="456"/>
                  <a:pt x="1076" y="456"/>
                  <a:pt x="1076" y="463"/>
                </a:cubicBezTo>
                <a:cubicBezTo>
                  <a:pt x="1076" y="463"/>
                  <a:pt x="1068" y="481"/>
                  <a:pt x="1076" y="481"/>
                </a:cubicBezTo>
                <a:cubicBezTo>
                  <a:pt x="1084" y="481"/>
                  <a:pt x="1084" y="488"/>
                  <a:pt x="1092" y="488"/>
                </a:cubicBezTo>
                <a:cubicBezTo>
                  <a:pt x="1101" y="481"/>
                  <a:pt x="1092" y="488"/>
                  <a:pt x="1101" y="481"/>
                </a:cubicBezTo>
                <a:cubicBezTo>
                  <a:pt x="1117" y="481"/>
                  <a:pt x="1125" y="481"/>
                  <a:pt x="1125" y="481"/>
                </a:cubicBezTo>
                <a:lnTo>
                  <a:pt x="1141" y="488"/>
                </a:lnTo>
                <a:cubicBezTo>
                  <a:pt x="1141" y="497"/>
                  <a:pt x="1133" y="521"/>
                  <a:pt x="1133" y="521"/>
                </a:cubicBezTo>
                <a:cubicBezTo>
                  <a:pt x="1125" y="546"/>
                  <a:pt x="1125" y="546"/>
                  <a:pt x="1125" y="546"/>
                </a:cubicBezTo>
                <a:cubicBezTo>
                  <a:pt x="1125" y="546"/>
                  <a:pt x="1125" y="586"/>
                  <a:pt x="1117" y="586"/>
                </a:cubicBezTo>
                <a:cubicBezTo>
                  <a:pt x="1108" y="586"/>
                  <a:pt x="1101" y="602"/>
                  <a:pt x="1092" y="611"/>
                </a:cubicBezTo>
                <a:lnTo>
                  <a:pt x="1092" y="635"/>
                </a:lnTo>
                <a:cubicBezTo>
                  <a:pt x="1076" y="651"/>
                  <a:pt x="1076" y="651"/>
                  <a:pt x="1076" y="651"/>
                </a:cubicBezTo>
                <a:cubicBezTo>
                  <a:pt x="1076" y="651"/>
                  <a:pt x="1076" y="676"/>
                  <a:pt x="1076" y="684"/>
                </a:cubicBezTo>
                <a:cubicBezTo>
                  <a:pt x="1076" y="684"/>
                  <a:pt x="1084" y="709"/>
                  <a:pt x="1076" y="716"/>
                </a:cubicBezTo>
                <a:cubicBezTo>
                  <a:pt x="1076" y="733"/>
                  <a:pt x="1060" y="741"/>
                  <a:pt x="1060" y="741"/>
                </a:cubicBezTo>
                <a:cubicBezTo>
                  <a:pt x="1060" y="741"/>
                  <a:pt x="1084" y="765"/>
                  <a:pt x="1068" y="765"/>
                </a:cubicBezTo>
                <a:cubicBezTo>
                  <a:pt x="1060" y="765"/>
                  <a:pt x="1052" y="781"/>
                  <a:pt x="1043" y="790"/>
                </a:cubicBezTo>
                <a:cubicBezTo>
                  <a:pt x="1043" y="790"/>
                  <a:pt x="1043" y="798"/>
                  <a:pt x="1036" y="806"/>
                </a:cubicBezTo>
                <a:cubicBezTo>
                  <a:pt x="1027" y="806"/>
                  <a:pt x="1019" y="806"/>
                  <a:pt x="1019" y="814"/>
                </a:cubicBezTo>
                <a:lnTo>
                  <a:pt x="1019" y="830"/>
                </a:lnTo>
                <a:cubicBezTo>
                  <a:pt x="994" y="863"/>
                  <a:pt x="994" y="863"/>
                  <a:pt x="994" y="863"/>
                </a:cubicBezTo>
                <a:cubicBezTo>
                  <a:pt x="971" y="888"/>
                  <a:pt x="971" y="888"/>
                  <a:pt x="971" y="888"/>
                </a:cubicBezTo>
                <a:cubicBezTo>
                  <a:pt x="971" y="888"/>
                  <a:pt x="971" y="904"/>
                  <a:pt x="962" y="904"/>
                </a:cubicBezTo>
                <a:cubicBezTo>
                  <a:pt x="954" y="904"/>
                  <a:pt x="929" y="912"/>
                  <a:pt x="922" y="920"/>
                </a:cubicBezTo>
                <a:cubicBezTo>
                  <a:pt x="913" y="920"/>
                  <a:pt x="897" y="937"/>
                  <a:pt x="889" y="937"/>
                </a:cubicBezTo>
                <a:cubicBezTo>
                  <a:pt x="880" y="937"/>
                  <a:pt x="897" y="953"/>
                  <a:pt x="880" y="937"/>
                </a:cubicBezTo>
                <a:cubicBezTo>
                  <a:pt x="873" y="912"/>
                  <a:pt x="880" y="928"/>
                  <a:pt x="873" y="904"/>
                </a:cubicBezTo>
                <a:cubicBezTo>
                  <a:pt x="856" y="879"/>
                  <a:pt x="856" y="895"/>
                  <a:pt x="856" y="879"/>
                </a:cubicBezTo>
                <a:cubicBezTo>
                  <a:pt x="856" y="863"/>
                  <a:pt x="864" y="879"/>
                  <a:pt x="856" y="863"/>
                </a:cubicBezTo>
                <a:cubicBezTo>
                  <a:pt x="856" y="846"/>
                  <a:pt x="864" y="863"/>
                  <a:pt x="856" y="839"/>
                </a:cubicBezTo>
                <a:cubicBezTo>
                  <a:pt x="848" y="823"/>
                  <a:pt x="848" y="830"/>
                  <a:pt x="840" y="823"/>
                </a:cubicBezTo>
                <a:cubicBezTo>
                  <a:pt x="824" y="806"/>
                  <a:pt x="815" y="823"/>
                  <a:pt x="824" y="798"/>
                </a:cubicBezTo>
                <a:cubicBezTo>
                  <a:pt x="832" y="781"/>
                  <a:pt x="824" y="798"/>
                  <a:pt x="832" y="781"/>
                </a:cubicBezTo>
                <a:cubicBezTo>
                  <a:pt x="832" y="765"/>
                  <a:pt x="832" y="757"/>
                  <a:pt x="840" y="749"/>
                </a:cubicBezTo>
                <a:cubicBezTo>
                  <a:pt x="856" y="741"/>
                  <a:pt x="864" y="741"/>
                  <a:pt x="864" y="733"/>
                </a:cubicBezTo>
                <a:cubicBezTo>
                  <a:pt x="856" y="716"/>
                  <a:pt x="856" y="716"/>
                  <a:pt x="856" y="709"/>
                </a:cubicBezTo>
                <a:cubicBezTo>
                  <a:pt x="856" y="700"/>
                  <a:pt x="840" y="692"/>
                  <a:pt x="840" y="684"/>
                </a:cubicBezTo>
                <a:cubicBezTo>
                  <a:pt x="840" y="684"/>
                  <a:pt x="840" y="684"/>
                  <a:pt x="832" y="676"/>
                </a:cubicBezTo>
                <a:cubicBezTo>
                  <a:pt x="824" y="660"/>
                  <a:pt x="815" y="651"/>
                  <a:pt x="815" y="651"/>
                </a:cubicBezTo>
                <a:cubicBezTo>
                  <a:pt x="815" y="651"/>
                  <a:pt x="815" y="627"/>
                  <a:pt x="815" y="611"/>
                </a:cubicBezTo>
                <a:cubicBezTo>
                  <a:pt x="815" y="602"/>
                  <a:pt x="808" y="619"/>
                  <a:pt x="815" y="602"/>
                </a:cubicBezTo>
                <a:cubicBezTo>
                  <a:pt x="815" y="586"/>
                  <a:pt x="824" y="570"/>
                  <a:pt x="824" y="570"/>
                </a:cubicBezTo>
                <a:cubicBezTo>
                  <a:pt x="824" y="570"/>
                  <a:pt x="799" y="554"/>
                  <a:pt x="791" y="562"/>
                </a:cubicBezTo>
                <a:cubicBezTo>
                  <a:pt x="783" y="562"/>
                  <a:pt x="783" y="570"/>
                  <a:pt x="775" y="562"/>
                </a:cubicBezTo>
                <a:cubicBezTo>
                  <a:pt x="759" y="554"/>
                  <a:pt x="759" y="546"/>
                  <a:pt x="759" y="546"/>
                </a:cubicBezTo>
                <a:cubicBezTo>
                  <a:pt x="750" y="537"/>
                  <a:pt x="743" y="537"/>
                  <a:pt x="734" y="546"/>
                </a:cubicBezTo>
                <a:cubicBezTo>
                  <a:pt x="734" y="554"/>
                  <a:pt x="718" y="554"/>
                  <a:pt x="701" y="554"/>
                </a:cubicBezTo>
                <a:cubicBezTo>
                  <a:pt x="694" y="562"/>
                  <a:pt x="685" y="562"/>
                  <a:pt x="669" y="562"/>
                </a:cubicBezTo>
                <a:cubicBezTo>
                  <a:pt x="653" y="562"/>
                  <a:pt x="629" y="562"/>
                  <a:pt x="620" y="562"/>
                </a:cubicBezTo>
                <a:cubicBezTo>
                  <a:pt x="604" y="554"/>
                  <a:pt x="604" y="562"/>
                  <a:pt x="595" y="546"/>
                </a:cubicBezTo>
                <a:cubicBezTo>
                  <a:pt x="595" y="530"/>
                  <a:pt x="595" y="537"/>
                  <a:pt x="587" y="530"/>
                </a:cubicBezTo>
                <a:cubicBezTo>
                  <a:pt x="571" y="521"/>
                  <a:pt x="571" y="530"/>
                  <a:pt x="571" y="512"/>
                </a:cubicBezTo>
                <a:cubicBezTo>
                  <a:pt x="571" y="505"/>
                  <a:pt x="580" y="505"/>
                  <a:pt x="562" y="488"/>
                </a:cubicBezTo>
                <a:cubicBezTo>
                  <a:pt x="555" y="481"/>
                  <a:pt x="571" y="497"/>
                  <a:pt x="555" y="481"/>
                </a:cubicBezTo>
                <a:cubicBezTo>
                  <a:pt x="539" y="463"/>
                  <a:pt x="539" y="481"/>
                  <a:pt x="539" y="463"/>
                </a:cubicBezTo>
                <a:cubicBezTo>
                  <a:pt x="546" y="447"/>
                  <a:pt x="546" y="456"/>
                  <a:pt x="546" y="440"/>
                </a:cubicBezTo>
                <a:cubicBezTo>
                  <a:pt x="546" y="423"/>
                  <a:pt x="580" y="447"/>
                  <a:pt x="562" y="416"/>
                </a:cubicBezTo>
                <a:cubicBezTo>
                  <a:pt x="546" y="382"/>
                  <a:pt x="539" y="391"/>
                  <a:pt x="555" y="366"/>
                </a:cubicBezTo>
                <a:cubicBezTo>
                  <a:pt x="571" y="342"/>
                  <a:pt x="587" y="326"/>
                  <a:pt x="587" y="326"/>
                </a:cubicBezTo>
                <a:cubicBezTo>
                  <a:pt x="595" y="317"/>
                  <a:pt x="595" y="301"/>
                  <a:pt x="604" y="301"/>
                </a:cubicBezTo>
                <a:cubicBezTo>
                  <a:pt x="611" y="293"/>
                  <a:pt x="604" y="293"/>
                  <a:pt x="620" y="293"/>
                </a:cubicBezTo>
                <a:cubicBezTo>
                  <a:pt x="629" y="293"/>
                  <a:pt x="645" y="286"/>
                  <a:pt x="653" y="277"/>
                </a:cubicBezTo>
                <a:cubicBezTo>
                  <a:pt x="661" y="268"/>
                  <a:pt x="678" y="261"/>
                  <a:pt x="678" y="261"/>
                </a:cubicBezTo>
                <a:cubicBezTo>
                  <a:pt x="685" y="252"/>
                  <a:pt x="685" y="261"/>
                  <a:pt x="694" y="252"/>
                </a:cubicBezTo>
                <a:cubicBezTo>
                  <a:pt x="710" y="252"/>
                  <a:pt x="710" y="252"/>
                  <a:pt x="718" y="252"/>
                </a:cubicBezTo>
                <a:cubicBezTo>
                  <a:pt x="726" y="252"/>
                  <a:pt x="710" y="252"/>
                  <a:pt x="734" y="252"/>
                </a:cubicBezTo>
                <a:cubicBezTo>
                  <a:pt x="759" y="244"/>
                  <a:pt x="750" y="244"/>
                  <a:pt x="759" y="244"/>
                </a:cubicBezTo>
                <a:cubicBezTo>
                  <a:pt x="767" y="244"/>
                  <a:pt x="759" y="244"/>
                  <a:pt x="775" y="252"/>
                </a:cubicBezTo>
                <a:cubicBezTo>
                  <a:pt x="783" y="252"/>
                  <a:pt x="783" y="228"/>
                  <a:pt x="783" y="252"/>
                </a:cubicBezTo>
                <a:cubicBezTo>
                  <a:pt x="783" y="268"/>
                  <a:pt x="775" y="286"/>
                  <a:pt x="791" y="286"/>
                </a:cubicBezTo>
                <a:cubicBezTo>
                  <a:pt x="808" y="286"/>
                  <a:pt x="791" y="286"/>
                  <a:pt x="808" y="286"/>
                </a:cubicBezTo>
                <a:cubicBezTo>
                  <a:pt x="824" y="286"/>
                  <a:pt x="815" y="286"/>
                  <a:pt x="824" y="293"/>
                </a:cubicBezTo>
                <a:cubicBezTo>
                  <a:pt x="832" y="293"/>
                  <a:pt x="840" y="301"/>
                  <a:pt x="856" y="301"/>
                </a:cubicBezTo>
                <a:cubicBezTo>
                  <a:pt x="864" y="301"/>
                  <a:pt x="848" y="317"/>
                  <a:pt x="864" y="301"/>
                </a:cubicBezTo>
                <a:cubicBezTo>
                  <a:pt x="880" y="286"/>
                  <a:pt x="848" y="277"/>
                  <a:pt x="880" y="286"/>
                </a:cubicBezTo>
                <a:cubicBezTo>
                  <a:pt x="913" y="286"/>
                  <a:pt x="922" y="293"/>
                  <a:pt x="929" y="293"/>
                </a:cubicBezTo>
                <a:cubicBezTo>
                  <a:pt x="929" y="286"/>
                  <a:pt x="929" y="293"/>
                  <a:pt x="946" y="286"/>
                </a:cubicBezTo>
                <a:cubicBezTo>
                  <a:pt x="962" y="277"/>
                  <a:pt x="962" y="277"/>
                  <a:pt x="971" y="286"/>
                </a:cubicBezTo>
                <a:cubicBezTo>
                  <a:pt x="971" y="286"/>
                  <a:pt x="971" y="301"/>
                  <a:pt x="978" y="286"/>
                </a:cubicBezTo>
                <a:cubicBezTo>
                  <a:pt x="987" y="268"/>
                  <a:pt x="994" y="277"/>
                  <a:pt x="978" y="268"/>
                </a:cubicBezTo>
                <a:cubicBezTo>
                  <a:pt x="962" y="261"/>
                  <a:pt x="954" y="268"/>
                  <a:pt x="954" y="261"/>
                </a:cubicBezTo>
                <a:cubicBezTo>
                  <a:pt x="954" y="244"/>
                  <a:pt x="971" y="252"/>
                  <a:pt x="954" y="244"/>
                </a:cubicBezTo>
                <a:cubicBezTo>
                  <a:pt x="938" y="244"/>
                  <a:pt x="938" y="244"/>
                  <a:pt x="922" y="236"/>
                </a:cubicBezTo>
                <a:cubicBezTo>
                  <a:pt x="913" y="236"/>
                  <a:pt x="897" y="252"/>
                  <a:pt x="897" y="236"/>
                </a:cubicBezTo>
                <a:cubicBezTo>
                  <a:pt x="889" y="228"/>
                  <a:pt x="864" y="244"/>
                  <a:pt x="889" y="228"/>
                </a:cubicBezTo>
                <a:cubicBezTo>
                  <a:pt x="913" y="203"/>
                  <a:pt x="905" y="195"/>
                  <a:pt x="922" y="203"/>
                </a:cubicBezTo>
                <a:cubicBezTo>
                  <a:pt x="938" y="203"/>
                  <a:pt x="929" y="219"/>
                  <a:pt x="938" y="212"/>
                </a:cubicBezTo>
                <a:cubicBezTo>
                  <a:pt x="954" y="203"/>
                  <a:pt x="971" y="195"/>
                  <a:pt x="954" y="187"/>
                </a:cubicBezTo>
                <a:cubicBezTo>
                  <a:pt x="929" y="170"/>
                  <a:pt x="946" y="179"/>
                  <a:pt x="929" y="170"/>
                </a:cubicBezTo>
                <a:cubicBezTo>
                  <a:pt x="905" y="163"/>
                  <a:pt x="889" y="203"/>
                  <a:pt x="880" y="195"/>
                </a:cubicBezTo>
                <a:cubicBezTo>
                  <a:pt x="873" y="187"/>
                  <a:pt x="873" y="187"/>
                  <a:pt x="864" y="187"/>
                </a:cubicBezTo>
                <a:cubicBezTo>
                  <a:pt x="856" y="195"/>
                  <a:pt x="856" y="203"/>
                  <a:pt x="856" y="219"/>
                </a:cubicBezTo>
                <a:cubicBezTo>
                  <a:pt x="856" y="228"/>
                  <a:pt x="864" y="236"/>
                  <a:pt x="848" y="228"/>
                </a:cubicBezTo>
                <a:cubicBezTo>
                  <a:pt x="832" y="212"/>
                  <a:pt x="873" y="219"/>
                  <a:pt x="832" y="203"/>
                </a:cubicBezTo>
                <a:cubicBezTo>
                  <a:pt x="791" y="187"/>
                  <a:pt x="775" y="195"/>
                  <a:pt x="767" y="195"/>
                </a:cubicBezTo>
                <a:cubicBezTo>
                  <a:pt x="759" y="203"/>
                  <a:pt x="750" y="203"/>
                  <a:pt x="750" y="203"/>
                </a:cubicBezTo>
                <a:cubicBezTo>
                  <a:pt x="743" y="212"/>
                  <a:pt x="759" y="219"/>
                  <a:pt x="743" y="212"/>
                </a:cubicBezTo>
                <a:cubicBezTo>
                  <a:pt x="726" y="203"/>
                  <a:pt x="710" y="219"/>
                  <a:pt x="710" y="219"/>
                </a:cubicBezTo>
                <a:cubicBezTo>
                  <a:pt x="710" y="219"/>
                  <a:pt x="710" y="212"/>
                  <a:pt x="701" y="219"/>
                </a:cubicBezTo>
                <a:cubicBezTo>
                  <a:pt x="694" y="228"/>
                  <a:pt x="678" y="228"/>
                  <a:pt x="669" y="228"/>
                </a:cubicBezTo>
                <a:cubicBezTo>
                  <a:pt x="661" y="228"/>
                  <a:pt x="645" y="228"/>
                  <a:pt x="661" y="212"/>
                </a:cubicBezTo>
                <a:cubicBezTo>
                  <a:pt x="678" y="187"/>
                  <a:pt x="661" y="203"/>
                  <a:pt x="685" y="195"/>
                </a:cubicBezTo>
                <a:cubicBezTo>
                  <a:pt x="710" y="179"/>
                  <a:pt x="743" y="179"/>
                  <a:pt x="718" y="170"/>
                </a:cubicBezTo>
                <a:cubicBezTo>
                  <a:pt x="685" y="163"/>
                  <a:pt x="734" y="163"/>
                  <a:pt x="694" y="147"/>
                </a:cubicBezTo>
                <a:cubicBezTo>
                  <a:pt x="653" y="130"/>
                  <a:pt x="653" y="154"/>
                  <a:pt x="653" y="130"/>
                </a:cubicBezTo>
                <a:cubicBezTo>
                  <a:pt x="653" y="98"/>
                  <a:pt x="645" y="98"/>
                  <a:pt x="636" y="98"/>
                </a:cubicBezTo>
                <a:cubicBezTo>
                  <a:pt x="629" y="105"/>
                  <a:pt x="604" y="105"/>
                  <a:pt x="595" y="105"/>
                </a:cubicBezTo>
                <a:cubicBezTo>
                  <a:pt x="587" y="114"/>
                  <a:pt x="595" y="122"/>
                  <a:pt x="580" y="105"/>
                </a:cubicBezTo>
                <a:cubicBezTo>
                  <a:pt x="562" y="98"/>
                  <a:pt x="555" y="114"/>
                  <a:pt x="562" y="98"/>
                </a:cubicBezTo>
                <a:cubicBezTo>
                  <a:pt x="562" y="82"/>
                  <a:pt x="571" y="73"/>
                  <a:pt x="580" y="65"/>
                </a:cubicBezTo>
                <a:cubicBezTo>
                  <a:pt x="587" y="57"/>
                  <a:pt x="587" y="24"/>
                  <a:pt x="620" y="33"/>
                </a:cubicBezTo>
                <a:cubicBezTo>
                  <a:pt x="645" y="49"/>
                  <a:pt x="636" y="40"/>
                  <a:pt x="653" y="49"/>
                </a:cubicBezTo>
                <a:cubicBezTo>
                  <a:pt x="678" y="49"/>
                  <a:pt x="685" y="40"/>
                  <a:pt x="685" y="40"/>
                </a:cubicBezTo>
                <a:cubicBezTo>
                  <a:pt x="685" y="33"/>
                  <a:pt x="661" y="24"/>
                  <a:pt x="661" y="24"/>
                </a:cubicBezTo>
                <a:cubicBezTo>
                  <a:pt x="661" y="24"/>
                  <a:pt x="653" y="24"/>
                  <a:pt x="661" y="24"/>
                </a:cubicBezTo>
                <a:cubicBezTo>
                  <a:pt x="661" y="16"/>
                  <a:pt x="669" y="8"/>
                  <a:pt x="669" y="8"/>
                </a:cubicBezTo>
                <a:cubicBezTo>
                  <a:pt x="661" y="0"/>
                  <a:pt x="661" y="0"/>
                  <a:pt x="661" y="0"/>
                </a:cubicBezTo>
                <a:cubicBezTo>
                  <a:pt x="661" y="0"/>
                  <a:pt x="580" y="0"/>
                  <a:pt x="555" y="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5" name="Freeform 64"/>
          <p:cNvSpPr>
            <a:spLocks noChangeArrowheads="1"/>
          </p:cNvSpPr>
          <p:nvPr/>
        </p:nvSpPr>
        <p:spPr bwMode="auto">
          <a:xfrm>
            <a:off x="6628366" y="5098797"/>
            <a:ext cx="68327" cy="78844"/>
          </a:xfrm>
          <a:custGeom>
            <a:avLst/>
            <a:gdLst>
              <a:gd name="T0" fmla="*/ 284 w 400"/>
              <a:gd name="T1" fmla="*/ 24 h 465"/>
              <a:gd name="T2" fmla="*/ 284 w 400"/>
              <a:gd name="T3" fmla="*/ 24 h 465"/>
              <a:gd name="T4" fmla="*/ 284 w 400"/>
              <a:gd name="T5" fmla="*/ 171 h 465"/>
              <a:gd name="T6" fmla="*/ 163 w 400"/>
              <a:gd name="T7" fmla="*/ 268 h 465"/>
              <a:gd name="T8" fmla="*/ 8 w 400"/>
              <a:gd name="T9" fmla="*/ 382 h 465"/>
              <a:gd name="T10" fmla="*/ 399 w 400"/>
              <a:gd name="T11" fmla="*/ 464 h 465"/>
              <a:gd name="T12" fmla="*/ 399 w 400"/>
              <a:gd name="T13" fmla="*/ 0 h 465"/>
              <a:gd name="T14" fmla="*/ 284 w 400"/>
              <a:gd name="T15" fmla="*/ 24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0" h="465">
                <a:moveTo>
                  <a:pt x="284" y="24"/>
                </a:moveTo>
                <a:lnTo>
                  <a:pt x="284" y="24"/>
                </a:lnTo>
                <a:cubicBezTo>
                  <a:pt x="284" y="171"/>
                  <a:pt x="284" y="171"/>
                  <a:pt x="284" y="171"/>
                </a:cubicBezTo>
                <a:cubicBezTo>
                  <a:pt x="284" y="171"/>
                  <a:pt x="244" y="244"/>
                  <a:pt x="163" y="268"/>
                </a:cubicBezTo>
                <a:cubicBezTo>
                  <a:pt x="82" y="301"/>
                  <a:pt x="0" y="342"/>
                  <a:pt x="8" y="382"/>
                </a:cubicBezTo>
                <a:cubicBezTo>
                  <a:pt x="16" y="423"/>
                  <a:pt x="114" y="464"/>
                  <a:pt x="399" y="464"/>
                </a:cubicBezTo>
                <a:cubicBezTo>
                  <a:pt x="399" y="0"/>
                  <a:pt x="399" y="0"/>
                  <a:pt x="399" y="0"/>
                </a:cubicBezTo>
                <a:lnTo>
                  <a:pt x="284" y="2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6" name="Freeform 65"/>
          <p:cNvSpPr>
            <a:spLocks noChangeArrowheads="1"/>
          </p:cNvSpPr>
          <p:nvPr/>
        </p:nvSpPr>
        <p:spPr bwMode="auto">
          <a:xfrm>
            <a:off x="6686931" y="5098797"/>
            <a:ext cx="65323" cy="78844"/>
          </a:xfrm>
          <a:custGeom>
            <a:avLst/>
            <a:gdLst>
              <a:gd name="T0" fmla="*/ 114 w 384"/>
              <a:gd name="T1" fmla="*/ 24 h 465"/>
              <a:gd name="T2" fmla="*/ 114 w 384"/>
              <a:gd name="T3" fmla="*/ 24 h 465"/>
              <a:gd name="T4" fmla="*/ 114 w 384"/>
              <a:gd name="T5" fmla="*/ 171 h 465"/>
              <a:gd name="T6" fmla="*/ 211 w 384"/>
              <a:gd name="T7" fmla="*/ 268 h 465"/>
              <a:gd name="T8" fmla="*/ 374 w 384"/>
              <a:gd name="T9" fmla="*/ 382 h 465"/>
              <a:gd name="T10" fmla="*/ 0 w 384"/>
              <a:gd name="T11" fmla="*/ 464 h 465"/>
              <a:gd name="T12" fmla="*/ 0 w 384"/>
              <a:gd name="T13" fmla="*/ 0 h 465"/>
              <a:gd name="T14" fmla="*/ 114 w 384"/>
              <a:gd name="T15" fmla="*/ 24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" h="465">
                <a:moveTo>
                  <a:pt x="114" y="24"/>
                </a:moveTo>
                <a:lnTo>
                  <a:pt x="114" y="24"/>
                </a:lnTo>
                <a:cubicBezTo>
                  <a:pt x="114" y="171"/>
                  <a:pt x="114" y="171"/>
                  <a:pt x="114" y="171"/>
                </a:cubicBezTo>
                <a:cubicBezTo>
                  <a:pt x="114" y="171"/>
                  <a:pt x="130" y="244"/>
                  <a:pt x="211" y="268"/>
                </a:cubicBezTo>
                <a:cubicBezTo>
                  <a:pt x="293" y="301"/>
                  <a:pt x="383" y="342"/>
                  <a:pt x="374" y="382"/>
                </a:cubicBezTo>
                <a:cubicBezTo>
                  <a:pt x="367" y="423"/>
                  <a:pt x="228" y="464"/>
                  <a:pt x="0" y="464"/>
                </a:cubicBezTo>
                <a:cubicBezTo>
                  <a:pt x="0" y="0"/>
                  <a:pt x="0" y="0"/>
                  <a:pt x="0" y="0"/>
                </a:cubicBezTo>
                <a:lnTo>
                  <a:pt x="114" y="2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7" name="Freeform 66"/>
          <p:cNvSpPr>
            <a:spLocks noChangeArrowheads="1"/>
          </p:cNvSpPr>
          <p:nvPr/>
        </p:nvSpPr>
        <p:spPr bwMode="auto">
          <a:xfrm>
            <a:off x="6575805" y="4869024"/>
            <a:ext cx="237267" cy="238784"/>
          </a:xfrm>
          <a:custGeom>
            <a:avLst/>
            <a:gdLst>
              <a:gd name="T0" fmla="*/ 1025 w 1393"/>
              <a:gd name="T1" fmla="*/ 73 h 1402"/>
              <a:gd name="T2" fmla="*/ 1025 w 1393"/>
              <a:gd name="T3" fmla="*/ 73 h 1402"/>
              <a:gd name="T4" fmla="*/ 1303 w 1393"/>
              <a:gd name="T5" fmla="*/ 627 h 1402"/>
              <a:gd name="T6" fmla="*/ 618 w 1393"/>
              <a:gd name="T7" fmla="*/ 1311 h 1402"/>
              <a:gd name="T8" fmla="*/ 73 w 1393"/>
              <a:gd name="T9" fmla="*/ 1042 h 1402"/>
              <a:gd name="T10" fmla="*/ 0 w 1393"/>
              <a:gd name="T11" fmla="*/ 1091 h 1402"/>
              <a:gd name="T12" fmla="*/ 618 w 1393"/>
              <a:gd name="T13" fmla="*/ 1401 h 1402"/>
              <a:gd name="T14" fmla="*/ 1392 w 1393"/>
              <a:gd name="T15" fmla="*/ 627 h 1402"/>
              <a:gd name="T16" fmla="*/ 1074 w 1393"/>
              <a:gd name="T17" fmla="*/ 0 h 1402"/>
              <a:gd name="T18" fmla="*/ 1025 w 1393"/>
              <a:gd name="T19" fmla="*/ 73 h 1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93" h="1402">
                <a:moveTo>
                  <a:pt x="1025" y="73"/>
                </a:moveTo>
                <a:lnTo>
                  <a:pt x="1025" y="73"/>
                </a:lnTo>
                <a:cubicBezTo>
                  <a:pt x="1197" y="196"/>
                  <a:pt x="1303" y="400"/>
                  <a:pt x="1303" y="627"/>
                </a:cubicBezTo>
                <a:cubicBezTo>
                  <a:pt x="1303" y="1002"/>
                  <a:pt x="993" y="1311"/>
                  <a:pt x="618" y="1311"/>
                </a:cubicBezTo>
                <a:cubicBezTo>
                  <a:pt x="398" y="1311"/>
                  <a:pt x="195" y="1206"/>
                  <a:pt x="73" y="1042"/>
                </a:cubicBezTo>
                <a:cubicBezTo>
                  <a:pt x="0" y="1091"/>
                  <a:pt x="0" y="1091"/>
                  <a:pt x="0" y="1091"/>
                </a:cubicBezTo>
                <a:cubicBezTo>
                  <a:pt x="146" y="1279"/>
                  <a:pt x="366" y="1401"/>
                  <a:pt x="618" y="1401"/>
                </a:cubicBezTo>
                <a:cubicBezTo>
                  <a:pt x="1042" y="1401"/>
                  <a:pt x="1392" y="1051"/>
                  <a:pt x="1392" y="627"/>
                </a:cubicBezTo>
                <a:cubicBezTo>
                  <a:pt x="1392" y="366"/>
                  <a:pt x="1269" y="147"/>
                  <a:pt x="1074" y="0"/>
                </a:cubicBezTo>
                <a:lnTo>
                  <a:pt x="1025" y="73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8" name="Freeform 67"/>
          <p:cNvSpPr>
            <a:spLocks noChangeArrowheads="1"/>
          </p:cNvSpPr>
          <p:nvPr/>
        </p:nvSpPr>
        <p:spPr bwMode="auto">
          <a:xfrm>
            <a:off x="6578810" y="4872777"/>
            <a:ext cx="207983" cy="209499"/>
          </a:xfrm>
          <a:custGeom>
            <a:avLst/>
            <a:gdLst>
              <a:gd name="T0" fmla="*/ 611 w 1223"/>
              <a:gd name="T1" fmla="*/ 0 h 1232"/>
              <a:gd name="T2" fmla="*/ 611 w 1223"/>
              <a:gd name="T3" fmla="*/ 0 h 1232"/>
              <a:gd name="T4" fmla="*/ 0 w 1223"/>
              <a:gd name="T5" fmla="*/ 620 h 1232"/>
              <a:gd name="T6" fmla="*/ 611 w 1223"/>
              <a:gd name="T7" fmla="*/ 1231 h 1232"/>
              <a:gd name="T8" fmla="*/ 1222 w 1223"/>
              <a:gd name="T9" fmla="*/ 620 h 1232"/>
              <a:gd name="T10" fmla="*/ 611 w 1223"/>
              <a:gd name="T11" fmla="*/ 0 h 1232"/>
              <a:gd name="T12" fmla="*/ 611 w 1223"/>
              <a:gd name="T13" fmla="*/ 1197 h 1232"/>
              <a:gd name="T14" fmla="*/ 611 w 1223"/>
              <a:gd name="T15" fmla="*/ 1197 h 1232"/>
              <a:gd name="T16" fmla="*/ 24 w 1223"/>
              <a:gd name="T17" fmla="*/ 620 h 1232"/>
              <a:gd name="T18" fmla="*/ 611 w 1223"/>
              <a:gd name="T19" fmla="*/ 33 h 1232"/>
              <a:gd name="T20" fmla="*/ 1197 w 1223"/>
              <a:gd name="T21" fmla="*/ 620 h 1232"/>
              <a:gd name="T22" fmla="*/ 611 w 1223"/>
              <a:gd name="T23" fmla="*/ 1197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23" h="1232">
                <a:moveTo>
                  <a:pt x="611" y="0"/>
                </a:moveTo>
                <a:lnTo>
                  <a:pt x="611" y="0"/>
                </a:lnTo>
                <a:cubicBezTo>
                  <a:pt x="277" y="0"/>
                  <a:pt x="0" y="277"/>
                  <a:pt x="0" y="620"/>
                </a:cubicBezTo>
                <a:cubicBezTo>
                  <a:pt x="0" y="953"/>
                  <a:pt x="277" y="1231"/>
                  <a:pt x="611" y="1231"/>
                </a:cubicBezTo>
                <a:cubicBezTo>
                  <a:pt x="953" y="1231"/>
                  <a:pt x="1222" y="953"/>
                  <a:pt x="1222" y="620"/>
                </a:cubicBezTo>
                <a:cubicBezTo>
                  <a:pt x="1222" y="277"/>
                  <a:pt x="953" y="0"/>
                  <a:pt x="611" y="0"/>
                </a:cubicBezTo>
                <a:close/>
                <a:moveTo>
                  <a:pt x="611" y="1197"/>
                </a:moveTo>
                <a:lnTo>
                  <a:pt x="611" y="1197"/>
                </a:lnTo>
                <a:cubicBezTo>
                  <a:pt x="293" y="1197"/>
                  <a:pt x="24" y="937"/>
                  <a:pt x="24" y="620"/>
                </a:cubicBezTo>
                <a:cubicBezTo>
                  <a:pt x="24" y="293"/>
                  <a:pt x="293" y="33"/>
                  <a:pt x="611" y="33"/>
                </a:cubicBezTo>
                <a:cubicBezTo>
                  <a:pt x="937" y="33"/>
                  <a:pt x="1197" y="293"/>
                  <a:pt x="1197" y="620"/>
                </a:cubicBezTo>
                <a:cubicBezTo>
                  <a:pt x="1197" y="937"/>
                  <a:pt x="937" y="1197"/>
                  <a:pt x="611" y="11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69" name="Freeform 68"/>
          <p:cNvSpPr>
            <a:spLocks noChangeArrowheads="1"/>
          </p:cNvSpPr>
          <p:nvPr/>
        </p:nvSpPr>
        <p:spPr bwMode="auto">
          <a:xfrm>
            <a:off x="6572803" y="4877284"/>
            <a:ext cx="234263" cy="205744"/>
          </a:xfrm>
          <a:custGeom>
            <a:avLst/>
            <a:gdLst>
              <a:gd name="T0" fmla="*/ 400 w 1378"/>
              <a:gd name="T1" fmla="*/ 89 h 1207"/>
              <a:gd name="T2" fmla="*/ 376 w 1378"/>
              <a:gd name="T3" fmla="*/ 130 h 1207"/>
              <a:gd name="T4" fmla="*/ 360 w 1378"/>
              <a:gd name="T5" fmla="*/ 179 h 1207"/>
              <a:gd name="T6" fmla="*/ 343 w 1378"/>
              <a:gd name="T7" fmla="*/ 147 h 1207"/>
              <a:gd name="T8" fmla="*/ 318 w 1378"/>
              <a:gd name="T9" fmla="*/ 187 h 1207"/>
              <a:gd name="T10" fmla="*/ 270 w 1378"/>
              <a:gd name="T11" fmla="*/ 195 h 1207"/>
              <a:gd name="T12" fmla="*/ 221 w 1378"/>
              <a:gd name="T13" fmla="*/ 236 h 1207"/>
              <a:gd name="T14" fmla="*/ 172 w 1378"/>
              <a:gd name="T15" fmla="*/ 309 h 1207"/>
              <a:gd name="T16" fmla="*/ 123 w 1378"/>
              <a:gd name="T17" fmla="*/ 366 h 1207"/>
              <a:gd name="T18" fmla="*/ 148 w 1378"/>
              <a:gd name="T19" fmla="*/ 398 h 1207"/>
              <a:gd name="T20" fmla="*/ 164 w 1378"/>
              <a:gd name="T21" fmla="*/ 432 h 1207"/>
              <a:gd name="T22" fmla="*/ 132 w 1378"/>
              <a:gd name="T23" fmla="*/ 407 h 1207"/>
              <a:gd name="T24" fmla="*/ 107 w 1378"/>
              <a:gd name="T25" fmla="*/ 382 h 1207"/>
              <a:gd name="T26" fmla="*/ 99 w 1378"/>
              <a:gd name="T27" fmla="*/ 407 h 1207"/>
              <a:gd name="T28" fmla="*/ 99 w 1378"/>
              <a:gd name="T29" fmla="*/ 497 h 1207"/>
              <a:gd name="T30" fmla="*/ 132 w 1378"/>
              <a:gd name="T31" fmla="*/ 481 h 1207"/>
              <a:gd name="T32" fmla="*/ 188 w 1378"/>
              <a:gd name="T33" fmla="*/ 521 h 1207"/>
              <a:gd name="T34" fmla="*/ 246 w 1378"/>
              <a:gd name="T35" fmla="*/ 578 h 1207"/>
              <a:gd name="T36" fmla="*/ 294 w 1378"/>
              <a:gd name="T37" fmla="*/ 627 h 1207"/>
              <a:gd name="T38" fmla="*/ 376 w 1378"/>
              <a:gd name="T39" fmla="*/ 684 h 1207"/>
              <a:gd name="T40" fmla="*/ 360 w 1378"/>
              <a:gd name="T41" fmla="*/ 798 h 1207"/>
              <a:gd name="T42" fmla="*/ 311 w 1378"/>
              <a:gd name="T43" fmla="*/ 888 h 1207"/>
              <a:gd name="T44" fmla="*/ 302 w 1378"/>
              <a:gd name="T45" fmla="*/ 1009 h 1207"/>
              <a:gd name="T46" fmla="*/ 318 w 1378"/>
              <a:gd name="T47" fmla="*/ 1058 h 1207"/>
              <a:gd name="T48" fmla="*/ 213 w 1378"/>
              <a:gd name="T49" fmla="*/ 920 h 1207"/>
              <a:gd name="T50" fmla="*/ 132 w 1378"/>
              <a:gd name="T51" fmla="*/ 765 h 1207"/>
              <a:gd name="T52" fmla="*/ 83 w 1378"/>
              <a:gd name="T53" fmla="*/ 546 h 1207"/>
              <a:gd name="T54" fmla="*/ 441 w 1378"/>
              <a:gd name="T55" fmla="*/ 1132 h 1207"/>
              <a:gd name="T56" fmla="*/ 506 w 1378"/>
              <a:gd name="T57" fmla="*/ 1099 h 1207"/>
              <a:gd name="T58" fmla="*/ 653 w 1378"/>
              <a:gd name="T59" fmla="*/ 1092 h 1207"/>
              <a:gd name="T60" fmla="*/ 636 w 1378"/>
              <a:gd name="T61" fmla="*/ 1132 h 1207"/>
              <a:gd name="T62" fmla="*/ 743 w 1378"/>
              <a:gd name="T63" fmla="*/ 1107 h 1207"/>
              <a:gd name="T64" fmla="*/ 824 w 1378"/>
              <a:gd name="T65" fmla="*/ 1107 h 1207"/>
              <a:gd name="T66" fmla="*/ 1190 w 1378"/>
              <a:gd name="T67" fmla="*/ 888 h 1207"/>
              <a:gd name="T68" fmla="*/ 1198 w 1378"/>
              <a:gd name="T69" fmla="*/ 398 h 1207"/>
              <a:gd name="T70" fmla="*/ 1133 w 1378"/>
              <a:gd name="T71" fmla="*/ 333 h 1207"/>
              <a:gd name="T72" fmla="*/ 1133 w 1378"/>
              <a:gd name="T73" fmla="*/ 440 h 1207"/>
              <a:gd name="T74" fmla="*/ 1036 w 1378"/>
              <a:gd name="T75" fmla="*/ 375 h 1207"/>
              <a:gd name="T76" fmla="*/ 1043 w 1378"/>
              <a:gd name="T77" fmla="*/ 432 h 1207"/>
              <a:gd name="T78" fmla="*/ 1101 w 1378"/>
              <a:gd name="T79" fmla="*/ 481 h 1207"/>
              <a:gd name="T80" fmla="*/ 1117 w 1378"/>
              <a:gd name="T81" fmla="*/ 586 h 1207"/>
              <a:gd name="T82" fmla="*/ 1076 w 1378"/>
              <a:gd name="T83" fmla="*/ 716 h 1207"/>
              <a:gd name="T84" fmla="*/ 1019 w 1378"/>
              <a:gd name="T85" fmla="*/ 814 h 1207"/>
              <a:gd name="T86" fmla="*/ 922 w 1378"/>
              <a:gd name="T87" fmla="*/ 920 h 1207"/>
              <a:gd name="T88" fmla="*/ 856 w 1378"/>
              <a:gd name="T89" fmla="*/ 863 h 1207"/>
              <a:gd name="T90" fmla="*/ 840 w 1378"/>
              <a:gd name="T91" fmla="*/ 749 h 1207"/>
              <a:gd name="T92" fmla="*/ 815 w 1378"/>
              <a:gd name="T93" fmla="*/ 651 h 1207"/>
              <a:gd name="T94" fmla="*/ 775 w 1378"/>
              <a:gd name="T95" fmla="*/ 562 h 1207"/>
              <a:gd name="T96" fmla="*/ 620 w 1378"/>
              <a:gd name="T97" fmla="*/ 562 h 1207"/>
              <a:gd name="T98" fmla="*/ 555 w 1378"/>
              <a:gd name="T99" fmla="*/ 481 h 1207"/>
              <a:gd name="T100" fmla="*/ 587 w 1378"/>
              <a:gd name="T101" fmla="*/ 326 h 1207"/>
              <a:gd name="T102" fmla="*/ 694 w 1378"/>
              <a:gd name="T103" fmla="*/ 252 h 1207"/>
              <a:gd name="T104" fmla="*/ 783 w 1378"/>
              <a:gd name="T105" fmla="*/ 252 h 1207"/>
              <a:gd name="T106" fmla="*/ 864 w 1378"/>
              <a:gd name="T107" fmla="*/ 301 h 1207"/>
              <a:gd name="T108" fmla="*/ 978 w 1378"/>
              <a:gd name="T109" fmla="*/ 286 h 1207"/>
              <a:gd name="T110" fmla="*/ 897 w 1378"/>
              <a:gd name="T111" fmla="*/ 236 h 1207"/>
              <a:gd name="T112" fmla="*/ 929 w 1378"/>
              <a:gd name="T113" fmla="*/ 170 h 1207"/>
              <a:gd name="T114" fmla="*/ 832 w 1378"/>
              <a:gd name="T115" fmla="*/ 203 h 1207"/>
              <a:gd name="T116" fmla="*/ 701 w 1378"/>
              <a:gd name="T117" fmla="*/ 219 h 1207"/>
              <a:gd name="T118" fmla="*/ 694 w 1378"/>
              <a:gd name="T119" fmla="*/ 147 h 1207"/>
              <a:gd name="T120" fmla="*/ 562 w 1378"/>
              <a:gd name="T121" fmla="*/ 98 h 1207"/>
              <a:gd name="T122" fmla="*/ 661 w 1378"/>
              <a:gd name="T123" fmla="*/ 24 h 1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378" h="1207">
                <a:moveTo>
                  <a:pt x="555" y="8"/>
                </a:moveTo>
                <a:lnTo>
                  <a:pt x="555" y="8"/>
                </a:lnTo>
                <a:cubicBezTo>
                  <a:pt x="555" y="8"/>
                  <a:pt x="351" y="33"/>
                  <a:pt x="213" y="195"/>
                </a:cubicBezTo>
                <a:cubicBezTo>
                  <a:pt x="213" y="195"/>
                  <a:pt x="318" y="82"/>
                  <a:pt x="384" y="82"/>
                </a:cubicBezTo>
                <a:cubicBezTo>
                  <a:pt x="400" y="89"/>
                  <a:pt x="400" y="89"/>
                  <a:pt x="400" y="89"/>
                </a:cubicBezTo>
                <a:cubicBezTo>
                  <a:pt x="400" y="89"/>
                  <a:pt x="400" y="89"/>
                  <a:pt x="400" y="98"/>
                </a:cubicBezTo>
                <a:cubicBezTo>
                  <a:pt x="392" y="98"/>
                  <a:pt x="384" y="105"/>
                  <a:pt x="384" y="114"/>
                </a:cubicBezTo>
                <a:lnTo>
                  <a:pt x="384" y="122"/>
                </a:lnTo>
                <a:cubicBezTo>
                  <a:pt x="384" y="130"/>
                  <a:pt x="384" y="130"/>
                  <a:pt x="384" y="130"/>
                </a:cubicBezTo>
                <a:lnTo>
                  <a:pt x="376" y="130"/>
                </a:lnTo>
                <a:cubicBezTo>
                  <a:pt x="376" y="138"/>
                  <a:pt x="367" y="138"/>
                  <a:pt x="367" y="138"/>
                </a:cubicBezTo>
                <a:cubicBezTo>
                  <a:pt x="367" y="147"/>
                  <a:pt x="376" y="154"/>
                  <a:pt x="376" y="154"/>
                </a:cubicBezTo>
                <a:cubicBezTo>
                  <a:pt x="376" y="163"/>
                  <a:pt x="376" y="163"/>
                  <a:pt x="376" y="163"/>
                </a:cubicBezTo>
                <a:cubicBezTo>
                  <a:pt x="367" y="170"/>
                  <a:pt x="367" y="170"/>
                  <a:pt x="367" y="170"/>
                </a:cubicBezTo>
                <a:cubicBezTo>
                  <a:pt x="360" y="179"/>
                  <a:pt x="360" y="179"/>
                  <a:pt x="360" y="179"/>
                </a:cubicBezTo>
                <a:cubicBezTo>
                  <a:pt x="360" y="179"/>
                  <a:pt x="351" y="179"/>
                  <a:pt x="343" y="179"/>
                </a:cubicBezTo>
                <a:lnTo>
                  <a:pt x="343" y="170"/>
                </a:lnTo>
                <a:cubicBezTo>
                  <a:pt x="351" y="163"/>
                  <a:pt x="351" y="163"/>
                  <a:pt x="351" y="163"/>
                </a:cubicBezTo>
                <a:lnTo>
                  <a:pt x="351" y="154"/>
                </a:lnTo>
                <a:cubicBezTo>
                  <a:pt x="343" y="154"/>
                  <a:pt x="351" y="147"/>
                  <a:pt x="343" y="147"/>
                </a:cubicBezTo>
                <a:cubicBezTo>
                  <a:pt x="335" y="147"/>
                  <a:pt x="327" y="154"/>
                  <a:pt x="327" y="154"/>
                </a:cubicBezTo>
                <a:cubicBezTo>
                  <a:pt x="311" y="163"/>
                  <a:pt x="311" y="163"/>
                  <a:pt x="311" y="163"/>
                </a:cubicBezTo>
                <a:lnTo>
                  <a:pt x="311" y="179"/>
                </a:lnTo>
                <a:lnTo>
                  <a:pt x="318" y="179"/>
                </a:lnTo>
                <a:lnTo>
                  <a:pt x="318" y="187"/>
                </a:lnTo>
                <a:lnTo>
                  <a:pt x="318" y="195"/>
                </a:lnTo>
                <a:cubicBezTo>
                  <a:pt x="318" y="195"/>
                  <a:pt x="318" y="203"/>
                  <a:pt x="311" y="203"/>
                </a:cubicBezTo>
                <a:cubicBezTo>
                  <a:pt x="302" y="195"/>
                  <a:pt x="294" y="195"/>
                  <a:pt x="294" y="195"/>
                </a:cubicBezTo>
                <a:cubicBezTo>
                  <a:pt x="286" y="195"/>
                  <a:pt x="278" y="195"/>
                  <a:pt x="278" y="195"/>
                </a:cubicBezTo>
                <a:cubicBezTo>
                  <a:pt x="270" y="195"/>
                  <a:pt x="270" y="195"/>
                  <a:pt x="270" y="195"/>
                </a:cubicBezTo>
                <a:cubicBezTo>
                  <a:pt x="270" y="203"/>
                  <a:pt x="253" y="212"/>
                  <a:pt x="253" y="212"/>
                </a:cubicBezTo>
                <a:lnTo>
                  <a:pt x="253" y="212"/>
                </a:lnTo>
                <a:cubicBezTo>
                  <a:pt x="253" y="219"/>
                  <a:pt x="246" y="228"/>
                  <a:pt x="246" y="228"/>
                </a:cubicBezTo>
                <a:cubicBezTo>
                  <a:pt x="246" y="228"/>
                  <a:pt x="246" y="236"/>
                  <a:pt x="229" y="236"/>
                </a:cubicBezTo>
                <a:cubicBezTo>
                  <a:pt x="221" y="236"/>
                  <a:pt x="221" y="236"/>
                  <a:pt x="221" y="236"/>
                </a:cubicBezTo>
                <a:cubicBezTo>
                  <a:pt x="213" y="252"/>
                  <a:pt x="213" y="252"/>
                  <a:pt x="213" y="252"/>
                </a:cubicBezTo>
                <a:cubicBezTo>
                  <a:pt x="213" y="252"/>
                  <a:pt x="213" y="252"/>
                  <a:pt x="204" y="261"/>
                </a:cubicBezTo>
                <a:cubicBezTo>
                  <a:pt x="197" y="268"/>
                  <a:pt x="188" y="277"/>
                  <a:pt x="181" y="277"/>
                </a:cubicBezTo>
                <a:cubicBezTo>
                  <a:pt x="181" y="277"/>
                  <a:pt x="172" y="286"/>
                  <a:pt x="172" y="293"/>
                </a:cubicBezTo>
                <a:cubicBezTo>
                  <a:pt x="172" y="301"/>
                  <a:pt x="172" y="309"/>
                  <a:pt x="172" y="309"/>
                </a:cubicBezTo>
                <a:cubicBezTo>
                  <a:pt x="164" y="309"/>
                  <a:pt x="164" y="317"/>
                  <a:pt x="164" y="326"/>
                </a:cubicBezTo>
                <a:cubicBezTo>
                  <a:pt x="164" y="333"/>
                  <a:pt x="156" y="333"/>
                  <a:pt x="156" y="342"/>
                </a:cubicBezTo>
                <a:cubicBezTo>
                  <a:pt x="156" y="342"/>
                  <a:pt x="148" y="342"/>
                  <a:pt x="148" y="351"/>
                </a:cubicBezTo>
                <a:lnTo>
                  <a:pt x="132" y="351"/>
                </a:lnTo>
                <a:cubicBezTo>
                  <a:pt x="123" y="358"/>
                  <a:pt x="123" y="366"/>
                  <a:pt x="123" y="366"/>
                </a:cubicBezTo>
                <a:lnTo>
                  <a:pt x="132" y="375"/>
                </a:lnTo>
                <a:lnTo>
                  <a:pt x="139" y="375"/>
                </a:lnTo>
                <a:cubicBezTo>
                  <a:pt x="139" y="375"/>
                  <a:pt x="139" y="382"/>
                  <a:pt x="139" y="391"/>
                </a:cubicBezTo>
                <a:lnTo>
                  <a:pt x="139" y="398"/>
                </a:lnTo>
                <a:cubicBezTo>
                  <a:pt x="148" y="398"/>
                  <a:pt x="148" y="398"/>
                  <a:pt x="148" y="398"/>
                </a:cubicBezTo>
                <a:cubicBezTo>
                  <a:pt x="164" y="407"/>
                  <a:pt x="164" y="407"/>
                  <a:pt x="164" y="407"/>
                </a:cubicBezTo>
                <a:cubicBezTo>
                  <a:pt x="172" y="416"/>
                  <a:pt x="172" y="416"/>
                  <a:pt x="172" y="416"/>
                </a:cubicBezTo>
                <a:cubicBezTo>
                  <a:pt x="181" y="416"/>
                  <a:pt x="181" y="416"/>
                  <a:pt x="181" y="416"/>
                </a:cubicBezTo>
                <a:lnTo>
                  <a:pt x="172" y="423"/>
                </a:lnTo>
                <a:cubicBezTo>
                  <a:pt x="172" y="423"/>
                  <a:pt x="172" y="432"/>
                  <a:pt x="164" y="432"/>
                </a:cubicBezTo>
                <a:cubicBezTo>
                  <a:pt x="164" y="432"/>
                  <a:pt x="164" y="432"/>
                  <a:pt x="164" y="423"/>
                </a:cubicBezTo>
                <a:cubicBezTo>
                  <a:pt x="164" y="423"/>
                  <a:pt x="164" y="416"/>
                  <a:pt x="156" y="416"/>
                </a:cubicBezTo>
                <a:cubicBezTo>
                  <a:pt x="156" y="416"/>
                  <a:pt x="148" y="423"/>
                  <a:pt x="148" y="416"/>
                </a:cubicBezTo>
                <a:lnTo>
                  <a:pt x="139" y="416"/>
                </a:lnTo>
                <a:cubicBezTo>
                  <a:pt x="132" y="407"/>
                  <a:pt x="132" y="416"/>
                  <a:pt x="132" y="407"/>
                </a:cubicBezTo>
                <a:lnTo>
                  <a:pt x="139" y="398"/>
                </a:lnTo>
                <a:cubicBezTo>
                  <a:pt x="132" y="398"/>
                  <a:pt x="132" y="391"/>
                  <a:pt x="123" y="391"/>
                </a:cubicBezTo>
                <a:cubicBezTo>
                  <a:pt x="123" y="391"/>
                  <a:pt x="132" y="398"/>
                  <a:pt x="123" y="391"/>
                </a:cubicBezTo>
                <a:cubicBezTo>
                  <a:pt x="123" y="382"/>
                  <a:pt x="116" y="382"/>
                  <a:pt x="116" y="382"/>
                </a:cubicBezTo>
                <a:lnTo>
                  <a:pt x="107" y="382"/>
                </a:lnTo>
                <a:cubicBezTo>
                  <a:pt x="107" y="375"/>
                  <a:pt x="116" y="366"/>
                  <a:pt x="116" y="366"/>
                </a:cubicBezTo>
                <a:cubicBezTo>
                  <a:pt x="116" y="366"/>
                  <a:pt x="116" y="358"/>
                  <a:pt x="116" y="351"/>
                </a:cubicBezTo>
                <a:lnTo>
                  <a:pt x="116" y="333"/>
                </a:lnTo>
                <a:cubicBezTo>
                  <a:pt x="116" y="333"/>
                  <a:pt x="99" y="375"/>
                  <a:pt x="91" y="398"/>
                </a:cubicBezTo>
                <a:cubicBezTo>
                  <a:pt x="91" y="398"/>
                  <a:pt x="99" y="398"/>
                  <a:pt x="99" y="407"/>
                </a:cubicBezTo>
                <a:lnTo>
                  <a:pt x="99" y="416"/>
                </a:lnTo>
                <a:cubicBezTo>
                  <a:pt x="99" y="423"/>
                  <a:pt x="99" y="423"/>
                  <a:pt x="99" y="440"/>
                </a:cubicBezTo>
                <a:cubicBezTo>
                  <a:pt x="99" y="447"/>
                  <a:pt x="107" y="456"/>
                  <a:pt x="99" y="456"/>
                </a:cubicBezTo>
                <a:cubicBezTo>
                  <a:pt x="99" y="463"/>
                  <a:pt x="99" y="472"/>
                  <a:pt x="99" y="472"/>
                </a:cubicBezTo>
                <a:cubicBezTo>
                  <a:pt x="99" y="481"/>
                  <a:pt x="99" y="497"/>
                  <a:pt x="99" y="497"/>
                </a:cubicBezTo>
                <a:cubicBezTo>
                  <a:pt x="107" y="505"/>
                  <a:pt x="107" y="505"/>
                  <a:pt x="107" y="505"/>
                </a:cubicBezTo>
                <a:cubicBezTo>
                  <a:pt x="107" y="505"/>
                  <a:pt x="99" y="521"/>
                  <a:pt x="107" y="505"/>
                </a:cubicBezTo>
                <a:cubicBezTo>
                  <a:pt x="116" y="497"/>
                  <a:pt x="123" y="488"/>
                  <a:pt x="123" y="488"/>
                </a:cubicBezTo>
                <a:lnTo>
                  <a:pt x="123" y="488"/>
                </a:lnTo>
                <a:cubicBezTo>
                  <a:pt x="123" y="488"/>
                  <a:pt x="123" y="481"/>
                  <a:pt x="132" y="481"/>
                </a:cubicBezTo>
                <a:cubicBezTo>
                  <a:pt x="139" y="481"/>
                  <a:pt x="148" y="481"/>
                  <a:pt x="148" y="488"/>
                </a:cubicBezTo>
                <a:cubicBezTo>
                  <a:pt x="148" y="488"/>
                  <a:pt x="139" y="497"/>
                  <a:pt x="148" y="497"/>
                </a:cubicBezTo>
                <a:cubicBezTo>
                  <a:pt x="156" y="497"/>
                  <a:pt x="164" y="497"/>
                  <a:pt x="172" y="497"/>
                </a:cubicBezTo>
                <a:cubicBezTo>
                  <a:pt x="172" y="497"/>
                  <a:pt x="181" y="497"/>
                  <a:pt x="181" y="505"/>
                </a:cubicBezTo>
                <a:cubicBezTo>
                  <a:pt x="181" y="512"/>
                  <a:pt x="188" y="521"/>
                  <a:pt x="188" y="521"/>
                </a:cubicBezTo>
                <a:cubicBezTo>
                  <a:pt x="188" y="521"/>
                  <a:pt x="188" y="530"/>
                  <a:pt x="197" y="537"/>
                </a:cubicBezTo>
                <a:cubicBezTo>
                  <a:pt x="197" y="546"/>
                  <a:pt x="204" y="546"/>
                  <a:pt x="213" y="546"/>
                </a:cubicBezTo>
                <a:lnTo>
                  <a:pt x="229" y="546"/>
                </a:lnTo>
                <a:cubicBezTo>
                  <a:pt x="237" y="554"/>
                  <a:pt x="229" y="554"/>
                  <a:pt x="237" y="562"/>
                </a:cubicBezTo>
                <a:cubicBezTo>
                  <a:pt x="246" y="562"/>
                  <a:pt x="246" y="578"/>
                  <a:pt x="246" y="578"/>
                </a:cubicBezTo>
                <a:cubicBezTo>
                  <a:pt x="246" y="578"/>
                  <a:pt x="253" y="586"/>
                  <a:pt x="246" y="595"/>
                </a:cubicBezTo>
                <a:cubicBezTo>
                  <a:pt x="246" y="595"/>
                  <a:pt x="246" y="602"/>
                  <a:pt x="253" y="602"/>
                </a:cubicBezTo>
                <a:lnTo>
                  <a:pt x="270" y="611"/>
                </a:lnTo>
                <a:cubicBezTo>
                  <a:pt x="270" y="611"/>
                  <a:pt x="262" y="619"/>
                  <a:pt x="270" y="619"/>
                </a:cubicBezTo>
                <a:cubicBezTo>
                  <a:pt x="286" y="627"/>
                  <a:pt x="294" y="627"/>
                  <a:pt x="294" y="627"/>
                </a:cubicBezTo>
                <a:cubicBezTo>
                  <a:pt x="302" y="635"/>
                  <a:pt x="286" y="644"/>
                  <a:pt x="302" y="644"/>
                </a:cubicBezTo>
                <a:cubicBezTo>
                  <a:pt x="311" y="635"/>
                  <a:pt x="327" y="635"/>
                  <a:pt x="335" y="644"/>
                </a:cubicBezTo>
                <a:cubicBezTo>
                  <a:pt x="335" y="644"/>
                  <a:pt x="335" y="651"/>
                  <a:pt x="343" y="660"/>
                </a:cubicBezTo>
                <a:cubicBezTo>
                  <a:pt x="360" y="668"/>
                  <a:pt x="367" y="676"/>
                  <a:pt x="367" y="676"/>
                </a:cubicBezTo>
                <a:cubicBezTo>
                  <a:pt x="376" y="676"/>
                  <a:pt x="384" y="676"/>
                  <a:pt x="376" y="684"/>
                </a:cubicBezTo>
                <a:cubicBezTo>
                  <a:pt x="376" y="700"/>
                  <a:pt x="376" y="709"/>
                  <a:pt x="367" y="709"/>
                </a:cubicBezTo>
                <a:cubicBezTo>
                  <a:pt x="367" y="716"/>
                  <a:pt x="360" y="733"/>
                  <a:pt x="351" y="733"/>
                </a:cubicBezTo>
                <a:cubicBezTo>
                  <a:pt x="351" y="741"/>
                  <a:pt x="343" y="749"/>
                  <a:pt x="351" y="757"/>
                </a:cubicBezTo>
                <a:cubicBezTo>
                  <a:pt x="351" y="765"/>
                  <a:pt x="360" y="774"/>
                  <a:pt x="360" y="774"/>
                </a:cubicBezTo>
                <a:cubicBezTo>
                  <a:pt x="360" y="781"/>
                  <a:pt x="360" y="790"/>
                  <a:pt x="360" y="798"/>
                </a:cubicBezTo>
                <a:cubicBezTo>
                  <a:pt x="351" y="806"/>
                  <a:pt x="351" y="814"/>
                  <a:pt x="351" y="814"/>
                </a:cubicBezTo>
                <a:cubicBezTo>
                  <a:pt x="351" y="814"/>
                  <a:pt x="360" y="823"/>
                  <a:pt x="351" y="830"/>
                </a:cubicBezTo>
                <a:cubicBezTo>
                  <a:pt x="343" y="839"/>
                  <a:pt x="335" y="846"/>
                  <a:pt x="327" y="846"/>
                </a:cubicBezTo>
                <a:cubicBezTo>
                  <a:pt x="318" y="855"/>
                  <a:pt x="311" y="863"/>
                  <a:pt x="311" y="863"/>
                </a:cubicBezTo>
                <a:lnTo>
                  <a:pt x="311" y="888"/>
                </a:lnTo>
                <a:cubicBezTo>
                  <a:pt x="311" y="895"/>
                  <a:pt x="286" y="928"/>
                  <a:pt x="294" y="937"/>
                </a:cubicBezTo>
                <a:cubicBezTo>
                  <a:pt x="302" y="944"/>
                  <a:pt x="302" y="961"/>
                  <a:pt x="302" y="961"/>
                </a:cubicBezTo>
                <a:cubicBezTo>
                  <a:pt x="302" y="969"/>
                  <a:pt x="294" y="969"/>
                  <a:pt x="294" y="969"/>
                </a:cubicBezTo>
                <a:cubicBezTo>
                  <a:pt x="294" y="977"/>
                  <a:pt x="278" y="977"/>
                  <a:pt x="286" y="985"/>
                </a:cubicBezTo>
                <a:cubicBezTo>
                  <a:pt x="294" y="1002"/>
                  <a:pt x="302" y="1002"/>
                  <a:pt x="302" y="1009"/>
                </a:cubicBezTo>
                <a:cubicBezTo>
                  <a:pt x="311" y="1018"/>
                  <a:pt x="311" y="1018"/>
                  <a:pt x="311" y="1027"/>
                </a:cubicBezTo>
                <a:cubicBezTo>
                  <a:pt x="318" y="1034"/>
                  <a:pt x="318" y="1042"/>
                  <a:pt x="327" y="1050"/>
                </a:cubicBezTo>
                <a:cubicBezTo>
                  <a:pt x="335" y="1050"/>
                  <a:pt x="343" y="1058"/>
                  <a:pt x="343" y="1067"/>
                </a:cubicBezTo>
                <a:cubicBezTo>
                  <a:pt x="343" y="1074"/>
                  <a:pt x="360" y="1083"/>
                  <a:pt x="343" y="1074"/>
                </a:cubicBezTo>
                <a:cubicBezTo>
                  <a:pt x="318" y="1067"/>
                  <a:pt x="335" y="1074"/>
                  <a:pt x="318" y="1058"/>
                </a:cubicBezTo>
                <a:cubicBezTo>
                  <a:pt x="294" y="1042"/>
                  <a:pt x="286" y="1042"/>
                  <a:pt x="278" y="1034"/>
                </a:cubicBezTo>
                <a:cubicBezTo>
                  <a:pt x="270" y="1027"/>
                  <a:pt x="286" y="1067"/>
                  <a:pt x="270" y="1018"/>
                </a:cubicBezTo>
                <a:cubicBezTo>
                  <a:pt x="246" y="969"/>
                  <a:pt x="246" y="977"/>
                  <a:pt x="237" y="961"/>
                </a:cubicBezTo>
                <a:cubicBezTo>
                  <a:pt x="237" y="953"/>
                  <a:pt x="237" y="969"/>
                  <a:pt x="229" y="944"/>
                </a:cubicBezTo>
                <a:cubicBezTo>
                  <a:pt x="213" y="920"/>
                  <a:pt x="221" y="937"/>
                  <a:pt x="213" y="920"/>
                </a:cubicBezTo>
                <a:cubicBezTo>
                  <a:pt x="204" y="904"/>
                  <a:pt x="197" y="920"/>
                  <a:pt x="197" y="895"/>
                </a:cubicBezTo>
                <a:cubicBezTo>
                  <a:pt x="188" y="871"/>
                  <a:pt x="188" y="888"/>
                  <a:pt x="181" y="855"/>
                </a:cubicBezTo>
                <a:cubicBezTo>
                  <a:pt x="172" y="823"/>
                  <a:pt x="188" y="823"/>
                  <a:pt x="172" y="806"/>
                </a:cubicBezTo>
                <a:cubicBezTo>
                  <a:pt x="156" y="798"/>
                  <a:pt x="156" y="806"/>
                  <a:pt x="148" y="790"/>
                </a:cubicBezTo>
                <a:cubicBezTo>
                  <a:pt x="139" y="781"/>
                  <a:pt x="148" y="790"/>
                  <a:pt x="132" y="765"/>
                </a:cubicBezTo>
                <a:cubicBezTo>
                  <a:pt x="123" y="741"/>
                  <a:pt x="99" y="725"/>
                  <a:pt x="99" y="684"/>
                </a:cubicBezTo>
                <a:cubicBezTo>
                  <a:pt x="99" y="635"/>
                  <a:pt x="99" y="627"/>
                  <a:pt x="99" y="627"/>
                </a:cubicBezTo>
                <a:cubicBezTo>
                  <a:pt x="99" y="627"/>
                  <a:pt x="74" y="611"/>
                  <a:pt x="83" y="586"/>
                </a:cubicBezTo>
                <a:cubicBezTo>
                  <a:pt x="91" y="562"/>
                  <a:pt x="99" y="570"/>
                  <a:pt x="91" y="562"/>
                </a:cubicBezTo>
                <a:cubicBezTo>
                  <a:pt x="91" y="554"/>
                  <a:pt x="91" y="554"/>
                  <a:pt x="83" y="546"/>
                </a:cubicBezTo>
                <a:cubicBezTo>
                  <a:pt x="74" y="530"/>
                  <a:pt x="74" y="537"/>
                  <a:pt x="67" y="530"/>
                </a:cubicBezTo>
                <a:cubicBezTo>
                  <a:pt x="67" y="521"/>
                  <a:pt x="67" y="505"/>
                  <a:pt x="67" y="505"/>
                </a:cubicBezTo>
                <a:cubicBezTo>
                  <a:pt x="58" y="512"/>
                  <a:pt x="58" y="512"/>
                  <a:pt x="58" y="512"/>
                </a:cubicBezTo>
                <a:cubicBezTo>
                  <a:pt x="58" y="512"/>
                  <a:pt x="0" y="1107"/>
                  <a:pt x="587" y="1188"/>
                </a:cubicBezTo>
                <a:cubicBezTo>
                  <a:pt x="587" y="1188"/>
                  <a:pt x="457" y="1164"/>
                  <a:pt x="441" y="1132"/>
                </a:cubicBezTo>
                <a:lnTo>
                  <a:pt x="441" y="1107"/>
                </a:lnTo>
                <a:cubicBezTo>
                  <a:pt x="450" y="1107"/>
                  <a:pt x="457" y="1116"/>
                  <a:pt x="465" y="1107"/>
                </a:cubicBezTo>
                <a:cubicBezTo>
                  <a:pt x="474" y="1099"/>
                  <a:pt x="490" y="1092"/>
                  <a:pt x="490" y="1092"/>
                </a:cubicBezTo>
                <a:cubicBezTo>
                  <a:pt x="490" y="1099"/>
                  <a:pt x="490" y="1099"/>
                  <a:pt x="490" y="1099"/>
                </a:cubicBezTo>
                <a:cubicBezTo>
                  <a:pt x="490" y="1099"/>
                  <a:pt x="481" y="1107"/>
                  <a:pt x="506" y="1099"/>
                </a:cubicBezTo>
                <a:cubicBezTo>
                  <a:pt x="530" y="1099"/>
                  <a:pt x="530" y="1099"/>
                  <a:pt x="539" y="1092"/>
                </a:cubicBezTo>
                <a:cubicBezTo>
                  <a:pt x="555" y="1092"/>
                  <a:pt x="562" y="1067"/>
                  <a:pt x="571" y="1083"/>
                </a:cubicBezTo>
                <a:cubicBezTo>
                  <a:pt x="571" y="1092"/>
                  <a:pt x="562" y="1092"/>
                  <a:pt x="571" y="1092"/>
                </a:cubicBezTo>
                <a:cubicBezTo>
                  <a:pt x="587" y="1099"/>
                  <a:pt x="611" y="1092"/>
                  <a:pt x="611" y="1092"/>
                </a:cubicBezTo>
                <a:lnTo>
                  <a:pt x="653" y="1092"/>
                </a:lnTo>
                <a:cubicBezTo>
                  <a:pt x="661" y="1083"/>
                  <a:pt x="661" y="1074"/>
                  <a:pt x="669" y="1083"/>
                </a:cubicBezTo>
                <a:cubicBezTo>
                  <a:pt x="678" y="1083"/>
                  <a:pt x="678" y="1092"/>
                  <a:pt x="678" y="1092"/>
                </a:cubicBezTo>
                <a:cubicBezTo>
                  <a:pt x="653" y="1107"/>
                  <a:pt x="653" y="1107"/>
                  <a:pt x="653" y="1107"/>
                </a:cubicBezTo>
                <a:cubicBezTo>
                  <a:pt x="636" y="1123"/>
                  <a:pt x="636" y="1123"/>
                  <a:pt x="636" y="1123"/>
                </a:cubicBezTo>
                <a:cubicBezTo>
                  <a:pt x="636" y="1123"/>
                  <a:pt x="629" y="1123"/>
                  <a:pt x="636" y="1132"/>
                </a:cubicBezTo>
                <a:cubicBezTo>
                  <a:pt x="645" y="1132"/>
                  <a:pt x="645" y="1132"/>
                  <a:pt x="653" y="1132"/>
                </a:cubicBezTo>
                <a:cubicBezTo>
                  <a:pt x="669" y="1132"/>
                  <a:pt x="694" y="1148"/>
                  <a:pt x="694" y="1139"/>
                </a:cubicBezTo>
                <a:cubicBezTo>
                  <a:pt x="701" y="1132"/>
                  <a:pt x="701" y="1132"/>
                  <a:pt x="710" y="1123"/>
                </a:cubicBezTo>
                <a:cubicBezTo>
                  <a:pt x="710" y="1116"/>
                  <a:pt x="710" y="1107"/>
                  <a:pt x="718" y="1107"/>
                </a:cubicBezTo>
                <a:cubicBezTo>
                  <a:pt x="726" y="1107"/>
                  <a:pt x="743" y="1107"/>
                  <a:pt x="743" y="1107"/>
                </a:cubicBezTo>
                <a:cubicBezTo>
                  <a:pt x="734" y="1123"/>
                  <a:pt x="734" y="1123"/>
                  <a:pt x="734" y="1123"/>
                </a:cubicBezTo>
                <a:lnTo>
                  <a:pt x="750" y="1123"/>
                </a:lnTo>
                <a:cubicBezTo>
                  <a:pt x="759" y="1123"/>
                  <a:pt x="759" y="1139"/>
                  <a:pt x="775" y="1123"/>
                </a:cubicBezTo>
                <a:cubicBezTo>
                  <a:pt x="783" y="1116"/>
                  <a:pt x="783" y="1116"/>
                  <a:pt x="791" y="1116"/>
                </a:cubicBezTo>
                <a:cubicBezTo>
                  <a:pt x="808" y="1116"/>
                  <a:pt x="815" y="1107"/>
                  <a:pt x="824" y="1107"/>
                </a:cubicBezTo>
                <a:cubicBezTo>
                  <a:pt x="824" y="1116"/>
                  <a:pt x="832" y="1116"/>
                  <a:pt x="840" y="1116"/>
                </a:cubicBezTo>
                <a:cubicBezTo>
                  <a:pt x="840" y="1116"/>
                  <a:pt x="864" y="1132"/>
                  <a:pt x="864" y="1123"/>
                </a:cubicBezTo>
                <a:cubicBezTo>
                  <a:pt x="873" y="1123"/>
                  <a:pt x="897" y="1123"/>
                  <a:pt x="897" y="1123"/>
                </a:cubicBezTo>
                <a:cubicBezTo>
                  <a:pt x="897" y="1123"/>
                  <a:pt x="832" y="1188"/>
                  <a:pt x="685" y="1188"/>
                </a:cubicBezTo>
                <a:cubicBezTo>
                  <a:pt x="685" y="1188"/>
                  <a:pt x="1011" y="1206"/>
                  <a:pt x="1190" y="888"/>
                </a:cubicBezTo>
                <a:cubicBezTo>
                  <a:pt x="1377" y="570"/>
                  <a:pt x="1247" y="163"/>
                  <a:pt x="832" y="16"/>
                </a:cubicBezTo>
                <a:cubicBezTo>
                  <a:pt x="832" y="16"/>
                  <a:pt x="1141" y="130"/>
                  <a:pt x="1222" y="432"/>
                </a:cubicBezTo>
                <a:cubicBezTo>
                  <a:pt x="1222" y="440"/>
                  <a:pt x="1222" y="440"/>
                  <a:pt x="1222" y="440"/>
                </a:cubicBezTo>
                <a:cubicBezTo>
                  <a:pt x="1215" y="432"/>
                  <a:pt x="1215" y="440"/>
                  <a:pt x="1206" y="423"/>
                </a:cubicBezTo>
                <a:cubicBezTo>
                  <a:pt x="1198" y="407"/>
                  <a:pt x="1206" y="407"/>
                  <a:pt x="1198" y="398"/>
                </a:cubicBezTo>
                <a:cubicBezTo>
                  <a:pt x="1198" y="391"/>
                  <a:pt x="1198" y="398"/>
                  <a:pt x="1190" y="391"/>
                </a:cubicBezTo>
                <a:cubicBezTo>
                  <a:pt x="1182" y="382"/>
                  <a:pt x="1182" y="382"/>
                  <a:pt x="1173" y="375"/>
                </a:cubicBezTo>
                <a:cubicBezTo>
                  <a:pt x="1173" y="366"/>
                  <a:pt x="1166" y="351"/>
                  <a:pt x="1157" y="342"/>
                </a:cubicBezTo>
                <a:cubicBezTo>
                  <a:pt x="1157" y="342"/>
                  <a:pt x="1141" y="342"/>
                  <a:pt x="1141" y="333"/>
                </a:cubicBezTo>
                <a:cubicBezTo>
                  <a:pt x="1133" y="333"/>
                  <a:pt x="1133" y="326"/>
                  <a:pt x="1133" y="333"/>
                </a:cubicBezTo>
                <a:cubicBezTo>
                  <a:pt x="1133" y="342"/>
                  <a:pt x="1141" y="351"/>
                  <a:pt x="1141" y="351"/>
                </a:cubicBezTo>
                <a:cubicBezTo>
                  <a:pt x="1141" y="375"/>
                  <a:pt x="1141" y="375"/>
                  <a:pt x="1141" y="375"/>
                </a:cubicBezTo>
                <a:lnTo>
                  <a:pt x="1149" y="398"/>
                </a:lnTo>
                <a:cubicBezTo>
                  <a:pt x="1149" y="407"/>
                  <a:pt x="1141" y="423"/>
                  <a:pt x="1141" y="423"/>
                </a:cubicBezTo>
                <a:cubicBezTo>
                  <a:pt x="1141" y="423"/>
                  <a:pt x="1141" y="440"/>
                  <a:pt x="1133" y="440"/>
                </a:cubicBezTo>
                <a:cubicBezTo>
                  <a:pt x="1125" y="447"/>
                  <a:pt x="1092" y="447"/>
                  <a:pt x="1092" y="447"/>
                </a:cubicBezTo>
                <a:cubicBezTo>
                  <a:pt x="1092" y="447"/>
                  <a:pt x="1084" y="440"/>
                  <a:pt x="1084" y="432"/>
                </a:cubicBezTo>
                <a:cubicBezTo>
                  <a:pt x="1076" y="423"/>
                  <a:pt x="1060" y="416"/>
                  <a:pt x="1052" y="416"/>
                </a:cubicBezTo>
                <a:cubicBezTo>
                  <a:pt x="1052" y="407"/>
                  <a:pt x="1060" y="398"/>
                  <a:pt x="1052" y="391"/>
                </a:cubicBezTo>
                <a:cubicBezTo>
                  <a:pt x="1043" y="382"/>
                  <a:pt x="1052" y="382"/>
                  <a:pt x="1036" y="375"/>
                </a:cubicBezTo>
                <a:cubicBezTo>
                  <a:pt x="1027" y="358"/>
                  <a:pt x="1027" y="358"/>
                  <a:pt x="1027" y="358"/>
                </a:cubicBezTo>
                <a:cubicBezTo>
                  <a:pt x="1027" y="358"/>
                  <a:pt x="1003" y="351"/>
                  <a:pt x="1011" y="366"/>
                </a:cubicBezTo>
                <a:cubicBezTo>
                  <a:pt x="1019" y="382"/>
                  <a:pt x="1011" y="398"/>
                  <a:pt x="1019" y="398"/>
                </a:cubicBezTo>
                <a:cubicBezTo>
                  <a:pt x="1019" y="398"/>
                  <a:pt x="1027" y="391"/>
                  <a:pt x="1036" y="407"/>
                </a:cubicBezTo>
                <a:cubicBezTo>
                  <a:pt x="1036" y="423"/>
                  <a:pt x="1036" y="423"/>
                  <a:pt x="1043" y="432"/>
                </a:cubicBezTo>
                <a:cubicBezTo>
                  <a:pt x="1052" y="432"/>
                  <a:pt x="1052" y="447"/>
                  <a:pt x="1052" y="456"/>
                </a:cubicBezTo>
                <a:cubicBezTo>
                  <a:pt x="1060" y="456"/>
                  <a:pt x="1076" y="456"/>
                  <a:pt x="1076" y="463"/>
                </a:cubicBezTo>
                <a:cubicBezTo>
                  <a:pt x="1076" y="463"/>
                  <a:pt x="1068" y="481"/>
                  <a:pt x="1076" y="481"/>
                </a:cubicBezTo>
                <a:cubicBezTo>
                  <a:pt x="1084" y="481"/>
                  <a:pt x="1084" y="488"/>
                  <a:pt x="1092" y="488"/>
                </a:cubicBezTo>
                <a:cubicBezTo>
                  <a:pt x="1101" y="481"/>
                  <a:pt x="1092" y="488"/>
                  <a:pt x="1101" y="481"/>
                </a:cubicBezTo>
                <a:cubicBezTo>
                  <a:pt x="1117" y="481"/>
                  <a:pt x="1125" y="481"/>
                  <a:pt x="1125" y="481"/>
                </a:cubicBezTo>
                <a:lnTo>
                  <a:pt x="1141" y="488"/>
                </a:lnTo>
                <a:cubicBezTo>
                  <a:pt x="1141" y="497"/>
                  <a:pt x="1133" y="521"/>
                  <a:pt x="1133" y="521"/>
                </a:cubicBezTo>
                <a:cubicBezTo>
                  <a:pt x="1125" y="546"/>
                  <a:pt x="1125" y="546"/>
                  <a:pt x="1125" y="546"/>
                </a:cubicBezTo>
                <a:cubicBezTo>
                  <a:pt x="1125" y="546"/>
                  <a:pt x="1125" y="586"/>
                  <a:pt x="1117" y="586"/>
                </a:cubicBezTo>
                <a:cubicBezTo>
                  <a:pt x="1108" y="586"/>
                  <a:pt x="1101" y="602"/>
                  <a:pt x="1092" y="611"/>
                </a:cubicBezTo>
                <a:lnTo>
                  <a:pt x="1092" y="635"/>
                </a:lnTo>
                <a:cubicBezTo>
                  <a:pt x="1076" y="651"/>
                  <a:pt x="1076" y="651"/>
                  <a:pt x="1076" y="651"/>
                </a:cubicBezTo>
                <a:cubicBezTo>
                  <a:pt x="1076" y="651"/>
                  <a:pt x="1076" y="676"/>
                  <a:pt x="1076" y="684"/>
                </a:cubicBezTo>
                <a:cubicBezTo>
                  <a:pt x="1076" y="684"/>
                  <a:pt x="1084" y="709"/>
                  <a:pt x="1076" y="716"/>
                </a:cubicBezTo>
                <a:cubicBezTo>
                  <a:pt x="1076" y="733"/>
                  <a:pt x="1060" y="741"/>
                  <a:pt x="1060" y="741"/>
                </a:cubicBezTo>
                <a:cubicBezTo>
                  <a:pt x="1060" y="741"/>
                  <a:pt x="1084" y="765"/>
                  <a:pt x="1068" y="765"/>
                </a:cubicBezTo>
                <a:cubicBezTo>
                  <a:pt x="1060" y="765"/>
                  <a:pt x="1052" y="781"/>
                  <a:pt x="1043" y="790"/>
                </a:cubicBezTo>
                <a:cubicBezTo>
                  <a:pt x="1043" y="790"/>
                  <a:pt x="1043" y="798"/>
                  <a:pt x="1036" y="806"/>
                </a:cubicBezTo>
                <a:cubicBezTo>
                  <a:pt x="1027" y="806"/>
                  <a:pt x="1019" y="806"/>
                  <a:pt x="1019" y="814"/>
                </a:cubicBezTo>
                <a:lnTo>
                  <a:pt x="1019" y="830"/>
                </a:lnTo>
                <a:cubicBezTo>
                  <a:pt x="994" y="863"/>
                  <a:pt x="994" y="863"/>
                  <a:pt x="994" y="863"/>
                </a:cubicBezTo>
                <a:cubicBezTo>
                  <a:pt x="971" y="888"/>
                  <a:pt x="971" y="888"/>
                  <a:pt x="971" y="888"/>
                </a:cubicBezTo>
                <a:cubicBezTo>
                  <a:pt x="971" y="888"/>
                  <a:pt x="971" y="904"/>
                  <a:pt x="962" y="904"/>
                </a:cubicBezTo>
                <a:cubicBezTo>
                  <a:pt x="954" y="904"/>
                  <a:pt x="929" y="912"/>
                  <a:pt x="922" y="920"/>
                </a:cubicBezTo>
                <a:cubicBezTo>
                  <a:pt x="913" y="920"/>
                  <a:pt x="897" y="937"/>
                  <a:pt x="889" y="937"/>
                </a:cubicBezTo>
                <a:cubicBezTo>
                  <a:pt x="880" y="937"/>
                  <a:pt x="897" y="953"/>
                  <a:pt x="880" y="937"/>
                </a:cubicBezTo>
                <a:cubicBezTo>
                  <a:pt x="873" y="912"/>
                  <a:pt x="880" y="928"/>
                  <a:pt x="873" y="904"/>
                </a:cubicBezTo>
                <a:cubicBezTo>
                  <a:pt x="856" y="879"/>
                  <a:pt x="856" y="895"/>
                  <a:pt x="856" y="879"/>
                </a:cubicBezTo>
                <a:cubicBezTo>
                  <a:pt x="856" y="863"/>
                  <a:pt x="864" y="879"/>
                  <a:pt x="856" y="863"/>
                </a:cubicBezTo>
                <a:cubicBezTo>
                  <a:pt x="856" y="846"/>
                  <a:pt x="864" y="863"/>
                  <a:pt x="856" y="839"/>
                </a:cubicBezTo>
                <a:cubicBezTo>
                  <a:pt x="848" y="823"/>
                  <a:pt x="848" y="830"/>
                  <a:pt x="840" y="823"/>
                </a:cubicBezTo>
                <a:cubicBezTo>
                  <a:pt x="824" y="806"/>
                  <a:pt x="815" y="823"/>
                  <a:pt x="824" y="798"/>
                </a:cubicBezTo>
                <a:cubicBezTo>
                  <a:pt x="832" y="781"/>
                  <a:pt x="824" y="798"/>
                  <a:pt x="832" y="781"/>
                </a:cubicBezTo>
                <a:cubicBezTo>
                  <a:pt x="832" y="765"/>
                  <a:pt x="832" y="757"/>
                  <a:pt x="840" y="749"/>
                </a:cubicBezTo>
                <a:cubicBezTo>
                  <a:pt x="856" y="741"/>
                  <a:pt x="864" y="741"/>
                  <a:pt x="864" y="733"/>
                </a:cubicBezTo>
                <a:cubicBezTo>
                  <a:pt x="856" y="716"/>
                  <a:pt x="856" y="716"/>
                  <a:pt x="856" y="709"/>
                </a:cubicBezTo>
                <a:cubicBezTo>
                  <a:pt x="856" y="700"/>
                  <a:pt x="840" y="692"/>
                  <a:pt x="840" y="684"/>
                </a:cubicBezTo>
                <a:cubicBezTo>
                  <a:pt x="840" y="684"/>
                  <a:pt x="840" y="684"/>
                  <a:pt x="832" y="676"/>
                </a:cubicBezTo>
                <a:cubicBezTo>
                  <a:pt x="824" y="660"/>
                  <a:pt x="815" y="651"/>
                  <a:pt x="815" y="651"/>
                </a:cubicBezTo>
                <a:cubicBezTo>
                  <a:pt x="815" y="651"/>
                  <a:pt x="815" y="627"/>
                  <a:pt x="815" y="611"/>
                </a:cubicBezTo>
                <a:cubicBezTo>
                  <a:pt x="815" y="602"/>
                  <a:pt x="808" y="619"/>
                  <a:pt x="815" y="602"/>
                </a:cubicBezTo>
                <a:cubicBezTo>
                  <a:pt x="815" y="586"/>
                  <a:pt x="824" y="570"/>
                  <a:pt x="824" y="570"/>
                </a:cubicBezTo>
                <a:cubicBezTo>
                  <a:pt x="824" y="570"/>
                  <a:pt x="799" y="554"/>
                  <a:pt x="791" y="562"/>
                </a:cubicBezTo>
                <a:cubicBezTo>
                  <a:pt x="783" y="562"/>
                  <a:pt x="783" y="570"/>
                  <a:pt x="775" y="562"/>
                </a:cubicBezTo>
                <a:cubicBezTo>
                  <a:pt x="759" y="554"/>
                  <a:pt x="759" y="546"/>
                  <a:pt x="759" y="546"/>
                </a:cubicBezTo>
                <a:cubicBezTo>
                  <a:pt x="750" y="537"/>
                  <a:pt x="743" y="537"/>
                  <a:pt x="734" y="546"/>
                </a:cubicBezTo>
                <a:cubicBezTo>
                  <a:pt x="734" y="554"/>
                  <a:pt x="718" y="554"/>
                  <a:pt x="701" y="554"/>
                </a:cubicBezTo>
                <a:cubicBezTo>
                  <a:pt x="694" y="562"/>
                  <a:pt x="685" y="562"/>
                  <a:pt x="669" y="562"/>
                </a:cubicBezTo>
                <a:cubicBezTo>
                  <a:pt x="653" y="562"/>
                  <a:pt x="629" y="562"/>
                  <a:pt x="620" y="562"/>
                </a:cubicBezTo>
                <a:cubicBezTo>
                  <a:pt x="604" y="554"/>
                  <a:pt x="604" y="562"/>
                  <a:pt x="595" y="546"/>
                </a:cubicBezTo>
                <a:cubicBezTo>
                  <a:pt x="595" y="530"/>
                  <a:pt x="595" y="537"/>
                  <a:pt x="587" y="530"/>
                </a:cubicBezTo>
                <a:cubicBezTo>
                  <a:pt x="571" y="521"/>
                  <a:pt x="571" y="530"/>
                  <a:pt x="571" y="512"/>
                </a:cubicBezTo>
                <a:cubicBezTo>
                  <a:pt x="571" y="505"/>
                  <a:pt x="580" y="505"/>
                  <a:pt x="562" y="488"/>
                </a:cubicBezTo>
                <a:cubicBezTo>
                  <a:pt x="555" y="481"/>
                  <a:pt x="571" y="497"/>
                  <a:pt x="555" y="481"/>
                </a:cubicBezTo>
                <a:cubicBezTo>
                  <a:pt x="539" y="463"/>
                  <a:pt x="539" y="481"/>
                  <a:pt x="539" y="463"/>
                </a:cubicBezTo>
                <a:cubicBezTo>
                  <a:pt x="546" y="447"/>
                  <a:pt x="546" y="456"/>
                  <a:pt x="546" y="440"/>
                </a:cubicBezTo>
                <a:cubicBezTo>
                  <a:pt x="546" y="423"/>
                  <a:pt x="580" y="447"/>
                  <a:pt x="562" y="416"/>
                </a:cubicBezTo>
                <a:cubicBezTo>
                  <a:pt x="546" y="382"/>
                  <a:pt x="539" y="391"/>
                  <a:pt x="555" y="366"/>
                </a:cubicBezTo>
                <a:cubicBezTo>
                  <a:pt x="571" y="342"/>
                  <a:pt x="587" y="326"/>
                  <a:pt x="587" y="326"/>
                </a:cubicBezTo>
                <a:cubicBezTo>
                  <a:pt x="595" y="317"/>
                  <a:pt x="595" y="301"/>
                  <a:pt x="604" y="301"/>
                </a:cubicBezTo>
                <a:cubicBezTo>
                  <a:pt x="611" y="293"/>
                  <a:pt x="604" y="293"/>
                  <a:pt x="620" y="293"/>
                </a:cubicBezTo>
                <a:cubicBezTo>
                  <a:pt x="629" y="293"/>
                  <a:pt x="645" y="286"/>
                  <a:pt x="653" y="277"/>
                </a:cubicBezTo>
                <a:cubicBezTo>
                  <a:pt x="661" y="268"/>
                  <a:pt x="678" y="261"/>
                  <a:pt x="678" y="261"/>
                </a:cubicBezTo>
                <a:cubicBezTo>
                  <a:pt x="685" y="252"/>
                  <a:pt x="685" y="261"/>
                  <a:pt x="694" y="252"/>
                </a:cubicBezTo>
                <a:cubicBezTo>
                  <a:pt x="710" y="252"/>
                  <a:pt x="710" y="252"/>
                  <a:pt x="718" y="252"/>
                </a:cubicBezTo>
                <a:cubicBezTo>
                  <a:pt x="726" y="252"/>
                  <a:pt x="710" y="252"/>
                  <a:pt x="734" y="252"/>
                </a:cubicBezTo>
                <a:cubicBezTo>
                  <a:pt x="759" y="244"/>
                  <a:pt x="750" y="244"/>
                  <a:pt x="759" y="244"/>
                </a:cubicBezTo>
                <a:cubicBezTo>
                  <a:pt x="767" y="244"/>
                  <a:pt x="759" y="244"/>
                  <a:pt x="775" y="252"/>
                </a:cubicBezTo>
                <a:cubicBezTo>
                  <a:pt x="783" y="252"/>
                  <a:pt x="783" y="228"/>
                  <a:pt x="783" y="252"/>
                </a:cubicBezTo>
                <a:cubicBezTo>
                  <a:pt x="783" y="268"/>
                  <a:pt x="775" y="286"/>
                  <a:pt x="791" y="286"/>
                </a:cubicBezTo>
                <a:cubicBezTo>
                  <a:pt x="808" y="286"/>
                  <a:pt x="791" y="286"/>
                  <a:pt x="808" y="286"/>
                </a:cubicBezTo>
                <a:cubicBezTo>
                  <a:pt x="824" y="286"/>
                  <a:pt x="815" y="286"/>
                  <a:pt x="824" y="293"/>
                </a:cubicBezTo>
                <a:cubicBezTo>
                  <a:pt x="832" y="293"/>
                  <a:pt x="840" y="301"/>
                  <a:pt x="856" y="301"/>
                </a:cubicBezTo>
                <a:cubicBezTo>
                  <a:pt x="864" y="301"/>
                  <a:pt x="848" y="317"/>
                  <a:pt x="864" y="301"/>
                </a:cubicBezTo>
                <a:cubicBezTo>
                  <a:pt x="880" y="286"/>
                  <a:pt x="848" y="277"/>
                  <a:pt x="880" y="286"/>
                </a:cubicBezTo>
                <a:cubicBezTo>
                  <a:pt x="913" y="286"/>
                  <a:pt x="922" y="293"/>
                  <a:pt x="929" y="293"/>
                </a:cubicBezTo>
                <a:cubicBezTo>
                  <a:pt x="929" y="286"/>
                  <a:pt x="929" y="293"/>
                  <a:pt x="946" y="286"/>
                </a:cubicBezTo>
                <a:cubicBezTo>
                  <a:pt x="962" y="277"/>
                  <a:pt x="962" y="277"/>
                  <a:pt x="971" y="286"/>
                </a:cubicBezTo>
                <a:cubicBezTo>
                  <a:pt x="971" y="286"/>
                  <a:pt x="971" y="301"/>
                  <a:pt x="978" y="286"/>
                </a:cubicBezTo>
                <a:cubicBezTo>
                  <a:pt x="987" y="268"/>
                  <a:pt x="994" y="277"/>
                  <a:pt x="978" y="268"/>
                </a:cubicBezTo>
                <a:cubicBezTo>
                  <a:pt x="962" y="261"/>
                  <a:pt x="954" y="268"/>
                  <a:pt x="954" y="261"/>
                </a:cubicBezTo>
                <a:cubicBezTo>
                  <a:pt x="954" y="244"/>
                  <a:pt x="971" y="252"/>
                  <a:pt x="954" y="244"/>
                </a:cubicBezTo>
                <a:cubicBezTo>
                  <a:pt x="938" y="244"/>
                  <a:pt x="938" y="244"/>
                  <a:pt x="922" y="236"/>
                </a:cubicBezTo>
                <a:cubicBezTo>
                  <a:pt x="913" y="236"/>
                  <a:pt x="897" y="252"/>
                  <a:pt x="897" y="236"/>
                </a:cubicBezTo>
                <a:cubicBezTo>
                  <a:pt x="889" y="228"/>
                  <a:pt x="864" y="244"/>
                  <a:pt x="889" y="228"/>
                </a:cubicBezTo>
                <a:cubicBezTo>
                  <a:pt x="913" y="203"/>
                  <a:pt x="905" y="195"/>
                  <a:pt x="922" y="203"/>
                </a:cubicBezTo>
                <a:cubicBezTo>
                  <a:pt x="938" y="203"/>
                  <a:pt x="929" y="219"/>
                  <a:pt x="938" y="212"/>
                </a:cubicBezTo>
                <a:cubicBezTo>
                  <a:pt x="954" y="203"/>
                  <a:pt x="971" y="195"/>
                  <a:pt x="954" y="187"/>
                </a:cubicBezTo>
                <a:cubicBezTo>
                  <a:pt x="929" y="170"/>
                  <a:pt x="946" y="179"/>
                  <a:pt x="929" y="170"/>
                </a:cubicBezTo>
                <a:cubicBezTo>
                  <a:pt x="905" y="163"/>
                  <a:pt x="889" y="203"/>
                  <a:pt x="880" y="195"/>
                </a:cubicBezTo>
                <a:cubicBezTo>
                  <a:pt x="873" y="187"/>
                  <a:pt x="873" y="187"/>
                  <a:pt x="864" y="187"/>
                </a:cubicBezTo>
                <a:cubicBezTo>
                  <a:pt x="856" y="195"/>
                  <a:pt x="856" y="203"/>
                  <a:pt x="856" y="219"/>
                </a:cubicBezTo>
                <a:cubicBezTo>
                  <a:pt x="856" y="228"/>
                  <a:pt x="864" y="236"/>
                  <a:pt x="848" y="228"/>
                </a:cubicBezTo>
                <a:cubicBezTo>
                  <a:pt x="832" y="212"/>
                  <a:pt x="873" y="219"/>
                  <a:pt x="832" y="203"/>
                </a:cubicBezTo>
                <a:cubicBezTo>
                  <a:pt x="791" y="187"/>
                  <a:pt x="775" y="195"/>
                  <a:pt x="767" y="195"/>
                </a:cubicBezTo>
                <a:cubicBezTo>
                  <a:pt x="759" y="203"/>
                  <a:pt x="750" y="203"/>
                  <a:pt x="750" y="203"/>
                </a:cubicBezTo>
                <a:cubicBezTo>
                  <a:pt x="743" y="212"/>
                  <a:pt x="759" y="219"/>
                  <a:pt x="743" y="212"/>
                </a:cubicBezTo>
                <a:cubicBezTo>
                  <a:pt x="726" y="203"/>
                  <a:pt x="710" y="219"/>
                  <a:pt x="710" y="219"/>
                </a:cubicBezTo>
                <a:cubicBezTo>
                  <a:pt x="710" y="219"/>
                  <a:pt x="710" y="212"/>
                  <a:pt x="701" y="219"/>
                </a:cubicBezTo>
                <a:cubicBezTo>
                  <a:pt x="694" y="228"/>
                  <a:pt x="678" y="228"/>
                  <a:pt x="669" y="228"/>
                </a:cubicBezTo>
                <a:cubicBezTo>
                  <a:pt x="661" y="228"/>
                  <a:pt x="645" y="228"/>
                  <a:pt x="661" y="212"/>
                </a:cubicBezTo>
                <a:cubicBezTo>
                  <a:pt x="678" y="187"/>
                  <a:pt x="661" y="203"/>
                  <a:pt x="685" y="195"/>
                </a:cubicBezTo>
                <a:cubicBezTo>
                  <a:pt x="710" y="179"/>
                  <a:pt x="743" y="179"/>
                  <a:pt x="718" y="170"/>
                </a:cubicBezTo>
                <a:cubicBezTo>
                  <a:pt x="685" y="163"/>
                  <a:pt x="734" y="163"/>
                  <a:pt x="694" y="147"/>
                </a:cubicBezTo>
                <a:cubicBezTo>
                  <a:pt x="653" y="130"/>
                  <a:pt x="653" y="154"/>
                  <a:pt x="653" y="130"/>
                </a:cubicBezTo>
                <a:cubicBezTo>
                  <a:pt x="653" y="98"/>
                  <a:pt x="645" y="98"/>
                  <a:pt x="636" y="98"/>
                </a:cubicBezTo>
                <a:cubicBezTo>
                  <a:pt x="629" y="105"/>
                  <a:pt x="604" y="105"/>
                  <a:pt x="595" y="105"/>
                </a:cubicBezTo>
                <a:cubicBezTo>
                  <a:pt x="587" y="114"/>
                  <a:pt x="595" y="122"/>
                  <a:pt x="580" y="105"/>
                </a:cubicBezTo>
                <a:cubicBezTo>
                  <a:pt x="562" y="98"/>
                  <a:pt x="555" y="114"/>
                  <a:pt x="562" y="98"/>
                </a:cubicBezTo>
                <a:cubicBezTo>
                  <a:pt x="562" y="82"/>
                  <a:pt x="571" y="73"/>
                  <a:pt x="580" y="65"/>
                </a:cubicBezTo>
                <a:cubicBezTo>
                  <a:pt x="587" y="57"/>
                  <a:pt x="587" y="24"/>
                  <a:pt x="620" y="33"/>
                </a:cubicBezTo>
                <a:cubicBezTo>
                  <a:pt x="645" y="49"/>
                  <a:pt x="636" y="40"/>
                  <a:pt x="653" y="49"/>
                </a:cubicBezTo>
                <a:cubicBezTo>
                  <a:pt x="678" y="49"/>
                  <a:pt x="685" y="40"/>
                  <a:pt x="685" y="40"/>
                </a:cubicBezTo>
                <a:cubicBezTo>
                  <a:pt x="685" y="33"/>
                  <a:pt x="661" y="24"/>
                  <a:pt x="661" y="24"/>
                </a:cubicBezTo>
                <a:cubicBezTo>
                  <a:pt x="661" y="24"/>
                  <a:pt x="653" y="24"/>
                  <a:pt x="661" y="24"/>
                </a:cubicBezTo>
                <a:cubicBezTo>
                  <a:pt x="661" y="16"/>
                  <a:pt x="669" y="8"/>
                  <a:pt x="669" y="8"/>
                </a:cubicBezTo>
                <a:cubicBezTo>
                  <a:pt x="661" y="0"/>
                  <a:pt x="661" y="0"/>
                  <a:pt x="661" y="0"/>
                </a:cubicBezTo>
                <a:cubicBezTo>
                  <a:pt x="661" y="0"/>
                  <a:pt x="580" y="0"/>
                  <a:pt x="555" y="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0" name="Freeform 69"/>
          <p:cNvSpPr>
            <a:spLocks noChangeArrowheads="1"/>
          </p:cNvSpPr>
          <p:nvPr/>
        </p:nvSpPr>
        <p:spPr bwMode="auto">
          <a:xfrm>
            <a:off x="7484326" y="3605273"/>
            <a:ext cx="192967" cy="192979"/>
          </a:xfrm>
          <a:custGeom>
            <a:avLst/>
            <a:gdLst>
              <a:gd name="T0" fmla="*/ 562 w 1133"/>
              <a:gd name="T1" fmla="*/ 0 h 1132"/>
              <a:gd name="T2" fmla="*/ 562 w 1133"/>
              <a:gd name="T3" fmla="*/ 0 h 1132"/>
              <a:gd name="T4" fmla="*/ 0 w 1133"/>
              <a:gd name="T5" fmla="*/ 569 h 1132"/>
              <a:gd name="T6" fmla="*/ 562 w 1133"/>
              <a:gd name="T7" fmla="*/ 1131 h 1132"/>
              <a:gd name="T8" fmla="*/ 1132 w 1133"/>
              <a:gd name="T9" fmla="*/ 569 h 1132"/>
              <a:gd name="T10" fmla="*/ 562 w 1133"/>
              <a:gd name="T11" fmla="*/ 0 h 1132"/>
              <a:gd name="T12" fmla="*/ 562 w 1133"/>
              <a:gd name="T13" fmla="*/ 1026 h 1132"/>
              <a:gd name="T14" fmla="*/ 562 w 1133"/>
              <a:gd name="T15" fmla="*/ 1026 h 1132"/>
              <a:gd name="T16" fmla="*/ 105 w 1133"/>
              <a:gd name="T17" fmla="*/ 569 h 1132"/>
              <a:gd name="T18" fmla="*/ 562 w 1133"/>
              <a:gd name="T19" fmla="*/ 106 h 1132"/>
              <a:gd name="T20" fmla="*/ 1025 w 1133"/>
              <a:gd name="T21" fmla="*/ 569 h 1132"/>
              <a:gd name="T22" fmla="*/ 562 w 1133"/>
              <a:gd name="T23" fmla="*/ 1026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33" h="1132">
                <a:moveTo>
                  <a:pt x="562" y="0"/>
                </a:moveTo>
                <a:lnTo>
                  <a:pt x="562" y="0"/>
                </a:lnTo>
                <a:cubicBezTo>
                  <a:pt x="253" y="0"/>
                  <a:pt x="0" y="253"/>
                  <a:pt x="0" y="569"/>
                </a:cubicBezTo>
                <a:cubicBezTo>
                  <a:pt x="0" y="880"/>
                  <a:pt x="253" y="1131"/>
                  <a:pt x="562" y="1131"/>
                </a:cubicBezTo>
                <a:cubicBezTo>
                  <a:pt x="879" y="1131"/>
                  <a:pt x="1132" y="880"/>
                  <a:pt x="1132" y="569"/>
                </a:cubicBezTo>
                <a:cubicBezTo>
                  <a:pt x="1132" y="253"/>
                  <a:pt x="879" y="0"/>
                  <a:pt x="562" y="0"/>
                </a:cubicBezTo>
                <a:close/>
                <a:moveTo>
                  <a:pt x="562" y="1026"/>
                </a:moveTo>
                <a:lnTo>
                  <a:pt x="562" y="1026"/>
                </a:lnTo>
                <a:cubicBezTo>
                  <a:pt x="309" y="1026"/>
                  <a:pt x="105" y="822"/>
                  <a:pt x="105" y="569"/>
                </a:cubicBezTo>
                <a:cubicBezTo>
                  <a:pt x="105" y="318"/>
                  <a:pt x="309" y="106"/>
                  <a:pt x="562" y="106"/>
                </a:cubicBezTo>
                <a:cubicBezTo>
                  <a:pt x="822" y="106"/>
                  <a:pt x="1025" y="318"/>
                  <a:pt x="1025" y="569"/>
                </a:cubicBezTo>
                <a:cubicBezTo>
                  <a:pt x="1025" y="822"/>
                  <a:pt x="822" y="1026"/>
                  <a:pt x="562" y="10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1" name="Freeform 70"/>
          <p:cNvSpPr>
            <a:spLocks noChangeArrowheads="1"/>
          </p:cNvSpPr>
          <p:nvPr/>
        </p:nvSpPr>
        <p:spPr bwMode="auto">
          <a:xfrm>
            <a:off x="7567669" y="3788491"/>
            <a:ext cx="26280" cy="93111"/>
          </a:xfrm>
          <a:custGeom>
            <a:avLst/>
            <a:gdLst>
              <a:gd name="T0" fmla="*/ 155 w 156"/>
              <a:gd name="T1" fmla="*/ 546 h 547"/>
              <a:gd name="T2" fmla="*/ 0 w 156"/>
              <a:gd name="T3" fmla="*/ 546 h 547"/>
              <a:gd name="T4" fmla="*/ 0 w 156"/>
              <a:gd name="T5" fmla="*/ 0 h 547"/>
              <a:gd name="T6" fmla="*/ 155 w 156"/>
              <a:gd name="T7" fmla="*/ 0 h 547"/>
              <a:gd name="T8" fmla="*/ 155 w 156"/>
              <a:gd name="T9" fmla="*/ 546 h 5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6" h="547">
                <a:moveTo>
                  <a:pt x="155" y="546"/>
                </a:moveTo>
                <a:lnTo>
                  <a:pt x="0" y="546"/>
                </a:lnTo>
                <a:lnTo>
                  <a:pt x="0" y="0"/>
                </a:lnTo>
                <a:lnTo>
                  <a:pt x="155" y="0"/>
                </a:lnTo>
                <a:lnTo>
                  <a:pt x="155" y="54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2" name="Freeform 71"/>
          <p:cNvSpPr>
            <a:spLocks noChangeArrowheads="1"/>
          </p:cNvSpPr>
          <p:nvPr/>
        </p:nvSpPr>
        <p:spPr bwMode="auto">
          <a:xfrm>
            <a:off x="7559411" y="3817025"/>
            <a:ext cx="43549" cy="130655"/>
          </a:xfrm>
          <a:custGeom>
            <a:avLst/>
            <a:gdLst>
              <a:gd name="T0" fmla="*/ 253 w 254"/>
              <a:gd name="T1" fmla="*/ 644 h 768"/>
              <a:gd name="T2" fmla="*/ 253 w 254"/>
              <a:gd name="T3" fmla="*/ 644 h 768"/>
              <a:gd name="T4" fmla="*/ 123 w 254"/>
              <a:gd name="T5" fmla="*/ 767 h 768"/>
              <a:gd name="T6" fmla="*/ 123 w 254"/>
              <a:gd name="T7" fmla="*/ 767 h 768"/>
              <a:gd name="T8" fmla="*/ 0 w 254"/>
              <a:gd name="T9" fmla="*/ 644 h 768"/>
              <a:gd name="T10" fmla="*/ 0 w 254"/>
              <a:gd name="T11" fmla="*/ 123 h 768"/>
              <a:gd name="T12" fmla="*/ 123 w 254"/>
              <a:gd name="T13" fmla="*/ 0 h 768"/>
              <a:gd name="T14" fmla="*/ 123 w 254"/>
              <a:gd name="T15" fmla="*/ 0 h 768"/>
              <a:gd name="T16" fmla="*/ 253 w 254"/>
              <a:gd name="T17" fmla="*/ 123 h 768"/>
              <a:gd name="T18" fmla="*/ 253 w 254"/>
              <a:gd name="T19" fmla="*/ 644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4" h="768">
                <a:moveTo>
                  <a:pt x="253" y="644"/>
                </a:moveTo>
                <a:lnTo>
                  <a:pt x="253" y="644"/>
                </a:lnTo>
                <a:cubicBezTo>
                  <a:pt x="253" y="709"/>
                  <a:pt x="196" y="767"/>
                  <a:pt x="123" y="767"/>
                </a:cubicBezTo>
                <a:lnTo>
                  <a:pt x="123" y="767"/>
                </a:lnTo>
                <a:cubicBezTo>
                  <a:pt x="58" y="767"/>
                  <a:pt x="0" y="709"/>
                  <a:pt x="0" y="644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58"/>
                  <a:pt x="58" y="0"/>
                  <a:pt x="123" y="0"/>
                </a:cubicBezTo>
                <a:lnTo>
                  <a:pt x="123" y="0"/>
                </a:lnTo>
                <a:cubicBezTo>
                  <a:pt x="196" y="0"/>
                  <a:pt x="253" y="58"/>
                  <a:pt x="253" y="123"/>
                </a:cubicBezTo>
                <a:lnTo>
                  <a:pt x="253" y="64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3" name="Freeform 72"/>
          <p:cNvSpPr>
            <a:spLocks noChangeArrowheads="1"/>
          </p:cNvSpPr>
          <p:nvPr/>
        </p:nvSpPr>
        <p:spPr bwMode="auto">
          <a:xfrm>
            <a:off x="7120919" y="2360295"/>
            <a:ext cx="101364" cy="24028"/>
          </a:xfrm>
          <a:custGeom>
            <a:avLst/>
            <a:gdLst>
              <a:gd name="T0" fmla="*/ 594 w 595"/>
              <a:gd name="T1" fmla="*/ 66 h 141"/>
              <a:gd name="T2" fmla="*/ 594 w 595"/>
              <a:gd name="T3" fmla="*/ 66 h 141"/>
              <a:gd name="T4" fmla="*/ 497 w 595"/>
              <a:gd name="T5" fmla="*/ 140 h 141"/>
              <a:gd name="T6" fmla="*/ 97 w 595"/>
              <a:gd name="T7" fmla="*/ 140 h 141"/>
              <a:gd name="T8" fmla="*/ 0 w 595"/>
              <a:gd name="T9" fmla="*/ 66 h 141"/>
              <a:gd name="T10" fmla="*/ 0 w 595"/>
              <a:gd name="T11" fmla="*/ 66 h 141"/>
              <a:gd name="T12" fmla="*/ 97 w 595"/>
              <a:gd name="T13" fmla="*/ 0 h 141"/>
              <a:gd name="T14" fmla="*/ 497 w 595"/>
              <a:gd name="T15" fmla="*/ 0 h 141"/>
              <a:gd name="T16" fmla="*/ 594 w 595"/>
              <a:gd name="T17" fmla="*/ 66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5" h="141">
                <a:moveTo>
                  <a:pt x="594" y="66"/>
                </a:moveTo>
                <a:lnTo>
                  <a:pt x="594" y="66"/>
                </a:lnTo>
                <a:cubicBezTo>
                  <a:pt x="594" y="107"/>
                  <a:pt x="546" y="140"/>
                  <a:pt x="497" y="140"/>
                </a:cubicBezTo>
                <a:cubicBezTo>
                  <a:pt x="97" y="140"/>
                  <a:pt x="97" y="140"/>
                  <a:pt x="97" y="140"/>
                </a:cubicBezTo>
                <a:cubicBezTo>
                  <a:pt x="41" y="140"/>
                  <a:pt x="0" y="107"/>
                  <a:pt x="0" y="66"/>
                </a:cubicBezTo>
                <a:lnTo>
                  <a:pt x="0" y="66"/>
                </a:lnTo>
                <a:cubicBezTo>
                  <a:pt x="0" y="33"/>
                  <a:pt x="41" y="0"/>
                  <a:pt x="97" y="0"/>
                </a:cubicBezTo>
                <a:cubicBezTo>
                  <a:pt x="497" y="0"/>
                  <a:pt x="497" y="0"/>
                  <a:pt x="497" y="0"/>
                </a:cubicBezTo>
                <a:cubicBezTo>
                  <a:pt x="546" y="0"/>
                  <a:pt x="594" y="33"/>
                  <a:pt x="594" y="66"/>
                </a:cubicBezTo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4" name="Freeform 73"/>
          <p:cNvSpPr>
            <a:spLocks noChangeArrowheads="1"/>
          </p:cNvSpPr>
          <p:nvPr/>
        </p:nvSpPr>
        <p:spPr bwMode="auto">
          <a:xfrm>
            <a:off x="7120919" y="2385073"/>
            <a:ext cx="101364" cy="24780"/>
          </a:xfrm>
          <a:custGeom>
            <a:avLst/>
            <a:gdLst>
              <a:gd name="T0" fmla="*/ 594 w 595"/>
              <a:gd name="T1" fmla="*/ 74 h 147"/>
              <a:gd name="T2" fmla="*/ 594 w 595"/>
              <a:gd name="T3" fmla="*/ 74 h 147"/>
              <a:gd name="T4" fmla="*/ 497 w 595"/>
              <a:gd name="T5" fmla="*/ 146 h 147"/>
              <a:gd name="T6" fmla="*/ 97 w 595"/>
              <a:gd name="T7" fmla="*/ 146 h 147"/>
              <a:gd name="T8" fmla="*/ 0 w 595"/>
              <a:gd name="T9" fmla="*/ 74 h 147"/>
              <a:gd name="T10" fmla="*/ 0 w 595"/>
              <a:gd name="T11" fmla="*/ 74 h 147"/>
              <a:gd name="T12" fmla="*/ 97 w 595"/>
              <a:gd name="T13" fmla="*/ 0 h 147"/>
              <a:gd name="T14" fmla="*/ 497 w 595"/>
              <a:gd name="T15" fmla="*/ 0 h 147"/>
              <a:gd name="T16" fmla="*/ 594 w 595"/>
              <a:gd name="T17" fmla="*/ 74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5" h="147">
                <a:moveTo>
                  <a:pt x="594" y="74"/>
                </a:moveTo>
                <a:lnTo>
                  <a:pt x="594" y="74"/>
                </a:lnTo>
                <a:cubicBezTo>
                  <a:pt x="594" y="114"/>
                  <a:pt x="546" y="146"/>
                  <a:pt x="497" y="146"/>
                </a:cubicBezTo>
                <a:cubicBezTo>
                  <a:pt x="97" y="146"/>
                  <a:pt x="97" y="146"/>
                  <a:pt x="97" y="146"/>
                </a:cubicBezTo>
                <a:cubicBezTo>
                  <a:pt x="41" y="146"/>
                  <a:pt x="0" y="114"/>
                  <a:pt x="0" y="74"/>
                </a:cubicBezTo>
                <a:lnTo>
                  <a:pt x="0" y="74"/>
                </a:lnTo>
                <a:cubicBezTo>
                  <a:pt x="0" y="33"/>
                  <a:pt x="41" y="0"/>
                  <a:pt x="97" y="0"/>
                </a:cubicBezTo>
                <a:cubicBezTo>
                  <a:pt x="497" y="0"/>
                  <a:pt x="497" y="0"/>
                  <a:pt x="497" y="0"/>
                </a:cubicBezTo>
                <a:cubicBezTo>
                  <a:pt x="546" y="0"/>
                  <a:pt x="594" y="33"/>
                  <a:pt x="594" y="74"/>
                </a:cubicBezTo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5" name="Freeform 74"/>
          <p:cNvSpPr>
            <a:spLocks noChangeArrowheads="1"/>
          </p:cNvSpPr>
          <p:nvPr/>
        </p:nvSpPr>
        <p:spPr bwMode="auto">
          <a:xfrm>
            <a:off x="7140441" y="2411355"/>
            <a:ext cx="61569" cy="25531"/>
          </a:xfrm>
          <a:custGeom>
            <a:avLst/>
            <a:gdLst>
              <a:gd name="T0" fmla="*/ 359 w 360"/>
              <a:gd name="T1" fmla="*/ 73 h 148"/>
              <a:gd name="T2" fmla="*/ 359 w 360"/>
              <a:gd name="T3" fmla="*/ 73 h 148"/>
              <a:gd name="T4" fmla="*/ 301 w 360"/>
              <a:gd name="T5" fmla="*/ 147 h 148"/>
              <a:gd name="T6" fmla="*/ 65 w 360"/>
              <a:gd name="T7" fmla="*/ 147 h 148"/>
              <a:gd name="T8" fmla="*/ 0 w 360"/>
              <a:gd name="T9" fmla="*/ 73 h 148"/>
              <a:gd name="T10" fmla="*/ 0 w 360"/>
              <a:gd name="T11" fmla="*/ 73 h 148"/>
              <a:gd name="T12" fmla="*/ 65 w 360"/>
              <a:gd name="T13" fmla="*/ 0 h 148"/>
              <a:gd name="T14" fmla="*/ 301 w 360"/>
              <a:gd name="T15" fmla="*/ 0 h 148"/>
              <a:gd name="T16" fmla="*/ 359 w 360"/>
              <a:gd name="T17" fmla="*/ 73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0" h="148">
                <a:moveTo>
                  <a:pt x="359" y="73"/>
                </a:moveTo>
                <a:lnTo>
                  <a:pt x="359" y="73"/>
                </a:lnTo>
                <a:cubicBezTo>
                  <a:pt x="359" y="114"/>
                  <a:pt x="334" y="147"/>
                  <a:pt x="301" y="147"/>
                </a:cubicBezTo>
                <a:cubicBezTo>
                  <a:pt x="65" y="147"/>
                  <a:pt x="65" y="147"/>
                  <a:pt x="65" y="147"/>
                </a:cubicBezTo>
                <a:cubicBezTo>
                  <a:pt x="32" y="147"/>
                  <a:pt x="0" y="114"/>
                  <a:pt x="0" y="73"/>
                </a:cubicBezTo>
                <a:lnTo>
                  <a:pt x="0" y="73"/>
                </a:lnTo>
                <a:cubicBezTo>
                  <a:pt x="0" y="33"/>
                  <a:pt x="32" y="0"/>
                  <a:pt x="65" y="0"/>
                </a:cubicBezTo>
                <a:cubicBezTo>
                  <a:pt x="301" y="0"/>
                  <a:pt x="301" y="0"/>
                  <a:pt x="301" y="0"/>
                </a:cubicBezTo>
                <a:cubicBezTo>
                  <a:pt x="334" y="0"/>
                  <a:pt x="359" y="33"/>
                  <a:pt x="359" y="73"/>
                </a:cubicBezTo>
              </a:path>
            </a:pathLst>
          </a:custGeom>
          <a:solidFill>
            <a:srgbClr val="F3F3F3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6" name="Freeform 75"/>
          <p:cNvSpPr>
            <a:spLocks noChangeArrowheads="1"/>
          </p:cNvSpPr>
          <p:nvPr/>
        </p:nvSpPr>
        <p:spPr bwMode="auto">
          <a:xfrm>
            <a:off x="6954232" y="1972083"/>
            <a:ext cx="430233" cy="384456"/>
          </a:xfrm>
          <a:custGeom>
            <a:avLst/>
            <a:gdLst>
              <a:gd name="T0" fmla="*/ 1287 w 2525"/>
              <a:gd name="T1" fmla="*/ 0 h 2257"/>
              <a:gd name="T2" fmla="*/ 1287 w 2525"/>
              <a:gd name="T3" fmla="*/ 0 h 2257"/>
              <a:gd name="T4" fmla="*/ 1287 w 2525"/>
              <a:gd name="T5" fmla="*/ 0 h 2257"/>
              <a:gd name="T6" fmla="*/ 1262 w 2525"/>
              <a:gd name="T7" fmla="*/ 0 h 2257"/>
              <a:gd name="T8" fmla="*/ 1237 w 2525"/>
              <a:gd name="T9" fmla="*/ 0 h 2257"/>
              <a:gd name="T10" fmla="*/ 1237 w 2525"/>
              <a:gd name="T11" fmla="*/ 0 h 2257"/>
              <a:gd name="T12" fmla="*/ 635 w 2525"/>
              <a:gd name="T13" fmla="*/ 1563 h 2257"/>
              <a:gd name="T14" fmla="*/ 960 w 2525"/>
              <a:gd name="T15" fmla="*/ 2256 h 2257"/>
              <a:gd name="T16" fmla="*/ 1262 w 2525"/>
              <a:gd name="T17" fmla="*/ 2256 h 2257"/>
              <a:gd name="T18" fmla="*/ 1311 w 2525"/>
              <a:gd name="T19" fmla="*/ 2256 h 2257"/>
              <a:gd name="T20" fmla="*/ 1580 w 2525"/>
              <a:gd name="T21" fmla="*/ 2256 h 2257"/>
              <a:gd name="T22" fmla="*/ 1897 w 2525"/>
              <a:gd name="T23" fmla="*/ 1563 h 2257"/>
              <a:gd name="T24" fmla="*/ 1287 w 2525"/>
              <a:gd name="T25" fmla="*/ 0 h 2257"/>
              <a:gd name="T26" fmla="*/ 1882 w 2525"/>
              <a:gd name="T27" fmla="*/ 1139 h 2257"/>
              <a:gd name="T28" fmla="*/ 1882 w 2525"/>
              <a:gd name="T29" fmla="*/ 1139 h 2257"/>
              <a:gd name="T30" fmla="*/ 1523 w 2525"/>
              <a:gd name="T31" fmla="*/ 244 h 2257"/>
              <a:gd name="T32" fmla="*/ 1882 w 2525"/>
              <a:gd name="T33" fmla="*/ 1139 h 2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525" h="2257">
                <a:moveTo>
                  <a:pt x="1287" y="0"/>
                </a:moveTo>
                <a:lnTo>
                  <a:pt x="1287" y="0"/>
                </a:lnTo>
                <a:lnTo>
                  <a:pt x="1287" y="0"/>
                </a:lnTo>
                <a:cubicBezTo>
                  <a:pt x="1287" y="0"/>
                  <a:pt x="1271" y="0"/>
                  <a:pt x="1262" y="0"/>
                </a:cubicBezTo>
                <a:cubicBezTo>
                  <a:pt x="1253" y="0"/>
                  <a:pt x="1287" y="0"/>
                  <a:pt x="1237" y="0"/>
                </a:cubicBezTo>
                <a:lnTo>
                  <a:pt x="1237" y="0"/>
                </a:lnTo>
                <a:cubicBezTo>
                  <a:pt x="0" y="31"/>
                  <a:pt x="301" y="1262"/>
                  <a:pt x="635" y="1563"/>
                </a:cubicBezTo>
                <a:cubicBezTo>
                  <a:pt x="977" y="1864"/>
                  <a:pt x="960" y="2256"/>
                  <a:pt x="960" y="2256"/>
                </a:cubicBezTo>
                <a:cubicBezTo>
                  <a:pt x="1262" y="2256"/>
                  <a:pt x="1262" y="2256"/>
                  <a:pt x="1262" y="2256"/>
                </a:cubicBezTo>
                <a:cubicBezTo>
                  <a:pt x="1311" y="2256"/>
                  <a:pt x="1311" y="2256"/>
                  <a:pt x="1311" y="2256"/>
                </a:cubicBezTo>
                <a:cubicBezTo>
                  <a:pt x="1580" y="2256"/>
                  <a:pt x="1580" y="2256"/>
                  <a:pt x="1580" y="2256"/>
                </a:cubicBezTo>
                <a:cubicBezTo>
                  <a:pt x="1580" y="2256"/>
                  <a:pt x="1555" y="1864"/>
                  <a:pt x="1897" y="1563"/>
                </a:cubicBezTo>
                <a:cubicBezTo>
                  <a:pt x="2231" y="1262"/>
                  <a:pt x="2524" y="31"/>
                  <a:pt x="1287" y="0"/>
                </a:cubicBezTo>
                <a:close/>
                <a:moveTo>
                  <a:pt x="1882" y="1139"/>
                </a:moveTo>
                <a:lnTo>
                  <a:pt x="1882" y="1139"/>
                </a:lnTo>
                <a:cubicBezTo>
                  <a:pt x="2093" y="561"/>
                  <a:pt x="1523" y="244"/>
                  <a:pt x="1523" y="244"/>
                </a:cubicBezTo>
                <a:cubicBezTo>
                  <a:pt x="2370" y="382"/>
                  <a:pt x="1882" y="1139"/>
                  <a:pt x="1882" y="11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7" name="Freeform 76"/>
          <p:cNvSpPr>
            <a:spLocks noChangeArrowheads="1"/>
          </p:cNvSpPr>
          <p:nvPr/>
        </p:nvSpPr>
        <p:spPr bwMode="auto">
          <a:xfrm>
            <a:off x="5176986" y="1902251"/>
            <a:ext cx="350644" cy="355172"/>
          </a:xfrm>
          <a:custGeom>
            <a:avLst/>
            <a:gdLst>
              <a:gd name="T0" fmla="*/ 1318 w 2060"/>
              <a:gd name="T1" fmla="*/ 1010 h 2086"/>
              <a:gd name="T2" fmla="*/ 1318 w 2060"/>
              <a:gd name="T3" fmla="*/ 1010 h 2086"/>
              <a:gd name="T4" fmla="*/ 1278 w 2060"/>
              <a:gd name="T5" fmla="*/ 887 h 2086"/>
              <a:gd name="T6" fmla="*/ 1278 w 2060"/>
              <a:gd name="T7" fmla="*/ 408 h 2086"/>
              <a:gd name="T8" fmla="*/ 1327 w 2060"/>
              <a:gd name="T9" fmla="*/ 343 h 2086"/>
              <a:gd name="T10" fmla="*/ 1334 w 2060"/>
              <a:gd name="T11" fmla="*/ 343 h 2086"/>
              <a:gd name="T12" fmla="*/ 1334 w 2060"/>
              <a:gd name="T13" fmla="*/ 123 h 2086"/>
              <a:gd name="T14" fmla="*/ 1327 w 2060"/>
              <a:gd name="T15" fmla="*/ 123 h 2086"/>
              <a:gd name="T16" fmla="*/ 1327 w 2060"/>
              <a:gd name="T17" fmla="*/ 123 h 2086"/>
              <a:gd name="T18" fmla="*/ 1025 w 2060"/>
              <a:gd name="T19" fmla="*/ 0 h 2086"/>
              <a:gd name="T20" fmla="*/ 732 w 2060"/>
              <a:gd name="T21" fmla="*/ 123 h 2086"/>
              <a:gd name="T22" fmla="*/ 732 w 2060"/>
              <a:gd name="T23" fmla="*/ 123 h 2086"/>
              <a:gd name="T24" fmla="*/ 725 w 2060"/>
              <a:gd name="T25" fmla="*/ 123 h 2086"/>
              <a:gd name="T26" fmla="*/ 725 w 2060"/>
              <a:gd name="T27" fmla="*/ 343 h 2086"/>
              <a:gd name="T28" fmla="*/ 732 w 2060"/>
              <a:gd name="T29" fmla="*/ 343 h 2086"/>
              <a:gd name="T30" fmla="*/ 813 w 2060"/>
              <a:gd name="T31" fmla="*/ 408 h 2086"/>
              <a:gd name="T32" fmla="*/ 813 w 2060"/>
              <a:gd name="T33" fmla="*/ 887 h 2086"/>
              <a:gd name="T34" fmla="*/ 748 w 2060"/>
              <a:gd name="T35" fmla="*/ 1010 h 2086"/>
              <a:gd name="T36" fmla="*/ 276 w 2060"/>
              <a:gd name="T37" fmla="*/ 1914 h 2086"/>
              <a:gd name="T38" fmla="*/ 1034 w 2060"/>
              <a:gd name="T39" fmla="*/ 2077 h 2086"/>
              <a:gd name="T40" fmla="*/ 1782 w 2060"/>
              <a:gd name="T41" fmla="*/ 1914 h 2086"/>
              <a:gd name="T42" fmla="*/ 1318 w 2060"/>
              <a:gd name="T43" fmla="*/ 1010 h 2086"/>
              <a:gd name="T44" fmla="*/ 1302 w 2060"/>
              <a:gd name="T45" fmla="*/ 1923 h 2086"/>
              <a:gd name="T46" fmla="*/ 1302 w 2060"/>
              <a:gd name="T47" fmla="*/ 1923 h 2086"/>
              <a:gd name="T48" fmla="*/ 1636 w 2060"/>
              <a:gd name="T49" fmla="*/ 1694 h 2086"/>
              <a:gd name="T50" fmla="*/ 1351 w 2060"/>
              <a:gd name="T51" fmla="*/ 1205 h 2086"/>
              <a:gd name="T52" fmla="*/ 1742 w 2060"/>
              <a:gd name="T53" fmla="*/ 1719 h 2086"/>
              <a:gd name="T54" fmla="*/ 1302 w 2060"/>
              <a:gd name="T55" fmla="*/ 1923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060" h="2086">
                <a:moveTo>
                  <a:pt x="1318" y="1010"/>
                </a:moveTo>
                <a:lnTo>
                  <a:pt x="1318" y="1010"/>
                </a:lnTo>
                <a:cubicBezTo>
                  <a:pt x="1318" y="1010"/>
                  <a:pt x="1278" y="985"/>
                  <a:pt x="1278" y="887"/>
                </a:cubicBezTo>
                <a:cubicBezTo>
                  <a:pt x="1278" y="815"/>
                  <a:pt x="1278" y="504"/>
                  <a:pt x="1278" y="408"/>
                </a:cubicBezTo>
                <a:cubicBezTo>
                  <a:pt x="1302" y="383"/>
                  <a:pt x="1318" y="367"/>
                  <a:pt x="1327" y="343"/>
                </a:cubicBezTo>
                <a:cubicBezTo>
                  <a:pt x="1334" y="343"/>
                  <a:pt x="1334" y="343"/>
                  <a:pt x="1334" y="343"/>
                </a:cubicBezTo>
                <a:cubicBezTo>
                  <a:pt x="1334" y="123"/>
                  <a:pt x="1334" y="123"/>
                  <a:pt x="1334" y="123"/>
                </a:cubicBezTo>
                <a:cubicBezTo>
                  <a:pt x="1327" y="123"/>
                  <a:pt x="1327" y="123"/>
                  <a:pt x="1327" y="123"/>
                </a:cubicBezTo>
                <a:lnTo>
                  <a:pt x="1327" y="123"/>
                </a:lnTo>
                <a:cubicBezTo>
                  <a:pt x="1327" y="57"/>
                  <a:pt x="1188" y="0"/>
                  <a:pt x="1025" y="0"/>
                </a:cubicBezTo>
                <a:cubicBezTo>
                  <a:pt x="862" y="0"/>
                  <a:pt x="732" y="57"/>
                  <a:pt x="732" y="123"/>
                </a:cubicBezTo>
                <a:lnTo>
                  <a:pt x="732" y="123"/>
                </a:lnTo>
                <a:cubicBezTo>
                  <a:pt x="725" y="123"/>
                  <a:pt x="725" y="123"/>
                  <a:pt x="725" y="123"/>
                </a:cubicBezTo>
                <a:cubicBezTo>
                  <a:pt x="725" y="343"/>
                  <a:pt x="725" y="343"/>
                  <a:pt x="725" y="343"/>
                </a:cubicBezTo>
                <a:cubicBezTo>
                  <a:pt x="732" y="343"/>
                  <a:pt x="732" y="343"/>
                  <a:pt x="732" y="343"/>
                </a:cubicBezTo>
                <a:cubicBezTo>
                  <a:pt x="732" y="367"/>
                  <a:pt x="757" y="392"/>
                  <a:pt x="813" y="408"/>
                </a:cubicBezTo>
                <a:cubicBezTo>
                  <a:pt x="813" y="513"/>
                  <a:pt x="813" y="815"/>
                  <a:pt x="813" y="887"/>
                </a:cubicBezTo>
                <a:cubicBezTo>
                  <a:pt x="813" y="985"/>
                  <a:pt x="748" y="1010"/>
                  <a:pt x="748" y="1010"/>
                </a:cubicBezTo>
                <a:cubicBezTo>
                  <a:pt x="642" y="1075"/>
                  <a:pt x="0" y="1719"/>
                  <a:pt x="276" y="1914"/>
                </a:cubicBezTo>
                <a:cubicBezTo>
                  <a:pt x="528" y="2085"/>
                  <a:pt x="944" y="2077"/>
                  <a:pt x="1034" y="2077"/>
                </a:cubicBezTo>
                <a:cubicBezTo>
                  <a:pt x="1115" y="2077"/>
                  <a:pt x="1531" y="2085"/>
                  <a:pt x="1782" y="1914"/>
                </a:cubicBezTo>
                <a:cubicBezTo>
                  <a:pt x="2059" y="1719"/>
                  <a:pt x="1432" y="1075"/>
                  <a:pt x="1318" y="1010"/>
                </a:cubicBezTo>
                <a:close/>
                <a:moveTo>
                  <a:pt x="1302" y="1923"/>
                </a:moveTo>
                <a:lnTo>
                  <a:pt x="1302" y="1923"/>
                </a:lnTo>
                <a:cubicBezTo>
                  <a:pt x="1302" y="1923"/>
                  <a:pt x="1620" y="1856"/>
                  <a:pt x="1636" y="1694"/>
                </a:cubicBezTo>
                <a:cubicBezTo>
                  <a:pt x="1652" y="1523"/>
                  <a:pt x="1351" y="1205"/>
                  <a:pt x="1351" y="1205"/>
                </a:cubicBezTo>
                <a:cubicBezTo>
                  <a:pt x="1351" y="1205"/>
                  <a:pt x="1742" y="1507"/>
                  <a:pt x="1742" y="1719"/>
                </a:cubicBezTo>
                <a:cubicBezTo>
                  <a:pt x="1734" y="1923"/>
                  <a:pt x="1302" y="1923"/>
                  <a:pt x="1302" y="19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8" name="Freeform 77"/>
          <p:cNvSpPr>
            <a:spLocks noChangeArrowheads="1"/>
          </p:cNvSpPr>
          <p:nvPr/>
        </p:nvSpPr>
        <p:spPr bwMode="auto">
          <a:xfrm>
            <a:off x="6955733" y="2974523"/>
            <a:ext cx="301088" cy="276328"/>
          </a:xfrm>
          <a:custGeom>
            <a:avLst/>
            <a:gdLst>
              <a:gd name="T0" fmla="*/ 863 w 1768"/>
              <a:gd name="T1" fmla="*/ 1621 h 1622"/>
              <a:gd name="T2" fmla="*/ 863 w 1768"/>
              <a:gd name="T3" fmla="*/ 1621 h 1622"/>
              <a:gd name="T4" fmla="*/ 0 w 1768"/>
              <a:gd name="T5" fmla="*/ 1613 h 1622"/>
              <a:gd name="T6" fmla="*/ 0 w 1768"/>
              <a:gd name="T7" fmla="*/ 326 h 1622"/>
              <a:gd name="T8" fmla="*/ 880 w 1768"/>
              <a:gd name="T9" fmla="*/ 326 h 1622"/>
              <a:gd name="T10" fmla="*/ 1767 w 1768"/>
              <a:gd name="T11" fmla="*/ 326 h 1622"/>
              <a:gd name="T12" fmla="*/ 1767 w 1768"/>
              <a:gd name="T13" fmla="*/ 1621 h 1622"/>
              <a:gd name="T14" fmla="*/ 863 w 1768"/>
              <a:gd name="T15" fmla="*/ 1621 h 1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68" h="1622">
                <a:moveTo>
                  <a:pt x="863" y="1621"/>
                </a:moveTo>
                <a:lnTo>
                  <a:pt x="863" y="1621"/>
                </a:lnTo>
                <a:cubicBezTo>
                  <a:pt x="863" y="1621"/>
                  <a:pt x="554" y="1320"/>
                  <a:pt x="0" y="1613"/>
                </a:cubicBezTo>
                <a:cubicBezTo>
                  <a:pt x="0" y="326"/>
                  <a:pt x="0" y="326"/>
                  <a:pt x="0" y="326"/>
                </a:cubicBezTo>
                <a:cubicBezTo>
                  <a:pt x="0" y="326"/>
                  <a:pt x="569" y="0"/>
                  <a:pt x="880" y="326"/>
                </a:cubicBezTo>
                <a:cubicBezTo>
                  <a:pt x="1767" y="326"/>
                  <a:pt x="1767" y="326"/>
                  <a:pt x="1767" y="326"/>
                </a:cubicBezTo>
                <a:cubicBezTo>
                  <a:pt x="1767" y="1621"/>
                  <a:pt x="1767" y="1621"/>
                  <a:pt x="1767" y="1621"/>
                </a:cubicBezTo>
                <a:lnTo>
                  <a:pt x="863" y="1621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pPr defTabSz="913765"/>
            <a:endParaRPr lang="en-US">
              <a:solidFill>
                <a:srgbClr val="445469"/>
              </a:solidFill>
              <a:latin typeface="Lato Light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7878283" y="3432928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7896860" y="3747135"/>
            <a:ext cx="370395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1455178" y="3478181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82" name="文本框 81"/>
          <p:cNvSpPr txBox="1"/>
          <p:nvPr/>
        </p:nvSpPr>
        <p:spPr>
          <a:xfrm>
            <a:off x="965835" y="3747135"/>
            <a:ext cx="3516630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7612485" y="1705677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7559780" y="2075711"/>
            <a:ext cx="3851565" cy="65151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ctr" defTabSz="508000" eaLnBrk="0">
              <a:lnSpc>
                <a:spcPct val="13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67832" y="2095020"/>
            <a:ext cx="5018567" cy="3136199"/>
            <a:chOff x="0" y="2095020"/>
            <a:chExt cx="4584201" cy="2667959"/>
          </a:xfrm>
        </p:grpSpPr>
        <p:sp>
          <p:nvSpPr>
            <p:cNvPr id="6" name="矩形 5"/>
            <p:cNvSpPr/>
            <p:nvPr/>
          </p:nvSpPr>
          <p:spPr>
            <a:xfrm>
              <a:off x="19696" y="2126308"/>
              <a:ext cx="4435346" cy="2445692"/>
            </a:xfrm>
            <a:prstGeom prst="rect">
              <a:avLst/>
            </a:prstGeom>
            <a:solidFill>
              <a:srgbClr val="FEDE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095020"/>
              <a:ext cx="4584201" cy="2667959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45" y="3169917"/>
              <a:ext cx="4443993" cy="1402083"/>
            </a:xfrm>
            <a:prstGeom prst="rect">
              <a:avLst/>
            </a:prstGeom>
          </p:spPr>
        </p:pic>
      </p:grpSp>
      <p:cxnSp>
        <p:nvCxnSpPr>
          <p:cNvPr id="12" name="形状 2"/>
          <p:cNvCxnSpPr/>
          <p:nvPr/>
        </p:nvCxnSpPr>
        <p:spPr>
          <a:xfrm>
            <a:off x="6682105" y="2526665"/>
            <a:ext cx="4335145" cy="1270"/>
          </a:xfrm>
          <a:prstGeom prst="straightConnector1">
            <a:avLst/>
          </a:prstGeom>
          <a:ln w="25400" cap="flat" cmpd="sng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形状 5"/>
          <p:cNvSpPr/>
          <p:nvPr/>
        </p:nvSpPr>
        <p:spPr>
          <a:xfrm>
            <a:off x="6198235" y="1892300"/>
            <a:ext cx="422910" cy="537210"/>
          </a:xfrm>
          <a:prstGeom prst="chevron">
            <a:avLst/>
          </a:prstGeom>
          <a:solidFill>
            <a:srgbClr val="5CCC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方正黑体简体" panose="02010601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4" name="形状 6"/>
          <p:cNvCxnSpPr/>
          <p:nvPr/>
        </p:nvCxnSpPr>
        <p:spPr>
          <a:xfrm>
            <a:off x="6682105" y="3560445"/>
            <a:ext cx="4335145" cy="1270"/>
          </a:xfrm>
          <a:prstGeom prst="straightConnector1">
            <a:avLst/>
          </a:prstGeom>
          <a:ln w="25400" cap="flat" cmpd="sng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形状 9"/>
          <p:cNvSpPr/>
          <p:nvPr/>
        </p:nvSpPr>
        <p:spPr>
          <a:xfrm>
            <a:off x="6198235" y="2926080"/>
            <a:ext cx="422910" cy="537210"/>
          </a:xfrm>
          <a:prstGeom prst="chevron">
            <a:avLst/>
          </a:prstGeom>
          <a:solidFill>
            <a:srgbClr val="FB794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方正黑体简体" panose="02010601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6" name="形状 10"/>
          <p:cNvCxnSpPr/>
          <p:nvPr/>
        </p:nvCxnSpPr>
        <p:spPr>
          <a:xfrm>
            <a:off x="6682105" y="4606290"/>
            <a:ext cx="4335145" cy="1270"/>
          </a:xfrm>
          <a:prstGeom prst="straightConnector1">
            <a:avLst/>
          </a:prstGeom>
          <a:ln w="25400" cap="flat" cmpd="sng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形状 13"/>
          <p:cNvSpPr/>
          <p:nvPr/>
        </p:nvSpPr>
        <p:spPr>
          <a:xfrm>
            <a:off x="6198235" y="3971925"/>
            <a:ext cx="422910" cy="537210"/>
          </a:xfrm>
          <a:prstGeom prst="chevron">
            <a:avLst/>
          </a:prstGeom>
          <a:solidFill>
            <a:srgbClr val="5CCC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方正黑体简体" panose="02010601030101010101" pitchFamily="2" charset="-122"/>
              <a:ea typeface="宋体" panose="02010600030101010101" pitchFamily="2" charset="-122"/>
            </a:endParaRPr>
          </a:p>
        </p:txBody>
      </p:sp>
      <p:cxnSp>
        <p:nvCxnSpPr>
          <p:cNvPr id="18" name="形状 14"/>
          <p:cNvCxnSpPr/>
          <p:nvPr/>
        </p:nvCxnSpPr>
        <p:spPr>
          <a:xfrm>
            <a:off x="6682105" y="5652135"/>
            <a:ext cx="4335145" cy="1270"/>
          </a:xfrm>
          <a:prstGeom prst="straightConnector1">
            <a:avLst/>
          </a:prstGeom>
          <a:ln w="25400" cap="flat" cmpd="sng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形状 17"/>
          <p:cNvSpPr/>
          <p:nvPr/>
        </p:nvSpPr>
        <p:spPr>
          <a:xfrm>
            <a:off x="6198235" y="5017770"/>
            <a:ext cx="422910" cy="537210"/>
          </a:xfrm>
          <a:prstGeom prst="chevron">
            <a:avLst/>
          </a:prstGeom>
          <a:solidFill>
            <a:srgbClr val="FB794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>
              <a:solidFill>
                <a:srgbClr val="000000"/>
              </a:solidFill>
              <a:latin typeface="方正黑体简体" panose="02010601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691630" y="1849521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682105" y="2132560"/>
            <a:ext cx="3851565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691630" y="2894096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682105" y="3177135"/>
            <a:ext cx="3851565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691630" y="3913667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682105" y="4196706"/>
            <a:ext cx="3851565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91630" y="4958242"/>
            <a:ext cx="2787995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82105" y="5241281"/>
            <a:ext cx="3851565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Freeform 9"/>
          <p:cNvSpPr/>
          <p:nvPr/>
        </p:nvSpPr>
        <p:spPr bwMode="auto">
          <a:xfrm>
            <a:off x="624418" y="2403476"/>
            <a:ext cx="3191933" cy="3191933"/>
          </a:xfrm>
          <a:custGeom>
            <a:avLst/>
            <a:gdLst>
              <a:gd name="T0" fmla="*/ 379 w 758"/>
              <a:gd name="T1" fmla="*/ 721 h 758"/>
              <a:gd name="T2" fmla="*/ 37 w 758"/>
              <a:gd name="T3" fmla="*/ 379 h 758"/>
              <a:gd name="T4" fmla="*/ 379 w 758"/>
              <a:gd name="T5" fmla="*/ 37 h 758"/>
              <a:gd name="T6" fmla="*/ 379 w 758"/>
              <a:gd name="T7" fmla="*/ 0 h 758"/>
              <a:gd name="T8" fmla="*/ 0 w 758"/>
              <a:gd name="T9" fmla="*/ 379 h 758"/>
              <a:gd name="T10" fmla="*/ 379 w 758"/>
              <a:gd name="T11" fmla="*/ 758 h 758"/>
              <a:gd name="T12" fmla="*/ 758 w 758"/>
              <a:gd name="T13" fmla="*/ 379 h 758"/>
              <a:gd name="T14" fmla="*/ 721 w 758"/>
              <a:gd name="T15" fmla="*/ 379 h 758"/>
              <a:gd name="T16" fmla="*/ 379 w 758"/>
              <a:gd name="T17" fmla="*/ 721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8" h="758">
                <a:moveTo>
                  <a:pt x="379" y="721"/>
                </a:moveTo>
                <a:cubicBezTo>
                  <a:pt x="190" y="721"/>
                  <a:pt x="37" y="568"/>
                  <a:pt x="37" y="379"/>
                </a:cubicBezTo>
                <a:cubicBezTo>
                  <a:pt x="37" y="190"/>
                  <a:pt x="190" y="37"/>
                  <a:pt x="379" y="37"/>
                </a:cubicBezTo>
                <a:cubicBezTo>
                  <a:pt x="379" y="0"/>
                  <a:pt x="379" y="0"/>
                  <a:pt x="379" y="0"/>
                </a:cubicBezTo>
                <a:cubicBezTo>
                  <a:pt x="170" y="0"/>
                  <a:pt x="0" y="170"/>
                  <a:pt x="0" y="379"/>
                </a:cubicBezTo>
                <a:cubicBezTo>
                  <a:pt x="0" y="588"/>
                  <a:pt x="170" y="758"/>
                  <a:pt x="379" y="758"/>
                </a:cubicBezTo>
                <a:cubicBezTo>
                  <a:pt x="588" y="758"/>
                  <a:pt x="758" y="588"/>
                  <a:pt x="758" y="379"/>
                </a:cubicBezTo>
                <a:cubicBezTo>
                  <a:pt x="721" y="379"/>
                  <a:pt x="721" y="379"/>
                  <a:pt x="721" y="379"/>
                </a:cubicBezTo>
                <a:cubicBezTo>
                  <a:pt x="721" y="568"/>
                  <a:pt x="568" y="721"/>
                  <a:pt x="379" y="721"/>
                </a:cubicBezTo>
                <a:close/>
              </a:path>
            </a:pathLst>
          </a:custGeom>
          <a:solidFill>
            <a:srgbClr val="534A5D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6" name="Freeform 10"/>
          <p:cNvSpPr/>
          <p:nvPr/>
        </p:nvSpPr>
        <p:spPr bwMode="auto">
          <a:xfrm>
            <a:off x="1058334" y="2837393"/>
            <a:ext cx="1801284" cy="2324100"/>
          </a:xfrm>
          <a:custGeom>
            <a:avLst/>
            <a:gdLst>
              <a:gd name="T0" fmla="*/ 408 w 428"/>
              <a:gd name="T1" fmla="*/ 476 h 552"/>
              <a:gd name="T2" fmla="*/ 276 w 428"/>
              <a:gd name="T3" fmla="*/ 516 h 552"/>
              <a:gd name="T4" fmla="*/ 36 w 428"/>
              <a:gd name="T5" fmla="*/ 276 h 552"/>
              <a:gd name="T6" fmla="*/ 276 w 428"/>
              <a:gd name="T7" fmla="*/ 36 h 552"/>
              <a:gd name="T8" fmla="*/ 276 w 428"/>
              <a:gd name="T9" fmla="*/ 0 h 552"/>
              <a:gd name="T10" fmla="*/ 0 w 428"/>
              <a:gd name="T11" fmla="*/ 276 h 552"/>
              <a:gd name="T12" fmla="*/ 276 w 428"/>
              <a:gd name="T13" fmla="*/ 552 h 552"/>
              <a:gd name="T14" fmla="*/ 428 w 428"/>
              <a:gd name="T15" fmla="*/ 507 h 552"/>
              <a:gd name="T16" fmla="*/ 408 w 428"/>
              <a:gd name="T17" fmla="*/ 476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8" h="552">
                <a:moveTo>
                  <a:pt x="408" y="476"/>
                </a:moveTo>
                <a:cubicBezTo>
                  <a:pt x="370" y="501"/>
                  <a:pt x="325" y="516"/>
                  <a:pt x="276" y="516"/>
                </a:cubicBezTo>
                <a:cubicBezTo>
                  <a:pt x="144" y="516"/>
                  <a:pt x="36" y="408"/>
                  <a:pt x="36" y="276"/>
                </a:cubicBezTo>
                <a:cubicBezTo>
                  <a:pt x="36" y="144"/>
                  <a:pt x="144" y="36"/>
                  <a:pt x="276" y="36"/>
                </a:cubicBezTo>
                <a:cubicBezTo>
                  <a:pt x="276" y="0"/>
                  <a:pt x="276" y="0"/>
                  <a:pt x="276" y="0"/>
                </a:cubicBezTo>
                <a:cubicBezTo>
                  <a:pt x="124" y="0"/>
                  <a:pt x="0" y="124"/>
                  <a:pt x="0" y="276"/>
                </a:cubicBezTo>
                <a:cubicBezTo>
                  <a:pt x="0" y="428"/>
                  <a:pt x="124" y="552"/>
                  <a:pt x="276" y="552"/>
                </a:cubicBezTo>
                <a:cubicBezTo>
                  <a:pt x="332" y="552"/>
                  <a:pt x="384" y="536"/>
                  <a:pt x="428" y="507"/>
                </a:cubicBezTo>
                <a:lnTo>
                  <a:pt x="408" y="476"/>
                </a:lnTo>
                <a:close/>
              </a:path>
            </a:pathLst>
          </a:custGeom>
          <a:solidFill>
            <a:srgbClr val="534A5D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7" name="Freeform 11"/>
          <p:cNvSpPr/>
          <p:nvPr/>
        </p:nvSpPr>
        <p:spPr bwMode="auto">
          <a:xfrm>
            <a:off x="1267885" y="3046944"/>
            <a:ext cx="952500" cy="1858433"/>
          </a:xfrm>
          <a:custGeom>
            <a:avLst/>
            <a:gdLst>
              <a:gd name="T0" fmla="*/ 37 w 226"/>
              <a:gd name="T1" fmla="*/ 226 h 441"/>
              <a:gd name="T2" fmla="*/ 226 w 226"/>
              <a:gd name="T3" fmla="*/ 37 h 441"/>
              <a:gd name="T4" fmla="*/ 226 w 226"/>
              <a:gd name="T5" fmla="*/ 0 h 441"/>
              <a:gd name="T6" fmla="*/ 0 w 226"/>
              <a:gd name="T7" fmla="*/ 226 h 441"/>
              <a:gd name="T8" fmla="*/ 158 w 226"/>
              <a:gd name="T9" fmla="*/ 441 h 441"/>
              <a:gd name="T10" fmla="*/ 169 w 226"/>
              <a:gd name="T11" fmla="*/ 406 h 441"/>
              <a:gd name="T12" fmla="*/ 37 w 226"/>
              <a:gd name="T13" fmla="*/ 226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6" h="441">
                <a:moveTo>
                  <a:pt x="37" y="226"/>
                </a:moveTo>
                <a:cubicBezTo>
                  <a:pt x="37" y="122"/>
                  <a:pt x="122" y="37"/>
                  <a:pt x="226" y="37"/>
                </a:cubicBezTo>
                <a:cubicBezTo>
                  <a:pt x="226" y="0"/>
                  <a:pt x="226" y="0"/>
                  <a:pt x="226" y="0"/>
                </a:cubicBezTo>
                <a:cubicBezTo>
                  <a:pt x="102" y="0"/>
                  <a:pt x="0" y="102"/>
                  <a:pt x="0" y="226"/>
                </a:cubicBezTo>
                <a:cubicBezTo>
                  <a:pt x="0" y="326"/>
                  <a:pt x="67" y="412"/>
                  <a:pt x="158" y="441"/>
                </a:cubicBezTo>
                <a:cubicBezTo>
                  <a:pt x="169" y="406"/>
                  <a:pt x="169" y="406"/>
                  <a:pt x="169" y="406"/>
                </a:cubicBezTo>
                <a:cubicBezTo>
                  <a:pt x="92" y="382"/>
                  <a:pt x="37" y="310"/>
                  <a:pt x="37" y="226"/>
                </a:cubicBezTo>
                <a:close/>
              </a:path>
            </a:pathLst>
          </a:custGeom>
          <a:solidFill>
            <a:srgbClr val="DF573F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sp>
        <p:nvSpPr>
          <p:cNvPr id="19468" name="Freeform 12"/>
          <p:cNvSpPr/>
          <p:nvPr/>
        </p:nvSpPr>
        <p:spPr bwMode="auto">
          <a:xfrm>
            <a:off x="842434" y="2621493"/>
            <a:ext cx="2654300" cy="2755900"/>
          </a:xfrm>
          <a:custGeom>
            <a:avLst/>
            <a:gdLst>
              <a:gd name="T0" fmla="*/ 596 w 630"/>
              <a:gd name="T1" fmla="*/ 437 h 654"/>
              <a:gd name="T2" fmla="*/ 327 w 630"/>
              <a:gd name="T3" fmla="*/ 618 h 654"/>
              <a:gd name="T4" fmla="*/ 36 w 630"/>
              <a:gd name="T5" fmla="*/ 327 h 654"/>
              <a:gd name="T6" fmla="*/ 327 w 630"/>
              <a:gd name="T7" fmla="*/ 36 h 654"/>
              <a:gd name="T8" fmla="*/ 327 w 630"/>
              <a:gd name="T9" fmla="*/ 0 h 654"/>
              <a:gd name="T10" fmla="*/ 0 w 630"/>
              <a:gd name="T11" fmla="*/ 327 h 654"/>
              <a:gd name="T12" fmla="*/ 327 w 630"/>
              <a:gd name="T13" fmla="*/ 654 h 654"/>
              <a:gd name="T14" fmla="*/ 630 w 630"/>
              <a:gd name="T15" fmla="*/ 451 h 654"/>
              <a:gd name="T16" fmla="*/ 596 w 630"/>
              <a:gd name="T17" fmla="*/ 437 h 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30" h="654">
                <a:moveTo>
                  <a:pt x="596" y="437"/>
                </a:moveTo>
                <a:cubicBezTo>
                  <a:pt x="553" y="543"/>
                  <a:pt x="448" y="618"/>
                  <a:pt x="327" y="618"/>
                </a:cubicBezTo>
                <a:cubicBezTo>
                  <a:pt x="167" y="618"/>
                  <a:pt x="36" y="487"/>
                  <a:pt x="36" y="327"/>
                </a:cubicBezTo>
                <a:cubicBezTo>
                  <a:pt x="36" y="167"/>
                  <a:pt x="167" y="36"/>
                  <a:pt x="327" y="36"/>
                </a:cubicBezTo>
                <a:cubicBezTo>
                  <a:pt x="327" y="0"/>
                  <a:pt x="327" y="0"/>
                  <a:pt x="327" y="0"/>
                </a:cubicBezTo>
                <a:cubicBezTo>
                  <a:pt x="147" y="0"/>
                  <a:pt x="0" y="146"/>
                  <a:pt x="0" y="327"/>
                </a:cubicBezTo>
                <a:cubicBezTo>
                  <a:pt x="0" y="508"/>
                  <a:pt x="147" y="654"/>
                  <a:pt x="327" y="654"/>
                </a:cubicBezTo>
                <a:cubicBezTo>
                  <a:pt x="464" y="654"/>
                  <a:pt x="581" y="570"/>
                  <a:pt x="630" y="451"/>
                </a:cubicBezTo>
                <a:lnTo>
                  <a:pt x="596" y="437"/>
                </a:lnTo>
                <a:close/>
              </a:path>
            </a:pathLst>
          </a:custGeom>
          <a:solidFill>
            <a:srgbClr val="DF573F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19469" name="Group 13"/>
          <p:cNvGrpSpPr/>
          <p:nvPr/>
        </p:nvGrpSpPr>
        <p:grpSpPr bwMode="auto">
          <a:xfrm>
            <a:off x="1818218" y="3597276"/>
            <a:ext cx="804333" cy="804333"/>
            <a:chOff x="0" y="0"/>
            <a:chExt cx="522" cy="522"/>
          </a:xfrm>
          <a:solidFill>
            <a:schemeClr val="bg1"/>
          </a:solidFill>
        </p:grpSpPr>
        <p:sp>
          <p:nvSpPr>
            <p:cNvPr id="19470" name="Freeform 14"/>
            <p:cNvSpPr>
              <a:spLocks noEditPoints="1"/>
            </p:cNvSpPr>
            <p:nvPr/>
          </p:nvSpPr>
          <p:spPr bwMode="auto">
            <a:xfrm>
              <a:off x="0" y="0"/>
              <a:ext cx="522" cy="522"/>
            </a:xfrm>
            <a:custGeom>
              <a:avLst/>
              <a:gdLst>
                <a:gd name="T0" fmla="*/ 248 w 262"/>
                <a:gd name="T1" fmla="*/ 73 h 262"/>
                <a:gd name="T2" fmla="*/ 24 w 262"/>
                <a:gd name="T3" fmla="*/ 55 h 262"/>
                <a:gd name="T4" fmla="*/ 4 w 262"/>
                <a:gd name="T5" fmla="*/ 165 h 262"/>
                <a:gd name="T6" fmla="*/ 131 w 262"/>
                <a:gd name="T7" fmla="*/ 262 h 262"/>
                <a:gd name="T8" fmla="*/ 262 w 262"/>
                <a:gd name="T9" fmla="*/ 136 h 262"/>
                <a:gd name="T10" fmla="*/ 230 w 262"/>
                <a:gd name="T11" fmla="*/ 100 h 262"/>
                <a:gd name="T12" fmla="*/ 240 w 262"/>
                <a:gd name="T13" fmla="*/ 114 h 262"/>
                <a:gd name="T14" fmla="*/ 233 w 262"/>
                <a:gd name="T15" fmla="*/ 106 h 262"/>
                <a:gd name="T16" fmla="*/ 231 w 262"/>
                <a:gd name="T17" fmla="*/ 178 h 262"/>
                <a:gd name="T18" fmla="*/ 178 w 262"/>
                <a:gd name="T19" fmla="*/ 231 h 262"/>
                <a:gd name="T20" fmla="*/ 147 w 262"/>
                <a:gd name="T21" fmla="*/ 240 h 262"/>
                <a:gd name="T22" fmla="*/ 33 w 262"/>
                <a:gd name="T23" fmla="*/ 184 h 262"/>
                <a:gd name="T24" fmla="*/ 20 w 262"/>
                <a:gd name="T25" fmla="*/ 131 h 262"/>
                <a:gd name="T26" fmla="*/ 26 w 262"/>
                <a:gd name="T27" fmla="*/ 128 h 262"/>
                <a:gd name="T28" fmla="*/ 61 w 262"/>
                <a:gd name="T29" fmla="*/ 144 h 262"/>
                <a:gd name="T30" fmla="*/ 60 w 262"/>
                <a:gd name="T31" fmla="*/ 160 h 262"/>
                <a:gd name="T32" fmla="*/ 47 w 262"/>
                <a:gd name="T33" fmla="*/ 181 h 262"/>
                <a:gd name="T34" fmla="*/ 62 w 262"/>
                <a:gd name="T35" fmla="*/ 198 h 262"/>
                <a:gd name="T36" fmla="*/ 72 w 262"/>
                <a:gd name="T37" fmla="*/ 204 h 262"/>
                <a:gd name="T38" fmla="*/ 92 w 262"/>
                <a:gd name="T39" fmla="*/ 231 h 262"/>
                <a:gd name="T40" fmla="*/ 96 w 262"/>
                <a:gd name="T41" fmla="*/ 195 h 262"/>
                <a:gd name="T42" fmla="*/ 102 w 262"/>
                <a:gd name="T43" fmla="*/ 170 h 262"/>
                <a:gd name="T44" fmla="*/ 76 w 262"/>
                <a:gd name="T45" fmla="*/ 148 h 262"/>
                <a:gd name="T46" fmla="*/ 71 w 262"/>
                <a:gd name="T47" fmla="*/ 127 h 262"/>
                <a:gd name="T48" fmla="*/ 77 w 262"/>
                <a:gd name="T49" fmla="*/ 114 h 262"/>
                <a:gd name="T50" fmla="*/ 88 w 262"/>
                <a:gd name="T51" fmla="*/ 119 h 262"/>
                <a:gd name="T52" fmla="*/ 99 w 262"/>
                <a:gd name="T53" fmla="*/ 103 h 262"/>
                <a:gd name="T54" fmla="*/ 109 w 262"/>
                <a:gd name="T55" fmla="*/ 63 h 262"/>
                <a:gd name="T56" fmla="*/ 95 w 262"/>
                <a:gd name="T57" fmla="*/ 51 h 262"/>
                <a:gd name="T58" fmla="*/ 65 w 262"/>
                <a:gd name="T59" fmla="*/ 47 h 262"/>
                <a:gd name="T60" fmla="*/ 83 w 262"/>
                <a:gd name="T61" fmla="*/ 31 h 262"/>
                <a:gd name="T62" fmla="*/ 196 w 262"/>
                <a:gd name="T63" fmla="*/ 63 h 262"/>
                <a:gd name="T64" fmla="*/ 176 w 262"/>
                <a:gd name="T65" fmla="*/ 80 h 262"/>
                <a:gd name="T66" fmla="*/ 160 w 262"/>
                <a:gd name="T67" fmla="*/ 105 h 262"/>
                <a:gd name="T68" fmla="*/ 167 w 262"/>
                <a:gd name="T69" fmla="*/ 112 h 262"/>
                <a:gd name="T70" fmla="*/ 188 w 262"/>
                <a:gd name="T71" fmla="*/ 114 h 262"/>
                <a:gd name="T72" fmla="*/ 180 w 262"/>
                <a:gd name="T73" fmla="*/ 131 h 262"/>
                <a:gd name="T74" fmla="*/ 157 w 262"/>
                <a:gd name="T75" fmla="*/ 138 h 262"/>
                <a:gd name="T76" fmla="*/ 155 w 262"/>
                <a:gd name="T77" fmla="*/ 157 h 262"/>
                <a:gd name="T78" fmla="*/ 165 w 262"/>
                <a:gd name="T79" fmla="*/ 171 h 262"/>
                <a:gd name="T80" fmla="*/ 174 w 262"/>
                <a:gd name="T81" fmla="*/ 209 h 262"/>
                <a:gd name="T82" fmla="*/ 189 w 262"/>
                <a:gd name="T83" fmla="*/ 203 h 262"/>
                <a:gd name="T84" fmla="*/ 200 w 262"/>
                <a:gd name="T85" fmla="*/ 181 h 262"/>
                <a:gd name="T86" fmla="*/ 212 w 262"/>
                <a:gd name="T87" fmla="*/ 166 h 262"/>
                <a:gd name="T88" fmla="*/ 227 w 262"/>
                <a:gd name="T89" fmla="*/ 148 h 262"/>
                <a:gd name="T90" fmla="*/ 230 w 262"/>
                <a:gd name="T91" fmla="*/ 141 h 262"/>
                <a:gd name="T92" fmla="*/ 215 w 262"/>
                <a:gd name="T93" fmla="*/ 138 h 262"/>
                <a:gd name="T94" fmla="*/ 214 w 262"/>
                <a:gd name="T95" fmla="*/ 130 h 262"/>
                <a:gd name="T96" fmla="*/ 229 w 262"/>
                <a:gd name="T97" fmla="*/ 134 h 262"/>
                <a:gd name="T98" fmla="*/ 241 w 262"/>
                <a:gd name="T99" fmla="*/ 125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2" h="262">
                  <a:moveTo>
                    <a:pt x="261" y="123"/>
                  </a:moveTo>
                  <a:cubicBezTo>
                    <a:pt x="261" y="119"/>
                    <a:pt x="261" y="115"/>
                    <a:pt x="260" y="111"/>
                  </a:cubicBezTo>
                  <a:cubicBezTo>
                    <a:pt x="258" y="98"/>
                    <a:pt x="254" y="85"/>
                    <a:pt x="248" y="73"/>
                  </a:cubicBezTo>
                  <a:cubicBezTo>
                    <a:pt x="226" y="28"/>
                    <a:pt x="181" y="0"/>
                    <a:pt x="131" y="0"/>
                  </a:cubicBezTo>
                  <a:cubicBezTo>
                    <a:pt x="100" y="0"/>
                    <a:pt x="70" y="11"/>
                    <a:pt x="46" y="31"/>
                  </a:cubicBezTo>
                  <a:cubicBezTo>
                    <a:pt x="38" y="38"/>
                    <a:pt x="30" y="46"/>
                    <a:pt x="24" y="55"/>
                  </a:cubicBezTo>
                  <a:cubicBezTo>
                    <a:pt x="15" y="68"/>
                    <a:pt x="8" y="83"/>
                    <a:pt x="4" y="100"/>
                  </a:cubicBezTo>
                  <a:cubicBezTo>
                    <a:pt x="1" y="110"/>
                    <a:pt x="0" y="120"/>
                    <a:pt x="0" y="131"/>
                  </a:cubicBezTo>
                  <a:cubicBezTo>
                    <a:pt x="0" y="143"/>
                    <a:pt x="1" y="154"/>
                    <a:pt x="4" y="165"/>
                  </a:cubicBezTo>
                  <a:cubicBezTo>
                    <a:pt x="8" y="178"/>
                    <a:pt x="13" y="190"/>
                    <a:pt x="20" y="201"/>
                  </a:cubicBezTo>
                  <a:cubicBezTo>
                    <a:pt x="31" y="219"/>
                    <a:pt x="47" y="234"/>
                    <a:pt x="65" y="244"/>
                  </a:cubicBezTo>
                  <a:cubicBezTo>
                    <a:pt x="84" y="255"/>
                    <a:pt x="107" y="262"/>
                    <a:pt x="131" y="262"/>
                  </a:cubicBezTo>
                  <a:cubicBezTo>
                    <a:pt x="137" y="262"/>
                    <a:pt x="143" y="262"/>
                    <a:pt x="148" y="261"/>
                  </a:cubicBezTo>
                  <a:cubicBezTo>
                    <a:pt x="170" y="258"/>
                    <a:pt x="190" y="250"/>
                    <a:pt x="207" y="237"/>
                  </a:cubicBezTo>
                  <a:cubicBezTo>
                    <a:pt x="239" y="215"/>
                    <a:pt x="260" y="178"/>
                    <a:pt x="262" y="136"/>
                  </a:cubicBezTo>
                  <a:cubicBezTo>
                    <a:pt x="262" y="134"/>
                    <a:pt x="262" y="133"/>
                    <a:pt x="262" y="131"/>
                  </a:cubicBezTo>
                  <a:cubicBezTo>
                    <a:pt x="262" y="128"/>
                    <a:pt x="262" y="126"/>
                    <a:pt x="261" y="123"/>
                  </a:cubicBezTo>
                  <a:close/>
                  <a:moveTo>
                    <a:pt x="230" y="100"/>
                  </a:moveTo>
                  <a:cubicBezTo>
                    <a:pt x="231" y="99"/>
                    <a:pt x="233" y="100"/>
                    <a:pt x="236" y="101"/>
                  </a:cubicBezTo>
                  <a:cubicBezTo>
                    <a:pt x="236" y="101"/>
                    <a:pt x="237" y="101"/>
                    <a:pt x="237" y="101"/>
                  </a:cubicBezTo>
                  <a:cubicBezTo>
                    <a:pt x="238" y="105"/>
                    <a:pt x="239" y="110"/>
                    <a:pt x="240" y="114"/>
                  </a:cubicBezTo>
                  <a:cubicBezTo>
                    <a:pt x="240" y="114"/>
                    <a:pt x="240" y="115"/>
                    <a:pt x="240" y="116"/>
                  </a:cubicBezTo>
                  <a:cubicBezTo>
                    <a:pt x="239" y="114"/>
                    <a:pt x="238" y="112"/>
                    <a:pt x="237" y="110"/>
                  </a:cubicBezTo>
                  <a:cubicBezTo>
                    <a:pt x="233" y="106"/>
                    <a:pt x="233" y="106"/>
                    <a:pt x="233" y="106"/>
                  </a:cubicBezTo>
                  <a:cubicBezTo>
                    <a:pt x="231" y="104"/>
                    <a:pt x="229" y="101"/>
                    <a:pt x="230" y="100"/>
                  </a:cubicBezTo>
                  <a:close/>
                  <a:moveTo>
                    <a:pt x="241" y="135"/>
                  </a:moveTo>
                  <a:cubicBezTo>
                    <a:pt x="241" y="151"/>
                    <a:pt x="237" y="165"/>
                    <a:pt x="231" y="178"/>
                  </a:cubicBezTo>
                  <a:cubicBezTo>
                    <a:pt x="222" y="196"/>
                    <a:pt x="209" y="212"/>
                    <a:pt x="192" y="223"/>
                  </a:cubicBezTo>
                  <a:cubicBezTo>
                    <a:pt x="188" y="226"/>
                    <a:pt x="183" y="229"/>
                    <a:pt x="178" y="231"/>
                  </a:cubicBezTo>
                  <a:cubicBezTo>
                    <a:pt x="178" y="231"/>
                    <a:pt x="178" y="231"/>
                    <a:pt x="178" y="231"/>
                  </a:cubicBezTo>
                  <a:cubicBezTo>
                    <a:pt x="174" y="233"/>
                    <a:pt x="171" y="234"/>
                    <a:pt x="167" y="235"/>
                  </a:cubicBezTo>
                  <a:cubicBezTo>
                    <a:pt x="162" y="237"/>
                    <a:pt x="157" y="238"/>
                    <a:pt x="152" y="239"/>
                  </a:cubicBezTo>
                  <a:cubicBezTo>
                    <a:pt x="150" y="240"/>
                    <a:pt x="149" y="240"/>
                    <a:pt x="147" y="240"/>
                  </a:cubicBezTo>
                  <a:cubicBezTo>
                    <a:pt x="142" y="241"/>
                    <a:pt x="136" y="242"/>
                    <a:pt x="131" y="242"/>
                  </a:cubicBezTo>
                  <a:cubicBezTo>
                    <a:pt x="107" y="242"/>
                    <a:pt x="86" y="234"/>
                    <a:pt x="68" y="222"/>
                  </a:cubicBezTo>
                  <a:cubicBezTo>
                    <a:pt x="54" y="212"/>
                    <a:pt x="42" y="199"/>
                    <a:pt x="33" y="184"/>
                  </a:cubicBezTo>
                  <a:cubicBezTo>
                    <a:pt x="31" y="179"/>
                    <a:pt x="29" y="174"/>
                    <a:pt x="27" y="169"/>
                  </a:cubicBezTo>
                  <a:cubicBezTo>
                    <a:pt x="27" y="169"/>
                    <a:pt x="27" y="169"/>
                    <a:pt x="27" y="169"/>
                  </a:cubicBezTo>
                  <a:cubicBezTo>
                    <a:pt x="23" y="157"/>
                    <a:pt x="20" y="144"/>
                    <a:pt x="20" y="131"/>
                  </a:cubicBezTo>
                  <a:cubicBezTo>
                    <a:pt x="20" y="125"/>
                    <a:pt x="21" y="119"/>
                    <a:pt x="22" y="113"/>
                  </a:cubicBezTo>
                  <a:cubicBezTo>
                    <a:pt x="22" y="114"/>
                    <a:pt x="22" y="115"/>
                    <a:pt x="22" y="115"/>
                  </a:cubicBezTo>
                  <a:cubicBezTo>
                    <a:pt x="26" y="128"/>
                    <a:pt x="26" y="128"/>
                    <a:pt x="26" y="128"/>
                  </a:cubicBezTo>
                  <a:cubicBezTo>
                    <a:pt x="27" y="131"/>
                    <a:pt x="31" y="134"/>
                    <a:pt x="34" y="135"/>
                  </a:cubicBezTo>
                  <a:cubicBezTo>
                    <a:pt x="53" y="138"/>
                    <a:pt x="53" y="138"/>
                    <a:pt x="53" y="138"/>
                  </a:cubicBezTo>
                  <a:cubicBezTo>
                    <a:pt x="56" y="138"/>
                    <a:pt x="60" y="141"/>
                    <a:pt x="61" y="144"/>
                  </a:cubicBezTo>
                  <a:cubicBezTo>
                    <a:pt x="61" y="144"/>
                    <a:pt x="61" y="145"/>
                    <a:pt x="61" y="145"/>
                  </a:cubicBezTo>
                  <a:cubicBezTo>
                    <a:pt x="63" y="151"/>
                    <a:pt x="63" y="151"/>
                    <a:pt x="63" y="151"/>
                  </a:cubicBezTo>
                  <a:cubicBezTo>
                    <a:pt x="64" y="154"/>
                    <a:pt x="63" y="158"/>
                    <a:pt x="60" y="160"/>
                  </a:cubicBezTo>
                  <a:cubicBezTo>
                    <a:pt x="56" y="163"/>
                    <a:pt x="56" y="163"/>
                    <a:pt x="56" y="163"/>
                  </a:cubicBezTo>
                  <a:cubicBezTo>
                    <a:pt x="53" y="165"/>
                    <a:pt x="50" y="170"/>
                    <a:pt x="49" y="173"/>
                  </a:cubicBezTo>
                  <a:cubicBezTo>
                    <a:pt x="47" y="181"/>
                    <a:pt x="47" y="181"/>
                    <a:pt x="47" y="181"/>
                  </a:cubicBezTo>
                  <a:cubicBezTo>
                    <a:pt x="46" y="185"/>
                    <a:pt x="46" y="185"/>
                    <a:pt x="46" y="185"/>
                  </a:cubicBezTo>
                  <a:cubicBezTo>
                    <a:pt x="46" y="188"/>
                    <a:pt x="47" y="192"/>
                    <a:pt x="50" y="194"/>
                  </a:cubicBezTo>
                  <a:cubicBezTo>
                    <a:pt x="53" y="196"/>
                    <a:pt x="59" y="197"/>
                    <a:pt x="62" y="198"/>
                  </a:cubicBezTo>
                  <a:cubicBezTo>
                    <a:pt x="62" y="198"/>
                    <a:pt x="62" y="198"/>
                    <a:pt x="62" y="198"/>
                  </a:cubicBezTo>
                  <a:cubicBezTo>
                    <a:pt x="66" y="199"/>
                    <a:pt x="70" y="201"/>
                    <a:pt x="71" y="203"/>
                  </a:cubicBezTo>
                  <a:cubicBezTo>
                    <a:pt x="71" y="204"/>
                    <a:pt x="72" y="204"/>
                    <a:pt x="72" y="204"/>
                  </a:cubicBezTo>
                  <a:cubicBezTo>
                    <a:pt x="74" y="207"/>
                    <a:pt x="76" y="211"/>
                    <a:pt x="77" y="214"/>
                  </a:cubicBezTo>
                  <a:cubicBezTo>
                    <a:pt x="83" y="225"/>
                    <a:pt x="83" y="225"/>
                    <a:pt x="83" y="225"/>
                  </a:cubicBezTo>
                  <a:cubicBezTo>
                    <a:pt x="85" y="228"/>
                    <a:pt x="88" y="231"/>
                    <a:pt x="92" y="231"/>
                  </a:cubicBezTo>
                  <a:cubicBezTo>
                    <a:pt x="95" y="231"/>
                    <a:pt x="97" y="228"/>
                    <a:pt x="96" y="225"/>
                  </a:cubicBezTo>
                  <a:cubicBezTo>
                    <a:pt x="94" y="207"/>
                    <a:pt x="94" y="207"/>
                    <a:pt x="94" y="207"/>
                  </a:cubicBezTo>
                  <a:cubicBezTo>
                    <a:pt x="93" y="204"/>
                    <a:pt x="94" y="198"/>
                    <a:pt x="96" y="195"/>
                  </a:cubicBezTo>
                  <a:cubicBezTo>
                    <a:pt x="99" y="190"/>
                    <a:pt x="99" y="190"/>
                    <a:pt x="99" y="190"/>
                  </a:cubicBezTo>
                  <a:cubicBezTo>
                    <a:pt x="101" y="187"/>
                    <a:pt x="102" y="182"/>
                    <a:pt x="102" y="178"/>
                  </a:cubicBezTo>
                  <a:cubicBezTo>
                    <a:pt x="102" y="170"/>
                    <a:pt x="102" y="170"/>
                    <a:pt x="102" y="170"/>
                  </a:cubicBezTo>
                  <a:cubicBezTo>
                    <a:pt x="101" y="167"/>
                    <a:pt x="99" y="163"/>
                    <a:pt x="95" y="162"/>
                  </a:cubicBezTo>
                  <a:cubicBezTo>
                    <a:pt x="84" y="157"/>
                    <a:pt x="84" y="157"/>
                    <a:pt x="84" y="157"/>
                  </a:cubicBezTo>
                  <a:cubicBezTo>
                    <a:pt x="80" y="155"/>
                    <a:pt x="77" y="151"/>
                    <a:pt x="76" y="148"/>
                  </a:cubicBezTo>
                  <a:cubicBezTo>
                    <a:pt x="73" y="139"/>
                    <a:pt x="73" y="139"/>
                    <a:pt x="73" y="139"/>
                  </a:cubicBezTo>
                  <a:cubicBezTo>
                    <a:pt x="72" y="137"/>
                    <a:pt x="72" y="134"/>
                    <a:pt x="71" y="131"/>
                  </a:cubicBezTo>
                  <a:cubicBezTo>
                    <a:pt x="71" y="130"/>
                    <a:pt x="71" y="128"/>
                    <a:pt x="71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3"/>
                    <a:pt x="73" y="118"/>
                    <a:pt x="75" y="116"/>
                  </a:cubicBezTo>
                  <a:cubicBezTo>
                    <a:pt x="77" y="114"/>
                    <a:pt x="77" y="114"/>
                    <a:pt x="77" y="114"/>
                  </a:cubicBezTo>
                  <a:cubicBezTo>
                    <a:pt x="77" y="113"/>
                    <a:pt x="79" y="112"/>
                    <a:pt x="80" y="112"/>
                  </a:cubicBezTo>
                  <a:cubicBezTo>
                    <a:pt x="81" y="112"/>
                    <a:pt x="82" y="113"/>
                    <a:pt x="83" y="115"/>
                  </a:cubicBezTo>
                  <a:cubicBezTo>
                    <a:pt x="84" y="118"/>
                    <a:pt x="86" y="120"/>
                    <a:pt x="88" y="119"/>
                  </a:cubicBezTo>
                  <a:cubicBezTo>
                    <a:pt x="89" y="118"/>
                    <a:pt x="91" y="115"/>
                    <a:pt x="92" y="112"/>
                  </a:cubicBezTo>
                  <a:cubicBezTo>
                    <a:pt x="93" y="109"/>
                    <a:pt x="96" y="105"/>
                    <a:pt x="99" y="103"/>
                  </a:cubicBezTo>
                  <a:cubicBezTo>
                    <a:pt x="99" y="103"/>
                    <a:pt x="99" y="103"/>
                    <a:pt x="99" y="103"/>
                  </a:cubicBezTo>
                  <a:cubicBezTo>
                    <a:pt x="102" y="101"/>
                    <a:pt x="106" y="97"/>
                    <a:pt x="107" y="93"/>
                  </a:cubicBezTo>
                  <a:cubicBezTo>
                    <a:pt x="112" y="74"/>
                    <a:pt x="112" y="74"/>
                    <a:pt x="112" y="74"/>
                  </a:cubicBezTo>
                  <a:cubicBezTo>
                    <a:pt x="113" y="70"/>
                    <a:pt x="111" y="66"/>
                    <a:pt x="109" y="63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3" y="58"/>
                    <a:pt x="99" y="54"/>
                    <a:pt x="96" y="52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95" y="51"/>
                    <a:pt x="95" y="51"/>
                    <a:pt x="95" y="51"/>
                  </a:cubicBezTo>
                  <a:cubicBezTo>
                    <a:pt x="92" y="48"/>
                    <a:pt x="88" y="47"/>
                    <a:pt x="84" y="47"/>
                  </a:cubicBezTo>
                  <a:cubicBezTo>
                    <a:pt x="65" y="47"/>
                    <a:pt x="65" y="47"/>
                    <a:pt x="65" y="47"/>
                  </a:cubicBezTo>
                  <a:cubicBezTo>
                    <a:pt x="64" y="47"/>
                    <a:pt x="62" y="46"/>
                    <a:pt x="59" y="47"/>
                  </a:cubicBezTo>
                  <a:cubicBezTo>
                    <a:pt x="67" y="40"/>
                    <a:pt x="75" y="35"/>
                    <a:pt x="83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98" y="24"/>
                    <a:pt x="114" y="20"/>
                    <a:pt x="131" y="20"/>
                  </a:cubicBezTo>
                  <a:cubicBezTo>
                    <a:pt x="168" y="20"/>
                    <a:pt x="200" y="39"/>
                    <a:pt x="220" y="67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4" y="63"/>
                    <a:pt x="192" y="64"/>
                    <a:pt x="190" y="65"/>
                  </a:cubicBezTo>
                  <a:cubicBezTo>
                    <a:pt x="188" y="65"/>
                    <a:pt x="187" y="66"/>
                    <a:pt x="186" y="67"/>
                  </a:cubicBezTo>
                  <a:cubicBezTo>
                    <a:pt x="176" y="80"/>
                    <a:pt x="176" y="80"/>
                    <a:pt x="176" y="80"/>
                  </a:cubicBezTo>
                  <a:cubicBezTo>
                    <a:pt x="165" y="93"/>
                    <a:pt x="165" y="93"/>
                    <a:pt x="165" y="93"/>
                  </a:cubicBezTo>
                  <a:cubicBezTo>
                    <a:pt x="164" y="94"/>
                    <a:pt x="164" y="94"/>
                    <a:pt x="164" y="94"/>
                  </a:cubicBezTo>
                  <a:cubicBezTo>
                    <a:pt x="162" y="96"/>
                    <a:pt x="160" y="101"/>
                    <a:pt x="160" y="105"/>
                  </a:cubicBezTo>
                  <a:cubicBezTo>
                    <a:pt x="159" y="114"/>
                    <a:pt x="159" y="114"/>
                    <a:pt x="159" y="114"/>
                  </a:cubicBezTo>
                  <a:cubicBezTo>
                    <a:pt x="159" y="117"/>
                    <a:pt x="161" y="118"/>
                    <a:pt x="163" y="116"/>
                  </a:cubicBezTo>
                  <a:cubicBezTo>
                    <a:pt x="167" y="112"/>
                    <a:pt x="167" y="112"/>
                    <a:pt x="167" y="112"/>
                  </a:cubicBezTo>
                  <a:cubicBezTo>
                    <a:pt x="170" y="110"/>
                    <a:pt x="174" y="108"/>
                    <a:pt x="178" y="108"/>
                  </a:cubicBezTo>
                  <a:cubicBezTo>
                    <a:pt x="180" y="108"/>
                    <a:pt x="180" y="108"/>
                    <a:pt x="180" y="108"/>
                  </a:cubicBezTo>
                  <a:cubicBezTo>
                    <a:pt x="184" y="108"/>
                    <a:pt x="187" y="111"/>
                    <a:pt x="188" y="114"/>
                  </a:cubicBezTo>
                  <a:cubicBezTo>
                    <a:pt x="189" y="117"/>
                    <a:pt x="189" y="117"/>
                    <a:pt x="189" y="117"/>
                  </a:cubicBezTo>
                  <a:cubicBezTo>
                    <a:pt x="190" y="121"/>
                    <a:pt x="190" y="125"/>
                    <a:pt x="188" y="128"/>
                  </a:cubicBezTo>
                  <a:cubicBezTo>
                    <a:pt x="187" y="130"/>
                    <a:pt x="184" y="132"/>
                    <a:pt x="180" y="131"/>
                  </a:cubicBezTo>
                  <a:cubicBezTo>
                    <a:pt x="171" y="130"/>
                    <a:pt x="171" y="130"/>
                    <a:pt x="171" y="130"/>
                  </a:cubicBezTo>
                  <a:cubicBezTo>
                    <a:pt x="167" y="130"/>
                    <a:pt x="163" y="132"/>
                    <a:pt x="160" y="134"/>
                  </a:cubicBezTo>
                  <a:cubicBezTo>
                    <a:pt x="157" y="138"/>
                    <a:pt x="157" y="138"/>
                    <a:pt x="157" y="138"/>
                  </a:cubicBezTo>
                  <a:cubicBezTo>
                    <a:pt x="157" y="138"/>
                    <a:pt x="156" y="139"/>
                    <a:pt x="156" y="140"/>
                  </a:cubicBezTo>
                  <a:cubicBezTo>
                    <a:pt x="154" y="143"/>
                    <a:pt x="153" y="146"/>
                    <a:pt x="154" y="149"/>
                  </a:cubicBezTo>
                  <a:cubicBezTo>
                    <a:pt x="155" y="157"/>
                    <a:pt x="155" y="157"/>
                    <a:pt x="155" y="157"/>
                  </a:cubicBezTo>
                  <a:cubicBezTo>
                    <a:pt x="155" y="158"/>
                    <a:pt x="155" y="159"/>
                    <a:pt x="156" y="160"/>
                  </a:cubicBezTo>
                  <a:cubicBezTo>
                    <a:pt x="157" y="163"/>
                    <a:pt x="159" y="166"/>
                    <a:pt x="161" y="167"/>
                  </a:cubicBezTo>
                  <a:cubicBezTo>
                    <a:pt x="165" y="171"/>
                    <a:pt x="165" y="171"/>
                    <a:pt x="165" y="171"/>
                  </a:cubicBezTo>
                  <a:cubicBezTo>
                    <a:pt x="168" y="173"/>
                    <a:pt x="170" y="177"/>
                    <a:pt x="170" y="181"/>
                  </a:cubicBezTo>
                  <a:cubicBezTo>
                    <a:pt x="170" y="201"/>
                    <a:pt x="170" y="201"/>
                    <a:pt x="170" y="201"/>
                  </a:cubicBezTo>
                  <a:cubicBezTo>
                    <a:pt x="170" y="204"/>
                    <a:pt x="172" y="207"/>
                    <a:pt x="174" y="209"/>
                  </a:cubicBezTo>
                  <a:cubicBezTo>
                    <a:pt x="174" y="209"/>
                    <a:pt x="175" y="210"/>
                    <a:pt x="175" y="210"/>
                  </a:cubicBezTo>
                  <a:cubicBezTo>
                    <a:pt x="178" y="211"/>
                    <a:pt x="182" y="210"/>
                    <a:pt x="184" y="208"/>
                  </a:cubicBezTo>
                  <a:cubicBezTo>
                    <a:pt x="189" y="203"/>
                    <a:pt x="189" y="203"/>
                    <a:pt x="189" y="203"/>
                  </a:cubicBezTo>
                  <a:cubicBezTo>
                    <a:pt x="191" y="200"/>
                    <a:pt x="194" y="196"/>
                    <a:pt x="195" y="192"/>
                  </a:cubicBezTo>
                  <a:cubicBezTo>
                    <a:pt x="195" y="192"/>
                    <a:pt x="198" y="185"/>
                    <a:pt x="198" y="184"/>
                  </a:cubicBezTo>
                  <a:cubicBezTo>
                    <a:pt x="198" y="183"/>
                    <a:pt x="200" y="181"/>
                    <a:pt x="200" y="181"/>
                  </a:cubicBezTo>
                  <a:cubicBezTo>
                    <a:pt x="203" y="180"/>
                    <a:pt x="207" y="177"/>
                    <a:pt x="208" y="175"/>
                  </a:cubicBezTo>
                  <a:cubicBezTo>
                    <a:pt x="209" y="173"/>
                    <a:pt x="210" y="170"/>
                    <a:pt x="211" y="168"/>
                  </a:cubicBezTo>
                  <a:cubicBezTo>
                    <a:pt x="211" y="167"/>
                    <a:pt x="212" y="167"/>
                    <a:pt x="212" y="166"/>
                  </a:cubicBezTo>
                  <a:cubicBezTo>
                    <a:pt x="213" y="164"/>
                    <a:pt x="215" y="160"/>
                    <a:pt x="218" y="158"/>
                  </a:cubicBezTo>
                  <a:cubicBezTo>
                    <a:pt x="219" y="158"/>
                    <a:pt x="219" y="158"/>
                    <a:pt x="219" y="158"/>
                  </a:cubicBezTo>
                  <a:cubicBezTo>
                    <a:pt x="221" y="155"/>
                    <a:pt x="225" y="151"/>
                    <a:pt x="227" y="148"/>
                  </a:cubicBezTo>
                  <a:cubicBezTo>
                    <a:pt x="229" y="144"/>
                    <a:pt x="229" y="144"/>
                    <a:pt x="229" y="144"/>
                  </a:cubicBezTo>
                  <a:cubicBezTo>
                    <a:pt x="230" y="143"/>
                    <a:pt x="230" y="143"/>
                    <a:pt x="230" y="142"/>
                  </a:cubicBezTo>
                  <a:cubicBezTo>
                    <a:pt x="230" y="142"/>
                    <a:pt x="230" y="141"/>
                    <a:pt x="230" y="141"/>
                  </a:cubicBezTo>
                  <a:cubicBezTo>
                    <a:pt x="230" y="140"/>
                    <a:pt x="228" y="140"/>
                    <a:pt x="227" y="140"/>
                  </a:cubicBezTo>
                  <a:cubicBezTo>
                    <a:pt x="226" y="140"/>
                    <a:pt x="226" y="140"/>
                    <a:pt x="226" y="140"/>
                  </a:cubicBezTo>
                  <a:cubicBezTo>
                    <a:pt x="223" y="141"/>
                    <a:pt x="218" y="140"/>
                    <a:pt x="215" y="138"/>
                  </a:cubicBezTo>
                  <a:cubicBezTo>
                    <a:pt x="212" y="136"/>
                    <a:pt x="212" y="136"/>
                    <a:pt x="212" y="136"/>
                  </a:cubicBezTo>
                  <a:cubicBezTo>
                    <a:pt x="209" y="134"/>
                    <a:pt x="207" y="131"/>
                    <a:pt x="208" y="130"/>
                  </a:cubicBezTo>
                  <a:cubicBezTo>
                    <a:pt x="208" y="128"/>
                    <a:pt x="211" y="129"/>
                    <a:pt x="214" y="130"/>
                  </a:cubicBezTo>
                  <a:cubicBezTo>
                    <a:pt x="217" y="132"/>
                    <a:pt x="217" y="132"/>
                    <a:pt x="217" y="132"/>
                  </a:cubicBezTo>
                  <a:cubicBezTo>
                    <a:pt x="220" y="133"/>
                    <a:pt x="225" y="135"/>
                    <a:pt x="228" y="134"/>
                  </a:cubicBezTo>
                  <a:cubicBezTo>
                    <a:pt x="229" y="134"/>
                    <a:pt x="229" y="134"/>
                    <a:pt x="229" y="134"/>
                  </a:cubicBezTo>
                  <a:cubicBezTo>
                    <a:pt x="231" y="134"/>
                    <a:pt x="231" y="134"/>
                    <a:pt x="231" y="134"/>
                  </a:cubicBezTo>
                  <a:cubicBezTo>
                    <a:pt x="235" y="134"/>
                    <a:pt x="238" y="132"/>
                    <a:pt x="239" y="130"/>
                  </a:cubicBezTo>
                  <a:cubicBezTo>
                    <a:pt x="240" y="129"/>
                    <a:pt x="241" y="127"/>
                    <a:pt x="241" y="125"/>
                  </a:cubicBezTo>
                  <a:cubicBezTo>
                    <a:pt x="241" y="127"/>
                    <a:pt x="241" y="129"/>
                    <a:pt x="241" y="131"/>
                  </a:cubicBezTo>
                  <a:cubicBezTo>
                    <a:pt x="241" y="132"/>
                    <a:pt x="241" y="134"/>
                    <a:pt x="241" y="1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 dirty="0"/>
            </a:p>
          </p:txBody>
        </p:sp>
        <p:sp>
          <p:nvSpPr>
            <p:cNvPr id="19471" name="Freeform 15"/>
            <p:cNvSpPr/>
            <p:nvPr/>
          </p:nvSpPr>
          <p:spPr bwMode="auto">
            <a:xfrm>
              <a:off x="392" y="382"/>
              <a:ext cx="26" cy="32"/>
            </a:xfrm>
            <a:custGeom>
              <a:avLst/>
              <a:gdLst>
                <a:gd name="T0" fmla="*/ 13 w 13"/>
                <a:gd name="T1" fmla="*/ 4 h 16"/>
                <a:gd name="T2" fmla="*/ 9 w 13"/>
                <a:gd name="T3" fmla="*/ 11 h 16"/>
                <a:gd name="T4" fmla="*/ 4 w 13"/>
                <a:gd name="T5" fmla="*/ 15 h 16"/>
                <a:gd name="T6" fmla="*/ 4 w 13"/>
                <a:gd name="T7" fmla="*/ 16 h 16"/>
                <a:gd name="T8" fmla="*/ 0 w 13"/>
                <a:gd name="T9" fmla="*/ 15 h 16"/>
                <a:gd name="T10" fmla="*/ 0 w 13"/>
                <a:gd name="T11" fmla="*/ 12 h 16"/>
                <a:gd name="T12" fmla="*/ 5 w 13"/>
                <a:gd name="T13" fmla="*/ 5 h 16"/>
                <a:gd name="T14" fmla="*/ 10 w 13"/>
                <a:gd name="T15" fmla="*/ 1 h 16"/>
                <a:gd name="T16" fmla="*/ 11 w 13"/>
                <a:gd name="T17" fmla="*/ 0 h 16"/>
                <a:gd name="T18" fmla="*/ 13 w 13"/>
                <a:gd name="T19" fmla="*/ 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16">
                  <a:moveTo>
                    <a:pt x="13" y="4"/>
                  </a:moveTo>
                  <a:cubicBezTo>
                    <a:pt x="12" y="7"/>
                    <a:pt x="11" y="10"/>
                    <a:pt x="9" y="11"/>
                  </a:cubicBezTo>
                  <a:cubicBezTo>
                    <a:pt x="8" y="13"/>
                    <a:pt x="6" y="15"/>
                    <a:pt x="4" y="15"/>
                  </a:cubicBezTo>
                  <a:cubicBezTo>
                    <a:pt x="4" y="15"/>
                    <a:pt x="4" y="15"/>
                    <a:pt x="4" y="16"/>
                  </a:cubicBezTo>
                  <a:cubicBezTo>
                    <a:pt x="2" y="16"/>
                    <a:pt x="1" y="16"/>
                    <a:pt x="0" y="15"/>
                  </a:cubicBezTo>
                  <a:cubicBezTo>
                    <a:pt x="0" y="15"/>
                    <a:pt x="0" y="13"/>
                    <a:pt x="0" y="12"/>
                  </a:cubicBezTo>
                  <a:cubicBezTo>
                    <a:pt x="1" y="11"/>
                    <a:pt x="3" y="8"/>
                    <a:pt x="5" y="5"/>
                  </a:cubicBezTo>
                  <a:cubicBezTo>
                    <a:pt x="6" y="3"/>
                    <a:pt x="8" y="1"/>
                    <a:pt x="10" y="1"/>
                  </a:cubicBezTo>
                  <a:cubicBezTo>
                    <a:pt x="10" y="0"/>
                    <a:pt x="10" y="0"/>
                    <a:pt x="11" y="0"/>
                  </a:cubicBezTo>
                  <a:cubicBezTo>
                    <a:pt x="12" y="0"/>
                    <a:pt x="13" y="2"/>
                    <a:pt x="1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402417" y="2477559"/>
            <a:ext cx="2929467" cy="0"/>
          </a:xfrm>
          <a:prstGeom prst="line">
            <a:avLst/>
          </a:prstGeom>
          <a:noFill/>
          <a:ln w="19050">
            <a:solidFill>
              <a:schemeClr val="tx1">
                <a:lumMod val="85000"/>
                <a:lumOff val="15000"/>
              </a:schemeClr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9473" name="Freeform 17"/>
          <p:cNvSpPr/>
          <p:nvPr/>
        </p:nvSpPr>
        <p:spPr bwMode="auto">
          <a:xfrm>
            <a:off x="2402417" y="2697693"/>
            <a:ext cx="2929467" cy="565151"/>
          </a:xfrm>
          <a:custGeom>
            <a:avLst/>
            <a:gdLst>
              <a:gd name="T0" fmla="*/ 0 w 1384"/>
              <a:gd name="T1" fmla="*/ 0 h 267"/>
              <a:gd name="T2" fmla="*/ 1150 w 1384"/>
              <a:gd name="T3" fmla="*/ 0 h 267"/>
              <a:gd name="T4" fmla="*/ 1150 w 1384"/>
              <a:gd name="T5" fmla="*/ 267 h 267"/>
              <a:gd name="T6" fmla="*/ 1384 w 1384"/>
              <a:gd name="T7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4" h="267">
                <a:moveTo>
                  <a:pt x="0" y="0"/>
                </a:moveTo>
                <a:lnTo>
                  <a:pt x="1150" y="0"/>
                </a:lnTo>
                <a:lnTo>
                  <a:pt x="1150" y="267"/>
                </a:lnTo>
                <a:lnTo>
                  <a:pt x="1384" y="267"/>
                </a:lnTo>
              </a:path>
            </a:pathLst>
          </a:custGeom>
          <a:noFill/>
          <a:ln w="19050" cap="flat" cmpd="sng">
            <a:solidFill>
              <a:schemeClr val="tx1">
                <a:lumMod val="85000"/>
                <a:lumOff val="15000"/>
              </a:schemeClr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9474" name="Freeform 18"/>
          <p:cNvSpPr/>
          <p:nvPr/>
        </p:nvSpPr>
        <p:spPr bwMode="auto">
          <a:xfrm>
            <a:off x="2402417" y="2915710"/>
            <a:ext cx="2929467" cy="1159933"/>
          </a:xfrm>
          <a:custGeom>
            <a:avLst/>
            <a:gdLst>
              <a:gd name="T0" fmla="*/ 0 w 1384"/>
              <a:gd name="T1" fmla="*/ 0 h 548"/>
              <a:gd name="T2" fmla="*/ 996 w 1384"/>
              <a:gd name="T3" fmla="*/ 0 h 548"/>
              <a:gd name="T4" fmla="*/ 996 w 1384"/>
              <a:gd name="T5" fmla="*/ 548 h 548"/>
              <a:gd name="T6" fmla="*/ 1384 w 1384"/>
              <a:gd name="T7" fmla="*/ 548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4" h="548">
                <a:moveTo>
                  <a:pt x="0" y="0"/>
                </a:moveTo>
                <a:lnTo>
                  <a:pt x="996" y="0"/>
                </a:lnTo>
                <a:lnTo>
                  <a:pt x="996" y="548"/>
                </a:lnTo>
                <a:lnTo>
                  <a:pt x="1384" y="548"/>
                </a:lnTo>
              </a:path>
            </a:pathLst>
          </a:custGeom>
          <a:noFill/>
          <a:ln w="19050" cap="flat" cmpd="sng">
            <a:solidFill>
              <a:schemeClr val="tx1">
                <a:lumMod val="85000"/>
                <a:lumOff val="15000"/>
              </a:schemeClr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sp>
        <p:nvSpPr>
          <p:cNvPr id="19475" name="Freeform 19"/>
          <p:cNvSpPr/>
          <p:nvPr/>
        </p:nvSpPr>
        <p:spPr bwMode="auto">
          <a:xfrm>
            <a:off x="2402417" y="3127377"/>
            <a:ext cx="2929467" cy="1697567"/>
          </a:xfrm>
          <a:custGeom>
            <a:avLst/>
            <a:gdLst>
              <a:gd name="T0" fmla="*/ 0 w 1384"/>
              <a:gd name="T1" fmla="*/ 0 h 802"/>
              <a:gd name="T2" fmla="*/ 841 w 1384"/>
              <a:gd name="T3" fmla="*/ 0 h 802"/>
              <a:gd name="T4" fmla="*/ 841 w 1384"/>
              <a:gd name="T5" fmla="*/ 802 h 802"/>
              <a:gd name="T6" fmla="*/ 1384 w 1384"/>
              <a:gd name="T7" fmla="*/ 802 h 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84" h="802">
                <a:moveTo>
                  <a:pt x="0" y="0"/>
                </a:moveTo>
                <a:lnTo>
                  <a:pt x="841" y="0"/>
                </a:lnTo>
                <a:lnTo>
                  <a:pt x="841" y="802"/>
                </a:lnTo>
                <a:lnTo>
                  <a:pt x="1384" y="802"/>
                </a:lnTo>
              </a:path>
            </a:pathLst>
          </a:custGeom>
          <a:noFill/>
          <a:ln w="19050" cap="flat" cmpd="sng">
            <a:solidFill>
              <a:schemeClr val="tx1">
                <a:lumMod val="85000"/>
                <a:lumOff val="15000"/>
              </a:schemeClr>
            </a:solidFill>
            <a:prstDash val="dash"/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19476" name="Group 20"/>
          <p:cNvGrpSpPr/>
          <p:nvPr/>
        </p:nvGrpSpPr>
        <p:grpSpPr bwMode="auto">
          <a:xfrm>
            <a:off x="5511652" y="4610928"/>
            <a:ext cx="398230" cy="419564"/>
            <a:chOff x="0" y="0"/>
            <a:chExt cx="167" cy="177"/>
          </a:xfrm>
          <a:solidFill>
            <a:srgbClr val="DF573F"/>
          </a:solidFill>
        </p:grpSpPr>
        <p:sp>
          <p:nvSpPr>
            <p:cNvPr id="19477" name="Freeform 21"/>
            <p:cNvSpPr/>
            <p:nvPr/>
          </p:nvSpPr>
          <p:spPr bwMode="auto">
            <a:xfrm>
              <a:off x="133" y="42"/>
              <a:ext cx="16" cy="135"/>
            </a:xfrm>
            <a:custGeom>
              <a:avLst/>
              <a:gdLst>
                <a:gd name="T0" fmla="*/ 4 w 8"/>
                <a:gd name="T1" fmla="*/ 0 h 68"/>
                <a:gd name="T2" fmla="*/ 0 w 8"/>
                <a:gd name="T3" fmla="*/ 4 h 68"/>
                <a:gd name="T4" fmla="*/ 0 w 8"/>
                <a:gd name="T5" fmla="*/ 64 h 68"/>
                <a:gd name="T6" fmla="*/ 4 w 8"/>
                <a:gd name="T7" fmla="*/ 68 h 68"/>
                <a:gd name="T8" fmla="*/ 8 w 8"/>
                <a:gd name="T9" fmla="*/ 64 h 68"/>
                <a:gd name="T10" fmla="*/ 8 w 8"/>
                <a:gd name="T11" fmla="*/ 4 h 68"/>
                <a:gd name="T12" fmla="*/ 4 w 8"/>
                <a:gd name="T1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68">
                  <a:moveTo>
                    <a:pt x="4" y="0"/>
                  </a:moveTo>
                  <a:cubicBezTo>
                    <a:pt x="2" y="0"/>
                    <a:pt x="0" y="2"/>
                    <a:pt x="0" y="4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0" y="66"/>
                    <a:pt x="2" y="68"/>
                    <a:pt x="4" y="68"/>
                  </a:cubicBezTo>
                  <a:cubicBezTo>
                    <a:pt x="6" y="68"/>
                    <a:pt x="8" y="66"/>
                    <a:pt x="8" y="6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78" name="Freeform 22"/>
            <p:cNvSpPr/>
            <p:nvPr/>
          </p:nvSpPr>
          <p:spPr bwMode="auto">
            <a:xfrm>
              <a:off x="153" y="66"/>
              <a:ext cx="14" cy="111"/>
            </a:xfrm>
            <a:custGeom>
              <a:avLst/>
              <a:gdLst>
                <a:gd name="T0" fmla="*/ 4 w 7"/>
                <a:gd name="T1" fmla="*/ 0 h 56"/>
                <a:gd name="T2" fmla="*/ 0 w 7"/>
                <a:gd name="T3" fmla="*/ 4 h 56"/>
                <a:gd name="T4" fmla="*/ 0 w 7"/>
                <a:gd name="T5" fmla="*/ 52 h 56"/>
                <a:gd name="T6" fmla="*/ 4 w 7"/>
                <a:gd name="T7" fmla="*/ 56 h 56"/>
                <a:gd name="T8" fmla="*/ 7 w 7"/>
                <a:gd name="T9" fmla="*/ 52 h 56"/>
                <a:gd name="T10" fmla="*/ 7 w 7"/>
                <a:gd name="T11" fmla="*/ 4 h 56"/>
                <a:gd name="T12" fmla="*/ 4 w 7"/>
                <a:gd name="T1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56">
                  <a:moveTo>
                    <a:pt x="4" y="0"/>
                  </a:moveTo>
                  <a:cubicBezTo>
                    <a:pt x="1" y="0"/>
                    <a:pt x="0" y="2"/>
                    <a:pt x="0" y="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4"/>
                    <a:pt x="1" y="56"/>
                    <a:pt x="4" y="56"/>
                  </a:cubicBezTo>
                  <a:cubicBezTo>
                    <a:pt x="6" y="56"/>
                    <a:pt x="7" y="54"/>
                    <a:pt x="7" y="52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6" y="0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79" name="Freeform 23"/>
            <p:cNvSpPr/>
            <p:nvPr/>
          </p:nvSpPr>
          <p:spPr bwMode="auto">
            <a:xfrm>
              <a:off x="32" y="52"/>
              <a:ext cx="61" cy="16"/>
            </a:xfrm>
            <a:custGeom>
              <a:avLst/>
              <a:gdLst>
                <a:gd name="T0" fmla="*/ 27 w 31"/>
                <a:gd name="T1" fmla="*/ 0 h 8"/>
                <a:gd name="T2" fmla="*/ 4 w 31"/>
                <a:gd name="T3" fmla="*/ 0 h 8"/>
                <a:gd name="T4" fmla="*/ 0 w 31"/>
                <a:gd name="T5" fmla="*/ 4 h 8"/>
                <a:gd name="T6" fmla="*/ 4 w 31"/>
                <a:gd name="T7" fmla="*/ 8 h 8"/>
                <a:gd name="T8" fmla="*/ 27 w 31"/>
                <a:gd name="T9" fmla="*/ 8 h 8"/>
                <a:gd name="T10" fmla="*/ 31 w 31"/>
                <a:gd name="T11" fmla="*/ 4 h 8"/>
                <a:gd name="T12" fmla="*/ 27 w 31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8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7" y="8"/>
                    <a:pt x="27" y="8"/>
                    <a:pt x="27" y="8"/>
                  </a:cubicBezTo>
                  <a:cubicBezTo>
                    <a:pt x="30" y="8"/>
                    <a:pt x="31" y="6"/>
                    <a:pt x="31" y="4"/>
                  </a:cubicBezTo>
                  <a:cubicBezTo>
                    <a:pt x="31" y="2"/>
                    <a:pt x="30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80" name="Freeform 24"/>
            <p:cNvSpPr/>
            <p:nvPr/>
          </p:nvSpPr>
          <p:spPr bwMode="auto">
            <a:xfrm>
              <a:off x="32" y="82"/>
              <a:ext cx="61" cy="14"/>
            </a:xfrm>
            <a:custGeom>
              <a:avLst/>
              <a:gdLst>
                <a:gd name="T0" fmla="*/ 27 w 31"/>
                <a:gd name="T1" fmla="*/ 0 h 7"/>
                <a:gd name="T2" fmla="*/ 4 w 31"/>
                <a:gd name="T3" fmla="*/ 0 h 7"/>
                <a:gd name="T4" fmla="*/ 0 w 31"/>
                <a:gd name="T5" fmla="*/ 4 h 7"/>
                <a:gd name="T6" fmla="*/ 4 w 31"/>
                <a:gd name="T7" fmla="*/ 7 h 7"/>
                <a:gd name="T8" fmla="*/ 27 w 31"/>
                <a:gd name="T9" fmla="*/ 7 h 7"/>
                <a:gd name="T10" fmla="*/ 31 w 31"/>
                <a:gd name="T11" fmla="*/ 4 h 7"/>
                <a:gd name="T12" fmla="*/ 27 w 31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7">
                  <a:moveTo>
                    <a:pt x="27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7"/>
                    <a:pt x="4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30" y="7"/>
                    <a:pt x="31" y="6"/>
                    <a:pt x="31" y="4"/>
                  </a:cubicBezTo>
                  <a:cubicBezTo>
                    <a:pt x="31" y="2"/>
                    <a:pt x="30" y="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81" name="Freeform 25"/>
            <p:cNvSpPr/>
            <p:nvPr/>
          </p:nvSpPr>
          <p:spPr bwMode="auto">
            <a:xfrm>
              <a:off x="34" y="112"/>
              <a:ext cx="45" cy="14"/>
            </a:xfrm>
            <a:custGeom>
              <a:avLst/>
              <a:gdLst>
                <a:gd name="T0" fmla="*/ 19 w 23"/>
                <a:gd name="T1" fmla="*/ 0 h 7"/>
                <a:gd name="T2" fmla="*/ 3 w 23"/>
                <a:gd name="T3" fmla="*/ 0 h 7"/>
                <a:gd name="T4" fmla="*/ 0 w 23"/>
                <a:gd name="T5" fmla="*/ 4 h 7"/>
                <a:gd name="T6" fmla="*/ 3 w 23"/>
                <a:gd name="T7" fmla="*/ 7 h 7"/>
                <a:gd name="T8" fmla="*/ 19 w 23"/>
                <a:gd name="T9" fmla="*/ 7 h 7"/>
                <a:gd name="T10" fmla="*/ 23 w 23"/>
                <a:gd name="T11" fmla="*/ 4 h 7"/>
                <a:gd name="T12" fmla="*/ 19 w 23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7">
                  <a:moveTo>
                    <a:pt x="19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21" y="7"/>
                    <a:pt x="23" y="6"/>
                    <a:pt x="23" y="4"/>
                  </a:cubicBezTo>
                  <a:cubicBezTo>
                    <a:pt x="23" y="1"/>
                    <a:pt x="21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82" name="Freeform 26"/>
            <p:cNvSpPr>
              <a:spLocks noEditPoints="1"/>
            </p:cNvSpPr>
            <p:nvPr/>
          </p:nvSpPr>
          <p:spPr bwMode="auto">
            <a:xfrm>
              <a:off x="0" y="0"/>
              <a:ext cx="127" cy="177"/>
            </a:xfrm>
            <a:custGeom>
              <a:avLst/>
              <a:gdLst>
                <a:gd name="T0" fmla="*/ 55 w 64"/>
                <a:gd name="T1" fmla="*/ 0 h 89"/>
                <a:gd name="T2" fmla="*/ 9 w 64"/>
                <a:gd name="T3" fmla="*/ 0 h 89"/>
                <a:gd name="T4" fmla="*/ 0 w 64"/>
                <a:gd name="T5" fmla="*/ 9 h 89"/>
                <a:gd name="T6" fmla="*/ 0 w 64"/>
                <a:gd name="T7" fmla="*/ 81 h 89"/>
                <a:gd name="T8" fmla="*/ 9 w 64"/>
                <a:gd name="T9" fmla="*/ 89 h 89"/>
                <a:gd name="T10" fmla="*/ 55 w 64"/>
                <a:gd name="T11" fmla="*/ 89 h 89"/>
                <a:gd name="T12" fmla="*/ 64 w 64"/>
                <a:gd name="T13" fmla="*/ 81 h 89"/>
                <a:gd name="T14" fmla="*/ 64 w 64"/>
                <a:gd name="T15" fmla="*/ 9 h 89"/>
                <a:gd name="T16" fmla="*/ 55 w 64"/>
                <a:gd name="T17" fmla="*/ 0 h 89"/>
                <a:gd name="T18" fmla="*/ 56 w 64"/>
                <a:gd name="T19" fmla="*/ 81 h 89"/>
                <a:gd name="T20" fmla="*/ 55 w 64"/>
                <a:gd name="T21" fmla="*/ 82 h 89"/>
                <a:gd name="T22" fmla="*/ 9 w 64"/>
                <a:gd name="T23" fmla="*/ 82 h 89"/>
                <a:gd name="T24" fmla="*/ 8 w 64"/>
                <a:gd name="T25" fmla="*/ 81 h 89"/>
                <a:gd name="T26" fmla="*/ 8 w 64"/>
                <a:gd name="T27" fmla="*/ 9 h 89"/>
                <a:gd name="T28" fmla="*/ 9 w 64"/>
                <a:gd name="T29" fmla="*/ 8 h 89"/>
                <a:gd name="T30" fmla="*/ 55 w 64"/>
                <a:gd name="T31" fmla="*/ 8 h 89"/>
                <a:gd name="T32" fmla="*/ 56 w 64"/>
                <a:gd name="T33" fmla="*/ 9 h 89"/>
                <a:gd name="T34" fmla="*/ 56 w 64"/>
                <a:gd name="T35" fmla="*/ 8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4" h="89">
                  <a:moveTo>
                    <a:pt x="5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5"/>
                    <a:pt x="4" y="89"/>
                    <a:pt x="9" y="89"/>
                  </a:cubicBezTo>
                  <a:cubicBezTo>
                    <a:pt x="55" y="89"/>
                    <a:pt x="55" y="89"/>
                    <a:pt x="55" y="89"/>
                  </a:cubicBezTo>
                  <a:cubicBezTo>
                    <a:pt x="60" y="89"/>
                    <a:pt x="64" y="85"/>
                    <a:pt x="64" y="81"/>
                  </a:cubicBezTo>
                  <a:cubicBezTo>
                    <a:pt x="64" y="9"/>
                    <a:pt x="64" y="9"/>
                    <a:pt x="64" y="9"/>
                  </a:cubicBezTo>
                  <a:cubicBezTo>
                    <a:pt x="64" y="4"/>
                    <a:pt x="60" y="0"/>
                    <a:pt x="55" y="0"/>
                  </a:cubicBezTo>
                  <a:close/>
                  <a:moveTo>
                    <a:pt x="56" y="81"/>
                  </a:moveTo>
                  <a:cubicBezTo>
                    <a:pt x="56" y="81"/>
                    <a:pt x="56" y="82"/>
                    <a:pt x="55" y="82"/>
                  </a:cubicBezTo>
                  <a:cubicBezTo>
                    <a:pt x="9" y="82"/>
                    <a:pt x="9" y="82"/>
                    <a:pt x="9" y="82"/>
                  </a:cubicBezTo>
                  <a:cubicBezTo>
                    <a:pt x="8" y="82"/>
                    <a:pt x="8" y="81"/>
                    <a:pt x="8" y="8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8"/>
                    <a:pt x="56" y="8"/>
                    <a:pt x="56" y="9"/>
                  </a:cubicBezTo>
                  <a:lnTo>
                    <a:pt x="56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9483" name="Freeform 27"/>
          <p:cNvSpPr>
            <a:spLocks noEditPoints="1"/>
          </p:cNvSpPr>
          <p:nvPr/>
        </p:nvSpPr>
        <p:spPr bwMode="auto">
          <a:xfrm>
            <a:off x="5499548" y="3865861"/>
            <a:ext cx="426672" cy="419564"/>
          </a:xfrm>
          <a:custGeom>
            <a:avLst/>
            <a:gdLst>
              <a:gd name="T0" fmla="*/ 89 w 89"/>
              <a:gd name="T1" fmla="*/ 49 h 89"/>
              <a:gd name="T2" fmla="*/ 39 w 89"/>
              <a:gd name="T3" fmla="*/ 0 h 89"/>
              <a:gd name="T4" fmla="*/ 36 w 89"/>
              <a:gd name="T5" fmla="*/ 0 h 89"/>
              <a:gd name="T6" fmla="*/ 36 w 89"/>
              <a:gd name="T7" fmla="*/ 10 h 89"/>
              <a:gd name="T8" fmla="*/ 0 w 89"/>
              <a:gd name="T9" fmla="*/ 49 h 89"/>
              <a:gd name="T10" fmla="*/ 39 w 89"/>
              <a:gd name="T11" fmla="*/ 89 h 89"/>
              <a:gd name="T12" fmla="*/ 62 w 89"/>
              <a:gd name="T13" fmla="*/ 82 h 89"/>
              <a:gd name="T14" fmla="*/ 79 w 89"/>
              <a:gd name="T15" fmla="*/ 53 h 89"/>
              <a:gd name="T16" fmla="*/ 89 w 89"/>
              <a:gd name="T17" fmla="*/ 53 h 89"/>
              <a:gd name="T18" fmla="*/ 89 w 89"/>
              <a:gd name="T19" fmla="*/ 49 h 89"/>
              <a:gd name="T20" fmla="*/ 57 w 89"/>
              <a:gd name="T21" fmla="*/ 76 h 89"/>
              <a:gd name="T22" fmla="*/ 39 w 89"/>
              <a:gd name="T23" fmla="*/ 81 h 89"/>
              <a:gd name="T24" fmla="*/ 7 w 89"/>
              <a:gd name="T25" fmla="*/ 49 h 89"/>
              <a:gd name="T26" fmla="*/ 36 w 89"/>
              <a:gd name="T27" fmla="*/ 18 h 89"/>
              <a:gd name="T28" fmla="*/ 36 w 89"/>
              <a:gd name="T29" fmla="*/ 53 h 89"/>
              <a:gd name="T30" fmla="*/ 71 w 89"/>
              <a:gd name="T31" fmla="*/ 53 h 89"/>
              <a:gd name="T32" fmla="*/ 57 w 89"/>
              <a:gd name="T33" fmla="*/ 76 h 89"/>
              <a:gd name="T34" fmla="*/ 43 w 89"/>
              <a:gd name="T35" fmla="*/ 45 h 89"/>
              <a:gd name="T36" fmla="*/ 43 w 89"/>
              <a:gd name="T37" fmla="*/ 8 h 89"/>
              <a:gd name="T38" fmla="*/ 81 w 89"/>
              <a:gd name="T39" fmla="*/ 45 h 89"/>
              <a:gd name="T40" fmla="*/ 43 w 89"/>
              <a:gd name="T41" fmla="*/ 45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9" h="89">
                <a:moveTo>
                  <a:pt x="89" y="49"/>
                </a:moveTo>
                <a:cubicBezTo>
                  <a:pt x="89" y="22"/>
                  <a:pt x="67" y="0"/>
                  <a:pt x="39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0"/>
                  <a:pt x="36" y="10"/>
                  <a:pt x="36" y="10"/>
                </a:cubicBezTo>
                <a:cubicBezTo>
                  <a:pt x="16" y="12"/>
                  <a:pt x="0" y="29"/>
                  <a:pt x="0" y="49"/>
                </a:cubicBezTo>
                <a:cubicBezTo>
                  <a:pt x="0" y="71"/>
                  <a:pt x="18" y="89"/>
                  <a:pt x="39" y="89"/>
                </a:cubicBezTo>
                <a:cubicBezTo>
                  <a:pt x="47" y="89"/>
                  <a:pt x="55" y="86"/>
                  <a:pt x="62" y="82"/>
                </a:cubicBezTo>
                <a:cubicBezTo>
                  <a:pt x="71" y="75"/>
                  <a:pt x="78" y="65"/>
                  <a:pt x="79" y="53"/>
                </a:cubicBezTo>
                <a:cubicBezTo>
                  <a:pt x="89" y="53"/>
                  <a:pt x="89" y="53"/>
                  <a:pt x="89" y="53"/>
                </a:cubicBezTo>
                <a:lnTo>
                  <a:pt x="89" y="49"/>
                </a:lnTo>
                <a:close/>
                <a:moveTo>
                  <a:pt x="57" y="76"/>
                </a:moveTo>
                <a:cubicBezTo>
                  <a:pt x="52" y="79"/>
                  <a:pt x="46" y="81"/>
                  <a:pt x="39" y="81"/>
                </a:cubicBezTo>
                <a:cubicBezTo>
                  <a:pt x="22" y="81"/>
                  <a:pt x="7" y="67"/>
                  <a:pt x="7" y="49"/>
                </a:cubicBezTo>
                <a:cubicBezTo>
                  <a:pt x="7" y="33"/>
                  <a:pt x="20" y="19"/>
                  <a:pt x="36" y="18"/>
                </a:cubicBezTo>
                <a:cubicBezTo>
                  <a:pt x="36" y="53"/>
                  <a:pt x="36" y="53"/>
                  <a:pt x="36" y="53"/>
                </a:cubicBezTo>
                <a:cubicBezTo>
                  <a:pt x="71" y="53"/>
                  <a:pt x="71" y="53"/>
                  <a:pt x="71" y="53"/>
                </a:cubicBezTo>
                <a:cubicBezTo>
                  <a:pt x="70" y="62"/>
                  <a:pt x="65" y="70"/>
                  <a:pt x="57" y="76"/>
                </a:cubicBezTo>
                <a:close/>
                <a:moveTo>
                  <a:pt x="43" y="45"/>
                </a:moveTo>
                <a:cubicBezTo>
                  <a:pt x="43" y="8"/>
                  <a:pt x="43" y="8"/>
                  <a:pt x="43" y="8"/>
                </a:cubicBezTo>
                <a:cubicBezTo>
                  <a:pt x="63" y="9"/>
                  <a:pt x="79" y="25"/>
                  <a:pt x="81" y="45"/>
                </a:cubicBezTo>
                <a:lnTo>
                  <a:pt x="43" y="45"/>
                </a:lnTo>
                <a:close/>
              </a:path>
            </a:pathLst>
          </a:custGeom>
          <a:solidFill>
            <a:srgbClr val="534A5D"/>
          </a:solidFill>
          <a:ln>
            <a:noFill/>
          </a:ln>
        </p:spPr>
        <p:txBody>
          <a:bodyPr/>
          <a:lstStyle/>
          <a:p>
            <a:endParaRPr lang="zh-CN" altLang="en-US" sz="2400"/>
          </a:p>
        </p:txBody>
      </p:sp>
      <p:grpSp>
        <p:nvGrpSpPr>
          <p:cNvPr id="19484" name="Group 28"/>
          <p:cNvGrpSpPr/>
          <p:nvPr/>
        </p:nvGrpSpPr>
        <p:grpSpPr bwMode="auto">
          <a:xfrm>
            <a:off x="5499548" y="3075834"/>
            <a:ext cx="426672" cy="369784"/>
            <a:chOff x="0" y="0"/>
            <a:chExt cx="177" cy="155"/>
          </a:xfrm>
          <a:solidFill>
            <a:srgbClr val="DF573F"/>
          </a:solidFill>
        </p:grpSpPr>
        <p:sp>
          <p:nvSpPr>
            <p:cNvPr id="19485" name="Freeform 29"/>
            <p:cNvSpPr>
              <a:spLocks noEditPoints="1"/>
            </p:cNvSpPr>
            <p:nvPr/>
          </p:nvSpPr>
          <p:spPr bwMode="auto">
            <a:xfrm>
              <a:off x="0" y="32"/>
              <a:ext cx="143" cy="123"/>
            </a:xfrm>
            <a:custGeom>
              <a:avLst/>
              <a:gdLst>
                <a:gd name="T0" fmla="*/ 68 w 72"/>
                <a:gd name="T1" fmla="*/ 0 h 62"/>
                <a:gd name="T2" fmla="*/ 4 w 72"/>
                <a:gd name="T3" fmla="*/ 0 h 62"/>
                <a:gd name="T4" fmla="*/ 0 w 72"/>
                <a:gd name="T5" fmla="*/ 4 h 62"/>
                <a:gd name="T6" fmla="*/ 0 w 72"/>
                <a:gd name="T7" fmla="*/ 58 h 62"/>
                <a:gd name="T8" fmla="*/ 4 w 72"/>
                <a:gd name="T9" fmla="*/ 62 h 62"/>
                <a:gd name="T10" fmla="*/ 68 w 72"/>
                <a:gd name="T11" fmla="*/ 62 h 62"/>
                <a:gd name="T12" fmla="*/ 72 w 72"/>
                <a:gd name="T13" fmla="*/ 58 h 62"/>
                <a:gd name="T14" fmla="*/ 72 w 72"/>
                <a:gd name="T15" fmla="*/ 36 h 62"/>
                <a:gd name="T16" fmla="*/ 72 w 72"/>
                <a:gd name="T17" fmla="*/ 26 h 62"/>
                <a:gd name="T18" fmla="*/ 72 w 72"/>
                <a:gd name="T19" fmla="*/ 4 h 62"/>
                <a:gd name="T20" fmla="*/ 68 w 72"/>
                <a:gd name="T21" fmla="*/ 0 h 62"/>
                <a:gd name="T22" fmla="*/ 7 w 72"/>
                <a:gd name="T23" fmla="*/ 54 h 62"/>
                <a:gd name="T24" fmla="*/ 7 w 72"/>
                <a:gd name="T25" fmla="*/ 8 h 62"/>
                <a:gd name="T26" fmla="*/ 65 w 72"/>
                <a:gd name="T27" fmla="*/ 8 h 62"/>
                <a:gd name="T28" fmla="*/ 65 w 72"/>
                <a:gd name="T29" fmla="*/ 23 h 62"/>
                <a:gd name="T30" fmla="*/ 57 w 72"/>
                <a:gd name="T31" fmla="*/ 23 h 62"/>
                <a:gd name="T32" fmla="*/ 48 w 72"/>
                <a:gd name="T33" fmla="*/ 31 h 62"/>
                <a:gd name="T34" fmla="*/ 57 w 72"/>
                <a:gd name="T35" fmla="*/ 40 h 62"/>
                <a:gd name="T36" fmla="*/ 65 w 72"/>
                <a:gd name="T37" fmla="*/ 40 h 62"/>
                <a:gd name="T38" fmla="*/ 65 w 72"/>
                <a:gd name="T39" fmla="*/ 54 h 62"/>
                <a:gd name="T40" fmla="*/ 7 w 72"/>
                <a:gd name="T41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62">
                  <a:moveTo>
                    <a:pt x="68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0"/>
                    <a:pt x="2" y="62"/>
                    <a:pt x="4" y="62"/>
                  </a:cubicBezTo>
                  <a:cubicBezTo>
                    <a:pt x="68" y="62"/>
                    <a:pt x="68" y="62"/>
                    <a:pt x="68" y="62"/>
                  </a:cubicBezTo>
                  <a:cubicBezTo>
                    <a:pt x="70" y="62"/>
                    <a:pt x="72" y="60"/>
                    <a:pt x="72" y="58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2"/>
                    <a:pt x="70" y="0"/>
                    <a:pt x="68" y="0"/>
                  </a:cubicBezTo>
                  <a:close/>
                  <a:moveTo>
                    <a:pt x="7" y="54"/>
                  </a:moveTo>
                  <a:cubicBezTo>
                    <a:pt x="7" y="8"/>
                    <a:pt x="7" y="8"/>
                    <a:pt x="7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5" y="23"/>
                    <a:pt x="65" y="23"/>
                    <a:pt x="65" y="23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2" y="23"/>
                    <a:pt x="48" y="26"/>
                    <a:pt x="48" y="31"/>
                  </a:cubicBezTo>
                  <a:cubicBezTo>
                    <a:pt x="48" y="36"/>
                    <a:pt x="52" y="40"/>
                    <a:pt x="57" y="40"/>
                  </a:cubicBezTo>
                  <a:cubicBezTo>
                    <a:pt x="65" y="40"/>
                    <a:pt x="65" y="40"/>
                    <a:pt x="65" y="40"/>
                  </a:cubicBezTo>
                  <a:cubicBezTo>
                    <a:pt x="65" y="54"/>
                    <a:pt x="65" y="54"/>
                    <a:pt x="65" y="54"/>
                  </a:cubicBezTo>
                  <a:lnTo>
                    <a:pt x="7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86" name="Freeform 30"/>
            <p:cNvSpPr/>
            <p:nvPr/>
          </p:nvSpPr>
          <p:spPr bwMode="auto">
            <a:xfrm>
              <a:off x="34" y="0"/>
              <a:ext cx="143" cy="121"/>
            </a:xfrm>
            <a:custGeom>
              <a:avLst/>
              <a:gdLst>
                <a:gd name="T0" fmla="*/ 68 w 72"/>
                <a:gd name="T1" fmla="*/ 0 h 61"/>
                <a:gd name="T2" fmla="*/ 3 w 72"/>
                <a:gd name="T3" fmla="*/ 0 h 61"/>
                <a:gd name="T4" fmla="*/ 0 w 72"/>
                <a:gd name="T5" fmla="*/ 4 h 61"/>
                <a:gd name="T6" fmla="*/ 3 w 72"/>
                <a:gd name="T7" fmla="*/ 7 h 61"/>
                <a:gd name="T8" fmla="*/ 64 w 72"/>
                <a:gd name="T9" fmla="*/ 7 h 61"/>
                <a:gd name="T10" fmla="*/ 64 w 72"/>
                <a:gd name="T11" fmla="*/ 57 h 61"/>
                <a:gd name="T12" fmla="*/ 68 w 72"/>
                <a:gd name="T13" fmla="*/ 61 h 61"/>
                <a:gd name="T14" fmla="*/ 72 w 72"/>
                <a:gd name="T15" fmla="*/ 57 h 61"/>
                <a:gd name="T16" fmla="*/ 72 w 72"/>
                <a:gd name="T17" fmla="*/ 4 h 61"/>
                <a:gd name="T18" fmla="*/ 68 w 72"/>
                <a:gd name="T1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2" h="61">
                  <a:moveTo>
                    <a:pt x="68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1"/>
                    <a:pt x="0" y="4"/>
                  </a:cubicBezTo>
                  <a:cubicBezTo>
                    <a:pt x="0" y="6"/>
                    <a:pt x="1" y="7"/>
                    <a:pt x="3" y="7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4" y="57"/>
                    <a:pt x="64" y="57"/>
                    <a:pt x="64" y="57"/>
                  </a:cubicBezTo>
                  <a:cubicBezTo>
                    <a:pt x="64" y="60"/>
                    <a:pt x="66" y="61"/>
                    <a:pt x="68" y="61"/>
                  </a:cubicBezTo>
                  <a:cubicBezTo>
                    <a:pt x="70" y="61"/>
                    <a:pt x="72" y="60"/>
                    <a:pt x="72" y="57"/>
                  </a:cubicBezTo>
                  <a:cubicBezTo>
                    <a:pt x="72" y="4"/>
                    <a:pt x="72" y="4"/>
                    <a:pt x="72" y="4"/>
                  </a:cubicBezTo>
                  <a:cubicBezTo>
                    <a:pt x="72" y="1"/>
                    <a:pt x="70" y="0"/>
                    <a:pt x="6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19487" name="Group 31"/>
          <p:cNvGrpSpPr/>
          <p:nvPr/>
        </p:nvGrpSpPr>
        <p:grpSpPr bwMode="auto">
          <a:xfrm>
            <a:off x="5499548" y="2252961"/>
            <a:ext cx="426672" cy="419564"/>
            <a:chOff x="0" y="0"/>
            <a:chExt cx="177" cy="177"/>
          </a:xfrm>
          <a:solidFill>
            <a:srgbClr val="534A5D"/>
          </a:solidFill>
        </p:grpSpPr>
        <p:sp>
          <p:nvSpPr>
            <p:cNvPr id="19488" name="Freeform 32"/>
            <p:cNvSpPr>
              <a:spLocks noEditPoints="1"/>
            </p:cNvSpPr>
            <p:nvPr/>
          </p:nvSpPr>
          <p:spPr bwMode="auto">
            <a:xfrm>
              <a:off x="48" y="48"/>
              <a:ext cx="81" cy="81"/>
            </a:xfrm>
            <a:custGeom>
              <a:avLst/>
              <a:gdLst>
                <a:gd name="T0" fmla="*/ 35 w 41"/>
                <a:gd name="T1" fmla="*/ 1 h 41"/>
                <a:gd name="T2" fmla="*/ 11 w 41"/>
                <a:gd name="T3" fmla="*/ 10 h 41"/>
                <a:gd name="T4" fmla="*/ 11 w 41"/>
                <a:gd name="T5" fmla="*/ 10 h 41"/>
                <a:gd name="T6" fmla="*/ 11 w 41"/>
                <a:gd name="T7" fmla="*/ 10 h 41"/>
                <a:gd name="T8" fmla="*/ 10 w 41"/>
                <a:gd name="T9" fmla="*/ 10 h 41"/>
                <a:gd name="T10" fmla="*/ 10 w 41"/>
                <a:gd name="T11" fmla="*/ 11 h 41"/>
                <a:gd name="T12" fmla="*/ 10 w 41"/>
                <a:gd name="T13" fmla="*/ 11 h 41"/>
                <a:gd name="T14" fmla="*/ 9 w 41"/>
                <a:gd name="T15" fmla="*/ 11 h 41"/>
                <a:gd name="T16" fmla="*/ 9 w 41"/>
                <a:gd name="T17" fmla="*/ 12 h 41"/>
                <a:gd name="T18" fmla="*/ 9 w 41"/>
                <a:gd name="T19" fmla="*/ 12 h 41"/>
                <a:gd name="T20" fmla="*/ 0 w 41"/>
                <a:gd name="T21" fmla="*/ 36 h 41"/>
                <a:gd name="T22" fmla="*/ 1 w 41"/>
                <a:gd name="T23" fmla="*/ 40 h 41"/>
                <a:gd name="T24" fmla="*/ 4 w 41"/>
                <a:gd name="T25" fmla="*/ 41 h 41"/>
                <a:gd name="T26" fmla="*/ 5 w 41"/>
                <a:gd name="T27" fmla="*/ 41 h 41"/>
                <a:gd name="T28" fmla="*/ 29 w 41"/>
                <a:gd name="T29" fmla="*/ 32 h 41"/>
                <a:gd name="T30" fmla="*/ 30 w 41"/>
                <a:gd name="T31" fmla="*/ 32 h 41"/>
                <a:gd name="T32" fmla="*/ 30 w 41"/>
                <a:gd name="T33" fmla="*/ 32 h 41"/>
                <a:gd name="T34" fmla="*/ 30 w 41"/>
                <a:gd name="T35" fmla="*/ 32 h 41"/>
                <a:gd name="T36" fmla="*/ 31 w 41"/>
                <a:gd name="T37" fmla="*/ 31 h 41"/>
                <a:gd name="T38" fmla="*/ 31 w 41"/>
                <a:gd name="T39" fmla="*/ 31 h 41"/>
                <a:gd name="T40" fmla="*/ 31 w 41"/>
                <a:gd name="T41" fmla="*/ 31 h 41"/>
                <a:gd name="T42" fmla="*/ 32 w 41"/>
                <a:gd name="T43" fmla="*/ 30 h 41"/>
                <a:gd name="T44" fmla="*/ 32 w 41"/>
                <a:gd name="T45" fmla="*/ 30 h 41"/>
                <a:gd name="T46" fmla="*/ 40 w 41"/>
                <a:gd name="T47" fmla="*/ 6 h 41"/>
                <a:gd name="T48" fmla="*/ 39 w 41"/>
                <a:gd name="T49" fmla="*/ 2 h 41"/>
                <a:gd name="T50" fmla="*/ 35 w 41"/>
                <a:gd name="T51" fmla="*/ 1 h 41"/>
                <a:gd name="T52" fmla="*/ 10 w 41"/>
                <a:gd name="T53" fmla="*/ 31 h 41"/>
                <a:gd name="T54" fmla="*/ 14 w 41"/>
                <a:gd name="T55" fmla="*/ 20 h 41"/>
                <a:gd name="T56" fmla="*/ 21 w 41"/>
                <a:gd name="T57" fmla="*/ 27 h 41"/>
                <a:gd name="T58" fmla="*/ 10 w 41"/>
                <a:gd name="T59" fmla="*/ 3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" h="41">
                  <a:moveTo>
                    <a:pt x="35" y="1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1"/>
                    <a:pt x="9" y="11"/>
                    <a:pt x="9" y="11"/>
                  </a:cubicBezTo>
                  <a:cubicBezTo>
                    <a:pt x="9" y="11"/>
                    <a:pt x="9" y="12"/>
                    <a:pt x="9" y="12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7"/>
                    <a:pt x="0" y="39"/>
                    <a:pt x="1" y="40"/>
                  </a:cubicBezTo>
                  <a:cubicBezTo>
                    <a:pt x="2" y="41"/>
                    <a:pt x="3" y="41"/>
                    <a:pt x="4" y="41"/>
                  </a:cubicBezTo>
                  <a:cubicBezTo>
                    <a:pt x="4" y="41"/>
                    <a:pt x="5" y="41"/>
                    <a:pt x="5" y="41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32"/>
                    <a:pt x="29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1" y="32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31" y="30"/>
                    <a:pt x="31" y="30"/>
                    <a:pt x="32" y="30"/>
                  </a:cubicBezTo>
                  <a:cubicBezTo>
                    <a:pt x="32" y="30"/>
                    <a:pt x="32" y="30"/>
                    <a:pt x="32" y="30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1" y="4"/>
                    <a:pt x="40" y="3"/>
                    <a:pt x="39" y="2"/>
                  </a:cubicBezTo>
                  <a:cubicBezTo>
                    <a:pt x="38" y="1"/>
                    <a:pt x="37" y="0"/>
                    <a:pt x="35" y="1"/>
                  </a:cubicBezTo>
                  <a:close/>
                  <a:moveTo>
                    <a:pt x="10" y="31"/>
                  </a:moveTo>
                  <a:cubicBezTo>
                    <a:pt x="14" y="20"/>
                    <a:pt x="14" y="20"/>
                    <a:pt x="14" y="20"/>
                  </a:cubicBezTo>
                  <a:cubicBezTo>
                    <a:pt x="21" y="27"/>
                    <a:pt x="21" y="27"/>
                    <a:pt x="21" y="27"/>
                  </a:cubicBezTo>
                  <a:lnTo>
                    <a:pt x="1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9489" name="Freeform 33"/>
            <p:cNvSpPr>
              <a:spLocks noEditPoints="1"/>
            </p:cNvSpPr>
            <p:nvPr/>
          </p:nvSpPr>
          <p:spPr bwMode="auto">
            <a:xfrm>
              <a:off x="0" y="0"/>
              <a:ext cx="177" cy="177"/>
            </a:xfrm>
            <a:custGeom>
              <a:avLst/>
              <a:gdLst>
                <a:gd name="T0" fmla="*/ 72 w 89"/>
                <a:gd name="T1" fmla="*/ 0 h 89"/>
                <a:gd name="T2" fmla="*/ 16 w 89"/>
                <a:gd name="T3" fmla="*/ 0 h 89"/>
                <a:gd name="T4" fmla="*/ 0 w 89"/>
                <a:gd name="T5" fmla="*/ 17 h 89"/>
                <a:gd name="T6" fmla="*/ 0 w 89"/>
                <a:gd name="T7" fmla="*/ 73 h 89"/>
                <a:gd name="T8" fmla="*/ 16 w 89"/>
                <a:gd name="T9" fmla="*/ 89 h 89"/>
                <a:gd name="T10" fmla="*/ 72 w 89"/>
                <a:gd name="T11" fmla="*/ 89 h 89"/>
                <a:gd name="T12" fmla="*/ 76 w 89"/>
                <a:gd name="T13" fmla="*/ 89 h 89"/>
                <a:gd name="T14" fmla="*/ 89 w 89"/>
                <a:gd name="T15" fmla="*/ 73 h 89"/>
                <a:gd name="T16" fmla="*/ 89 w 89"/>
                <a:gd name="T17" fmla="*/ 17 h 89"/>
                <a:gd name="T18" fmla="*/ 72 w 89"/>
                <a:gd name="T19" fmla="*/ 0 h 89"/>
                <a:gd name="T20" fmla="*/ 81 w 89"/>
                <a:gd name="T21" fmla="*/ 73 h 89"/>
                <a:gd name="T22" fmla="*/ 74 w 89"/>
                <a:gd name="T23" fmla="*/ 82 h 89"/>
                <a:gd name="T24" fmla="*/ 72 w 89"/>
                <a:gd name="T25" fmla="*/ 82 h 89"/>
                <a:gd name="T26" fmla="*/ 16 w 89"/>
                <a:gd name="T27" fmla="*/ 82 h 89"/>
                <a:gd name="T28" fmla="*/ 7 w 89"/>
                <a:gd name="T29" fmla="*/ 73 h 89"/>
                <a:gd name="T30" fmla="*/ 7 w 89"/>
                <a:gd name="T31" fmla="*/ 17 h 89"/>
                <a:gd name="T32" fmla="*/ 16 w 89"/>
                <a:gd name="T33" fmla="*/ 8 h 89"/>
                <a:gd name="T34" fmla="*/ 72 w 89"/>
                <a:gd name="T35" fmla="*/ 8 h 89"/>
                <a:gd name="T36" fmla="*/ 81 w 89"/>
                <a:gd name="T37" fmla="*/ 17 h 89"/>
                <a:gd name="T38" fmla="*/ 81 w 89"/>
                <a:gd name="T39" fmla="*/ 73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" h="89">
                  <a:moveTo>
                    <a:pt x="72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82"/>
                    <a:pt x="7" y="89"/>
                    <a:pt x="16" y="89"/>
                  </a:cubicBezTo>
                  <a:cubicBezTo>
                    <a:pt x="72" y="89"/>
                    <a:pt x="72" y="89"/>
                    <a:pt x="72" y="89"/>
                  </a:cubicBezTo>
                  <a:cubicBezTo>
                    <a:pt x="73" y="89"/>
                    <a:pt x="75" y="89"/>
                    <a:pt x="76" y="89"/>
                  </a:cubicBezTo>
                  <a:cubicBezTo>
                    <a:pt x="83" y="88"/>
                    <a:pt x="89" y="81"/>
                    <a:pt x="89" y="73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8"/>
                    <a:pt x="81" y="0"/>
                    <a:pt x="72" y="0"/>
                  </a:cubicBezTo>
                  <a:close/>
                  <a:moveTo>
                    <a:pt x="81" y="73"/>
                  </a:moveTo>
                  <a:cubicBezTo>
                    <a:pt x="81" y="77"/>
                    <a:pt x="78" y="81"/>
                    <a:pt x="74" y="82"/>
                  </a:cubicBezTo>
                  <a:cubicBezTo>
                    <a:pt x="74" y="82"/>
                    <a:pt x="73" y="82"/>
                    <a:pt x="72" y="82"/>
                  </a:cubicBezTo>
                  <a:cubicBezTo>
                    <a:pt x="16" y="82"/>
                    <a:pt x="16" y="82"/>
                    <a:pt x="16" y="82"/>
                  </a:cubicBezTo>
                  <a:cubicBezTo>
                    <a:pt x="11" y="82"/>
                    <a:pt x="7" y="78"/>
                    <a:pt x="7" y="73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7" y="12"/>
                    <a:pt x="11" y="8"/>
                    <a:pt x="16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7" y="8"/>
                    <a:pt x="81" y="12"/>
                    <a:pt x="81" y="17"/>
                  </a:cubicBezTo>
                  <a:lnTo>
                    <a:pt x="81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901267" y="2206626"/>
            <a:ext cx="14139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75%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5901267" y="3010960"/>
            <a:ext cx="14139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68%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5901267" y="3832226"/>
            <a:ext cx="14139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56%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5901267" y="4568826"/>
            <a:ext cx="14139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43%</a:t>
            </a:r>
            <a:endParaRPr lang="en-US" altLang="zh-CN" sz="240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682123" y="2177554"/>
            <a:ext cx="3107460" cy="348918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682122" y="2490504"/>
            <a:ext cx="5140531" cy="31461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682123" y="3050901"/>
            <a:ext cx="3107460" cy="348918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6682122" y="3363851"/>
            <a:ext cx="5140531" cy="31461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6682123" y="3832981"/>
            <a:ext cx="3107460" cy="348918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682122" y="4149106"/>
            <a:ext cx="5140531" cy="31461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6682123" y="4621327"/>
            <a:ext cx="3107460" cy="348918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6682122" y="4934277"/>
            <a:ext cx="5140531" cy="314615"/>
          </a:xfrm>
          <a:prstGeom prst="rect">
            <a:avLst/>
          </a:prstGeom>
          <a:noFill/>
        </p:spPr>
        <p:txBody>
          <a:bodyPr vert="horz" wrap="none" lIns="0" tIns="0" rIns="0" bIns="0" anchor="ctr">
            <a:noAutofit/>
          </a:bodyPr>
          <a:lstStyle/>
          <a:p>
            <a:pPr algn="l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/>
      <p:bldP spid="19467" grpId="0" animBg="1"/>
      <p:bldP spid="19468" grpId="0" animBg="1"/>
      <p:bldP spid="19472" grpId="0" animBg="1"/>
      <p:bldP spid="19473" grpId="0" animBg="1"/>
      <p:bldP spid="19474" grpId="0" animBg="1"/>
      <p:bldP spid="19475" grpId="0" animBg="1"/>
      <p:bldP spid="19483" grpId="0" animBg="1"/>
      <p:bldP spid="19490" grpId="0"/>
      <p:bldP spid="19492" grpId="0"/>
      <p:bldP spid="19494" grpId="0"/>
      <p:bldP spid="19496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ck Arc 43"/>
          <p:cNvSpPr/>
          <p:nvPr/>
        </p:nvSpPr>
        <p:spPr>
          <a:xfrm>
            <a:off x="5107368" y="1610497"/>
            <a:ext cx="1984666" cy="1984666"/>
          </a:xfrm>
          <a:prstGeom prst="blockArc">
            <a:avLst>
              <a:gd name="adj1" fmla="val 8199420"/>
              <a:gd name="adj2" fmla="val 2525835"/>
              <a:gd name="adj3" fmla="val 18224"/>
            </a:avLst>
          </a:prstGeom>
          <a:solidFill>
            <a:srgbClr val="FB7943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sp>
        <p:nvSpPr>
          <p:cNvPr id="3" name="Block Arc 41"/>
          <p:cNvSpPr/>
          <p:nvPr/>
        </p:nvSpPr>
        <p:spPr>
          <a:xfrm flipH="1" flipV="1">
            <a:off x="6337241" y="2673395"/>
            <a:ext cx="1984666" cy="1984666"/>
          </a:xfrm>
          <a:prstGeom prst="blockArc">
            <a:avLst>
              <a:gd name="adj1" fmla="val 2799269"/>
              <a:gd name="adj2" fmla="val 2790150"/>
              <a:gd name="adj3" fmla="val 18069"/>
            </a:avLst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sp>
        <p:nvSpPr>
          <p:cNvPr id="6" name="Oval 44"/>
          <p:cNvSpPr/>
          <p:nvPr/>
        </p:nvSpPr>
        <p:spPr>
          <a:xfrm>
            <a:off x="5723696" y="2222501"/>
            <a:ext cx="760074" cy="760073"/>
          </a:xfrm>
          <a:prstGeom prst="ellipse">
            <a:avLst/>
          </a:prstGeom>
          <a:noFill/>
          <a:ln w="19050">
            <a:solidFill>
              <a:srgbClr val="FB7943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sp>
        <p:nvSpPr>
          <p:cNvPr id="7" name="Oval 45"/>
          <p:cNvSpPr/>
          <p:nvPr/>
        </p:nvSpPr>
        <p:spPr>
          <a:xfrm>
            <a:off x="4488794" y="3273930"/>
            <a:ext cx="760074" cy="760073"/>
          </a:xfrm>
          <a:prstGeom prst="ellipse">
            <a:avLst/>
          </a:prstGeom>
          <a:noFill/>
          <a:ln w="19050">
            <a:solidFill>
              <a:srgbClr val="5CCC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sp>
        <p:nvSpPr>
          <p:cNvPr id="8" name="Oval 46"/>
          <p:cNvSpPr/>
          <p:nvPr/>
        </p:nvSpPr>
        <p:spPr>
          <a:xfrm>
            <a:off x="6943898" y="3273930"/>
            <a:ext cx="760074" cy="760073"/>
          </a:xfrm>
          <a:prstGeom prst="ellipse">
            <a:avLst/>
          </a:prstGeom>
          <a:noFill/>
          <a:ln w="19050">
            <a:solidFill>
              <a:srgbClr val="5CCC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grpSp>
        <p:nvGrpSpPr>
          <p:cNvPr id="9" name="Group 47"/>
          <p:cNvGrpSpPr/>
          <p:nvPr/>
        </p:nvGrpSpPr>
        <p:grpSpPr bwMode="auto">
          <a:xfrm>
            <a:off x="7112949" y="3532622"/>
            <a:ext cx="439459" cy="242688"/>
            <a:chOff x="0" y="0"/>
            <a:chExt cx="573" cy="317"/>
          </a:xfrm>
          <a:solidFill>
            <a:srgbClr val="5CCCFF"/>
          </a:solidFill>
          <a:effectLst/>
        </p:grpSpPr>
        <p:sp>
          <p:nvSpPr>
            <p:cNvPr id="36" name="Freeform: Shape 48"/>
            <p:cNvSpPr/>
            <p:nvPr/>
          </p:nvSpPr>
          <p:spPr bwMode="auto">
            <a:xfrm>
              <a:off x="0" y="0"/>
              <a:ext cx="573" cy="31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1600" h="21600">
                  <a:moveTo>
                    <a:pt x="10809" y="0"/>
                  </a:moveTo>
                  <a:cubicBezTo>
                    <a:pt x="4964" y="0"/>
                    <a:pt x="0" y="10568"/>
                    <a:pt x="0" y="10568"/>
                  </a:cubicBezTo>
                  <a:lnTo>
                    <a:pt x="0" y="10966"/>
                  </a:lnTo>
                  <a:cubicBezTo>
                    <a:pt x="0" y="10966"/>
                    <a:pt x="4945" y="21600"/>
                    <a:pt x="10791" y="21600"/>
                  </a:cubicBezTo>
                  <a:cubicBezTo>
                    <a:pt x="16635" y="21600"/>
                    <a:pt x="21600" y="11032"/>
                    <a:pt x="21600" y="11032"/>
                  </a:cubicBezTo>
                  <a:lnTo>
                    <a:pt x="21600" y="10634"/>
                  </a:lnTo>
                  <a:cubicBezTo>
                    <a:pt x="21600" y="10635"/>
                    <a:pt x="16654" y="0"/>
                    <a:pt x="10809" y="0"/>
                  </a:cubicBezTo>
                  <a:close/>
                  <a:moveTo>
                    <a:pt x="10772" y="17410"/>
                  </a:moveTo>
                  <a:cubicBezTo>
                    <a:pt x="8794" y="17410"/>
                    <a:pt x="7191" y="14514"/>
                    <a:pt x="7191" y="10942"/>
                  </a:cubicBezTo>
                  <a:cubicBezTo>
                    <a:pt x="7191" y="7369"/>
                    <a:pt x="8794" y="4473"/>
                    <a:pt x="10772" y="4473"/>
                  </a:cubicBezTo>
                  <a:cubicBezTo>
                    <a:pt x="12750" y="4473"/>
                    <a:pt x="14353" y="7369"/>
                    <a:pt x="14353" y="10942"/>
                  </a:cubicBezTo>
                  <a:cubicBezTo>
                    <a:pt x="14353" y="14514"/>
                    <a:pt x="12750" y="17410"/>
                    <a:pt x="10772" y="17410"/>
                  </a:cubicBezTo>
                  <a:close/>
                  <a:moveTo>
                    <a:pt x="10772" y="1741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Freeform: Shape 49"/>
            <p:cNvSpPr/>
            <p:nvPr/>
          </p:nvSpPr>
          <p:spPr bwMode="auto">
            <a:xfrm>
              <a:off x="247" y="120"/>
              <a:ext cx="88" cy="87"/>
            </a:xfrm>
            <a:custGeom>
              <a:avLst/>
              <a:gdLst>
                <a:gd name="T0" fmla="*/ 0 w 21598"/>
                <a:gd name="T1" fmla="*/ 0 h 21598"/>
                <a:gd name="T2" fmla="*/ 0 w 21598"/>
                <a:gd name="T3" fmla="*/ 0 h 21598"/>
                <a:gd name="T4" fmla="*/ 0 w 21598"/>
                <a:gd name="T5" fmla="*/ 0 h 21598"/>
                <a:gd name="T6" fmla="*/ 0 w 21598"/>
                <a:gd name="T7" fmla="*/ 0 h 21598"/>
                <a:gd name="T8" fmla="*/ 0 w 21598"/>
                <a:gd name="T9" fmla="*/ 0 h 21598"/>
                <a:gd name="T10" fmla="*/ 0 w 21598"/>
                <a:gd name="T11" fmla="*/ 0 h 21598"/>
                <a:gd name="T12" fmla="*/ 0 w 21598"/>
                <a:gd name="T13" fmla="*/ 0 h 21598"/>
                <a:gd name="T14" fmla="*/ 0 w 21598"/>
                <a:gd name="T15" fmla="*/ 0 h 21598"/>
                <a:gd name="T16" fmla="*/ 0 w 21598"/>
                <a:gd name="T17" fmla="*/ 0 h 21598"/>
                <a:gd name="T18" fmla="*/ 0 w 21598"/>
                <a:gd name="T19" fmla="*/ 0 h 21598"/>
                <a:gd name="T20" fmla="*/ 0 w 21598"/>
                <a:gd name="T21" fmla="*/ 0 h 21598"/>
                <a:gd name="T22" fmla="*/ 0 w 21598"/>
                <a:gd name="T23" fmla="*/ 0 h 21598"/>
                <a:gd name="T24" fmla="*/ 0 w 21598"/>
                <a:gd name="T25" fmla="*/ 0 h 21598"/>
                <a:gd name="T26" fmla="*/ 0 w 21598"/>
                <a:gd name="T27" fmla="*/ 0 h 21598"/>
                <a:gd name="T28" fmla="*/ 0 w 21598"/>
                <a:gd name="T29" fmla="*/ 0 h 21598"/>
                <a:gd name="T30" fmla="*/ 0 w 21598"/>
                <a:gd name="T31" fmla="*/ 0 h 21598"/>
                <a:gd name="T32" fmla="*/ 0 w 21598"/>
                <a:gd name="T33" fmla="*/ 0 h 21598"/>
                <a:gd name="T34" fmla="*/ 0 w 21598"/>
                <a:gd name="T35" fmla="*/ 0 h 215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21598" h="21598">
                  <a:moveTo>
                    <a:pt x="21598" y="10799"/>
                  </a:moveTo>
                  <a:cubicBezTo>
                    <a:pt x="21599" y="9385"/>
                    <a:pt x="21318" y="7972"/>
                    <a:pt x="20776" y="6666"/>
                  </a:cubicBezTo>
                  <a:cubicBezTo>
                    <a:pt x="20236" y="5360"/>
                    <a:pt x="19435" y="4162"/>
                    <a:pt x="18435" y="3163"/>
                  </a:cubicBezTo>
                  <a:cubicBezTo>
                    <a:pt x="17436" y="2163"/>
                    <a:pt x="16238" y="1362"/>
                    <a:pt x="14932" y="822"/>
                  </a:cubicBezTo>
                  <a:cubicBezTo>
                    <a:pt x="13626" y="280"/>
                    <a:pt x="12213" y="-1"/>
                    <a:pt x="10799" y="0"/>
                  </a:cubicBezTo>
                  <a:cubicBezTo>
                    <a:pt x="9385" y="-1"/>
                    <a:pt x="7972" y="280"/>
                    <a:pt x="6666" y="822"/>
                  </a:cubicBezTo>
                  <a:cubicBezTo>
                    <a:pt x="5360" y="1362"/>
                    <a:pt x="4162" y="2163"/>
                    <a:pt x="3163" y="3163"/>
                  </a:cubicBezTo>
                  <a:cubicBezTo>
                    <a:pt x="2163" y="4162"/>
                    <a:pt x="1362" y="5360"/>
                    <a:pt x="822" y="6666"/>
                  </a:cubicBezTo>
                  <a:cubicBezTo>
                    <a:pt x="280" y="7972"/>
                    <a:pt x="-1" y="9385"/>
                    <a:pt x="0" y="10799"/>
                  </a:cubicBezTo>
                  <a:cubicBezTo>
                    <a:pt x="-1" y="12213"/>
                    <a:pt x="280" y="13626"/>
                    <a:pt x="822" y="14932"/>
                  </a:cubicBezTo>
                  <a:cubicBezTo>
                    <a:pt x="1362" y="16238"/>
                    <a:pt x="2163" y="17436"/>
                    <a:pt x="3163" y="18435"/>
                  </a:cubicBezTo>
                  <a:cubicBezTo>
                    <a:pt x="4162" y="19435"/>
                    <a:pt x="5360" y="20236"/>
                    <a:pt x="6666" y="20776"/>
                  </a:cubicBezTo>
                  <a:cubicBezTo>
                    <a:pt x="7972" y="21318"/>
                    <a:pt x="9385" y="21599"/>
                    <a:pt x="10799" y="21598"/>
                  </a:cubicBezTo>
                  <a:cubicBezTo>
                    <a:pt x="12213" y="21599"/>
                    <a:pt x="13626" y="21318"/>
                    <a:pt x="14932" y="20776"/>
                  </a:cubicBezTo>
                  <a:cubicBezTo>
                    <a:pt x="16238" y="20236"/>
                    <a:pt x="17436" y="19435"/>
                    <a:pt x="18435" y="18435"/>
                  </a:cubicBezTo>
                  <a:cubicBezTo>
                    <a:pt x="19435" y="17436"/>
                    <a:pt x="20236" y="16238"/>
                    <a:pt x="20776" y="14932"/>
                  </a:cubicBezTo>
                  <a:cubicBezTo>
                    <a:pt x="21318" y="13626"/>
                    <a:pt x="21599" y="12213"/>
                    <a:pt x="21598" y="10799"/>
                  </a:cubicBezTo>
                  <a:close/>
                  <a:moveTo>
                    <a:pt x="21598" y="10799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0" name="Group 50"/>
          <p:cNvGrpSpPr/>
          <p:nvPr/>
        </p:nvGrpSpPr>
        <p:grpSpPr bwMode="auto">
          <a:xfrm>
            <a:off x="5876867" y="2372112"/>
            <a:ext cx="439459" cy="439459"/>
            <a:chOff x="0" y="0"/>
            <a:chExt cx="576" cy="576"/>
          </a:xfrm>
          <a:solidFill>
            <a:srgbClr val="FB7943"/>
          </a:solidFill>
          <a:effectLst/>
        </p:grpSpPr>
        <p:sp>
          <p:nvSpPr>
            <p:cNvPr id="17" name="Freeform: Shape 51"/>
            <p:cNvSpPr/>
            <p:nvPr/>
          </p:nvSpPr>
          <p:spPr bwMode="auto">
            <a:xfrm>
              <a:off x="0" y="0"/>
              <a:ext cx="576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w 21600"/>
                <a:gd name="T35" fmla="*/ 0 h 21600"/>
                <a:gd name="T36" fmla="*/ 0 w 21600"/>
                <a:gd name="T37" fmla="*/ 0 h 21600"/>
                <a:gd name="T38" fmla="*/ 0 w 21600"/>
                <a:gd name="T39" fmla="*/ 0 h 21600"/>
                <a:gd name="T40" fmla="*/ 0 w 21600"/>
                <a:gd name="T41" fmla="*/ 0 h 21600"/>
                <a:gd name="T42" fmla="*/ 0 w 21600"/>
                <a:gd name="T43" fmla="*/ 0 h 21600"/>
                <a:gd name="T44" fmla="*/ 0 w 21600"/>
                <a:gd name="T45" fmla="*/ 0 h 21600"/>
                <a:gd name="T46" fmla="*/ 0 w 21600"/>
                <a:gd name="T47" fmla="*/ 0 h 21600"/>
                <a:gd name="T48" fmla="*/ 0 w 21600"/>
                <a:gd name="T49" fmla="*/ 0 h 21600"/>
                <a:gd name="T50" fmla="*/ 0 w 21600"/>
                <a:gd name="T51" fmla="*/ 0 h 21600"/>
                <a:gd name="T52" fmla="*/ 0 w 21600"/>
                <a:gd name="T53" fmla="*/ 0 h 21600"/>
                <a:gd name="T54" fmla="*/ 0 w 21600"/>
                <a:gd name="T55" fmla="*/ 0 h 21600"/>
                <a:gd name="T56" fmla="*/ 0 w 21600"/>
                <a:gd name="T57" fmla="*/ 0 h 21600"/>
                <a:gd name="T58" fmla="*/ 0 w 21600"/>
                <a:gd name="T59" fmla="*/ 0 h 21600"/>
                <a:gd name="T60" fmla="*/ 0 w 21600"/>
                <a:gd name="T61" fmla="*/ 0 h 21600"/>
                <a:gd name="T62" fmla="*/ 0 w 21600"/>
                <a:gd name="T63" fmla="*/ 0 h 21600"/>
                <a:gd name="T64" fmla="*/ 0 w 21600"/>
                <a:gd name="T65" fmla="*/ 0 h 21600"/>
                <a:gd name="T66" fmla="*/ 0 w 21600"/>
                <a:gd name="T67" fmla="*/ 0 h 21600"/>
                <a:gd name="T68" fmla="*/ 0 w 21600"/>
                <a:gd name="T69" fmla="*/ 0 h 21600"/>
                <a:gd name="T70" fmla="*/ 0 w 21600"/>
                <a:gd name="T71" fmla="*/ 0 h 21600"/>
                <a:gd name="T72" fmla="*/ 0 w 21600"/>
                <a:gd name="T73" fmla="*/ 0 h 21600"/>
                <a:gd name="T74" fmla="*/ 0 w 21600"/>
                <a:gd name="T75" fmla="*/ 0 h 21600"/>
                <a:gd name="T76" fmla="*/ 0 w 21600"/>
                <a:gd name="T77" fmla="*/ 0 h 21600"/>
                <a:gd name="T78" fmla="*/ 0 w 21600"/>
                <a:gd name="T79" fmla="*/ 0 h 21600"/>
                <a:gd name="T80" fmla="*/ 0 w 21600"/>
                <a:gd name="T81" fmla="*/ 0 h 21600"/>
                <a:gd name="T82" fmla="*/ 0 w 21600"/>
                <a:gd name="T83" fmla="*/ 0 h 21600"/>
                <a:gd name="T84" fmla="*/ 0 w 21600"/>
                <a:gd name="T85" fmla="*/ 0 h 21600"/>
                <a:gd name="T86" fmla="*/ 0 w 21600"/>
                <a:gd name="T87" fmla="*/ 0 h 21600"/>
                <a:gd name="T88" fmla="*/ 0 w 21600"/>
                <a:gd name="T89" fmla="*/ 0 h 21600"/>
                <a:gd name="T90" fmla="*/ 0 w 21600"/>
                <a:gd name="T91" fmla="*/ 0 h 21600"/>
                <a:gd name="T92" fmla="*/ 0 w 21600"/>
                <a:gd name="T93" fmla="*/ 0 h 21600"/>
                <a:gd name="T94" fmla="*/ 0 w 21600"/>
                <a:gd name="T95" fmla="*/ 0 h 21600"/>
                <a:gd name="T96" fmla="*/ 0 w 21600"/>
                <a:gd name="T97" fmla="*/ 0 h 21600"/>
                <a:gd name="T98" fmla="*/ 0 w 21600"/>
                <a:gd name="T99" fmla="*/ 0 h 21600"/>
                <a:gd name="T100" fmla="*/ 0 w 21600"/>
                <a:gd name="T101" fmla="*/ 0 h 21600"/>
                <a:gd name="T102" fmla="*/ 0 w 21600"/>
                <a:gd name="T103" fmla="*/ 0 h 21600"/>
                <a:gd name="T104" fmla="*/ 0 w 21600"/>
                <a:gd name="T105" fmla="*/ 0 h 21600"/>
                <a:gd name="T106" fmla="*/ 0 w 21600"/>
                <a:gd name="T107" fmla="*/ 0 h 21600"/>
                <a:gd name="T108" fmla="*/ 0 w 21600"/>
                <a:gd name="T109" fmla="*/ 0 h 21600"/>
                <a:gd name="T110" fmla="*/ 0 w 21600"/>
                <a:gd name="T111" fmla="*/ 0 h 21600"/>
                <a:gd name="T112" fmla="*/ 0 w 21600"/>
                <a:gd name="T113" fmla="*/ 0 h 21600"/>
                <a:gd name="T114" fmla="*/ 0 w 21600"/>
                <a:gd name="T115" fmla="*/ 0 h 21600"/>
                <a:gd name="T116" fmla="*/ 0 w 21600"/>
                <a:gd name="T117" fmla="*/ 0 h 216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  <a:moveTo>
                    <a:pt x="17951" y="7646"/>
                  </a:moveTo>
                  <a:cubicBezTo>
                    <a:pt x="18069" y="7639"/>
                    <a:pt x="18121" y="7531"/>
                    <a:pt x="18225" y="7500"/>
                  </a:cubicBezTo>
                  <a:cubicBezTo>
                    <a:pt x="18420" y="7442"/>
                    <a:pt x="18352" y="7564"/>
                    <a:pt x="18447" y="7660"/>
                  </a:cubicBezTo>
                  <a:cubicBezTo>
                    <a:pt x="18529" y="7660"/>
                    <a:pt x="18346" y="7716"/>
                    <a:pt x="18334" y="7716"/>
                  </a:cubicBezTo>
                  <a:cubicBezTo>
                    <a:pt x="18252" y="7747"/>
                    <a:pt x="18257" y="7731"/>
                    <a:pt x="18192" y="7731"/>
                  </a:cubicBezTo>
                  <a:cubicBezTo>
                    <a:pt x="18166" y="7764"/>
                    <a:pt x="18232" y="7915"/>
                    <a:pt x="18248" y="7915"/>
                  </a:cubicBezTo>
                  <a:cubicBezTo>
                    <a:pt x="18307" y="8002"/>
                    <a:pt x="18338" y="7946"/>
                    <a:pt x="18332" y="8076"/>
                  </a:cubicBezTo>
                  <a:cubicBezTo>
                    <a:pt x="18326" y="8193"/>
                    <a:pt x="18422" y="8085"/>
                    <a:pt x="18461" y="8085"/>
                  </a:cubicBezTo>
                  <a:cubicBezTo>
                    <a:pt x="18461" y="8156"/>
                    <a:pt x="18566" y="8214"/>
                    <a:pt x="18574" y="8297"/>
                  </a:cubicBezTo>
                  <a:cubicBezTo>
                    <a:pt x="18528" y="8303"/>
                    <a:pt x="18423" y="8283"/>
                    <a:pt x="18404" y="8297"/>
                  </a:cubicBezTo>
                  <a:cubicBezTo>
                    <a:pt x="18411" y="8380"/>
                    <a:pt x="18461" y="8380"/>
                    <a:pt x="18461" y="8453"/>
                  </a:cubicBezTo>
                  <a:cubicBezTo>
                    <a:pt x="18549" y="8453"/>
                    <a:pt x="18392" y="8680"/>
                    <a:pt x="18546" y="8680"/>
                  </a:cubicBezTo>
                  <a:cubicBezTo>
                    <a:pt x="18510" y="8823"/>
                    <a:pt x="18267" y="8774"/>
                    <a:pt x="18234" y="8638"/>
                  </a:cubicBezTo>
                  <a:cubicBezTo>
                    <a:pt x="17995" y="8584"/>
                    <a:pt x="18122" y="8416"/>
                    <a:pt x="18114" y="8284"/>
                  </a:cubicBezTo>
                  <a:cubicBezTo>
                    <a:pt x="18104" y="8108"/>
                    <a:pt x="17951" y="8050"/>
                    <a:pt x="17951" y="7915"/>
                  </a:cubicBezTo>
                  <a:cubicBezTo>
                    <a:pt x="17826" y="7915"/>
                    <a:pt x="17951" y="7670"/>
                    <a:pt x="17951" y="7646"/>
                  </a:cubicBezTo>
                  <a:close/>
                  <a:moveTo>
                    <a:pt x="17869" y="15860"/>
                  </a:moveTo>
                  <a:cubicBezTo>
                    <a:pt x="17880" y="15711"/>
                    <a:pt x="17855" y="15455"/>
                    <a:pt x="17923" y="15455"/>
                  </a:cubicBezTo>
                  <a:cubicBezTo>
                    <a:pt x="17923" y="15341"/>
                    <a:pt x="17986" y="15185"/>
                    <a:pt x="17994" y="15044"/>
                  </a:cubicBezTo>
                  <a:cubicBezTo>
                    <a:pt x="18017" y="15044"/>
                    <a:pt x="18041" y="15044"/>
                    <a:pt x="18065" y="15044"/>
                  </a:cubicBezTo>
                  <a:cubicBezTo>
                    <a:pt x="18065" y="15015"/>
                    <a:pt x="18058" y="14913"/>
                    <a:pt x="18107" y="14888"/>
                  </a:cubicBezTo>
                  <a:cubicBezTo>
                    <a:pt x="18107" y="14812"/>
                    <a:pt x="18303" y="14778"/>
                    <a:pt x="18192" y="14676"/>
                  </a:cubicBezTo>
                  <a:cubicBezTo>
                    <a:pt x="18145" y="14660"/>
                    <a:pt x="18107" y="14451"/>
                    <a:pt x="18107" y="14378"/>
                  </a:cubicBezTo>
                  <a:cubicBezTo>
                    <a:pt x="18046" y="14439"/>
                    <a:pt x="18138" y="14619"/>
                    <a:pt x="17994" y="14619"/>
                  </a:cubicBezTo>
                  <a:cubicBezTo>
                    <a:pt x="17994" y="14447"/>
                    <a:pt x="17802" y="14718"/>
                    <a:pt x="17966" y="14718"/>
                  </a:cubicBezTo>
                  <a:cubicBezTo>
                    <a:pt x="17966" y="14874"/>
                    <a:pt x="17765" y="14803"/>
                    <a:pt x="17696" y="14761"/>
                  </a:cubicBezTo>
                  <a:cubicBezTo>
                    <a:pt x="17662" y="14847"/>
                    <a:pt x="17637" y="14882"/>
                    <a:pt x="17739" y="14903"/>
                  </a:cubicBezTo>
                  <a:cubicBezTo>
                    <a:pt x="17698" y="15025"/>
                    <a:pt x="17655" y="14946"/>
                    <a:pt x="17597" y="14903"/>
                  </a:cubicBezTo>
                  <a:cubicBezTo>
                    <a:pt x="17540" y="15073"/>
                    <a:pt x="17410" y="16061"/>
                    <a:pt x="17786" y="15978"/>
                  </a:cubicBezTo>
                  <a:cubicBezTo>
                    <a:pt x="16200" y="18114"/>
                    <a:pt x="13659" y="19500"/>
                    <a:pt x="10800" y="19500"/>
                  </a:cubicBezTo>
                  <a:cubicBezTo>
                    <a:pt x="6003" y="19500"/>
                    <a:pt x="2100" y="15597"/>
                    <a:pt x="2100" y="10800"/>
                  </a:cubicBezTo>
                  <a:cubicBezTo>
                    <a:pt x="2100" y="9473"/>
                    <a:pt x="2400" y="8214"/>
                    <a:pt x="2934" y="7088"/>
                  </a:cubicBezTo>
                  <a:cubicBezTo>
                    <a:pt x="2934" y="7089"/>
                    <a:pt x="2936" y="7091"/>
                    <a:pt x="2936" y="7093"/>
                  </a:cubicBezTo>
                  <a:cubicBezTo>
                    <a:pt x="3188" y="7294"/>
                    <a:pt x="3192" y="7631"/>
                    <a:pt x="3192" y="7901"/>
                  </a:cubicBezTo>
                  <a:cubicBezTo>
                    <a:pt x="3158" y="8054"/>
                    <a:pt x="3234" y="8236"/>
                    <a:pt x="3234" y="8383"/>
                  </a:cubicBezTo>
                  <a:cubicBezTo>
                    <a:pt x="3305" y="8418"/>
                    <a:pt x="3432" y="8638"/>
                    <a:pt x="3432" y="8709"/>
                  </a:cubicBezTo>
                  <a:cubicBezTo>
                    <a:pt x="3435" y="8709"/>
                    <a:pt x="3594" y="8932"/>
                    <a:pt x="3603" y="8949"/>
                  </a:cubicBezTo>
                  <a:cubicBezTo>
                    <a:pt x="3792" y="8949"/>
                    <a:pt x="3886" y="9032"/>
                    <a:pt x="3886" y="9205"/>
                  </a:cubicBezTo>
                  <a:cubicBezTo>
                    <a:pt x="3876" y="9205"/>
                    <a:pt x="4000" y="9469"/>
                    <a:pt x="4042" y="9502"/>
                  </a:cubicBezTo>
                  <a:cubicBezTo>
                    <a:pt x="4042" y="9577"/>
                    <a:pt x="4155" y="9849"/>
                    <a:pt x="4226" y="9885"/>
                  </a:cubicBezTo>
                  <a:cubicBezTo>
                    <a:pt x="4226" y="10115"/>
                    <a:pt x="4784" y="10484"/>
                    <a:pt x="4465" y="9943"/>
                  </a:cubicBezTo>
                  <a:cubicBezTo>
                    <a:pt x="4436" y="9894"/>
                    <a:pt x="4289" y="9616"/>
                    <a:pt x="4255" y="9616"/>
                  </a:cubicBezTo>
                  <a:cubicBezTo>
                    <a:pt x="4255" y="9525"/>
                    <a:pt x="4068" y="9420"/>
                    <a:pt x="4090" y="9342"/>
                  </a:cubicBezTo>
                  <a:cubicBezTo>
                    <a:pt x="4124" y="9221"/>
                    <a:pt x="4340" y="9498"/>
                    <a:pt x="4340" y="9559"/>
                  </a:cubicBezTo>
                  <a:cubicBezTo>
                    <a:pt x="4371" y="9559"/>
                    <a:pt x="4453" y="9741"/>
                    <a:pt x="4453" y="9758"/>
                  </a:cubicBezTo>
                  <a:cubicBezTo>
                    <a:pt x="4505" y="9758"/>
                    <a:pt x="4709" y="9909"/>
                    <a:pt x="4709" y="9999"/>
                  </a:cubicBezTo>
                  <a:cubicBezTo>
                    <a:pt x="4856" y="9999"/>
                    <a:pt x="4940" y="10367"/>
                    <a:pt x="4945" y="10471"/>
                  </a:cubicBezTo>
                  <a:cubicBezTo>
                    <a:pt x="4948" y="10558"/>
                    <a:pt x="4996" y="10792"/>
                    <a:pt x="5120" y="10792"/>
                  </a:cubicBezTo>
                  <a:cubicBezTo>
                    <a:pt x="5174" y="10900"/>
                    <a:pt x="5409" y="10861"/>
                    <a:pt x="5460" y="10962"/>
                  </a:cubicBezTo>
                  <a:cubicBezTo>
                    <a:pt x="5611" y="10962"/>
                    <a:pt x="5777" y="11075"/>
                    <a:pt x="5941" y="11075"/>
                  </a:cubicBezTo>
                  <a:cubicBezTo>
                    <a:pt x="6084" y="11075"/>
                    <a:pt x="6113" y="11246"/>
                    <a:pt x="6239" y="11246"/>
                  </a:cubicBezTo>
                  <a:cubicBezTo>
                    <a:pt x="6259" y="11285"/>
                    <a:pt x="6324" y="11271"/>
                    <a:pt x="6324" y="11302"/>
                  </a:cubicBezTo>
                  <a:cubicBezTo>
                    <a:pt x="6448" y="11302"/>
                    <a:pt x="6791" y="11496"/>
                    <a:pt x="6735" y="11642"/>
                  </a:cubicBezTo>
                  <a:cubicBezTo>
                    <a:pt x="6795" y="11672"/>
                    <a:pt x="6964" y="11843"/>
                    <a:pt x="6947" y="11926"/>
                  </a:cubicBezTo>
                  <a:cubicBezTo>
                    <a:pt x="6971" y="12095"/>
                    <a:pt x="7238" y="12086"/>
                    <a:pt x="7345" y="12138"/>
                  </a:cubicBezTo>
                  <a:cubicBezTo>
                    <a:pt x="7444" y="11839"/>
                    <a:pt x="7571" y="12122"/>
                    <a:pt x="7571" y="12266"/>
                  </a:cubicBezTo>
                  <a:cubicBezTo>
                    <a:pt x="7561" y="12313"/>
                    <a:pt x="7571" y="12512"/>
                    <a:pt x="7571" y="12606"/>
                  </a:cubicBezTo>
                  <a:cubicBezTo>
                    <a:pt x="7701" y="12606"/>
                    <a:pt x="7536" y="12818"/>
                    <a:pt x="7501" y="12677"/>
                  </a:cubicBezTo>
                  <a:cubicBezTo>
                    <a:pt x="7451" y="12698"/>
                    <a:pt x="7423" y="12736"/>
                    <a:pt x="7415" y="12790"/>
                  </a:cubicBezTo>
                  <a:cubicBezTo>
                    <a:pt x="7346" y="12790"/>
                    <a:pt x="7186" y="13220"/>
                    <a:pt x="7345" y="13272"/>
                  </a:cubicBezTo>
                  <a:cubicBezTo>
                    <a:pt x="7326" y="13439"/>
                    <a:pt x="7134" y="13582"/>
                    <a:pt x="7316" y="13683"/>
                  </a:cubicBezTo>
                  <a:cubicBezTo>
                    <a:pt x="7316" y="13672"/>
                    <a:pt x="7662" y="14179"/>
                    <a:pt x="7614" y="14179"/>
                  </a:cubicBezTo>
                  <a:cubicBezTo>
                    <a:pt x="7614" y="14259"/>
                    <a:pt x="7665" y="14355"/>
                    <a:pt x="7685" y="14420"/>
                  </a:cubicBezTo>
                  <a:cubicBezTo>
                    <a:pt x="7685" y="14567"/>
                    <a:pt x="7830" y="14902"/>
                    <a:pt x="8039" y="14902"/>
                  </a:cubicBezTo>
                  <a:cubicBezTo>
                    <a:pt x="8037" y="14898"/>
                    <a:pt x="8254" y="15129"/>
                    <a:pt x="8223" y="15129"/>
                  </a:cubicBezTo>
                  <a:cubicBezTo>
                    <a:pt x="8287" y="15511"/>
                    <a:pt x="8195" y="15751"/>
                    <a:pt x="8195" y="16163"/>
                  </a:cubicBezTo>
                  <a:cubicBezTo>
                    <a:pt x="8072" y="16163"/>
                    <a:pt x="8188" y="16989"/>
                    <a:pt x="8025" y="17071"/>
                  </a:cubicBezTo>
                  <a:cubicBezTo>
                    <a:pt x="7995" y="17203"/>
                    <a:pt x="7898" y="17312"/>
                    <a:pt x="7940" y="17396"/>
                  </a:cubicBezTo>
                  <a:cubicBezTo>
                    <a:pt x="7954" y="17531"/>
                    <a:pt x="7940" y="17666"/>
                    <a:pt x="7940" y="17779"/>
                  </a:cubicBezTo>
                  <a:cubicBezTo>
                    <a:pt x="7907" y="17779"/>
                    <a:pt x="7869" y="17962"/>
                    <a:pt x="7869" y="18006"/>
                  </a:cubicBezTo>
                  <a:cubicBezTo>
                    <a:pt x="7775" y="18006"/>
                    <a:pt x="7769" y="18709"/>
                    <a:pt x="7780" y="18957"/>
                  </a:cubicBezTo>
                  <a:cubicBezTo>
                    <a:pt x="8005" y="19041"/>
                    <a:pt x="8236" y="19114"/>
                    <a:pt x="8470" y="19179"/>
                  </a:cubicBezTo>
                  <a:cubicBezTo>
                    <a:pt x="8443" y="19138"/>
                    <a:pt x="8422" y="19094"/>
                    <a:pt x="8422" y="19040"/>
                  </a:cubicBezTo>
                  <a:cubicBezTo>
                    <a:pt x="8327" y="19040"/>
                    <a:pt x="8420" y="18785"/>
                    <a:pt x="8521" y="18785"/>
                  </a:cubicBezTo>
                  <a:cubicBezTo>
                    <a:pt x="8556" y="18663"/>
                    <a:pt x="8618" y="18661"/>
                    <a:pt x="8677" y="18572"/>
                  </a:cubicBezTo>
                  <a:cubicBezTo>
                    <a:pt x="8747" y="18572"/>
                    <a:pt x="8635" y="18459"/>
                    <a:pt x="8635" y="18530"/>
                  </a:cubicBezTo>
                  <a:cubicBezTo>
                    <a:pt x="8618" y="18530"/>
                    <a:pt x="8618" y="18575"/>
                    <a:pt x="8578" y="18586"/>
                  </a:cubicBezTo>
                  <a:cubicBezTo>
                    <a:pt x="8565" y="18552"/>
                    <a:pt x="8582" y="18516"/>
                    <a:pt x="8564" y="18516"/>
                  </a:cubicBezTo>
                  <a:cubicBezTo>
                    <a:pt x="8564" y="18436"/>
                    <a:pt x="8606" y="18359"/>
                    <a:pt x="8606" y="18275"/>
                  </a:cubicBezTo>
                  <a:cubicBezTo>
                    <a:pt x="8633" y="18275"/>
                    <a:pt x="8668" y="18173"/>
                    <a:pt x="8706" y="18147"/>
                  </a:cubicBezTo>
                  <a:cubicBezTo>
                    <a:pt x="8784" y="18056"/>
                    <a:pt x="8862" y="18045"/>
                    <a:pt x="8862" y="17920"/>
                  </a:cubicBezTo>
                  <a:cubicBezTo>
                    <a:pt x="8879" y="17920"/>
                    <a:pt x="8837" y="17779"/>
                    <a:pt x="8805" y="17779"/>
                  </a:cubicBezTo>
                  <a:cubicBezTo>
                    <a:pt x="8888" y="17707"/>
                    <a:pt x="8989" y="17837"/>
                    <a:pt x="8989" y="17693"/>
                  </a:cubicBezTo>
                  <a:cubicBezTo>
                    <a:pt x="9015" y="17693"/>
                    <a:pt x="9032" y="17605"/>
                    <a:pt x="9032" y="17580"/>
                  </a:cubicBezTo>
                  <a:cubicBezTo>
                    <a:pt x="9152" y="17500"/>
                    <a:pt x="9130" y="17481"/>
                    <a:pt x="9315" y="17481"/>
                  </a:cubicBezTo>
                  <a:cubicBezTo>
                    <a:pt x="9338" y="17435"/>
                    <a:pt x="9473" y="17380"/>
                    <a:pt x="9528" y="17382"/>
                  </a:cubicBezTo>
                  <a:cubicBezTo>
                    <a:pt x="9528" y="17362"/>
                    <a:pt x="9545" y="17169"/>
                    <a:pt x="9528" y="17169"/>
                  </a:cubicBezTo>
                  <a:cubicBezTo>
                    <a:pt x="9528" y="17065"/>
                    <a:pt x="9712" y="17054"/>
                    <a:pt x="9712" y="17013"/>
                  </a:cubicBezTo>
                  <a:cubicBezTo>
                    <a:pt x="9812" y="16942"/>
                    <a:pt x="9843" y="16857"/>
                    <a:pt x="9849" y="16740"/>
                  </a:cubicBezTo>
                  <a:cubicBezTo>
                    <a:pt x="9854" y="16645"/>
                    <a:pt x="9994" y="16531"/>
                    <a:pt x="10073" y="16531"/>
                  </a:cubicBezTo>
                  <a:cubicBezTo>
                    <a:pt x="10199" y="16531"/>
                    <a:pt x="10115" y="16475"/>
                    <a:pt x="10194" y="16475"/>
                  </a:cubicBezTo>
                  <a:cubicBezTo>
                    <a:pt x="10171" y="16407"/>
                    <a:pt x="10224" y="16412"/>
                    <a:pt x="10260" y="16368"/>
                  </a:cubicBezTo>
                  <a:cubicBezTo>
                    <a:pt x="10314" y="16301"/>
                    <a:pt x="10296" y="16065"/>
                    <a:pt x="10307" y="15964"/>
                  </a:cubicBezTo>
                  <a:cubicBezTo>
                    <a:pt x="10281" y="15964"/>
                    <a:pt x="10425" y="15828"/>
                    <a:pt x="10435" y="15808"/>
                  </a:cubicBezTo>
                  <a:cubicBezTo>
                    <a:pt x="10502" y="15808"/>
                    <a:pt x="10552" y="15752"/>
                    <a:pt x="10619" y="15752"/>
                  </a:cubicBezTo>
                  <a:cubicBezTo>
                    <a:pt x="10655" y="15681"/>
                    <a:pt x="10888" y="15575"/>
                    <a:pt x="10974" y="15511"/>
                  </a:cubicBezTo>
                  <a:cubicBezTo>
                    <a:pt x="11011" y="15360"/>
                    <a:pt x="11115" y="15330"/>
                    <a:pt x="11115" y="15170"/>
                  </a:cubicBezTo>
                  <a:cubicBezTo>
                    <a:pt x="11157" y="15170"/>
                    <a:pt x="11200" y="14858"/>
                    <a:pt x="11200" y="14802"/>
                  </a:cubicBezTo>
                  <a:cubicBezTo>
                    <a:pt x="11208" y="14802"/>
                    <a:pt x="11215" y="14518"/>
                    <a:pt x="11215" y="14490"/>
                  </a:cubicBezTo>
                  <a:cubicBezTo>
                    <a:pt x="11221" y="14490"/>
                    <a:pt x="11427" y="14261"/>
                    <a:pt x="11427" y="14234"/>
                  </a:cubicBezTo>
                  <a:cubicBezTo>
                    <a:pt x="11617" y="14093"/>
                    <a:pt x="11588" y="13676"/>
                    <a:pt x="11405" y="13514"/>
                  </a:cubicBezTo>
                  <a:cubicBezTo>
                    <a:pt x="11299" y="13420"/>
                    <a:pt x="11232" y="13367"/>
                    <a:pt x="11073" y="13313"/>
                  </a:cubicBezTo>
                  <a:cubicBezTo>
                    <a:pt x="11048" y="13388"/>
                    <a:pt x="10982" y="13340"/>
                    <a:pt x="10915" y="13339"/>
                  </a:cubicBezTo>
                  <a:cubicBezTo>
                    <a:pt x="10800" y="13335"/>
                    <a:pt x="10788" y="13413"/>
                    <a:pt x="10676" y="13413"/>
                  </a:cubicBezTo>
                  <a:cubicBezTo>
                    <a:pt x="10690" y="13345"/>
                    <a:pt x="10725" y="13144"/>
                    <a:pt x="10591" y="13130"/>
                  </a:cubicBezTo>
                  <a:cubicBezTo>
                    <a:pt x="10591" y="13265"/>
                    <a:pt x="10455" y="13200"/>
                    <a:pt x="10492" y="13115"/>
                  </a:cubicBezTo>
                  <a:cubicBezTo>
                    <a:pt x="10428" y="13115"/>
                    <a:pt x="10369" y="13016"/>
                    <a:pt x="10280" y="13002"/>
                  </a:cubicBezTo>
                  <a:cubicBezTo>
                    <a:pt x="10280" y="13147"/>
                    <a:pt x="10062" y="13030"/>
                    <a:pt x="10123" y="13030"/>
                  </a:cubicBezTo>
                  <a:cubicBezTo>
                    <a:pt x="10123" y="13012"/>
                    <a:pt x="10087" y="12817"/>
                    <a:pt x="10138" y="12817"/>
                  </a:cubicBezTo>
                  <a:cubicBezTo>
                    <a:pt x="10121" y="12734"/>
                    <a:pt x="10101" y="12590"/>
                    <a:pt x="10038" y="12548"/>
                  </a:cubicBezTo>
                  <a:cubicBezTo>
                    <a:pt x="9983" y="12431"/>
                    <a:pt x="10070" y="12473"/>
                    <a:pt x="9939" y="12364"/>
                  </a:cubicBezTo>
                  <a:cubicBezTo>
                    <a:pt x="9917" y="12318"/>
                    <a:pt x="9905" y="12353"/>
                    <a:pt x="9883" y="12308"/>
                  </a:cubicBezTo>
                  <a:cubicBezTo>
                    <a:pt x="9839" y="12308"/>
                    <a:pt x="9753" y="12192"/>
                    <a:pt x="9727" y="12293"/>
                  </a:cubicBezTo>
                  <a:cubicBezTo>
                    <a:pt x="9644" y="12287"/>
                    <a:pt x="9572" y="12248"/>
                    <a:pt x="9495" y="12224"/>
                  </a:cubicBezTo>
                  <a:cubicBezTo>
                    <a:pt x="9355" y="12182"/>
                    <a:pt x="9478" y="12169"/>
                    <a:pt x="9386" y="12123"/>
                  </a:cubicBezTo>
                  <a:cubicBezTo>
                    <a:pt x="9386" y="12082"/>
                    <a:pt x="9259" y="12071"/>
                    <a:pt x="9259" y="12010"/>
                  </a:cubicBezTo>
                  <a:cubicBezTo>
                    <a:pt x="9233" y="11942"/>
                    <a:pt x="9182" y="11935"/>
                    <a:pt x="9174" y="11911"/>
                  </a:cubicBezTo>
                  <a:cubicBezTo>
                    <a:pt x="9161" y="11914"/>
                    <a:pt x="9152" y="11909"/>
                    <a:pt x="9145" y="11897"/>
                  </a:cubicBezTo>
                  <a:cubicBezTo>
                    <a:pt x="9117" y="11898"/>
                    <a:pt x="9123" y="11842"/>
                    <a:pt x="9059" y="11842"/>
                  </a:cubicBezTo>
                  <a:cubicBezTo>
                    <a:pt x="9053" y="11822"/>
                    <a:pt x="8992" y="11772"/>
                    <a:pt x="8975" y="11783"/>
                  </a:cubicBezTo>
                  <a:cubicBezTo>
                    <a:pt x="8909" y="11829"/>
                    <a:pt x="8732" y="11807"/>
                    <a:pt x="8655" y="11802"/>
                  </a:cubicBezTo>
                  <a:cubicBezTo>
                    <a:pt x="8463" y="11788"/>
                    <a:pt x="8497" y="11569"/>
                    <a:pt x="8395" y="11556"/>
                  </a:cubicBezTo>
                  <a:cubicBezTo>
                    <a:pt x="8327" y="11603"/>
                    <a:pt x="8249" y="11646"/>
                    <a:pt x="8172" y="11647"/>
                  </a:cubicBezTo>
                  <a:cubicBezTo>
                    <a:pt x="8154" y="11620"/>
                    <a:pt x="8151" y="11627"/>
                    <a:pt x="8111" y="11603"/>
                  </a:cubicBezTo>
                  <a:cubicBezTo>
                    <a:pt x="8101" y="11603"/>
                    <a:pt x="8049" y="11633"/>
                    <a:pt x="8035" y="11643"/>
                  </a:cubicBezTo>
                  <a:cubicBezTo>
                    <a:pt x="7988" y="11672"/>
                    <a:pt x="7943" y="11762"/>
                    <a:pt x="7885" y="11730"/>
                  </a:cubicBezTo>
                  <a:cubicBezTo>
                    <a:pt x="7858" y="11700"/>
                    <a:pt x="7838" y="11708"/>
                    <a:pt x="7827" y="11755"/>
                  </a:cubicBezTo>
                  <a:cubicBezTo>
                    <a:pt x="7708" y="11755"/>
                    <a:pt x="7887" y="12038"/>
                    <a:pt x="7601" y="12038"/>
                  </a:cubicBezTo>
                  <a:cubicBezTo>
                    <a:pt x="7612" y="11938"/>
                    <a:pt x="7602" y="11840"/>
                    <a:pt x="7459" y="11840"/>
                  </a:cubicBezTo>
                  <a:cubicBezTo>
                    <a:pt x="7459" y="11962"/>
                    <a:pt x="7255" y="11938"/>
                    <a:pt x="7161" y="11925"/>
                  </a:cubicBezTo>
                  <a:cubicBezTo>
                    <a:pt x="7185" y="11831"/>
                    <a:pt x="7139" y="11763"/>
                    <a:pt x="7062" y="11712"/>
                  </a:cubicBezTo>
                  <a:cubicBezTo>
                    <a:pt x="7062" y="11639"/>
                    <a:pt x="7006" y="11546"/>
                    <a:pt x="7006" y="11429"/>
                  </a:cubicBezTo>
                  <a:cubicBezTo>
                    <a:pt x="6906" y="11429"/>
                    <a:pt x="7056" y="11117"/>
                    <a:pt x="6892" y="11117"/>
                  </a:cubicBezTo>
                  <a:cubicBezTo>
                    <a:pt x="6902" y="11134"/>
                    <a:pt x="6907" y="11153"/>
                    <a:pt x="6906" y="11174"/>
                  </a:cubicBezTo>
                  <a:cubicBezTo>
                    <a:pt x="6793" y="11174"/>
                    <a:pt x="6679" y="11194"/>
                    <a:pt x="6566" y="11174"/>
                  </a:cubicBezTo>
                  <a:cubicBezTo>
                    <a:pt x="6594" y="11071"/>
                    <a:pt x="6506" y="11060"/>
                    <a:pt x="6533" y="10951"/>
                  </a:cubicBezTo>
                  <a:cubicBezTo>
                    <a:pt x="6554" y="10862"/>
                    <a:pt x="6590" y="10783"/>
                    <a:pt x="6609" y="10692"/>
                  </a:cubicBezTo>
                  <a:cubicBezTo>
                    <a:pt x="6651" y="10692"/>
                    <a:pt x="6645" y="10564"/>
                    <a:pt x="6722" y="10564"/>
                  </a:cubicBezTo>
                  <a:cubicBezTo>
                    <a:pt x="6800" y="10519"/>
                    <a:pt x="6694" y="10393"/>
                    <a:pt x="6694" y="10508"/>
                  </a:cubicBezTo>
                  <a:cubicBezTo>
                    <a:pt x="6694" y="10508"/>
                    <a:pt x="6553" y="10558"/>
                    <a:pt x="6537" y="10564"/>
                  </a:cubicBezTo>
                  <a:cubicBezTo>
                    <a:pt x="6537" y="10573"/>
                    <a:pt x="6396" y="10708"/>
                    <a:pt x="6396" y="10607"/>
                  </a:cubicBezTo>
                  <a:cubicBezTo>
                    <a:pt x="6324" y="10635"/>
                    <a:pt x="6214" y="10778"/>
                    <a:pt x="6325" y="10805"/>
                  </a:cubicBezTo>
                  <a:cubicBezTo>
                    <a:pt x="6313" y="10864"/>
                    <a:pt x="6226" y="10910"/>
                    <a:pt x="6226" y="10919"/>
                  </a:cubicBezTo>
                  <a:cubicBezTo>
                    <a:pt x="6065" y="10920"/>
                    <a:pt x="6123" y="10908"/>
                    <a:pt x="6113" y="10833"/>
                  </a:cubicBezTo>
                  <a:cubicBezTo>
                    <a:pt x="6019" y="10833"/>
                    <a:pt x="5911" y="10621"/>
                    <a:pt x="5815" y="10621"/>
                  </a:cubicBezTo>
                  <a:cubicBezTo>
                    <a:pt x="5815" y="10530"/>
                    <a:pt x="5716" y="10443"/>
                    <a:pt x="5716" y="10323"/>
                  </a:cubicBezTo>
                  <a:cubicBezTo>
                    <a:pt x="5692" y="10323"/>
                    <a:pt x="5692" y="9898"/>
                    <a:pt x="5716" y="9898"/>
                  </a:cubicBezTo>
                  <a:cubicBezTo>
                    <a:pt x="5716" y="9682"/>
                    <a:pt x="5867" y="9502"/>
                    <a:pt x="6084" y="9480"/>
                  </a:cubicBezTo>
                  <a:cubicBezTo>
                    <a:pt x="6220" y="9466"/>
                    <a:pt x="6205" y="9562"/>
                    <a:pt x="6328" y="9580"/>
                  </a:cubicBezTo>
                  <a:cubicBezTo>
                    <a:pt x="6399" y="9590"/>
                    <a:pt x="6440" y="9558"/>
                    <a:pt x="6509" y="9530"/>
                  </a:cubicBezTo>
                  <a:cubicBezTo>
                    <a:pt x="6505" y="9471"/>
                    <a:pt x="6466" y="9455"/>
                    <a:pt x="6453" y="9402"/>
                  </a:cubicBezTo>
                  <a:cubicBezTo>
                    <a:pt x="6537" y="9402"/>
                    <a:pt x="6772" y="9417"/>
                    <a:pt x="6807" y="9487"/>
                  </a:cubicBezTo>
                  <a:cubicBezTo>
                    <a:pt x="6888" y="9521"/>
                    <a:pt x="6992" y="9430"/>
                    <a:pt x="7048" y="9509"/>
                  </a:cubicBezTo>
                  <a:cubicBezTo>
                    <a:pt x="7090" y="9567"/>
                    <a:pt x="7161" y="9754"/>
                    <a:pt x="7161" y="9813"/>
                  </a:cubicBezTo>
                  <a:cubicBezTo>
                    <a:pt x="7144" y="9813"/>
                    <a:pt x="7238" y="9954"/>
                    <a:pt x="7247" y="9969"/>
                  </a:cubicBezTo>
                  <a:cubicBezTo>
                    <a:pt x="7380" y="9967"/>
                    <a:pt x="7347" y="9863"/>
                    <a:pt x="7326" y="9763"/>
                  </a:cubicBezTo>
                  <a:cubicBezTo>
                    <a:pt x="7309" y="9681"/>
                    <a:pt x="7288" y="9431"/>
                    <a:pt x="7232" y="9374"/>
                  </a:cubicBezTo>
                  <a:cubicBezTo>
                    <a:pt x="7232" y="9134"/>
                    <a:pt x="7396" y="9159"/>
                    <a:pt x="7488" y="8977"/>
                  </a:cubicBezTo>
                  <a:cubicBezTo>
                    <a:pt x="7637" y="8977"/>
                    <a:pt x="7669" y="8737"/>
                    <a:pt x="7757" y="8679"/>
                  </a:cubicBezTo>
                  <a:cubicBezTo>
                    <a:pt x="7757" y="8649"/>
                    <a:pt x="7814" y="8459"/>
                    <a:pt x="7827" y="8452"/>
                  </a:cubicBezTo>
                  <a:cubicBezTo>
                    <a:pt x="7847" y="8338"/>
                    <a:pt x="7896" y="8341"/>
                    <a:pt x="7941" y="8268"/>
                  </a:cubicBezTo>
                  <a:cubicBezTo>
                    <a:pt x="7924" y="8268"/>
                    <a:pt x="8125" y="8118"/>
                    <a:pt x="8125" y="8141"/>
                  </a:cubicBezTo>
                  <a:cubicBezTo>
                    <a:pt x="8201" y="8090"/>
                    <a:pt x="8267" y="7931"/>
                    <a:pt x="8295" y="7843"/>
                  </a:cubicBezTo>
                  <a:cubicBezTo>
                    <a:pt x="8334" y="7843"/>
                    <a:pt x="8420" y="7763"/>
                    <a:pt x="8437" y="7730"/>
                  </a:cubicBezTo>
                  <a:cubicBezTo>
                    <a:pt x="8537" y="7730"/>
                    <a:pt x="8597" y="7673"/>
                    <a:pt x="8721" y="7673"/>
                  </a:cubicBezTo>
                  <a:cubicBezTo>
                    <a:pt x="8701" y="7713"/>
                    <a:pt x="8721" y="7704"/>
                    <a:pt x="8735" y="7772"/>
                  </a:cubicBezTo>
                  <a:cubicBezTo>
                    <a:pt x="8739" y="7771"/>
                    <a:pt x="8657" y="7790"/>
                    <a:pt x="8648" y="7769"/>
                  </a:cubicBezTo>
                  <a:cubicBezTo>
                    <a:pt x="8633" y="7825"/>
                    <a:pt x="8520" y="7840"/>
                    <a:pt x="8749" y="7814"/>
                  </a:cubicBezTo>
                  <a:cubicBezTo>
                    <a:pt x="8763" y="7784"/>
                    <a:pt x="8838" y="7757"/>
                    <a:pt x="8877" y="7744"/>
                  </a:cubicBezTo>
                  <a:cubicBezTo>
                    <a:pt x="8877" y="7671"/>
                    <a:pt x="8983" y="7722"/>
                    <a:pt x="9004" y="7658"/>
                  </a:cubicBezTo>
                  <a:cubicBezTo>
                    <a:pt x="8921" y="7654"/>
                    <a:pt x="8856" y="7622"/>
                    <a:pt x="8800" y="7530"/>
                  </a:cubicBezTo>
                  <a:cubicBezTo>
                    <a:pt x="8741" y="7435"/>
                    <a:pt x="8618" y="7304"/>
                    <a:pt x="8820" y="7304"/>
                  </a:cubicBezTo>
                  <a:cubicBezTo>
                    <a:pt x="8820" y="7275"/>
                    <a:pt x="8792" y="7291"/>
                    <a:pt x="8792" y="7262"/>
                  </a:cubicBezTo>
                  <a:cubicBezTo>
                    <a:pt x="8687" y="7291"/>
                    <a:pt x="8665" y="7361"/>
                    <a:pt x="8550" y="7361"/>
                  </a:cubicBezTo>
                  <a:cubicBezTo>
                    <a:pt x="8409" y="7408"/>
                    <a:pt x="8340" y="7547"/>
                    <a:pt x="8181" y="7545"/>
                  </a:cubicBezTo>
                  <a:cubicBezTo>
                    <a:pt x="8195" y="7402"/>
                    <a:pt x="8447" y="7114"/>
                    <a:pt x="8577" y="7072"/>
                  </a:cubicBezTo>
                  <a:cubicBezTo>
                    <a:pt x="8825" y="6993"/>
                    <a:pt x="9234" y="7212"/>
                    <a:pt x="9302" y="6907"/>
                  </a:cubicBezTo>
                  <a:cubicBezTo>
                    <a:pt x="9351" y="6913"/>
                    <a:pt x="9570" y="6991"/>
                    <a:pt x="9570" y="6893"/>
                  </a:cubicBezTo>
                  <a:cubicBezTo>
                    <a:pt x="9623" y="6893"/>
                    <a:pt x="9526" y="6794"/>
                    <a:pt x="9627" y="6794"/>
                  </a:cubicBezTo>
                  <a:cubicBezTo>
                    <a:pt x="9613" y="6724"/>
                    <a:pt x="9497" y="6638"/>
                    <a:pt x="9458" y="6638"/>
                  </a:cubicBezTo>
                  <a:cubicBezTo>
                    <a:pt x="9458" y="6482"/>
                    <a:pt x="9373" y="6652"/>
                    <a:pt x="9329" y="6652"/>
                  </a:cubicBezTo>
                  <a:cubicBezTo>
                    <a:pt x="9329" y="6550"/>
                    <a:pt x="9293" y="6559"/>
                    <a:pt x="9259" y="6524"/>
                  </a:cubicBezTo>
                  <a:cubicBezTo>
                    <a:pt x="9259" y="6449"/>
                    <a:pt x="9097" y="6334"/>
                    <a:pt x="9046" y="6255"/>
                  </a:cubicBezTo>
                  <a:cubicBezTo>
                    <a:pt x="8977" y="6255"/>
                    <a:pt x="8877" y="5906"/>
                    <a:pt x="8819" y="5943"/>
                  </a:cubicBezTo>
                  <a:cubicBezTo>
                    <a:pt x="8819" y="6029"/>
                    <a:pt x="8755" y="6142"/>
                    <a:pt x="8663" y="6142"/>
                  </a:cubicBezTo>
                  <a:cubicBezTo>
                    <a:pt x="8663" y="6199"/>
                    <a:pt x="8520" y="6173"/>
                    <a:pt x="8493" y="6170"/>
                  </a:cubicBezTo>
                  <a:cubicBezTo>
                    <a:pt x="8493" y="6087"/>
                    <a:pt x="8522" y="6159"/>
                    <a:pt x="8522" y="6113"/>
                  </a:cubicBezTo>
                  <a:cubicBezTo>
                    <a:pt x="8474" y="6113"/>
                    <a:pt x="8479" y="6053"/>
                    <a:pt x="8479" y="6043"/>
                  </a:cubicBezTo>
                  <a:cubicBezTo>
                    <a:pt x="8452" y="6043"/>
                    <a:pt x="8238" y="5833"/>
                    <a:pt x="8238" y="5788"/>
                  </a:cubicBezTo>
                  <a:cubicBezTo>
                    <a:pt x="8048" y="5851"/>
                    <a:pt x="8194" y="5771"/>
                    <a:pt x="8011" y="5688"/>
                  </a:cubicBezTo>
                  <a:cubicBezTo>
                    <a:pt x="7947" y="5856"/>
                    <a:pt x="7766" y="5717"/>
                    <a:pt x="7657" y="5717"/>
                  </a:cubicBezTo>
                  <a:cubicBezTo>
                    <a:pt x="7657" y="5740"/>
                    <a:pt x="7564" y="5704"/>
                    <a:pt x="7529" y="5717"/>
                  </a:cubicBezTo>
                  <a:cubicBezTo>
                    <a:pt x="7530" y="5816"/>
                    <a:pt x="7612" y="6029"/>
                    <a:pt x="7501" y="6057"/>
                  </a:cubicBezTo>
                  <a:cubicBezTo>
                    <a:pt x="7522" y="6132"/>
                    <a:pt x="7574" y="6082"/>
                    <a:pt x="7616" y="6132"/>
                  </a:cubicBezTo>
                  <a:cubicBezTo>
                    <a:pt x="7681" y="6210"/>
                    <a:pt x="7655" y="6350"/>
                    <a:pt x="7614" y="6440"/>
                  </a:cubicBezTo>
                  <a:cubicBezTo>
                    <a:pt x="7778" y="6503"/>
                    <a:pt x="7487" y="6634"/>
                    <a:pt x="7487" y="6553"/>
                  </a:cubicBezTo>
                  <a:cubicBezTo>
                    <a:pt x="7397" y="6578"/>
                    <a:pt x="7383" y="6692"/>
                    <a:pt x="7472" y="6751"/>
                  </a:cubicBezTo>
                  <a:cubicBezTo>
                    <a:pt x="7472" y="6809"/>
                    <a:pt x="7443" y="6908"/>
                    <a:pt x="7529" y="6908"/>
                  </a:cubicBezTo>
                  <a:cubicBezTo>
                    <a:pt x="7505" y="7002"/>
                    <a:pt x="7363" y="7012"/>
                    <a:pt x="7274" y="6979"/>
                  </a:cubicBezTo>
                  <a:cubicBezTo>
                    <a:pt x="7265" y="6950"/>
                    <a:pt x="7274" y="6940"/>
                    <a:pt x="7302" y="6950"/>
                  </a:cubicBezTo>
                  <a:cubicBezTo>
                    <a:pt x="7288" y="6896"/>
                    <a:pt x="7220" y="6737"/>
                    <a:pt x="7245" y="6737"/>
                  </a:cubicBezTo>
                  <a:cubicBezTo>
                    <a:pt x="7227" y="6683"/>
                    <a:pt x="7047" y="6397"/>
                    <a:pt x="7047" y="6553"/>
                  </a:cubicBezTo>
                  <a:cubicBezTo>
                    <a:pt x="6945" y="6553"/>
                    <a:pt x="6835" y="6575"/>
                    <a:pt x="6835" y="6453"/>
                  </a:cubicBezTo>
                  <a:cubicBezTo>
                    <a:pt x="6797" y="6441"/>
                    <a:pt x="6737" y="6413"/>
                    <a:pt x="6721" y="6383"/>
                  </a:cubicBezTo>
                  <a:cubicBezTo>
                    <a:pt x="6535" y="6356"/>
                    <a:pt x="6460" y="6335"/>
                    <a:pt x="6253" y="6298"/>
                  </a:cubicBezTo>
                  <a:cubicBezTo>
                    <a:pt x="6262" y="6212"/>
                    <a:pt x="6076" y="6055"/>
                    <a:pt x="5984" y="6000"/>
                  </a:cubicBezTo>
                  <a:cubicBezTo>
                    <a:pt x="5984" y="5789"/>
                    <a:pt x="5924" y="5594"/>
                    <a:pt x="6154" y="5561"/>
                  </a:cubicBezTo>
                  <a:cubicBezTo>
                    <a:pt x="6154" y="5593"/>
                    <a:pt x="6359" y="5498"/>
                    <a:pt x="6381" y="5490"/>
                  </a:cubicBezTo>
                  <a:cubicBezTo>
                    <a:pt x="6439" y="5373"/>
                    <a:pt x="6554" y="5554"/>
                    <a:pt x="6603" y="5380"/>
                  </a:cubicBezTo>
                  <a:cubicBezTo>
                    <a:pt x="6633" y="5275"/>
                    <a:pt x="6758" y="5210"/>
                    <a:pt x="6863" y="5249"/>
                  </a:cubicBezTo>
                  <a:cubicBezTo>
                    <a:pt x="6845" y="5381"/>
                    <a:pt x="6807" y="5518"/>
                    <a:pt x="6693" y="5518"/>
                  </a:cubicBezTo>
                  <a:cubicBezTo>
                    <a:pt x="6775" y="5588"/>
                    <a:pt x="6998" y="5490"/>
                    <a:pt x="7089" y="5490"/>
                  </a:cubicBezTo>
                  <a:cubicBezTo>
                    <a:pt x="7089" y="5499"/>
                    <a:pt x="7235" y="5518"/>
                    <a:pt x="7274" y="5518"/>
                  </a:cubicBezTo>
                  <a:cubicBezTo>
                    <a:pt x="7210" y="5433"/>
                    <a:pt x="6803" y="5361"/>
                    <a:pt x="6990" y="5221"/>
                  </a:cubicBezTo>
                  <a:cubicBezTo>
                    <a:pt x="6990" y="5181"/>
                    <a:pt x="7154" y="5180"/>
                    <a:pt x="7176" y="5093"/>
                  </a:cubicBezTo>
                  <a:cubicBezTo>
                    <a:pt x="7193" y="5025"/>
                    <a:pt x="7212" y="4832"/>
                    <a:pt x="7175" y="4819"/>
                  </a:cubicBezTo>
                  <a:cubicBezTo>
                    <a:pt x="7120" y="4800"/>
                    <a:pt x="7064" y="4827"/>
                    <a:pt x="6976" y="4810"/>
                  </a:cubicBezTo>
                  <a:cubicBezTo>
                    <a:pt x="6976" y="4780"/>
                    <a:pt x="6975" y="4753"/>
                    <a:pt x="6947" y="4753"/>
                  </a:cubicBezTo>
                  <a:cubicBezTo>
                    <a:pt x="6947" y="4841"/>
                    <a:pt x="6868" y="4758"/>
                    <a:pt x="6806" y="4781"/>
                  </a:cubicBezTo>
                  <a:cubicBezTo>
                    <a:pt x="6806" y="4803"/>
                    <a:pt x="6859" y="4867"/>
                    <a:pt x="6820" y="4867"/>
                  </a:cubicBezTo>
                  <a:cubicBezTo>
                    <a:pt x="6820" y="4998"/>
                    <a:pt x="6805" y="5126"/>
                    <a:pt x="6636" y="5150"/>
                  </a:cubicBezTo>
                  <a:cubicBezTo>
                    <a:pt x="6634" y="5058"/>
                    <a:pt x="6587" y="4883"/>
                    <a:pt x="6494" y="4852"/>
                  </a:cubicBezTo>
                  <a:cubicBezTo>
                    <a:pt x="6494" y="5125"/>
                    <a:pt x="6233" y="4739"/>
                    <a:pt x="6182" y="4696"/>
                  </a:cubicBezTo>
                  <a:cubicBezTo>
                    <a:pt x="6162" y="4615"/>
                    <a:pt x="6104" y="4580"/>
                    <a:pt x="6040" y="4555"/>
                  </a:cubicBezTo>
                  <a:cubicBezTo>
                    <a:pt x="5997" y="4665"/>
                    <a:pt x="5921" y="4566"/>
                    <a:pt x="5855" y="4681"/>
                  </a:cubicBezTo>
                  <a:cubicBezTo>
                    <a:pt x="5801" y="4775"/>
                    <a:pt x="5861" y="4763"/>
                    <a:pt x="5799" y="4866"/>
                  </a:cubicBezTo>
                  <a:cubicBezTo>
                    <a:pt x="5719" y="4866"/>
                    <a:pt x="5523" y="4812"/>
                    <a:pt x="5516" y="4895"/>
                  </a:cubicBezTo>
                  <a:cubicBezTo>
                    <a:pt x="5600" y="4897"/>
                    <a:pt x="5635" y="4916"/>
                    <a:pt x="5615" y="4994"/>
                  </a:cubicBezTo>
                  <a:cubicBezTo>
                    <a:pt x="5753" y="4994"/>
                    <a:pt x="5558" y="5081"/>
                    <a:pt x="5558" y="5093"/>
                  </a:cubicBezTo>
                  <a:cubicBezTo>
                    <a:pt x="5479" y="5093"/>
                    <a:pt x="5425" y="5125"/>
                    <a:pt x="5332" y="5110"/>
                  </a:cubicBezTo>
                  <a:cubicBezTo>
                    <a:pt x="5217" y="5092"/>
                    <a:pt x="5097" y="5071"/>
                    <a:pt x="4988" y="5035"/>
                  </a:cubicBezTo>
                  <a:cubicBezTo>
                    <a:pt x="4894" y="5003"/>
                    <a:pt x="4911" y="4952"/>
                    <a:pt x="4878" y="4952"/>
                  </a:cubicBezTo>
                  <a:cubicBezTo>
                    <a:pt x="4752" y="4742"/>
                    <a:pt x="5063" y="4867"/>
                    <a:pt x="5063" y="4881"/>
                  </a:cubicBezTo>
                  <a:cubicBezTo>
                    <a:pt x="5166" y="4881"/>
                    <a:pt x="5288" y="5015"/>
                    <a:pt x="5261" y="4796"/>
                  </a:cubicBezTo>
                  <a:cubicBezTo>
                    <a:pt x="5298" y="4805"/>
                    <a:pt x="5336" y="4810"/>
                    <a:pt x="5374" y="4810"/>
                  </a:cubicBezTo>
                  <a:cubicBezTo>
                    <a:pt x="5350" y="4712"/>
                    <a:pt x="5239" y="4762"/>
                    <a:pt x="5162" y="4767"/>
                  </a:cubicBezTo>
                  <a:cubicBezTo>
                    <a:pt x="5163" y="4707"/>
                    <a:pt x="5079" y="4569"/>
                    <a:pt x="5063" y="4569"/>
                  </a:cubicBezTo>
                  <a:cubicBezTo>
                    <a:pt x="5028" y="4464"/>
                    <a:pt x="5048" y="4459"/>
                    <a:pt x="5048" y="4370"/>
                  </a:cubicBezTo>
                  <a:cubicBezTo>
                    <a:pt x="5024" y="4377"/>
                    <a:pt x="4882" y="4473"/>
                    <a:pt x="4869" y="4443"/>
                  </a:cubicBezTo>
                  <a:cubicBezTo>
                    <a:pt x="6424" y="2990"/>
                    <a:pt x="8510" y="2099"/>
                    <a:pt x="10800" y="2099"/>
                  </a:cubicBezTo>
                  <a:cubicBezTo>
                    <a:pt x="13466" y="2099"/>
                    <a:pt x="15854" y="3307"/>
                    <a:pt x="17450" y="5201"/>
                  </a:cubicBezTo>
                  <a:cubicBezTo>
                    <a:pt x="17399" y="5342"/>
                    <a:pt x="17273" y="5227"/>
                    <a:pt x="17214" y="5335"/>
                  </a:cubicBezTo>
                  <a:cubicBezTo>
                    <a:pt x="17198" y="5335"/>
                    <a:pt x="17155" y="5462"/>
                    <a:pt x="17242" y="5462"/>
                  </a:cubicBezTo>
                  <a:cubicBezTo>
                    <a:pt x="17214" y="5576"/>
                    <a:pt x="17100" y="5560"/>
                    <a:pt x="17100" y="5462"/>
                  </a:cubicBezTo>
                  <a:cubicBezTo>
                    <a:pt x="17021" y="5462"/>
                    <a:pt x="16975" y="5549"/>
                    <a:pt x="16860" y="5547"/>
                  </a:cubicBezTo>
                  <a:cubicBezTo>
                    <a:pt x="16874" y="5475"/>
                    <a:pt x="16729" y="5264"/>
                    <a:pt x="16647" y="5264"/>
                  </a:cubicBezTo>
                  <a:cubicBezTo>
                    <a:pt x="16673" y="5212"/>
                    <a:pt x="16647" y="5259"/>
                    <a:pt x="16647" y="5207"/>
                  </a:cubicBezTo>
                  <a:cubicBezTo>
                    <a:pt x="16883" y="5207"/>
                    <a:pt x="17132" y="5165"/>
                    <a:pt x="17313" y="5165"/>
                  </a:cubicBezTo>
                  <a:cubicBezTo>
                    <a:pt x="17313" y="5035"/>
                    <a:pt x="16928" y="4871"/>
                    <a:pt x="16834" y="4921"/>
                  </a:cubicBezTo>
                  <a:cubicBezTo>
                    <a:pt x="16779" y="4951"/>
                    <a:pt x="16610" y="4867"/>
                    <a:pt x="16534" y="4867"/>
                  </a:cubicBezTo>
                  <a:cubicBezTo>
                    <a:pt x="16534" y="4811"/>
                    <a:pt x="16056" y="4812"/>
                    <a:pt x="15981" y="4810"/>
                  </a:cubicBezTo>
                  <a:cubicBezTo>
                    <a:pt x="15981" y="4715"/>
                    <a:pt x="15220" y="4925"/>
                    <a:pt x="15151" y="4930"/>
                  </a:cubicBezTo>
                  <a:cubicBezTo>
                    <a:pt x="14989" y="4943"/>
                    <a:pt x="14920" y="5039"/>
                    <a:pt x="14790" y="5150"/>
                  </a:cubicBezTo>
                  <a:cubicBezTo>
                    <a:pt x="14790" y="5149"/>
                    <a:pt x="14400" y="5476"/>
                    <a:pt x="14592" y="5476"/>
                  </a:cubicBezTo>
                  <a:cubicBezTo>
                    <a:pt x="14567" y="5700"/>
                    <a:pt x="13982" y="5675"/>
                    <a:pt x="13982" y="5817"/>
                  </a:cubicBezTo>
                  <a:cubicBezTo>
                    <a:pt x="13955" y="5824"/>
                    <a:pt x="13783" y="5780"/>
                    <a:pt x="13868" y="5929"/>
                  </a:cubicBezTo>
                  <a:cubicBezTo>
                    <a:pt x="13854" y="5929"/>
                    <a:pt x="14001" y="6095"/>
                    <a:pt x="14011" y="6114"/>
                  </a:cubicBezTo>
                  <a:cubicBezTo>
                    <a:pt x="14133" y="6114"/>
                    <a:pt x="14238" y="6170"/>
                    <a:pt x="14393" y="6170"/>
                  </a:cubicBezTo>
                  <a:cubicBezTo>
                    <a:pt x="14410" y="6137"/>
                    <a:pt x="14478" y="6120"/>
                    <a:pt x="14521" y="6114"/>
                  </a:cubicBezTo>
                  <a:cubicBezTo>
                    <a:pt x="14528" y="6201"/>
                    <a:pt x="14597" y="6383"/>
                    <a:pt x="14649" y="6383"/>
                  </a:cubicBezTo>
                  <a:cubicBezTo>
                    <a:pt x="14649" y="6464"/>
                    <a:pt x="14690" y="6592"/>
                    <a:pt x="14535" y="6511"/>
                  </a:cubicBezTo>
                  <a:cubicBezTo>
                    <a:pt x="14513" y="6494"/>
                    <a:pt x="14508" y="6379"/>
                    <a:pt x="14502" y="6337"/>
                  </a:cubicBezTo>
                  <a:cubicBezTo>
                    <a:pt x="14486" y="6228"/>
                    <a:pt x="14370" y="6386"/>
                    <a:pt x="14266" y="6369"/>
                  </a:cubicBezTo>
                  <a:cubicBezTo>
                    <a:pt x="14266" y="6449"/>
                    <a:pt x="14250" y="6666"/>
                    <a:pt x="14336" y="6695"/>
                  </a:cubicBezTo>
                  <a:cubicBezTo>
                    <a:pt x="14297" y="6813"/>
                    <a:pt x="14137" y="6732"/>
                    <a:pt x="14068" y="6837"/>
                  </a:cubicBezTo>
                  <a:cubicBezTo>
                    <a:pt x="14009" y="6837"/>
                    <a:pt x="13912" y="7011"/>
                    <a:pt x="13912" y="6893"/>
                  </a:cubicBezTo>
                  <a:cubicBezTo>
                    <a:pt x="13820" y="6954"/>
                    <a:pt x="13920" y="7118"/>
                    <a:pt x="13742" y="7021"/>
                  </a:cubicBezTo>
                  <a:cubicBezTo>
                    <a:pt x="13735" y="7060"/>
                    <a:pt x="13738" y="7113"/>
                    <a:pt x="13727" y="7177"/>
                  </a:cubicBezTo>
                  <a:cubicBezTo>
                    <a:pt x="13840" y="7177"/>
                    <a:pt x="13706" y="7262"/>
                    <a:pt x="13671" y="7262"/>
                  </a:cubicBezTo>
                  <a:cubicBezTo>
                    <a:pt x="13671" y="7386"/>
                    <a:pt x="13544" y="7255"/>
                    <a:pt x="13515" y="7234"/>
                  </a:cubicBezTo>
                  <a:cubicBezTo>
                    <a:pt x="13512" y="7240"/>
                    <a:pt x="13508" y="7245"/>
                    <a:pt x="13500" y="7247"/>
                  </a:cubicBezTo>
                  <a:cubicBezTo>
                    <a:pt x="13607" y="7428"/>
                    <a:pt x="13337" y="7343"/>
                    <a:pt x="13263" y="7302"/>
                  </a:cubicBezTo>
                  <a:cubicBezTo>
                    <a:pt x="13176" y="7253"/>
                    <a:pt x="13299" y="7384"/>
                    <a:pt x="13358" y="7404"/>
                  </a:cubicBezTo>
                  <a:cubicBezTo>
                    <a:pt x="13358" y="7492"/>
                    <a:pt x="13655" y="7652"/>
                    <a:pt x="13486" y="7829"/>
                  </a:cubicBezTo>
                  <a:cubicBezTo>
                    <a:pt x="13486" y="7881"/>
                    <a:pt x="13491" y="7886"/>
                    <a:pt x="13543" y="7886"/>
                  </a:cubicBezTo>
                  <a:cubicBezTo>
                    <a:pt x="13543" y="8010"/>
                    <a:pt x="13390" y="7988"/>
                    <a:pt x="13302" y="7971"/>
                  </a:cubicBezTo>
                  <a:cubicBezTo>
                    <a:pt x="13340" y="7898"/>
                    <a:pt x="13312" y="7860"/>
                    <a:pt x="13217" y="7857"/>
                  </a:cubicBezTo>
                  <a:cubicBezTo>
                    <a:pt x="13217" y="7966"/>
                    <a:pt x="12989" y="7906"/>
                    <a:pt x="12891" y="7942"/>
                  </a:cubicBezTo>
                  <a:cubicBezTo>
                    <a:pt x="12873" y="7906"/>
                    <a:pt x="12866" y="7895"/>
                    <a:pt x="12834" y="7886"/>
                  </a:cubicBezTo>
                  <a:cubicBezTo>
                    <a:pt x="12807" y="7951"/>
                    <a:pt x="12764" y="8396"/>
                    <a:pt x="12778" y="8396"/>
                  </a:cubicBezTo>
                  <a:cubicBezTo>
                    <a:pt x="12778" y="8571"/>
                    <a:pt x="12916" y="8683"/>
                    <a:pt x="13075" y="8736"/>
                  </a:cubicBezTo>
                  <a:cubicBezTo>
                    <a:pt x="13075" y="8692"/>
                    <a:pt x="13445" y="8720"/>
                    <a:pt x="13460" y="8660"/>
                  </a:cubicBezTo>
                  <a:cubicBezTo>
                    <a:pt x="13491" y="8540"/>
                    <a:pt x="13592" y="8537"/>
                    <a:pt x="13614" y="8410"/>
                  </a:cubicBezTo>
                  <a:cubicBezTo>
                    <a:pt x="13624" y="8351"/>
                    <a:pt x="13808" y="7901"/>
                    <a:pt x="13813" y="7900"/>
                  </a:cubicBezTo>
                  <a:cubicBezTo>
                    <a:pt x="13813" y="7883"/>
                    <a:pt x="14150" y="7991"/>
                    <a:pt x="14209" y="7871"/>
                  </a:cubicBezTo>
                  <a:cubicBezTo>
                    <a:pt x="14239" y="7871"/>
                    <a:pt x="14316" y="7844"/>
                    <a:pt x="14336" y="7815"/>
                  </a:cubicBezTo>
                  <a:cubicBezTo>
                    <a:pt x="14446" y="7829"/>
                    <a:pt x="14471" y="8027"/>
                    <a:pt x="14535" y="8027"/>
                  </a:cubicBezTo>
                  <a:cubicBezTo>
                    <a:pt x="14613" y="8144"/>
                    <a:pt x="14798" y="8114"/>
                    <a:pt x="14861" y="8240"/>
                  </a:cubicBezTo>
                  <a:cubicBezTo>
                    <a:pt x="14953" y="8240"/>
                    <a:pt x="14960" y="8478"/>
                    <a:pt x="14960" y="8566"/>
                  </a:cubicBezTo>
                  <a:cubicBezTo>
                    <a:pt x="15066" y="8486"/>
                    <a:pt x="15079" y="8416"/>
                    <a:pt x="15055" y="8335"/>
                  </a:cubicBezTo>
                  <a:cubicBezTo>
                    <a:pt x="15013" y="8194"/>
                    <a:pt x="15167" y="8362"/>
                    <a:pt x="15215" y="8297"/>
                  </a:cubicBezTo>
                  <a:cubicBezTo>
                    <a:pt x="15148" y="8297"/>
                    <a:pt x="15163" y="8166"/>
                    <a:pt x="15031" y="8198"/>
                  </a:cubicBezTo>
                  <a:cubicBezTo>
                    <a:pt x="15022" y="8161"/>
                    <a:pt x="15017" y="8123"/>
                    <a:pt x="15017" y="8084"/>
                  </a:cubicBezTo>
                  <a:cubicBezTo>
                    <a:pt x="14837" y="8114"/>
                    <a:pt x="14852" y="7842"/>
                    <a:pt x="14705" y="7872"/>
                  </a:cubicBezTo>
                  <a:cubicBezTo>
                    <a:pt x="14688" y="7805"/>
                    <a:pt x="14604" y="7784"/>
                    <a:pt x="14650" y="7702"/>
                  </a:cubicBezTo>
                  <a:cubicBezTo>
                    <a:pt x="14722" y="7572"/>
                    <a:pt x="14958" y="7957"/>
                    <a:pt x="15059" y="7957"/>
                  </a:cubicBezTo>
                  <a:cubicBezTo>
                    <a:pt x="15083" y="8004"/>
                    <a:pt x="15243" y="8020"/>
                    <a:pt x="15243" y="8056"/>
                  </a:cubicBezTo>
                  <a:cubicBezTo>
                    <a:pt x="15327" y="8084"/>
                    <a:pt x="15286" y="8221"/>
                    <a:pt x="15286" y="8297"/>
                  </a:cubicBezTo>
                  <a:cubicBezTo>
                    <a:pt x="15365" y="8297"/>
                    <a:pt x="15338" y="8340"/>
                    <a:pt x="15371" y="8396"/>
                  </a:cubicBezTo>
                  <a:cubicBezTo>
                    <a:pt x="15484" y="8453"/>
                    <a:pt x="15420" y="8667"/>
                    <a:pt x="15612" y="8708"/>
                  </a:cubicBezTo>
                  <a:cubicBezTo>
                    <a:pt x="15612" y="8636"/>
                    <a:pt x="15796" y="8495"/>
                    <a:pt x="15683" y="8495"/>
                  </a:cubicBezTo>
                  <a:cubicBezTo>
                    <a:pt x="15692" y="8437"/>
                    <a:pt x="15559" y="8180"/>
                    <a:pt x="15744" y="8216"/>
                  </a:cubicBezTo>
                  <a:cubicBezTo>
                    <a:pt x="15810" y="8229"/>
                    <a:pt x="15917" y="8234"/>
                    <a:pt x="15938" y="8313"/>
                  </a:cubicBezTo>
                  <a:cubicBezTo>
                    <a:pt x="15977" y="8469"/>
                    <a:pt x="15944" y="8555"/>
                    <a:pt x="16066" y="8665"/>
                  </a:cubicBezTo>
                  <a:cubicBezTo>
                    <a:pt x="16142" y="8819"/>
                    <a:pt x="16411" y="8648"/>
                    <a:pt x="16448" y="8722"/>
                  </a:cubicBezTo>
                  <a:cubicBezTo>
                    <a:pt x="16474" y="8722"/>
                    <a:pt x="16646" y="8794"/>
                    <a:pt x="16646" y="8736"/>
                  </a:cubicBezTo>
                  <a:cubicBezTo>
                    <a:pt x="16724" y="8711"/>
                    <a:pt x="16747" y="8694"/>
                    <a:pt x="16845" y="8694"/>
                  </a:cubicBezTo>
                  <a:cubicBezTo>
                    <a:pt x="16845" y="8792"/>
                    <a:pt x="16810" y="8918"/>
                    <a:pt x="16792" y="9001"/>
                  </a:cubicBezTo>
                  <a:cubicBezTo>
                    <a:pt x="16778" y="9068"/>
                    <a:pt x="16710" y="9131"/>
                    <a:pt x="16732" y="9218"/>
                  </a:cubicBezTo>
                  <a:cubicBezTo>
                    <a:pt x="16667" y="9218"/>
                    <a:pt x="16677" y="9303"/>
                    <a:pt x="16746" y="9303"/>
                  </a:cubicBezTo>
                  <a:cubicBezTo>
                    <a:pt x="16746" y="9434"/>
                    <a:pt x="16592" y="9413"/>
                    <a:pt x="16490" y="9402"/>
                  </a:cubicBezTo>
                  <a:cubicBezTo>
                    <a:pt x="16519" y="9500"/>
                    <a:pt x="16689" y="9710"/>
                    <a:pt x="16760" y="9757"/>
                  </a:cubicBezTo>
                  <a:cubicBezTo>
                    <a:pt x="16789" y="9843"/>
                    <a:pt x="16860" y="9994"/>
                    <a:pt x="16930" y="10040"/>
                  </a:cubicBezTo>
                  <a:cubicBezTo>
                    <a:pt x="16941" y="10105"/>
                    <a:pt x="17007" y="10284"/>
                    <a:pt x="17058" y="10309"/>
                  </a:cubicBezTo>
                  <a:cubicBezTo>
                    <a:pt x="17058" y="10407"/>
                    <a:pt x="17393" y="11032"/>
                    <a:pt x="17313" y="11032"/>
                  </a:cubicBezTo>
                  <a:cubicBezTo>
                    <a:pt x="17344" y="11084"/>
                    <a:pt x="17379" y="11107"/>
                    <a:pt x="17369" y="11160"/>
                  </a:cubicBezTo>
                  <a:cubicBezTo>
                    <a:pt x="17496" y="11160"/>
                    <a:pt x="17446" y="11471"/>
                    <a:pt x="17709" y="11471"/>
                  </a:cubicBezTo>
                  <a:cubicBezTo>
                    <a:pt x="17728" y="11433"/>
                    <a:pt x="17941" y="11358"/>
                    <a:pt x="17993" y="11358"/>
                  </a:cubicBezTo>
                  <a:cubicBezTo>
                    <a:pt x="18041" y="11263"/>
                    <a:pt x="18301" y="11188"/>
                    <a:pt x="18375" y="11188"/>
                  </a:cubicBezTo>
                  <a:cubicBezTo>
                    <a:pt x="18350" y="11111"/>
                    <a:pt x="18772" y="10928"/>
                    <a:pt x="18772" y="10890"/>
                  </a:cubicBezTo>
                  <a:cubicBezTo>
                    <a:pt x="18825" y="10871"/>
                    <a:pt x="18871" y="10761"/>
                    <a:pt x="18871" y="10699"/>
                  </a:cubicBezTo>
                  <a:cubicBezTo>
                    <a:pt x="18871" y="10603"/>
                    <a:pt x="18942" y="10596"/>
                    <a:pt x="18942" y="10522"/>
                  </a:cubicBezTo>
                  <a:cubicBezTo>
                    <a:pt x="19056" y="10446"/>
                    <a:pt x="19083" y="10254"/>
                    <a:pt x="18928" y="10210"/>
                  </a:cubicBezTo>
                  <a:cubicBezTo>
                    <a:pt x="18955" y="10373"/>
                    <a:pt x="18814" y="10287"/>
                    <a:pt x="18834" y="10243"/>
                  </a:cubicBezTo>
                  <a:cubicBezTo>
                    <a:pt x="18865" y="10178"/>
                    <a:pt x="18819" y="10152"/>
                    <a:pt x="18772" y="10097"/>
                  </a:cubicBezTo>
                  <a:cubicBezTo>
                    <a:pt x="18718" y="10070"/>
                    <a:pt x="18783" y="10009"/>
                    <a:pt x="18729" y="9969"/>
                  </a:cubicBezTo>
                  <a:cubicBezTo>
                    <a:pt x="18658" y="10146"/>
                    <a:pt x="18520" y="10224"/>
                    <a:pt x="18375" y="10224"/>
                  </a:cubicBezTo>
                  <a:cubicBezTo>
                    <a:pt x="18334" y="10107"/>
                    <a:pt x="18463" y="10258"/>
                    <a:pt x="18358" y="10097"/>
                  </a:cubicBezTo>
                  <a:cubicBezTo>
                    <a:pt x="18327" y="10050"/>
                    <a:pt x="18318" y="9998"/>
                    <a:pt x="18332" y="9941"/>
                  </a:cubicBezTo>
                  <a:cubicBezTo>
                    <a:pt x="18314" y="9941"/>
                    <a:pt x="18317" y="9936"/>
                    <a:pt x="18304" y="9926"/>
                  </a:cubicBezTo>
                  <a:cubicBezTo>
                    <a:pt x="18279" y="10077"/>
                    <a:pt x="18295" y="10097"/>
                    <a:pt x="18190" y="10097"/>
                  </a:cubicBezTo>
                  <a:cubicBezTo>
                    <a:pt x="18172" y="10045"/>
                    <a:pt x="18273" y="10019"/>
                    <a:pt x="18191" y="9939"/>
                  </a:cubicBezTo>
                  <a:cubicBezTo>
                    <a:pt x="18158" y="9908"/>
                    <a:pt x="18134" y="9823"/>
                    <a:pt x="18134" y="9785"/>
                  </a:cubicBezTo>
                  <a:cubicBezTo>
                    <a:pt x="18088" y="9754"/>
                    <a:pt x="17978" y="9575"/>
                    <a:pt x="18005" y="9526"/>
                  </a:cubicBezTo>
                  <a:cubicBezTo>
                    <a:pt x="18105" y="9345"/>
                    <a:pt x="18341" y="9758"/>
                    <a:pt x="18318" y="9827"/>
                  </a:cubicBezTo>
                  <a:cubicBezTo>
                    <a:pt x="18332" y="9822"/>
                    <a:pt x="18336" y="9827"/>
                    <a:pt x="18332" y="9841"/>
                  </a:cubicBezTo>
                  <a:cubicBezTo>
                    <a:pt x="18615" y="9756"/>
                    <a:pt x="18856" y="10026"/>
                    <a:pt x="19140" y="10026"/>
                  </a:cubicBezTo>
                  <a:cubicBezTo>
                    <a:pt x="19191" y="10047"/>
                    <a:pt x="19347" y="10079"/>
                    <a:pt x="19465" y="10072"/>
                  </a:cubicBezTo>
                  <a:cubicBezTo>
                    <a:pt x="19485" y="10312"/>
                    <a:pt x="19498" y="10554"/>
                    <a:pt x="19498" y="10799"/>
                  </a:cubicBezTo>
                  <a:cubicBezTo>
                    <a:pt x="19500" y="12687"/>
                    <a:pt x="18894" y="14433"/>
                    <a:pt x="17869" y="15860"/>
                  </a:cubicBezTo>
                  <a:close/>
                  <a:moveTo>
                    <a:pt x="16109" y="8099"/>
                  </a:moveTo>
                  <a:cubicBezTo>
                    <a:pt x="16087" y="7865"/>
                    <a:pt x="16229" y="7741"/>
                    <a:pt x="16321" y="7532"/>
                  </a:cubicBezTo>
                  <a:cubicBezTo>
                    <a:pt x="16482" y="7516"/>
                    <a:pt x="16539" y="7556"/>
                    <a:pt x="16534" y="7702"/>
                  </a:cubicBezTo>
                  <a:cubicBezTo>
                    <a:pt x="16648" y="7702"/>
                    <a:pt x="16556" y="7834"/>
                    <a:pt x="16708" y="7776"/>
                  </a:cubicBezTo>
                  <a:cubicBezTo>
                    <a:pt x="16745" y="7724"/>
                    <a:pt x="16796" y="7709"/>
                    <a:pt x="16860" y="7731"/>
                  </a:cubicBezTo>
                  <a:cubicBezTo>
                    <a:pt x="16959" y="7731"/>
                    <a:pt x="16986" y="7787"/>
                    <a:pt x="17059" y="7787"/>
                  </a:cubicBezTo>
                  <a:cubicBezTo>
                    <a:pt x="17129" y="7929"/>
                    <a:pt x="17351" y="7886"/>
                    <a:pt x="17342" y="8142"/>
                  </a:cubicBezTo>
                  <a:cubicBezTo>
                    <a:pt x="17504" y="8142"/>
                    <a:pt x="17200" y="8306"/>
                    <a:pt x="17200" y="8269"/>
                  </a:cubicBezTo>
                  <a:cubicBezTo>
                    <a:pt x="17019" y="8321"/>
                    <a:pt x="16979" y="8142"/>
                    <a:pt x="16902" y="8142"/>
                  </a:cubicBezTo>
                  <a:cubicBezTo>
                    <a:pt x="16902" y="8309"/>
                    <a:pt x="16808" y="8113"/>
                    <a:pt x="16789" y="8113"/>
                  </a:cubicBezTo>
                  <a:cubicBezTo>
                    <a:pt x="16789" y="8170"/>
                    <a:pt x="16242" y="8203"/>
                    <a:pt x="16151" y="8198"/>
                  </a:cubicBezTo>
                  <a:cubicBezTo>
                    <a:pt x="16164" y="8130"/>
                    <a:pt x="16176" y="8115"/>
                    <a:pt x="16109" y="8099"/>
                  </a:cubicBezTo>
                  <a:close/>
                  <a:moveTo>
                    <a:pt x="16109" y="8099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Freeform: Shape 52"/>
            <p:cNvSpPr/>
            <p:nvPr/>
          </p:nvSpPr>
          <p:spPr bwMode="auto">
            <a:xfrm>
              <a:off x="304" y="144"/>
              <a:ext cx="22" cy="7"/>
            </a:xfrm>
            <a:custGeom>
              <a:avLst/>
              <a:gdLst>
                <a:gd name="T0" fmla="*/ 0 w 20542"/>
                <a:gd name="T1" fmla="*/ 0 h 17263"/>
                <a:gd name="T2" fmla="*/ 0 w 20542"/>
                <a:gd name="T3" fmla="*/ 0 h 17263"/>
                <a:gd name="T4" fmla="*/ 0 w 20542"/>
                <a:gd name="T5" fmla="*/ 0 h 17263"/>
                <a:gd name="T6" fmla="*/ 0 w 20542"/>
                <a:gd name="T7" fmla="*/ 0 h 17263"/>
                <a:gd name="T8" fmla="*/ 0 w 20542"/>
                <a:gd name="T9" fmla="*/ 0 h 17263"/>
                <a:gd name="T10" fmla="*/ 0 w 20542"/>
                <a:gd name="T11" fmla="*/ 0 h 17263"/>
                <a:gd name="T12" fmla="*/ 0 w 20542"/>
                <a:gd name="T13" fmla="*/ 0 h 17263"/>
                <a:gd name="T14" fmla="*/ 0 w 20542"/>
                <a:gd name="T15" fmla="*/ 0 h 17263"/>
                <a:gd name="T16" fmla="*/ 0 w 20542"/>
                <a:gd name="T17" fmla="*/ 0 h 17263"/>
                <a:gd name="T18" fmla="*/ 0 w 20542"/>
                <a:gd name="T19" fmla="*/ 0 h 17263"/>
                <a:gd name="T20" fmla="*/ 0 w 20542"/>
                <a:gd name="T21" fmla="*/ 0 h 17263"/>
                <a:gd name="T22" fmla="*/ 0 w 20542"/>
                <a:gd name="T23" fmla="*/ 0 h 17263"/>
                <a:gd name="T24" fmla="*/ 0 w 20542"/>
                <a:gd name="T25" fmla="*/ 0 h 172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0542" h="17263">
                  <a:moveTo>
                    <a:pt x="19936" y="4186"/>
                  </a:moveTo>
                  <a:cubicBezTo>
                    <a:pt x="18293" y="6058"/>
                    <a:pt x="18766" y="9572"/>
                    <a:pt x="16483" y="7506"/>
                  </a:cubicBezTo>
                  <a:cubicBezTo>
                    <a:pt x="16483" y="-3197"/>
                    <a:pt x="15350" y="3479"/>
                    <a:pt x="11192" y="4910"/>
                  </a:cubicBezTo>
                  <a:cubicBezTo>
                    <a:pt x="10429" y="5139"/>
                    <a:pt x="5153" y="9537"/>
                    <a:pt x="5153" y="7506"/>
                  </a:cubicBezTo>
                  <a:cubicBezTo>
                    <a:pt x="5095" y="7506"/>
                    <a:pt x="5320" y="3196"/>
                    <a:pt x="5153" y="1660"/>
                  </a:cubicBezTo>
                  <a:cubicBezTo>
                    <a:pt x="4048" y="936"/>
                    <a:pt x="4819" y="1660"/>
                    <a:pt x="4819" y="0"/>
                  </a:cubicBezTo>
                  <a:cubicBezTo>
                    <a:pt x="4281" y="0"/>
                    <a:pt x="349" y="4186"/>
                    <a:pt x="349" y="4186"/>
                  </a:cubicBezTo>
                  <a:cubicBezTo>
                    <a:pt x="3714" y="4186"/>
                    <a:pt x="0" y="10915"/>
                    <a:pt x="0" y="13316"/>
                  </a:cubicBezTo>
                  <a:cubicBezTo>
                    <a:pt x="2602" y="14058"/>
                    <a:pt x="4339" y="16655"/>
                    <a:pt x="6519" y="16655"/>
                  </a:cubicBezTo>
                  <a:cubicBezTo>
                    <a:pt x="6519" y="18403"/>
                    <a:pt x="12450" y="15824"/>
                    <a:pt x="13235" y="15824"/>
                  </a:cubicBezTo>
                  <a:cubicBezTo>
                    <a:pt x="15778" y="15824"/>
                    <a:pt x="17406" y="14729"/>
                    <a:pt x="19412" y="11621"/>
                  </a:cubicBezTo>
                  <a:cubicBezTo>
                    <a:pt x="21600" y="8265"/>
                    <a:pt x="19936" y="8530"/>
                    <a:pt x="19936" y="4186"/>
                  </a:cubicBezTo>
                  <a:close/>
                  <a:moveTo>
                    <a:pt x="19936" y="4186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Freeform: Shape 53"/>
            <p:cNvSpPr/>
            <p:nvPr/>
          </p:nvSpPr>
          <p:spPr bwMode="auto">
            <a:xfrm>
              <a:off x="352" y="168"/>
              <a:ext cx="18" cy="23"/>
            </a:xfrm>
            <a:custGeom>
              <a:avLst/>
              <a:gdLst>
                <a:gd name="T0" fmla="*/ 0 w 20330"/>
                <a:gd name="T1" fmla="*/ 0 h 21462"/>
                <a:gd name="T2" fmla="*/ 0 w 20330"/>
                <a:gd name="T3" fmla="*/ 0 h 21462"/>
                <a:gd name="T4" fmla="*/ 0 w 20330"/>
                <a:gd name="T5" fmla="*/ 0 h 21462"/>
                <a:gd name="T6" fmla="*/ 0 w 20330"/>
                <a:gd name="T7" fmla="*/ 0 h 21462"/>
                <a:gd name="T8" fmla="*/ 0 w 20330"/>
                <a:gd name="T9" fmla="*/ 0 h 21462"/>
                <a:gd name="T10" fmla="*/ 0 w 20330"/>
                <a:gd name="T11" fmla="*/ 0 h 21462"/>
                <a:gd name="T12" fmla="*/ 0 w 20330"/>
                <a:gd name="T13" fmla="*/ 0 h 21462"/>
                <a:gd name="T14" fmla="*/ 0 w 20330"/>
                <a:gd name="T15" fmla="*/ 0 h 21462"/>
                <a:gd name="T16" fmla="*/ 0 w 20330"/>
                <a:gd name="T17" fmla="*/ 0 h 21462"/>
                <a:gd name="T18" fmla="*/ 0 w 20330"/>
                <a:gd name="T19" fmla="*/ 0 h 21462"/>
                <a:gd name="T20" fmla="*/ 0 w 20330"/>
                <a:gd name="T21" fmla="*/ 0 h 21462"/>
                <a:gd name="T22" fmla="*/ 0 w 20330"/>
                <a:gd name="T23" fmla="*/ 0 h 21462"/>
                <a:gd name="T24" fmla="*/ 0 w 20330"/>
                <a:gd name="T25" fmla="*/ 0 h 21462"/>
                <a:gd name="T26" fmla="*/ 0 w 20330"/>
                <a:gd name="T27" fmla="*/ 0 h 21462"/>
                <a:gd name="T28" fmla="*/ 0 w 20330"/>
                <a:gd name="T29" fmla="*/ 0 h 21462"/>
                <a:gd name="T30" fmla="*/ 0 w 20330"/>
                <a:gd name="T31" fmla="*/ 0 h 21462"/>
                <a:gd name="T32" fmla="*/ 0 w 20330"/>
                <a:gd name="T33" fmla="*/ 0 h 214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330" h="21462">
                  <a:moveTo>
                    <a:pt x="1685" y="9330"/>
                  </a:moveTo>
                  <a:cubicBezTo>
                    <a:pt x="5927" y="9330"/>
                    <a:pt x="6974" y="10452"/>
                    <a:pt x="7227" y="14183"/>
                  </a:cubicBezTo>
                  <a:cubicBezTo>
                    <a:pt x="12255" y="15539"/>
                    <a:pt x="3833" y="15223"/>
                    <a:pt x="3391" y="15223"/>
                  </a:cubicBezTo>
                  <a:cubicBezTo>
                    <a:pt x="3319" y="16960"/>
                    <a:pt x="268" y="20457"/>
                    <a:pt x="4176" y="19489"/>
                  </a:cubicBezTo>
                  <a:cubicBezTo>
                    <a:pt x="7019" y="18785"/>
                    <a:pt x="7633" y="18947"/>
                    <a:pt x="7651" y="21461"/>
                  </a:cubicBezTo>
                  <a:cubicBezTo>
                    <a:pt x="11424" y="21461"/>
                    <a:pt x="16723" y="21600"/>
                    <a:pt x="18745" y="18346"/>
                  </a:cubicBezTo>
                  <a:cubicBezTo>
                    <a:pt x="20776" y="18346"/>
                    <a:pt x="20938" y="16755"/>
                    <a:pt x="18745" y="16264"/>
                  </a:cubicBezTo>
                  <a:cubicBezTo>
                    <a:pt x="18745" y="18089"/>
                    <a:pt x="18853" y="18001"/>
                    <a:pt x="16605" y="18001"/>
                  </a:cubicBezTo>
                  <a:cubicBezTo>
                    <a:pt x="17427" y="14256"/>
                    <a:pt x="16840" y="11075"/>
                    <a:pt x="12769" y="11075"/>
                  </a:cubicBezTo>
                  <a:cubicBezTo>
                    <a:pt x="13428" y="9477"/>
                    <a:pt x="11731" y="8238"/>
                    <a:pt x="10079" y="7183"/>
                  </a:cubicBezTo>
                  <a:cubicBezTo>
                    <a:pt x="6965" y="5197"/>
                    <a:pt x="10152" y="4742"/>
                    <a:pt x="10639" y="2419"/>
                  </a:cubicBezTo>
                  <a:cubicBezTo>
                    <a:pt x="8337" y="2880"/>
                    <a:pt x="8274" y="4471"/>
                    <a:pt x="5097" y="4500"/>
                  </a:cubicBezTo>
                  <a:cubicBezTo>
                    <a:pt x="5097" y="3951"/>
                    <a:pt x="5783" y="2265"/>
                    <a:pt x="5214" y="2082"/>
                  </a:cubicBezTo>
                  <a:cubicBezTo>
                    <a:pt x="5972" y="2074"/>
                    <a:pt x="8987" y="0"/>
                    <a:pt x="5530" y="0"/>
                  </a:cubicBezTo>
                  <a:cubicBezTo>
                    <a:pt x="4032" y="4486"/>
                    <a:pt x="-662" y="88"/>
                    <a:pt x="78" y="4200"/>
                  </a:cubicBezTo>
                  <a:cubicBezTo>
                    <a:pt x="593" y="6970"/>
                    <a:pt x="1685" y="6780"/>
                    <a:pt x="1685" y="9330"/>
                  </a:cubicBezTo>
                  <a:close/>
                  <a:moveTo>
                    <a:pt x="1685" y="933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" name="Freeform: Shape 54"/>
            <p:cNvSpPr/>
            <p:nvPr/>
          </p:nvSpPr>
          <p:spPr bwMode="auto">
            <a:xfrm>
              <a:off x="336" y="176"/>
              <a:ext cx="9" cy="11"/>
            </a:xfrm>
            <a:custGeom>
              <a:avLst/>
              <a:gdLst>
                <a:gd name="T0" fmla="*/ 0 w 15938"/>
                <a:gd name="T1" fmla="*/ 0 h 19489"/>
                <a:gd name="T2" fmla="*/ 0 w 15938"/>
                <a:gd name="T3" fmla="*/ 0 h 19489"/>
                <a:gd name="T4" fmla="*/ 0 w 15938"/>
                <a:gd name="T5" fmla="*/ 0 h 19489"/>
                <a:gd name="T6" fmla="*/ 0 w 15938"/>
                <a:gd name="T7" fmla="*/ 0 h 19489"/>
                <a:gd name="T8" fmla="*/ 0 w 15938"/>
                <a:gd name="T9" fmla="*/ 0 h 19489"/>
                <a:gd name="T10" fmla="*/ 0 w 15938"/>
                <a:gd name="T11" fmla="*/ 0 h 19489"/>
                <a:gd name="T12" fmla="*/ 0 w 15938"/>
                <a:gd name="T13" fmla="*/ 0 h 19489"/>
                <a:gd name="T14" fmla="*/ 0 w 15938"/>
                <a:gd name="T15" fmla="*/ 0 h 194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938" h="19489">
                  <a:moveTo>
                    <a:pt x="1447" y="19489"/>
                  </a:moveTo>
                  <a:cubicBezTo>
                    <a:pt x="10460" y="19334"/>
                    <a:pt x="12771" y="13571"/>
                    <a:pt x="15260" y="5681"/>
                  </a:cubicBezTo>
                  <a:cubicBezTo>
                    <a:pt x="17711" y="-2111"/>
                    <a:pt x="12911" y="1905"/>
                    <a:pt x="10498" y="2201"/>
                  </a:cubicBezTo>
                  <a:cubicBezTo>
                    <a:pt x="8430" y="3342"/>
                    <a:pt x="6949" y="-1688"/>
                    <a:pt x="6043" y="608"/>
                  </a:cubicBezTo>
                  <a:cubicBezTo>
                    <a:pt x="5264" y="2567"/>
                    <a:pt x="6668" y="4864"/>
                    <a:pt x="8673" y="4864"/>
                  </a:cubicBezTo>
                  <a:cubicBezTo>
                    <a:pt x="8149" y="6540"/>
                    <a:pt x="-3889" y="8499"/>
                    <a:pt x="2047" y="10190"/>
                  </a:cubicBezTo>
                  <a:cubicBezTo>
                    <a:pt x="1320" y="14008"/>
                    <a:pt x="-1795" y="15896"/>
                    <a:pt x="1447" y="19489"/>
                  </a:cubicBezTo>
                  <a:close/>
                  <a:moveTo>
                    <a:pt x="1447" y="19489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" name="Freeform: Shape 55"/>
            <p:cNvSpPr/>
            <p:nvPr/>
          </p:nvSpPr>
          <p:spPr bwMode="auto">
            <a:xfrm>
              <a:off x="352" y="192"/>
              <a:ext cx="2" cy="1"/>
            </a:xfrm>
            <a:custGeom>
              <a:avLst/>
              <a:gdLst>
                <a:gd name="T0" fmla="*/ 0 w 21600"/>
                <a:gd name="T1" fmla="*/ 0 h 13852"/>
                <a:gd name="T2" fmla="*/ 0 w 21600"/>
                <a:gd name="T3" fmla="*/ 0 h 13852"/>
                <a:gd name="T4" fmla="*/ 0 w 21600"/>
                <a:gd name="T5" fmla="*/ 0 h 13852"/>
                <a:gd name="T6" fmla="*/ 0 w 21600"/>
                <a:gd name="T7" fmla="*/ 0 h 13852"/>
                <a:gd name="T8" fmla="*/ 0 w 21600"/>
                <a:gd name="T9" fmla="*/ 0 h 138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13852">
                  <a:moveTo>
                    <a:pt x="0" y="4834"/>
                  </a:moveTo>
                  <a:cubicBezTo>
                    <a:pt x="3511" y="21600"/>
                    <a:pt x="21600" y="12034"/>
                    <a:pt x="21600" y="0"/>
                  </a:cubicBezTo>
                  <a:cubicBezTo>
                    <a:pt x="15647" y="0"/>
                    <a:pt x="9617" y="0"/>
                    <a:pt x="3511" y="0"/>
                  </a:cubicBezTo>
                  <a:cubicBezTo>
                    <a:pt x="4732" y="4834"/>
                    <a:pt x="3435" y="6480"/>
                    <a:pt x="0" y="4834"/>
                  </a:cubicBezTo>
                  <a:close/>
                  <a:moveTo>
                    <a:pt x="0" y="4834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Freeform: Shape 59"/>
            <p:cNvSpPr/>
            <p:nvPr/>
          </p:nvSpPr>
          <p:spPr bwMode="auto">
            <a:xfrm>
              <a:off x="240" y="200"/>
              <a:ext cx="3" cy="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4954" y="20491"/>
                    <a:pt x="21600" y="16184"/>
                    <a:pt x="21600" y="0"/>
                  </a:cubicBezTo>
                  <a:cubicBezTo>
                    <a:pt x="7849" y="9201"/>
                    <a:pt x="3208" y="6526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Freeform: Shape 60"/>
            <p:cNvSpPr/>
            <p:nvPr/>
          </p:nvSpPr>
          <p:spPr bwMode="auto">
            <a:xfrm>
              <a:off x="376" y="216"/>
              <a:ext cx="3" cy="4"/>
            </a:xfrm>
            <a:custGeom>
              <a:avLst/>
              <a:gdLst>
                <a:gd name="T0" fmla="*/ 0 w 15151"/>
                <a:gd name="T1" fmla="*/ 0 h 21600"/>
                <a:gd name="T2" fmla="*/ 0 w 15151"/>
                <a:gd name="T3" fmla="*/ 0 h 21600"/>
                <a:gd name="T4" fmla="*/ 0 w 15151"/>
                <a:gd name="T5" fmla="*/ 0 h 21600"/>
                <a:gd name="T6" fmla="*/ 0 w 15151"/>
                <a:gd name="T7" fmla="*/ 0 h 21600"/>
                <a:gd name="T8" fmla="*/ 0 w 15151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151" h="21600">
                  <a:moveTo>
                    <a:pt x="10724" y="0"/>
                  </a:moveTo>
                  <a:cubicBezTo>
                    <a:pt x="11899" y="6522"/>
                    <a:pt x="8375" y="7809"/>
                    <a:pt x="0" y="3905"/>
                  </a:cubicBezTo>
                  <a:cubicBezTo>
                    <a:pt x="3373" y="13417"/>
                    <a:pt x="1667" y="15535"/>
                    <a:pt x="7124" y="21600"/>
                  </a:cubicBezTo>
                  <a:cubicBezTo>
                    <a:pt x="9284" y="12503"/>
                    <a:pt x="21600" y="3905"/>
                    <a:pt x="10724" y="0"/>
                  </a:cubicBezTo>
                  <a:close/>
                  <a:moveTo>
                    <a:pt x="10724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Freeform: Shape 63"/>
            <p:cNvSpPr/>
            <p:nvPr/>
          </p:nvSpPr>
          <p:spPr bwMode="auto">
            <a:xfrm>
              <a:off x="376" y="216"/>
              <a:ext cx="3" cy="5"/>
            </a:xfrm>
            <a:custGeom>
              <a:avLst/>
              <a:gdLst>
                <a:gd name="T0" fmla="*/ 0 w 14680"/>
                <a:gd name="T1" fmla="*/ 0 h 18108"/>
                <a:gd name="T2" fmla="*/ 0 w 14680"/>
                <a:gd name="T3" fmla="*/ 0 h 18108"/>
                <a:gd name="T4" fmla="*/ 0 w 14680"/>
                <a:gd name="T5" fmla="*/ 0 h 18108"/>
                <a:gd name="T6" fmla="*/ 0 w 14680"/>
                <a:gd name="T7" fmla="*/ 0 h 18108"/>
                <a:gd name="T8" fmla="*/ 0 w 14680"/>
                <a:gd name="T9" fmla="*/ 0 h 181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680" h="18108">
                  <a:moveTo>
                    <a:pt x="10298" y="0"/>
                  </a:moveTo>
                  <a:cubicBezTo>
                    <a:pt x="10298" y="7291"/>
                    <a:pt x="8417" y="10676"/>
                    <a:pt x="5725" y="2364"/>
                  </a:cubicBezTo>
                  <a:cubicBezTo>
                    <a:pt x="-3356" y="2364"/>
                    <a:pt x="1087" y="12243"/>
                    <a:pt x="1087" y="17618"/>
                  </a:cubicBezTo>
                  <a:cubicBezTo>
                    <a:pt x="18244" y="21600"/>
                    <a:pt x="16493" y="0"/>
                    <a:pt x="10298" y="0"/>
                  </a:cubicBezTo>
                  <a:close/>
                  <a:moveTo>
                    <a:pt x="10298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Freeform: Shape 64"/>
            <p:cNvSpPr/>
            <p:nvPr/>
          </p:nvSpPr>
          <p:spPr bwMode="auto">
            <a:xfrm>
              <a:off x="392" y="232"/>
              <a:ext cx="7" cy="3"/>
            </a:xfrm>
            <a:custGeom>
              <a:avLst/>
              <a:gdLst>
                <a:gd name="T0" fmla="*/ 0 w 21600"/>
                <a:gd name="T1" fmla="*/ 0 h 9393"/>
                <a:gd name="T2" fmla="*/ 0 w 21600"/>
                <a:gd name="T3" fmla="*/ 0 h 9393"/>
                <a:gd name="T4" fmla="*/ 0 w 21600"/>
                <a:gd name="T5" fmla="*/ 0 h 9393"/>
                <a:gd name="T6" fmla="*/ 0 w 21600"/>
                <a:gd name="T7" fmla="*/ 0 h 9393"/>
                <a:gd name="T8" fmla="*/ 0 w 21600"/>
                <a:gd name="T9" fmla="*/ 0 h 9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9393">
                  <a:moveTo>
                    <a:pt x="21600" y="0"/>
                  </a:moveTo>
                  <a:cubicBezTo>
                    <a:pt x="15130" y="2920"/>
                    <a:pt x="18136" y="5863"/>
                    <a:pt x="9453" y="3062"/>
                  </a:cubicBezTo>
                  <a:cubicBezTo>
                    <a:pt x="5701" y="1875"/>
                    <a:pt x="1732" y="-3323"/>
                    <a:pt x="0" y="3371"/>
                  </a:cubicBezTo>
                  <a:cubicBezTo>
                    <a:pt x="11016" y="4439"/>
                    <a:pt x="21600" y="18277"/>
                    <a:pt x="21600" y="0"/>
                  </a:cubicBezTo>
                  <a:close/>
                  <a:moveTo>
                    <a:pt x="21600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Freeform: Shape 65"/>
            <p:cNvSpPr/>
            <p:nvPr/>
          </p:nvSpPr>
          <p:spPr bwMode="auto">
            <a:xfrm>
              <a:off x="320" y="232"/>
              <a:ext cx="166" cy="223"/>
            </a:xfrm>
            <a:custGeom>
              <a:avLst/>
              <a:gdLst>
                <a:gd name="T0" fmla="*/ 0 w 21517"/>
                <a:gd name="T1" fmla="*/ 0 h 21336"/>
                <a:gd name="T2" fmla="*/ 0 w 21517"/>
                <a:gd name="T3" fmla="*/ 0 h 21336"/>
                <a:gd name="T4" fmla="*/ 0 w 21517"/>
                <a:gd name="T5" fmla="*/ 0 h 21336"/>
                <a:gd name="T6" fmla="*/ 0 w 21517"/>
                <a:gd name="T7" fmla="*/ 0 h 21336"/>
                <a:gd name="T8" fmla="*/ 0 w 21517"/>
                <a:gd name="T9" fmla="*/ 0 h 21336"/>
                <a:gd name="T10" fmla="*/ 0 w 21517"/>
                <a:gd name="T11" fmla="*/ 0 h 21336"/>
                <a:gd name="T12" fmla="*/ 0 w 21517"/>
                <a:gd name="T13" fmla="*/ 0 h 21336"/>
                <a:gd name="T14" fmla="*/ 0 w 21517"/>
                <a:gd name="T15" fmla="*/ 0 h 21336"/>
                <a:gd name="T16" fmla="*/ 0 w 21517"/>
                <a:gd name="T17" fmla="*/ 0 h 21336"/>
                <a:gd name="T18" fmla="*/ 0 w 21517"/>
                <a:gd name="T19" fmla="*/ 0 h 21336"/>
                <a:gd name="T20" fmla="*/ 0 w 21517"/>
                <a:gd name="T21" fmla="*/ 0 h 21336"/>
                <a:gd name="T22" fmla="*/ 0 w 21517"/>
                <a:gd name="T23" fmla="*/ 0 h 21336"/>
                <a:gd name="T24" fmla="*/ 0 w 21517"/>
                <a:gd name="T25" fmla="*/ 0 h 21336"/>
                <a:gd name="T26" fmla="*/ 0 w 21517"/>
                <a:gd name="T27" fmla="*/ 0 h 21336"/>
                <a:gd name="T28" fmla="*/ 0 w 21517"/>
                <a:gd name="T29" fmla="*/ 0 h 21336"/>
                <a:gd name="T30" fmla="*/ 0 w 21517"/>
                <a:gd name="T31" fmla="*/ 0 h 21336"/>
                <a:gd name="T32" fmla="*/ 0 w 21517"/>
                <a:gd name="T33" fmla="*/ 0 h 21336"/>
                <a:gd name="T34" fmla="*/ 0 w 21517"/>
                <a:gd name="T35" fmla="*/ 0 h 21336"/>
                <a:gd name="T36" fmla="*/ 0 w 21517"/>
                <a:gd name="T37" fmla="*/ 0 h 21336"/>
                <a:gd name="T38" fmla="*/ 0 w 21517"/>
                <a:gd name="T39" fmla="*/ 0 h 21336"/>
                <a:gd name="T40" fmla="*/ 0 w 21517"/>
                <a:gd name="T41" fmla="*/ 0 h 21336"/>
                <a:gd name="T42" fmla="*/ 0 w 21517"/>
                <a:gd name="T43" fmla="*/ 0 h 21336"/>
                <a:gd name="T44" fmla="*/ 0 w 21517"/>
                <a:gd name="T45" fmla="*/ 0 h 21336"/>
                <a:gd name="T46" fmla="*/ 0 w 21517"/>
                <a:gd name="T47" fmla="*/ 0 h 21336"/>
                <a:gd name="T48" fmla="*/ 0 w 21517"/>
                <a:gd name="T49" fmla="*/ 0 h 21336"/>
                <a:gd name="T50" fmla="*/ 0 w 21517"/>
                <a:gd name="T51" fmla="*/ 0 h 21336"/>
                <a:gd name="T52" fmla="*/ 0 w 21517"/>
                <a:gd name="T53" fmla="*/ 0 h 21336"/>
                <a:gd name="T54" fmla="*/ 0 w 21517"/>
                <a:gd name="T55" fmla="*/ 0 h 21336"/>
                <a:gd name="T56" fmla="*/ 0 w 21517"/>
                <a:gd name="T57" fmla="*/ 0 h 21336"/>
                <a:gd name="T58" fmla="*/ 0 w 21517"/>
                <a:gd name="T59" fmla="*/ 0 h 21336"/>
                <a:gd name="T60" fmla="*/ 0 w 21517"/>
                <a:gd name="T61" fmla="*/ 0 h 21336"/>
                <a:gd name="T62" fmla="*/ 0 w 21517"/>
                <a:gd name="T63" fmla="*/ 0 h 21336"/>
                <a:gd name="T64" fmla="*/ 0 w 21517"/>
                <a:gd name="T65" fmla="*/ 0 h 213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517" h="21336">
                  <a:moveTo>
                    <a:pt x="19567" y="7931"/>
                  </a:moveTo>
                  <a:cubicBezTo>
                    <a:pt x="19048" y="7904"/>
                    <a:pt x="19448" y="7845"/>
                    <a:pt x="19422" y="7719"/>
                  </a:cubicBezTo>
                  <a:cubicBezTo>
                    <a:pt x="19025" y="7719"/>
                    <a:pt x="18300" y="6676"/>
                    <a:pt x="18300" y="6418"/>
                  </a:cubicBezTo>
                  <a:cubicBezTo>
                    <a:pt x="18154" y="6364"/>
                    <a:pt x="18030" y="5984"/>
                    <a:pt x="18056" y="5984"/>
                  </a:cubicBezTo>
                  <a:cubicBezTo>
                    <a:pt x="17943" y="5729"/>
                    <a:pt x="17483" y="5519"/>
                    <a:pt x="17666" y="5262"/>
                  </a:cubicBezTo>
                  <a:cubicBezTo>
                    <a:pt x="17237" y="5072"/>
                    <a:pt x="16781" y="4416"/>
                    <a:pt x="16643" y="4106"/>
                  </a:cubicBezTo>
                  <a:cubicBezTo>
                    <a:pt x="16386" y="3964"/>
                    <a:pt x="16203" y="3565"/>
                    <a:pt x="16203" y="3348"/>
                  </a:cubicBezTo>
                  <a:cubicBezTo>
                    <a:pt x="15909" y="3348"/>
                    <a:pt x="15513" y="2695"/>
                    <a:pt x="15570" y="2445"/>
                  </a:cubicBezTo>
                  <a:cubicBezTo>
                    <a:pt x="15293" y="2445"/>
                    <a:pt x="15220" y="2082"/>
                    <a:pt x="14935" y="2082"/>
                  </a:cubicBezTo>
                  <a:cubicBezTo>
                    <a:pt x="15075" y="1777"/>
                    <a:pt x="13120" y="1748"/>
                    <a:pt x="12791" y="1721"/>
                  </a:cubicBezTo>
                  <a:cubicBezTo>
                    <a:pt x="12847" y="1475"/>
                    <a:pt x="12591" y="1324"/>
                    <a:pt x="12302" y="1324"/>
                  </a:cubicBezTo>
                  <a:cubicBezTo>
                    <a:pt x="12302" y="1706"/>
                    <a:pt x="11199" y="1748"/>
                    <a:pt x="10824" y="1733"/>
                  </a:cubicBezTo>
                  <a:cubicBezTo>
                    <a:pt x="10554" y="1724"/>
                    <a:pt x="9962" y="1667"/>
                    <a:pt x="9962" y="1432"/>
                  </a:cubicBezTo>
                  <a:cubicBezTo>
                    <a:pt x="9775" y="1397"/>
                    <a:pt x="9512" y="1432"/>
                    <a:pt x="9230" y="1432"/>
                  </a:cubicBezTo>
                  <a:cubicBezTo>
                    <a:pt x="9295" y="1188"/>
                    <a:pt x="8622" y="87"/>
                    <a:pt x="8255" y="22"/>
                  </a:cubicBezTo>
                  <a:cubicBezTo>
                    <a:pt x="8255" y="58"/>
                    <a:pt x="8255" y="96"/>
                    <a:pt x="8255" y="132"/>
                  </a:cubicBezTo>
                  <a:cubicBezTo>
                    <a:pt x="7980" y="165"/>
                    <a:pt x="6254" y="-152"/>
                    <a:pt x="6254" y="96"/>
                  </a:cubicBezTo>
                  <a:cubicBezTo>
                    <a:pt x="6047" y="96"/>
                    <a:pt x="5172" y="326"/>
                    <a:pt x="5035" y="529"/>
                  </a:cubicBezTo>
                  <a:cubicBezTo>
                    <a:pt x="4952" y="529"/>
                    <a:pt x="4156" y="817"/>
                    <a:pt x="4156" y="601"/>
                  </a:cubicBezTo>
                  <a:cubicBezTo>
                    <a:pt x="3956" y="601"/>
                    <a:pt x="3715" y="678"/>
                    <a:pt x="3619" y="817"/>
                  </a:cubicBezTo>
                  <a:cubicBezTo>
                    <a:pt x="3402" y="817"/>
                    <a:pt x="3172" y="1103"/>
                    <a:pt x="3035" y="1215"/>
                  </a:cubicBezTo>
                  <a:cubicBezTo>
                    <a:pt x="2658" y="1182"/>
                    <a:pt x="2928" y="1003"/>
                    <a:pt x="2548" y="1396"/>
                  </a:cubicBezTo>
                  <a:cubicBezTo>
                    <a:pt x="2548" y="1525"/>
                    <a:pt x="2261" y="2081"/>
                    <a:pt x="2207" y="2081"/>
                  </a:cubicBezTo>
                  <a:cubicBezTo>
                    <a:pt x="2328" y="2171"/>
                    <a:pt x="2324" y="2220"/>
                    <a:pt x="2207" y="2335"/>
                  </a:cubicBezTo>
                  <a:cubicBezTo>
                    <a:pt x="1938" y="2494"/>
                    <a:pt x="1785" y="2817"/>
                    <a:pt x="1524" y="2913"/>
                  </a:cubicBezTo>
                  <a:cubicBezTo>
                    <a:pt x="1250" y="3250"/>
                    <a:pt x="1191" y="2890"/>
                    <a:pt x="986" y="3269"/>
                  </a:cubicBezTo>
                  <a:cubicBezTo>
                    <a:pt x="875" y="3480"/>
                    <a:pt x="721" y="3638"/>
                    <a:pt x="602" y="3808"/>
                  </a:cubicBezTo>
                  <a:cubicBezTo>
                    <a:pt x="225" y="4344"/>
                    <a:pt x="207" y="4578"/>
                    <a:pt x="207" y="5081"/>
                  </a:cubicBezTo>
                  <a:cubicBezTo>
                    <a:pt x="207" y="5260"/>
                    <a:pt x="-50" y="5426"/>
                    <a:pt x="9" y="5578"/>
                  </a:cubicBezTo>
                  <a:cubicBezTo>
                    <a:pt x="89" y="5782"/>
                    <a:pt x="253" y="6208"/>
                    <a:pt x="207" y="6345"/>
                  </a:cubicBezTo>
                  <a:cubicBezTo>
                    <a:pt x="20" y="6345"/>
                    <a:pt x="-83" y="6832"/>
                    <a:pt x="258" y="6959"/>
                  </a:cubicBezTo>
                  <a:cubicBezTo>
                    <a:pt x="258" y="7279"/>
                    <a:pt x="886" y="8246"/>
                    <a:pt x="1279" y="8440"/>
                  </a:cubicBezTo>
                  <a:cubicBezTo>
                    <a:pt x="1279" y="8705"/>
                    <a:pt x="1993" y="9271"/>
                    <a:pt x="2352" y="9271"/>
                  </a:cubicBezTo>
                  <a:cubicBezTo>
                    <a:pt x="2491" y="9476"/>
                    <a:pt x="3961" y="9781"/>
                    <a:pt x="3961" y="9524"/>
                  </a:cubicBezTo>
                  <a:cubicBezTo>
                    <a:pt x="4560" y="9524"/>
                    <a:pt x="6671" y="9237"/>
                    <a:pt x="6986" y="9705"/>
                  </a:cubicBezTo>
                  <a:cubicBezTo>
                    <a:pt x="7519" y="9705"/>
                    <a:pt x="7714" y="9638"/>
                    <a:pt x="8206" y="9813"/>
                  </a:cubicBezTo>
                  <a:cubicBezTo>
                    <a:pt x="8271" y="10083"/>
                    <a:pt x="8170" y="10898"/>
                    <a:pt x="7914" y="11114"/>
                  </a:cubicBezTo>
                  <a:cubicBezTo>
                    <a:pt x="7914" y="11477"/>
                    <a:pt x="8059" y="11859"/>
                    <a:pt x="8450" y="12053"/>
                  </a:cubicBezTo>
                  <a:cubicBezTo>
                    <a:pt x="8479" y="12141"/>
                    <a:pt x="8758" y="12486"/>
                    <a:pt x="8841" y="12486"/>
                  </a:cubicBezTo>
                  <a:cubicBezTo>
                    <a:pt x="8993" y="12942"/>
                    <a:pt x="9163" y="13337"/>
                    <a:pt x="9049" y="13983"/>
                  </a:cubicBezTo>
                  <a:cubicBezTo>
                    <a:pt x="8944" y="14571"/>
                    <a:pt x="8694" y="14920"/>
                    <a:pt x="8694" y="15448"/>
                  </a:cubicBezTo>
                  <a:cubicBezTo>
                    <a:pt x="8545" y="15448"/>
                    <a:pt x="8841" y="16459"/>
                    <a:pt x="8986" y="16459"/>
                  </a:cubicBezTo>
                  <a:cubicBezTo>
                    <a:pt x="8986" y="16919"/>
                    <a:pt x="9475" y="17333"/>
                    <a:pt x="9475" y="17832"/>
                  </a:cubicBezTo>
                  <a:cubicBezTo>
                    <a:pt x="9504" y="17832"/>
                    <a:pt x="9670" y="18303"/>
                    <a:pt x="9670" y="18446"/>
                  </a:cubicBezTo>
                  <a:cubicBezTo>
                    <a:pt x="9519" y="18446"/>
                    <a:pt x="10450" y="19829"/>
                    <a:pt x="10450" y="19928"/>
                  </a:cubicBezTo>
                  <a:cubicBezTo>
                    <a:pt x="10616" y="19928"/>
                    <a:pt x="10640" y="20397"/>
                    <a:pt x="10790" y="20397"/>
                  </a:cubicBezTo>
                  <a:cubicBezTo>
                    <a:pt x="10816" y="20709"/>
                    <a:pt x="10985" y="20998"/>
                    <a:pt x="10985" y="21228"/>
                  </a:cubicBezTo>
                  <a:cubicBezTo>
                    <a:pt x="11180" y="21448"/>
                    <a:pt x="11986" y="21264"/>
                    <a:pt x="12301" y="21264"/>
                  </a:cubicBezTo>
                  <a:cubicBezTo>
                    <a:pt x="12301" y="21180"/>
                    <a:pt x="13771" y="20975"/>
                    <a:pt x="13958" y="20975"/>
                  </a:cubicBezTo>
                  <a:cubicBezTo>
                    <a:pt x="14057" y="20878"/>
                    <a:pt x="14690" y="20216"/>
                    <a:pt x="14690" y="20216"/>
                  </a:cubicBezTo>
                  <a:cubicBezTo>
                    <a:pt x="14690" y="19882"/>
                    <a:pt x="15601" y="19238"/>
                    <a:pt x="15959" y="19059"/>
                  </a:cubicBezTo>
                  <a:cubicBezTo>
                    <a:pt x="15959" y="19006"/>
                    <a:pt x="16404" y="18192"/>
                    <a:pt x="16349" y="18192"/>
                  </a:cubicBezTo>
                  <a:cubicBezTo>
                    <a:pt x="16349" y="17624"/>
                    <a:pt x="16544" y="17250"/>
                    <a:pt x="16544" y="16748"/>
                  </a:cubicBezTo>
                  <a:cubicBezTo>
                    <a:pt x="16688" y="16748"/>
                    <a:pt x="16830" y="16278"/>
                    <a:pt x="17128" y="16278"/>
                  </a:cubicBezTo>
                  <a:cubicBezTo>
                    <a:pt x="17212" y="16155"/>
                    <a:pt x="17450" y="16107"/>
                    <a:pt x="17616" y="16024"/>
                  </a:cubicBezTo>
                  <a:cubicBezTo>
                    <a:pt x="17616" y="15713"/>
                    <a:pt x="17957" y="15476"/>
                    <a:pt x="17957" y="15087"/>
                  </a:cubicBezTo>
                  <a:cubicBezTo>
                    <a:pt x="18179" y="15087"/>
                    <a:pt x="17812" y="13876"/>
                    <a:pt x="17812" y="13749"/>
                  </a:cubicBezTo>
                  <a:cubicBezTo>
                    <a:pt x="17382" y="13749"/>
                    <a:pt x="17713" y="12307"/>
                    <a:pt x="17713" y="12124"/>
                  </a:cubicBezTo>
                  <a:cubicBezTo>
                    <a:pt x="17437" y="12124"/>
                    <a:pt x="18620" y="11148"/>
                    <a:pt x="18598" y="11208"/>
                  </a:cubicBezTo>
                  <a:cubicBezTo>
                    <a:pt x="18681" y="10953"/>
                    <a:pt x="19316" y="10604"/>
                    <a:pt x="19526" y="10404"/>
                  </a:cubicBezTo>
                  <a:cubicBezTo>
                    <a:pt x="19713" y="10224"/>
                    <a:pt x="20347" y="9878"/>
                    <a:pt x="20347" y="9667"/>
                  </a:cubicBezTo>
                  <a:cubicBezTo>
                    <a:pt x="20620" y="9565"/>
                    <a:pt x="20654" y="9375"/>
                    <a:pt x="20882" y="9269"/>
                  </a:cubicBezTo>
                  <a:cubicBezTo>
                    <a:pt x="20882" y="9177"/>
                    <a:pt x="20727" y="8909"/>
                    <a:pt x="21077" y="8909"/>
                  </a:cubicBezTo>
                  <a:cubicBezTo>
                    <a:pt x="20989" y="8446"/>
                    <a:pt x="21517" y="8183"/>
                    <a:pt x="21517" y="7716"/>
                  </a:cubicBezTo>
                  <a:cubicBezTo>
                    <a:pt x="21101" y="7817"/>
                    <a:pt x="20526" y="7861"/>
                    <a:pt x="20102" y="7861"/>
                  </a:cubicBezTo>
                  <a:cubicBezTo>
                    <a:pt x="20104" y="7926"/>
                    <a:pt x="19637" y="7935"/>
                    <a:pt x="19567" y="7931"/>
                  </a:cubicBezTo>
                  <a:close/>
                  <a:moveTo>
                    <a:pt x="19567" y="7931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Freeform: Shape 98"/>
            <p:cNvSpPr/>
            <p:nvPr/>
          </p:nvSpPr>
          <p:spPr bwMode="auto">
            <a:xfrm>
              <a:off x="184" y="272"/>
              <a:ext cx="3" cy="2"/>
            </a:xfrm>
            <a:custGeom>
              <a:avLst/>
              <a:gdLst>
                <a:gd name="T0" fmla="*/ 0 w 16989"/>
                <a:gd name="T1" fmla="*/ 0 h 15334"/>
                <a:gd name="T2" fmla="*/ 0 w 16989"/>
                <a:gd name="T3" fmla="*/ 0 h 15334"/>
                <a:gd name="T4" fmla="*/ 0 w 16989"/>
                <a:gd name="T5" fmla="*/ 0 h 15334"/>
                <a:gd name="T6" fmla="*/ 0 w 16989"/>
                <a:gd name="T7" fmla="*/ 0 h 15334"/>
                <a:gd name="T8" fmla="*/ 0 w 16989"/>
                <a:gd name="T9" fmla="*/ 0 h 153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989" h="15334">
                  <a:moveTo>
                    <a:pt x="5730" y="2266"/>
                  </a:moveTo>
                  <a:cubicBezTo>
                    <a:pt x="4165" y="1591"/>
                    <a:pt x="2498" y="771"/>
                    <a:pt x="900" y="0"/>
                  </a:cubicBezTo>
                  <a:cubicBezTo>
                    <a:pt x="-4611" y="21600"/>
                    <a:pt x="16989" y="17743"/>
                    <a:pt x="16989" y="4629"/>
                  </a:cubicBezTo>
                  <a:cubicBezTo>
                    <a:pt x="12159" y="7955"/>
                    <a:pt x="7839" y="13596"/>
                    <a:pt x="5730" y="2266"/>
                  </a:cubicBezTo>
                  <a:close/>
                  <a:moveTo>
                    <a:pt x="5730" y="2266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Freeform: Shape 99"/>
            <p:cNvSpPr/>
            <p:nvPr/>
          </p:nvSpPr>
          <p:spPr bwMode="auto">
            <a:xfrm>
              <a:off x="192" y="272"/>
              <a:ext cx="16" cy="8"/>
            </a:xfrm>
            <a:custGeom>
              <a:avLst/>
              <a:gdLst>
                <a:gd name="T0" fmla="*/ 0 w 18999"/>
                <a:gd name="T1" fmla="*/ 0 h 20934"/>
                <a:gd name="T2" fmla="*/ 0 w 18999"/>
                <a:gd name="T3" fmla="*/ 0 h 20934"/>
                <a:gd name="T4" fmla="*/ 0 w 18999"/>
                <a:gd name="T5" fmla="*/ 0 h 20934"/>
                <a:gd name="T6" fmla="*/ 0 w 18999"/>
                <a:gd name="T7" fmla="*/ 0 h 20934"/>
                <a:gd name="T8" fmla="*/ 0 w 18999"/>
                <a:gd name="T9" fmla="*/ 0 h 20934"/>
                <a:gd name="T10" fmla="*/ 0 w 18999"/>
                <a:gd name="T11" fmla="*/ 0 h 20934"/>
                <a:gd name="T12" fmla="*/ 0 w 18999"/>
                <a:gd name="T13" fmla="*/ 0 h 209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8999" h="20934">
                  <a:moveTo>
                    <a:pt x="5636" y="0"/>
                  </a:moveTo>
                  <a:cubicBezTo>
                    <a:pt x="4287" y="4948"/>
                    <a:pt x="2148" y="3040"/>
                    <a:pt x="0" y="2842"/>
                  </a:cubicBezTo>
                  <a:cubicBezTo>
                    <a:pt x="1313" y="7114"/>
                    <a:pt x="5600" y="11307"/>
                    <a:pt x="7812" y="11307"/>
                  </a:cubicBezTo>
                  <a:cubicBezTo>
                    <a:pt x="9253" y="17507"/>
                    <a:pt x="13604" y="21600"/>
                    <a:pt x="17047" y="20845"/>
                  </a:cubicBezTo>
                  <a:cubicBezTo>
                    <a:pt x="21600" y="19871"/>
                    <a:pt x="16872" y="12618"/>
                    <a:pt x="16055" y="9439"/>
                  </a:cubicBezTo>
                  <a:cubicBezTo>
                    <a:pt x="11622" y="9439"/>
                    <a:pt x="11135" y="1212"/>
                    <a:pt x="5636" y="0"/>
                  </a:cubicBezTo>
                  <a:close/>
                  <a:moveTo>
                    <a:pt x="5636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Freeform: Shape 100"/>
            <p:cNvSpPr/>
            <p:nvPr/>
          </p:nvSpPr>
          <p:spPr bwMode="auto">
            <a:xfrm>
              <a:off x="208" y="288"/>
              <a:ext cx="15" cy="4"/>
            </a:xfrm>
            <a:custGeom>
              <a:avLst/>
              <a:gdLst>
                <a:gd name="T0" fmla="*/ 0 w 21600"/>
                <a:gd name="T1" fmla="*/ 0 h 19826"/>
                <a:gd name="T2" fmla="*/ 0 w 21600"/>
                <a:gd name="T3" fmla="*/ 0 h 19826"/>
                <a:gd name="T4" fmla="*/ 0 w 21600"/>
                <a:gd name="T5" fmla="*/ 0 h 19826"/>
                <a:gd name="T6" fmla="*/ 0 w 21600"/>
                <a:gd name="T7" fmla="*/ 0 h 19826"/>
                <a:gd name="T8" fmla="*/ 0 w 21600"/>
                <a:gd name="T9" fmla="*/ 0 h 19826"/>
                <a:gd name="T10" fmla="*/ 0 w 21600"/>
                <a:gd name="T11" fmla="*/ 0 h 19826"/>
                <a:gd name="T12" fmla="*/ 0 w 21600"/>
                <a:gd name="T13" fmla="*/ 0 h 19826"/>
                <a:gd name="T14" fmla="*/ 0 w 21600"/>
                <a:gd name="T15" fmla="*/ 0 h 19826"/>
                <a:gd name="T16" fmla="*/ 0 w 21600"/>
                <a:gd name="T17" fmla="*/ 0 h 198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00" h="19826">
                  <a:moveTo>
                    <a:pt x="15657" y="0"/>
                  </a:moveTo>
                  <a:cubicBezTo>
                    <a:pt x="14560" y="9831"/>
                    <a:pt x="15657" y="658"/>
                    <a:pt x="15657" y="8204"/>
                  </a:cubicBezTo>
                  <a:cubicBezTo>
                    <a:pt x="11646" y="8446"/>
                    <a:pt x="8331" y="1662"/>
                    <a:pt x="5406" y="1662"/>
                  </a:cubicBezTo>
                  <a:cubicBezTo>
                    <a:pt x="6331" y="6612"/>
                    <a:pt x="7554" y="10212"/>
                    <a:pt x="7554" y="14712"/>
                  </a:cubicBezTo>
                  <a:cubicBezTo>
                    <a:pt x="4789" y="18069"/>
                    <a:pt x="2686" y="14712"/>
                    <a:pt x="0" y="14712"/>
                  </a:cubicBezTo>
                  <a:cubicBezTo>
                    <a:pt x="1006" y="20735"/>
                    <a:pt x="8309" y="21600"/>
                    <a:pt x="9189" y="16442"/>
                  </a:cubicBezTo>
                  <a:cubicBezTo>
                    <a:pt x="15417" y="16442"/>
                    <a:pt x="15680" y="16027"/>
                    <a:pt x="21600" y="18000"/>
                  </a:cubicBezTo>
                  <a:cubicBezTo>
                    <a:pt x="21406" y="13015"/>
                    <a:pt x="17349" y="1315"/>
                    <a:pt x="15657" y="0"/>
                  </a:cubicBezTo>
                  <a:close/>
                  <a:moveTo>
                    <a:pt x="15657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Freeform: Shape 101"/>
            <p:cNvSpPr/>
            <p:nvPr/>
          </p:nvSpPr>
          <p:spPr bwMode="auto">
            <a:xfrm>
              <a:off x="200" y="288"/>
              <a:ext cx="2" cy="2"/>
            </a:xfrm>
            <a:custGeom>
              <a:avLst/>
              <a:gdLst>
                <a:gd name="T0" fmla="*/ 0 w 16604"/>
                <a:gd name="T1" fmla="*/ 0 h 17442"/>
                <a:gd name="T2" fmla="*/ 0 w 16604"/>
                <a:gd name="T3" fmla="*/ 0 h 17442"/>
                <a:gd name="T4" fmla="*/ 0 w 16604"/>
                <a:gd name="T5" fmla="*/ 0 h 17442"/>
                <a:gd name="T6" fmla="*/ 0 w 16604"/>
                <a:gd name="T7" fmla="*/ 0 h 174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4" h="17442">
                  <a:moveTo>
                    <a:pt x="1543" y="0"/>
                  </a:moveTo>
                  <a:cubicBezTo>
                    <a:pt x="-4492" y="21600"/>
                    <a:pt x="8577" y="17040"/>
                    <a:pt x="16563" y="17040"/>
                  </a:cubicBezTo>
                  <a:cubicBezTo>
                    <a:pt x="17108" y="7620"/>
                    <a:pt x="12116" y="1920"/>
                    <a:pt x="1543" y="0"/>
                  </a:cubicBezTo>
                  <a:close/>
                  <a:moveTo>
                    <a:pt x="1543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Freeform: Shape 102"/>
            <p:cNvSpPr/>
            <p:nvPr/>
          </p:nvSpPr>
          <p:spPr bwMode="auto">
            <a:xfrm>
              <a:off x="200" y="288"/>
              <a:ext cx="2" cy="2"/>
            </a:xfrm>
            <a:custGeom>
              <a:avLst/>
              <a:gdLst>
                <a:gd name="T0" fmla="*/ 0 w 21600"/>
                <a:gd name="T1" fmla="*/ 0 h 12742"/>
                <a:gd name="T2" fmla="*/ 0 w 21600"/>
                <a:gd name="T3" fmla="*/ 0 h 12742"/>
                <a:gd name="T4" fmla="*/ 0 w 21600"/>
                <a:gd name="T5" fmla="*/ 0 h 12742"/>
                <a:gd name="T6" fmla="*/ 0 w 21600"/>
                <a:gd name="T7" fmla="*/ 0 h 1274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2742">
                  <a:moveTo>
                    <a:pt x="0" y="12742"/>
                  </a:moveTo>
                  <a:cubicBezTo>
                    <a:pt x="7251" y="11994"/>
                    <a:pt x="14425" y="11339"/>
                    <a:pt x="21600" y="10545"/>
                  </a:cubicBezTo>
                  <a:cubicBezTo>
                    <a:pt x="17860" y="-8858"/>
                    <a:pt x="2137" y="2550"/>
                    <a:pt x="0" y="12742"/>
                  </a:cubicBezTo>
                  <a:close/>
                  <a:moveTo>
                    <a:pt x="0" y="12742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Freeform: Shape 103"/>
            <p:cNvSpPr/>
            <p:nvPr/>
          </p:nvSpPr>
          <p:spPr bwMode="auto">
            <a:xfrm>
              <a:off x="232" y="288"/>
              <a:ext cx="2" cy="1"/>
            </a:xfrm>
            <a:custGeom>
              <a:avLst/>
              <a:gdLst>
                <a:gd name="T0" fmla="*/ 0 w 17161"/>
                <a:gd name="T1" fmla="*/ 0 h 13638"/>
                <a:gd name="T2" fmla="*/ 0 w 17161"/>
                <a:gd name="T3" fmla="*/ 0 h 13638"/>
                <a:gd name="T4" fmla="*/ 0 w 17161"/>
                <a:gd name="T5" fmla="*/ 0 h 13638"/>
                <a:gd name="T6" fmla="*/ 0 w 17161"/>
                <a:gd name="T7" fmla="*/ 0 h 1363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161" h="13638">
                  <a:moveTo>
                    <a:pt x="1582" y="0"/>
                  </a:moveTo>
                  <a:cubicBezTo>
                    <a:pt x="-4374" y="21600"/>
                    <a:pt x="7735" y="11073"/>
                    <a:pt x="17161" y="11073"/>
                  </a:cubicBezTo>
                  <a:cubicBezTo>
                    <a:pt x="17226" y="3353"/>
                    <a:pt x="8782" y="0"/>
                    <a:pt x="1582" y="0"/>
                  </a:cubicBezTo>
                  <a:close/>
                  <a:moveTo>
                    <a:pt x="1582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Freeform: Shape 104"/>
            <p:cNvSpPr/>
            <p:nvPr/>
          </p:nvSpPr>
          <p:spPr bwMode="auto">
            <a:xfrm>
              <a:off x="224" y="288"/>
              <a:ext cx="1" cy="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7500"/>
                    <a:pt x="0" y="14250"/>
                    <a:pt x="0" y="21600"/>
                  </a:cubicBezTo>
                  <a:cubicBezTo>
                    <a:pt x="8975" y="18750"/>
                    <a:pt x="12777" y="14250"/>
                    <a:pt x="21600" y="14250"/>
                  </a:cubicBezTo>
                  <a:cubicBezTo>
                    <a:pt x="21600" y="5100"/>
                    <a:pt x="9279" y="0"/>
                    <a:pt x="0" y="0"/>
                  </a:cubicBezTo>
                  <a:close/>
                  <a:moveTo>
                    <a:pt x="0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Freeform: Shape 105"/>
            <p:cNvSpPr/>
            <p:nvPr/>
          </p:nvSpPr>
          <p:spPr bwMode="auto">
            <a:xfrm>
              <a:off x="216" y="304"/>
              <a:ext cx="1" cy="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17923" y="21600"/>
                    <a:pt x="17234" y="20571"/>
                    <a:pt x="21600" y="5371"/>
                  </a:cubicBezTo>
                  <a:cubicBezTo>
                    <a:pt x="16200" y="3429"/>
                    <a:pt x="10915" y="1714"/>
                    <a:pt x="5285" y="0"/>
                  </a:cubicBezTo>
                  <a:cubicBezTo>
                    <a:pt x="3447" y="7200"/>
                    <a:pt x="1838" y="14400"/>
                    <a:pt x="0" y="21600"/>
                  </a:cubicBezTo>
                  <a:close/>
                  <a:moveTo>
                    <a:pt x="0" y="2160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Freeform: Shape 106"/>
            <p:cNvSpPr/>
            <p:nvPr/>
          </p:nvSpPr>
          <p:spPr bwMode="auto">
            <a:xfrm>
              <a:off x="480" y="384"/>
              <a:ext cx="1" cy="2"/>
            </a:xfrm>
            <a:custGeom>
              <a:avLst/>
              <a:gdLst>
                <a:gd name="T0" fmla="*/ 0 w 16557"/>
                <a:gd name="T1" fmla="*/ 0 h 18344"/>
                <a:gd name="T2" fmla="*/ 0 w 16557"/>
                <a:gd name="T3" fmla="*/ 0 h 18344"/>
                <a:gd name="T4" fmla="*/ 0 w 16557"/>
                <a:gd name="T5" fmla="*/ 0 h 18344"/>
                <a:gd name="T6" fmla="*/ 0 w 16557"/>
                <a:gd name="T7" fmla="*/ 0 h 183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557" h="18344">
                  <a:moveTo>
                    <a:pt x="0" y="16234"/>
                  </a:moveTo>
                  <a:cubicBezTo>
                    <a:pt x="21600" y="21600"/>
                    <a:pt x="17408" y="16922"/>
                    <a:pt x="13033" y="0"/>
                  </a:cubicBezTo>
                  <a:cubicBezTo>
                    <a:pt x="2734" y="5916"/>
                    <a:pt x="0" y="4471"/>
                    <a:pt x="0" y="16234"/>
                  </a:cubicBezTo>
                  <a:close/>
                  <a:moveTo>
                    <a:pt x="0" y="16234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11" name="Group 107"/>
          <p:cNvGrpSpPr/>
          <p:nvPr/>
        </p:nvGrpSpPr>
        <p:grpSpPr bwMode="auto">
          <a:xfrm>
            <a:off x="4695586" y="3449923"/>
            <a:ext cx="363190" cy="363189"/>
            <a:chOff x="0" y="0"/>
            <a:chExt cx="576" cy="576"/>
          </a:xfrm>
          <a:solidFill>
            <a:srgbClr val="5CCCFF"/>
          </a:solidFill>
          <a:effectLst/>
        </p:grpSpPr>
        <p:sp>
          <p:nvSpPr>
            <p:cNvPr id="15" name="Freeform: Shape 108"/>
            <p:cNvSpPr/>
            <p:nvPr/>
          </p:nvSpPr>
          <p:spPr bwMode="auto">
            <a:xfrm>
              <a:off x="0" y="0"/>
              <a:ext cx="417" cy="57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w 21600"/>
                <a:gd name="T29" fmla="*/ 0 h 21600"/>
                <a:gd name="T30" fmla="*/ 0 w 21600"/>
                <a:gd name="T31" fmla="*/ 0 h 21600"/>
                <a:gd name="T32" fmla="*/ 0 w 21600"/>
                <a:gd name="T33" fmla="*/ 0 h 2160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600" h="21600">
                  <a:moveTo>
                    <a:pt x="15216" y="19801"/>
                  </a:moveTo>
                  <a:lnTo>
                    <a:pt x="2483" y="19801"/>
                  </a:lnTo>
                  <a:lnTo>
                    <a:pt x="2483" y="6325"/>
                  </a:lnTo>
                  <a:lnTo>
                    <a:pt x="8722" y="6325"/>
                  </a:lnTo>
                  <a:lnTo>
                    <a:pt x="8722" y="1799"/>
                  </a:lnTo>
                  <a:lnTo>
                    <a:pt x="19117" y="1799"/>
                  </a:lnTo>
                  <a:lnTo>
                    <a:pt x="19117" y="6267"/>
                  </a:lnTo>
                  <a:lnTo>
                    <a:pt x="21600" y="6267"/>
                  </a:lnTo>
                  <a:lnTo>
                    <a:pt x="21600" y="0"/>
                  </a:lnTo>
                  <a:lnTo>
                    <a:pt x="6239" y="0"/>
                  </a:lnTo>
                  <a:lnTo>
                    <a:pt x="6239" y="13"/>
                  </a:lnTo>
                  <a:lnTo>
                    <a:pt x="0" y="4526"/>
                  </a:lnTo>
                  <a:lnTo>
                    <a:pt x="0" y="21600"/>
                  </a:lnTo>
                  <a:lnTo>
                    <a:pt x="15216" y="21600"/>
                  </a:lnTo>
                  <a:lnTo>
                    <a:pt x="15216" y="21576"/>
                  </a:lnTo>
                  <a:lnTo>
                    <a:pt x="15216" y="19801"/>
                  </a:lnTo>
                  <a:close/>
                  <a:moveTo>
                    <a:pt x="15216" y="19801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Freeform: Shape 109"/>
            <p:cNvSpPr/>
            <p:nvPr/>
          </p:nvSpPr>
          <p:spPr bwMode="auto">
            <a:xfrm>
              <a:off x="215" y="216"/>
              <a:ext cx="361" cy="3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w 21600"/>
                <a:gd name="T17" fmla="*/ 0 h 21600"/>
                <a:gd name="T18" fmla="*/ 0 w 21600"/>
                <a:gd name="T19" fmla="*/ 0 h 21600"/>
                <a:gd name="T20" fmla="*/ 0 w 21600"/>
                <a:gd name="T21" fmla="*/ 0 h 21600"/>
                <a:gd name="T22" fmla="*/ 0 w 21600"/>
                <a:gd name="T23" fmla="*/ 0 h 21600"/>
                <a:gd name="T24" fmla="*/ 0 w 21600"/>
                <a:gd name="T25" fmla="*/ 0 h 21600"/>
                <a:gd name="T26" fmla="*/ 0 w 21600"/>
                <a:gd name="T27" fmla="*/ 0 h 21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600" h="21600">
                  <a:moveTo>
                    <a:pt x="13856" y="0"/>
                  </a:moveTo>
                  <a:lnTo>
                    <a:pt x="7745" y="0"/>
                  </a:lnTo>
                  <a:lnTo>
                    <a:pt x="7745" y="7746"/>
                  </a:lnTo>
                  <a:lnTo>
                    <a:pt x="0" y="7746"/>
                  </a:lnTo>
                  <a:lnTo>
                    <a:pt x="0" y="13855"/>
                  </a:lnTo>
                  <a:lnTo>
                    <a:pt x="7745" y="13855"/>
                  </a:lnTo>
                  <a:lnTo>
                    <a:pt x="7745" y="21600"/>
                  </a:lnTo>
                  <a:lnTo>
                    <a:pt x="13856" y="21600"/>
                  </a:lnTo>
                  <a:lnTo>
                    <a:pt x="13856" y="13855"/>
                  </a:lnTo>
                  <a:lnTo>
                    <a:pt x="21600" y="13855"/>
                  </a:lnTo>
                  <a:lnTo>
                    <a:pt x="21600" y="7745"/>
                  </a:lnTo>
                  <a:lnTo>
                    <a:pt x="13856" y="7745"/>
                  </a:lnTo>
                  <a:lnTo>
                    <a:pt x="13856" y="0"/>
                  </a:lnTo>
                  <a:close/>
                  <a:moveTo>
                    <a:pt x="13856" y="0"/>
                  </a:moveTo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</p:grpSp>
      <p:cxnSp>
        <p:nvCxnSpPr>
          <p:cNvPr id="12" name="Straight Connector 113"/>
          <p:cNvCxnSpPr/>
          <p:nvPr/>
        </p:nvCxnSpPr>
        <p:spPr>
          <a:xfrm>
            <a:off x="6103016" y="3004704"/>
            <a:ext cx="0" cy="1587231"/>
          </a:xfrm>
          <a:prstGeom prst="line">
            <a:avLst/>
          </a:prstGeom>
          <a:ln w="12700" cmpd="sng">
            <a:solidFill>
              <a:srgbClr val="FB7943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14"/>
          <p:cNvCxnSpPr/>
          <p:nvPr/>
        </p:nvCxnSpPr>
        <p:spPr>
          <a:xfrm>
            <a:off x="7992932" y="3214564"/>
            <a:ext cx="675930" cy="1"/>
          </a:xfrm>
          <a:prstGeom prst="line">
            <a:avLst/>
          </a:prstGeom>
          <a:ln w="12700" cmpd="sng">
            <a:solidFill>
              <a:srgbClr val="5CCCFF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15"/>
          <p:cNvCxnSpPr/>
          <p:nvPr/>
        </p:nvCxnSpPr>
        <p:spPr>
          <a:xfrm flipH="1">
            <a:off x="3500284" y="3214564"/>
            <a:ext cx="599307" cy="0"/>
          </a:xfrm>
          <a:prstGeom prst="line">
            <a:avLst/>
          </a:prstGeom>
          <a:ln w="12700" cmpd="sng">
            <a:solidFill>
              <a:srgbClr val="5CCCFF"/>
            </a:solidFill>
            <a:prstDash val="sysDash"/>
            <a:headEnd type="none"/>
            <a:tailEnd type="oval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Block Arc 41"/>
          <p:cNvSpPr/>
          <p:nvPr/>
        </p:nvSpPr>
        <p:spPr>
          <a:xfrm flipV="1">
            <a:off x="3867905" y="2673395"/>
            <a:ext cx="1984666" cy="1984666"/>
          </a:xfrm>
          <a:prstGeom prst="blockArc">
            <a:avLst>
              <a:gd name="adj1" fmla="val 2799269"/>
              <a:gd name="adj2" fmla="val 2790150"/>
              <a:gd name="adj3" fmla="val 18069"/>
            </a:avLst>
          </a:prstGeom>
          <a:solidFill>
            <a:srgbClr val="5CCCFF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</a:p>
        </p:txBody>
      </p:sp>
      <p:sp>
        <p:nvSpPr>
          <p:cNvPr id="41" name="文本框 40"/>
          <p:cNvSpPr txBox="1"/>
          <p:nvPr/>
        </p:nvSpPr>
        <p:spPr>
          <a:xfrm>
            <a:off x="8678387" y="2990891"/>
            <a:ext cx="307159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8668862" y="3273930"/>
            <a:ext cx="3081121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1394" y="2990891"/>
            <a:ext cx="307159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11869" y="3273930"/>
            <a:ext cx="3081121" cy="7385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pPr algn="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4575904" y="4787417"/>
            <a:ext cx="3071596" cy="370205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ctr" defTabSz="508000" eaLnBrk="0"/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点击编辑标题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微软雅黑" panose="020B0503020204020204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566379" y="5070456"/>
            <a:ext cx="3081121" cy="415290"/>
          </a:xfrm>
          <a:prstGeom prst="rect">
            <a:avLst/>
          </a:prstGeom>
          <a:noFill/>
          <a:ln w="0">
            <a:noFill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algn="ctr" defTabSz="508000" eaLnBrk="0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双击输入替换内容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  <a:sym typeface="+mn-ea"/>
              </a:rPr>
              <a:t> 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89936" y="211015"/>
            <a:ext cx="148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学习篇</a:t>
            </a:r>
            <a:endParaRPr lang="zh-CN" altLang="en-US" sz="2800" spc="600" dirty="0"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939667" y="391292"/>
            <a:ext cx="20817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2000">
        <p14:switch dir="r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  <p:bldP spid="7" grpId="0" animBg="1"/>
      <p:bldP spid="8" grpId="0" animBg="1"/>
      <p:bldP spid="38" grpId="0" animBg="1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E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954215" y="1597688"/>
            <a:ext cx="6283570" cy="3662624"/>
            <a:chOff x="2860430" y="1451987"/>
            <a:chExt cx="6283570" cy="3662624"/>
          </a:xfrm>
        </p:grpSpPr>
        <p:sp>
          <p:nvSpPr>
            <p:cNvPr id="15" name="矩形 14"/>
            <p:cNvSpPr/>
            <p:nvPr/>
          </p:nvSpPr>
          <p:spPr>
            <a:xfrm>
              <a:off x="2912728" y="1535304"/>
              <a:ext cx="6080546" cy="33180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430" y="1451987"/>
              <a:ext cx="6283570" cy="3662624"/>
            </a:xfrm>
            <a:prstGeom prst="rect">
              <a:avLst/>
            </a:prstGeom>
          </p:spPr>
        </p:pic>
      </p:grpSp>
      <p:grpSp>
        <p:nvGrpSpPr>
          <p:cNvPr id="31" name="组合 30"/>
          <p:cNvGrpSpPr/>
          <p:nvPr/>
        </p:nvGrpSpPr>
        <p:grpSpPr>
          <a:xfrm>
            <a:off x="2538624" y="1616406"/>
            <a:ext cx="2813538" cy="2012343"/>
            <a:chOff x="2538624" y="1616406"/>
            <a:chExt cx="2813538" cy="2012343"/>
          </a:xfrm>
        </p:grpSpPr>
        <p:pic>
          <p:nvPicPr>
            <p:cNvPr id="3" name="图片 2" descr="图片包含 浴室用品&#10;&#10;已生成高可信度的说明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7480" y="1616406"/>
              <a:ext cx="1795826" cy="2012343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2538624" y="1806969"/>
              <a:ext cx="281353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0" dirty="0">
                  <a:solidFill>
                    <a:schemeClr val="bg1"/>
                  </a:solidFill>
                  <a:latin typeface="庞门正道标题体" panose="02010600030101010101" pitchFamily="2" charset="-122"/>
                  <a:ea typeface="庞门正道标题体" panose="02010600030101010101" pitchFamily="2" charset="-122"/>
                </a:rPr>
                <a:t>2</a:t>
              </a:r>
              <a:endParaRPr lang="zh-CN" altLang="en-US" sz="10000" dirty="0">
                <a:solidFill>
                  <a:schemeClr val="bg1"/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919824" y="2247727"/>
            <a:ext cx="3865748" cy="10156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>
            <a:spAutoFit/>
          </a:bodyPr>
          <a:lstStyle/>
          <a:p>
            <a:pPr eaLnBrk="0"/>
            <a:r>
              <a:rPr lang="zh-CN" altLang="en-US" sz="6000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庞门正道标题体" panose="02010600030101010101" pitchFamily="2" charset="-122"/>
                <a:ea typeface="庞门正道标题体" panose="02010600030101010101" pitchFamily="2" charset="-122"/>
              </a:rPr>
              <a:t>出游篇</a:t>
            </a:r>
            <a:endParaRPr lang="zh-CN" altLang="en-US" sz="6000" dirty="0">
              <a:solidFill>
                <a:schemeClr val="tx1">
                  <a:lumMod val="85000"/>
                  <a:lumOff val="15000"/>
                </a:schemeClr>
              </a:solidFill>
              <a:latin typeface="庞门正道标题体" panose="02010600030101010101" pitchFamily="2" charset="-122"/>
              <a:ea typeface="庞门正道标题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919823" y="3237380"/>
            <a:ext cx="46060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Please enter the title Please enter the title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99" y="1681005"/>
            <a:ext cx="6089007" cy="1060445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 rot="5400000">
            <a:off x="7743161" y="3653062"/>
            <a:ext cx="627836" cy="2059960"/>
            <a:chOff x="11564164" y="4848280"/>
            <a:chExt cx="627836" cy="2059960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5835433"/>
              <a:ext cx="627836" cy="1072807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164" y="4848280"/>
              <a:ext cx="627836" cy="1072807"/>
            </a:xfrm>
            <a:prstGeom prst="rect">
              <a:avLst/>
            </a:prstGeom>
          </p:spPr>
        </p:pic>
      </p:grpSp>
      <p:sp>
        <p:nvSpPr>
          <p:cNvPr id="20" name="直角三角形 19"/>
          <p:cNvSpPr/>
          <p:nvPr/>
        </p:nvSpPr>
        <p:spPr>
          <a:xfrm flipV="1">
            <a:off x="212105" y="0"/>
            <a:ext cx="2999949" cy="2999949"/>
          </a:xfrm>
          <a:prstGeom prst="rtTriangle">
            <a:avLst/>
          </a:prstGeom>
          <a:solidFill>
            <a:srgbClr val="5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1" name="图片 20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02" y="0"/>
            <a:ext cx="3049681" cy="3115966"/>
          </a:xfrm>
          <a:prstGeom prst="rect">
            <a:avLst/>
          </a:prstGeom>
        </p:spPr>
      </p:pic>
      <p:sp>
        <p:nvSpPr>
          <p:cNvPr id="22" name="直角三角形 21"/>
          <p:cNvSpPr/>
          <p:nvPr/>
        </p:nvSpPr>
        <p:spPr>
          <a:xfrm flipH="1">
            <a:off x="8926844" y="3853702"/>
            <a:ext cx="2999949" cy="2999949"/>
          </a:xfrm>
          <a:prstGeom prst="rtTriangle">
            <a:avLst/>
          </a:prstGeom>
          <a:solidFill>
            <a:srgbClr val="FB79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3" name="图片 22" descr="图片包含 物体&#10;&#10;已生成高可信度的说明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55674" y="3742034"/>
            <a:ext cx="3049681" cy="311596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7473347" y="-165285"/>
            <a:ext cx="1101768" cy="2527591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09832" y="2168776"/>
            <a:ext cx="1389801" cy="33692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964263" y="3877316"/>
            <a:ext cx="1154493" cy="1218631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9654088" y="2477289"/>
            <a:ext cx="462786" cy="1492249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993" y="4798505"/>
            <a:ext cx="11919800" cy="2075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2000">
        <p:dissolve/>
      </p:transition>
    </mc:Choice>
    <mc:Fallback>
      <p:transition spd="slow" advClick="0" advTm="2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tags/tag1.xml><?xml version="1.0" encoding="utf-8"?>
<p:tagLst xmlns:p="http://schemas.openxmlformats.org/presentationml/2006/main">
  <p:tag name="PA" val="v4.0.0"/>
</p:tagLst>
</file>

<file path=ppt/tags/tag2.xml><?xml version="1.0" encoding="utf-8"?>
<p:tagLst xmlns:p="http://schemas.openxmlformats.org/presentationml/2006/main">
  <p:tag name="PA" val="v4.0.0"/>
</p:tagLst>
</file>

<file path=ppt/theme/theme1.xml><?xml version="1.0" encoding="utf-8"?>
<a:theme xmlns:a="http://schemas.openxmlformats.org/drawingml/2006/main" name="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2568</Words>
  <Application>WPS 演示</Application>
  <PresentationFormat>宽屏</PresentationFormat>
  <Paragraphs>483</Paragraphs>
  <Slides>24</Slides>
  <Notes>25</Notes>
  <HiddenSlides>0</HiddenSlides>
  <MMClips>1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2" baseType="lpstr">
      <vt:lpstr>Arial</vt:lpstr>
      <vt:lpstr>宋体</vt:lpstr>
      <vt:lpstr>Wingdings</vt:lpstr>
      <vt:lpstr>Lato Regular</vt:lpstr>
      <vt:lpstr>Segoe Print</vt:lpstr>
      <vt:lpstr>Lato Hairline</vt:lpstr>
      <vt:lpstr>Lato Light</vt:lpstr>
      <vt:lpstr>庞门正道标题体</vt:lpstr>
      <vt:lpstr>SetoFont</vt:lpstr>
      <vt:lpstr>方正黑体简体</vt:lpstr>
      <vt:lpstr>微软雅黑</vt:lpstr>
      <vt:lpstr>等线</vt:lpstr>
      <vt:lpstr>Arial Unicode MS</vt:lpstr>
      <vt:lpstr>等线 Light</vt:lpstr>
      <vt:lpstr>FZHei-B01S</vt:lpstr>
      <vt:lpstr>Impact</vt:lpstr>
      <vt:lpstr>Calibri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南蛮姑娘</cp:lastModifiedBy>
  <cp:revision>7</cp:revision>
  <dcterms:created xsi:type="dcterms:W3CDTF">2019-01-24T01:42:00Z</dcterms:created>
  <dcterms:modified xsi:type="dcterms:W3CDTF">2021-09-10T10:07:00Z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1BF404BB1BB1412C9431F46100E50F2F</vt:lpwstr>
  </property>
</Properties>
</file>