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1" r:id="rId3"/>
    <p:sldId id="302" r:id="rId5"/>
    <p:sldId id="303" r:id="rId6"/>
    <p:sldId id="304" r:id="rId7"/>
    <p:sldId id="305" r:id="rId8"/>
    <p:sldId id="307" r:id="rId9"/>
    <p:sldId id="309" r:id="rId10"/>
    <p:sldId id="312" r:id="rId11"/>
    <p:sldId id="351" r:id="rId12"/>
    <p:sldId id="308" r:id="rId13"/>
    <p:sldId id="346" r:id="rId14"/>
    <p:sldId id="314" r:id="rId15"/>
    <p:sldId id="315" r:id="rId16"/>
    <p:sldId id="316" r:id="rId17"/>
    <p:sldId id="317" r:id="rId18"/>
    <p:sldId id="318" r:id="rId19"/>
    <p:sldId id="350" r:id="rId20"/>
    <p:sldId id="319" r:id="rId21"/>
    <p:sldId id="347" r:id="rId22"/>
    <p:sldId id="345" r:id="rId23"/>
    <p:sldId id="322" r:id="rId24"/>
    <p:sldId id="321" r:id="rId25"/>
    <p:sldId id="323" r:id="rId26"/>
    <p:sldId id="324" r:id="rId27"/>
    <p:sldId id="325" r:id="rId28"/>
    <p:sldId id="326" r:id="rId29"/>
    <p:sldId id="327" r:id="rId30"/>
    <p:sldId id="348" r:id="rId31"/>
    <p:sldId id="333" r:id="rId32"/>
    <p:sldId id="332" r:id="rId33"/>
    <p:sldId id="329" r:id="rId34"/>
    <p:sldId id="330" r:id="rId35"/>
    <p:sldId id="331" r:id="rId36"/>
    <p:sldId id="349" r:id="rId37"/>
    <p:sldId id="335" r:id="rId38"/>
    <p:sldId id="336" r:id="rId39"/>
    <p:sldId id="337" r:id="rId40"/>
    <p:sldId id="338" r:id="rId41"/>
    <p:sldId id="339" r:id="rId42"/>
    <p:sldId id="341" r:id="rId43"/>
  </p:sldIdLst>
  <p:sldSz cx="9144000" cy="5143500" type="screen16x9"/>
  <p:notesSz cx="6858000" cy="9144000"/>
  <p:custDataLst>
    <p:tags r:id="rId4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E01"/>
    <a:srgbClr val="E8EAE9"/>
    <a:srgbClr val="FCFCFC"/>
    <a:srgbClr val="CCD0D1"/>
    <a:srgbClr val="D7D9E1"/>
    <a:srgbClr val="D5D8E3"/>
    <a:srgbClr val="DADBDE"/>
    <a:srgbClr val="D9DDE7"/>
    <a:srgbClr val="ECECEC"/>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660"/>
  </p:normalViewPr>
  <p:slideViewPr>
    <p:cSldViewPr>
      <p:cViewPr varScale="1">
        <p:scale>
          <a:sx n="158" d="100"/>
          <a:sy n="158" d="100"/>
        </p:scale>
        <p:origin x="444" y="138"/>
      </p:cViewPr>
      <p:guideLst>
        <p:guide orient="horz" pos="162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2.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3.png"/><Relationship Id="rId1" Type="http://schemas.openxmlformats.org/officeDocument/2006/relationships/hyperlink" Target="http://www.vvvpic.co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729976" y="-3980978"/>
            <a:ext cx="8568000" cy="8568000"/>
          </a:xfrm>
          <a:prstGeom prst="ellipse">
            <a:avLst/>
          </a:prstGeom>
          <a:noFill/>
          <a:ln w="12700">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 name="组合 7"/>
          <p:cNvGrpSpPr/>
          <p:nvPr/>
        </p:nvGrpSpPr>
        <p:grpSpPr>
          <a:xfrm>
            <a:off x="1305858" y="1270628"/>
            <a:ext cx="1073922" cy="107392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25" name="椭圆 24"/>
          <p:cNvSpPr/>
          <p:nvPr/>
        </p:nvSpPr>
        <p:spPr>
          <a:xfrm>
            <a:off x="4806694" y="223954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3" name="TextBox 7"/>
          <p:cNvSpPr>
            <a:spLocks noChangeArrowheads="1"/>
          </p:cNvSpPr>
          <p:nvPr/>
        </p:nvSpPr>
        <p:spPr bwMode="auto">
          <a:xfrm>
            <a:off x="1979712" y="2772966"/>
            <a:ext cx="51845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框架</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完整</a:t>
            </a:r>
            <a:r>
              <a:rPr lang="en-US" altLang="zh-CN" sz="15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模板，适用于投资合作、公司介绍、企业宣传</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等</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组合 47"/>
          <p:cNvGrpSpPr/>
          <p:nvPr/>
        </p:nvGrpSpPr>
        <p:grpSpPr>
          <a:xfrm>
            <a:off x="7234776" y="4697294"/>
            <a:ext cx="343825" cy="309997"/>
            <a:chOff x="4634991" y="2138335"/>
            <a:chExt cx="428348" cy="386204"/>
          </a:xfrm>
        </p:grpSpPr>
        <p:sp>
          <p:nvSpPr>
            <p:cNvPr id="49"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0"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51" name="组合 50"/>
          <p:cNvGrpSpPr/>
          <p:nvPr/>
        </p:nvGrpSpPr>
        <p:grpSpPr>
          <a:xfrm>
            <a:off x="7594015" y="4697294"/>
            <a:ext cx="343825" cy="309997"/>
            <a:chOff x="5076056" y="2138335"/>
            <a:chExt cx="428348" cy="386204"/>
          </a:xfrm>
        </p:grpSpPr>
        <p:sp>
          <p:nvSpPr>
            <p:cNvPr id="52"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3"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54" name="组合 53"/>
          <p:cNvGrpSpPr/>
          <p:nvPr/>
        </p:nvGrpSpPr>
        <p:grpSpPr>
          <a:xfrm>
            <a:off x="7953254" y="4697294"/>
            <a:ext cx="343825" cy="309997"/>
            <a:chOff x="5557128" y="2138335"/>
            <a:chExt cx="428348" cy="386204"/>
          </a:xfrm>
        </p:grpSpPr>
        <p:sp>
          <p:nvSpPr>
            <p:cNvPr id="55"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6"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57" name="组合 56"/>
          <p:cNvGrpSpPr/>
          <p:nvPr/>
        </p:nvGrpSpPr>
        <p:grpSpPr>
          <a:xfrm>
            <a:off x="8312493" y="4697294"/>
            <a:ext cx="343825" cy="309997"/>
            <a:chOff x="6068610" y="2138335"/>
            <a:chExt cx="428348" cy="386204"/>
          </a:xfrm>
        </p:grpSpPr>
        <p:sp>
          <p:nvSpPr>
            <p:cNvPr id="58"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9"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60" name="组合 59"/>
          <p:cNvGrpSpPr/>
          <p:nvPr/>
        </p:nvGrpSpPr>
        <p:grpSpPr>
          <a:xfrm>
            <a:off x="8671731" y="4697294"/>
            <a:ext cx="343825" cy="309997"/>
            <a:chOff x="6623914" y="2138335"/>
            <a:chExt cx="428348" cy="386204"/>
          </a:xfrm>
        </p:grpSpPr>
        <p:sp>
          <p:nvSpPr>
            <p:cNvPr id="61"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2"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63" name="椭圆 62"/>
          <p:cNvSpPr/>
          <p:nvPr/>
        </p:nvSpPr>
        <p:spPr>
          <a:xfrm>
            <a:off x="1547664" y="2455517"/>
            <a:ext cx="476273" cy="47627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5" name="组合 64"/>
          <p:cNvGrpSpPr/>
          <p:nvPr/>
        </p:nvGrpSpPr>
        <p:grpSpPr>
          <a:xfrm>
            <a:off x="2207062" y="1264099"/>
            <a:ext cx="1073922" cy="1073922"/>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68" name="组合 67"/>
          <p:cNvGrpSpPr/>
          <p:nvPr/>
        </p:nvGrpSpPr>
        <p:grpSpPr>
          <a:xfrm>
            <a:off x="3123008" y="1270628"/>
            <a:ext cx="1073922" cy="1073922"/>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71" name="组合 70"/>
          <p:cNvGrpSpPr/>
          <p:nvPr/>
        </p:nvGrpSpPr>
        <p:grpSpPr>
          <a:xfrm>
            <a:off x="4018658" y="1264099"/>
            <a:ext cx="1073922" cy="1073922"/>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74" name="组合 73"/>
          <p:cNvGrpSpPr/>
          <p:nvPr/>
        </p:nvGrpSpPr>
        <p:grpSpPr>
          <a:xfrm>
            <a:off x="4920644" y="1271693"/>
            <a:ext cx="1073922" cy="1073922"/>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77" name="组合 76"/>
          <p:cNvGrpSpPr/>
          <p:nvPr/>
        </p:nvGrpSpPr>
        <p:grpSpPr>
          <a:xfrm>
            <a:off x="5830254" y="1271693"/>
            <a:ext cx="1073922" cy="1073922"/>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80" name="组合 79"/>
          <p:cNvGrpSpPr/>
          <p:nvPr/>
        </p:nvGrpSpPr>
        <p:grpSpPr>
          <a:xfrm>
            <a:off x="6738438" y="1264099"/>
            <a:ext cx="1073922" cy="1073922"/>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2" name="矩形 1"/>
          <p:cNvSpPr/>
          <p:nvPr/>
        </p:nvSpPr>
        <p:spPr>
          <a:xfrm>
            <a:off x="1438624" y="1377767"/>
            <a:ext cx="6317755" cy="861774"/>
          </a:xfrm>
          <a:prstGeom prst="rect">
            <a:avLst/>
          </a:prstGeom>
        </p:spPr>
        <p:txBody>
          <a:bodyPr wrap="none">
            <a:spAutoFit/>
          </a:bodyPr>
          <a:lstStyle/>
          <a:p>
            <a:pPr fontAlgn="auto">
              <a:spcBef>
                <a:spcPts val="0"/>
              </a:spcBef>
              <a:spcAft>
                <a:spcPts val="0"/>
              </a:spcAft>
              <a:defRPr/>
            </a:pPr>
            <a:r>
              <a:rPr lang="zh-CN" altLang="en-US" sz="5000" b="1" spc="3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创 业 融 资 计 划 书</a:t>
            </a:r>
            <a:endParaRPr lang="zh-CN" altLang="en-US" sz="50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椭圆 82"/>
          <p:cNvSpPr/>
          <p:nvPr/>
        </p:nvSpPr>
        <p:spPr>
          <a:xfrm>
            <a:off x="7404269" y="1032004"/>
            <a:ext cx="232095" cy="23209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4" name="组合 83"/>
          <p:cNvGrpSpPr/>
          <p:nvPr/>
        </p:nvGrpSpPr>
        <p:grpSpPr>
          <a:xfrm>
            <a:off x="2972223" y="2296717"/>
            <a:ext cx="354431" cy="354431"/>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9" name="组合 88"/>
          <p:cNvGrpSpPr/>
          <p:nvPr/>
        </p:nvGrpSpPr>
        <p:grpSpPr>
          <a:xfrm>
            <a:off x="3545016" y="2443384"/>
            <a:ext cx="217043" cy="217043"/>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91" name="椭圆 9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400" fill="hold"/>
                                        <p:tgtEl>
                                          <p:spTgt spid="8"/>
                                        </p:tgtEl>
                                        <p:attrNameLst>
                                          <p:attrName>ppt_w</p:attrName>
                                        </p:attrNameLst>
                                      </p:cBhvr>
                                      <p:tavLst>
                                        <p:tav tm="0">
                                          <p:val>
                                            <p:fltVal val="0"/>
                                          </p:val>
                                        </p:tav>
                                        <p:tav tm="100000">
                                          <p:val>
                                            <p:strVal val="#ppt_w"/>
                                          </p:val>
                                        </p:tav>
                                      </p:tavLst>
                                    </p:anim>
                                    <p:anim calcmode="lin" valueType="num">
                                      <p:cBhvr>
                                        <p:cTn id="10" dur="400" fill="hold"/>
                                        <p:tgtEl>
                                          <p:spTgt spid="8"/>
                                        </p:tgtEl>
                                        <p:attrNameLst>
                                          <p:attrName>ppt_h</p:attrName>
                                        </p:attrNameLst>
                                      </p:cBhvr>
                                      <p:tavLst>
                                        <p:tav tm="0">
                                          <p:val>
                                            <p:fltVal val="0"/>
                                          </p:val>
                                        </p:tav>
                                        <p:tav tm="100000">
                                          <p:val>
                                            <p:strVal val="#ppt_h"/>
                                          </p:val>
                                        </p:tav>
                                      </p:tavLst>
                                    </p:anim>
                                    <p:animEffect transition="in" filter="fade">
                                      <p:cBhvr>
                                        <p:cTn id="11" dur="400"/>
                                        <p:tgtEl>
                                          <p:spTgt spid="8"/>
                                        </p:tgtEl>
                                      </p:cBhvr>
                                    </p:animEffect>
                                  </p:childTnLst>
                                </p:cTn>
                              </p:par>
                              <p:par>
                                <p:cTn id="12" presetID="64" presetClass="path" presetSubtype="0" fill="hold" nodeType="withEffect">
                                  <p:stCondLst>
                                    <p:cond delay="0"/>
                                  </p:stCondLst>
                                  <p:childTnLst>
                                    <p:animMotion origin="layout" path="M 0.00087 -0.00679 L -0.58542 -0.34105 " pathEditMode="relative" rAng="0" ptsTypes="AA">
                                      <p:cBhvr>
                                        <p:cTn id="13" dur="400" spd="-100000" fill="hold"/>
                                        <p:tgtEl>
                                          <p:spTgt spid="8"/>
                                        </p:tgtEl>
                                        <p:attrNameLst>
                                          <p:attrName>ppt_x</p:attrName>
                                          <p:attrName>ppt_y</p:attrName>
                                        </p:attrNameLst>
                                      </p:cBhvr>
                                      <p:rCtr x="-29323" y="-16728"/>
                                    </p:animMotion>
                                  </p:childTnLst>
                                </p:cTn>
                              </p:par>
                              <p:par>
                                <p:cTn id="14" presetID="1" presetClass="entr" presetSubtype="0" fill="hold" nodeType="withEffect">
                                  <p:stCondLst>
                                    <p:cond delay="200"/>
                                  </p:stCondLst>
                                  <p:childTnLst>
                                    <p:set>
                                      <p:cBhvr>
                                        <p:cTn id="15" dur="1" fill="hold">
                                          <p:stCondLst>
                                            <p:cond delay="0"/>
                                          </p:stCondLst>
                                        </p:cTn>
                                        <p:tgtEl>
                                          <p:spTgt spid="65"/>
                                        </p:tgtEl>
                                        <p:attrNameLst>
                                          <p:attrName>style.visibility</p:attrName>
                                        </p:attrNameLst>
                                      </p:cBhvr>
                                      <p:to>
                                        <p:strVal val="visible"/>
                                      </p:to>
                                    </p:set>
                                  </p:childTnLst>
                                </p:cTn>
                              </p:par>
                              <p:par>
                                <p:cTn id="16" presetID="53" presetClass="entr" presetSubtype="16" fill="hold" nodeType="withEffect">
                                  <p:stCondLst>
                                    <p:cond delay="20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par>
                                <p:cTn id="21" presetID="64" presetClass="path" presetSubtype="0" fill="hold" nodeType="withEffect">
                                  <p:stCondLst>
                                    <p:cond delay="200"/>
                                  </p:stCondLst>
                                  <p:childTnLst>
                                    <p:animMotion origin="layout" path="M 0.00087 -0.00679 L -0.58542 -0.34105 " pathEditMode="relative" rAng="0" ptsTypes="AA">
                                      <p:cBhvr>
                                        <p:cTn id="22" dur="500" spd="-100000" fill="hold"/>
                                        <p:tgtEl>
                                          <p:spTgt spid="65"/>
                                        </p:tgtEl>
                                        <p:attrNameLst>
                                          <p:attrName>ppt_x</p:attrName>
                                          <p:attrName>ppt_y</p:attrName>
                                        </p:attrNameLst>
                                      </p:cBhvr>
                                      <p:rCtr x="-29323" y="-16728"/>
                                    </p:animMotion>
                                  </p:childTnLst>
                                </p:cTn>
                              </p:par>
                              <p:par>
                                <p:cTn id="23" presetID="1" presetClass="entr" presetSubtype="0" fill="hold" nodeType="withEffect">
                                  <p:stCondLst>
                                    <p:cond delay="400"/>
                                  </p:stCondLst>
                                  <p:childTnLst>
                                    <p:set>
                                      <p:cBhvr>
                                        <p:cTn id="24" dur="1" fill="hold">
                                          <p:stCondLst>
                                            <p:cond delay="0"/>
                                          </p:stCondLst>
                                        </p:cTn>
                                        <p:tgtEl>
                                          <p:spTgt spid="68"/>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1000" fill="hold"/>
                                        <p:tgtEl>
                                          <p:spTgt spid="68"/>
                                        </p:tgtEl>
                                        <p:attrNameLst>
                                          <p:attrName>ppt_w</p:attrName>
                                        </p:attrNameLst>
                                      </p:cBhvr>
                                      <p:tavLst>
                                        <p:tav tm="0">
                                          <p:val>
                                            <p:fltVal val="0"/>
                                          </p:val>
                                        </p:tav>
                                        <p:tav tm="100000">
                                          <p:val>
                                            <p:strVal val="#ppt_w"/>
                                          </p:val>
                                        </p:tav>
                                      </p:tavLst>
                                    </p:anim>
                                    <p:anim calcmode="lin" valueType="num">
                                      <p:cBhvr>
                                        <p:cTn id="28" dur="1000" fill="hold"/>
                                        <p:tgtEl>
                                          <p:spTgt spid="68"/>
                                        </p:tgtEl>
                                        <p:attrNameLst>
                                          <p:attrName>ppt_h</p:attrName>
                                        </p:attrNameLst>
                                      </p:cBhvr>
                                      <p:tavLst>
                                        <p:tav tm="0">
                                          <p:val>
                                            <p:fltVal val="0"/>
                                          </p:val>
                                        </p:tav>
                                        <p:tav tm="100000">
                                          <p:val>
                                            <p:strVal val="#ppt_h"/>
                                          </p:val>
                                        </p:tav>
                                      </p:tavLst>
                                    </p:anim>
                                    <p:animEffect transition="in" filter="fade">
                                      <p:cBhvr>
                                        <p:cTn id="29" dur="1000"/>
                                        <p:tgtEl>
                                          <p:spTgt spid="68"/>
                                        </p:tgtEl>
                                      </p:cBhvr>
                                    </p:animEffect>
                                  </p:childTnLst>
                                </p:cTn>
                              </p:par>
                              <p:par>
                                <p:cTn id="30" presetID="64" presetClass="path" presetSubtype="0" fill="hold" nodeType="withEffect">
                                  <p:stCondLst>
                                    <p:cond delay="300"/>
                                  </p:stCondLst>
                                  <p:childTnLst>
                                    <p:animMotion origin="layout" path="M 0.00087 -0.00679 L -0.58542 -0.34105 " pathEditMode="relative" rAng="0" ptsTypes="AA">
                                      <p:cBhvr>
                                        <p:cTn id="31" dur="1000" spd="-100000" fill="hold"/>
                                        <p:tgtEl>
                                          <p:spTgt spid="68"/>
                                        </p:tgtEl>
                                        <p:attrNameLst>
                                          <p:attrName>ppt_x</p:attrName>
                                          <p:attrName>ppt_y</p:attrName>
                                        </p:attrNameLst>
                                      </p:cBhvr>
                                      <p:rCtr x="-29323" y="-16728"/>
                                    </p:animMotion>
                                  </p:childTnLst>
                                </p:cTn>
                              </p:par>
                              <p:par>
                                <p:cTn id="32" presetID="1" presetClass="entr" presetSubtype="0" fill="hold" nodeType="withEffect">
                                  <p:stCondLst>
                                    <p:cond delay="200"/>
                                  </p:stCondLst>
                                  <p:childTnLst>
                                    <p:set>
                                      <p:cBhvr>
                                        <p:cTn id="33" dur="1" fill="hold">
                                          <p:stCondLst>
                                            <p:cond delay="0"/>
                                          </p:stCondLst>
                                        </p:cTn>
                                        <p:tgtEl>
                                          <p:spTgt spid="71"/>
                                        </p:tgtEl>
                                        <p:attrNameLst>
                                          <p:attrName>style.visibility</p:attrName>
                                        </p:attrNameLst>
                                      </p:cBhvr>
                                      <p:to>
                                        <p:strVal val="visible"/>
                                      </p:to>
                                    </p:set>
                                  </p:childTnLst>
                                </p:cTn>
                              </p:par>
                              <p:par>
                                <p:cTn id="34" presetID="53" presetClass="entr" presetSubtype="16" fill="hold" nodeType="withEffect">
                                  <p:stCondLst>
                                    <p:cond delay="200"/>
                                  </p:stCondLst>
                                  <p:childTnLst>
                                    <p:set>
                                      <p:cBhvr>
                                        <p:cTn id="35" dur="1" fill="hold">
                                          <p:stCondLst>
                                            <p:cond delay="0"/>
                                          </p:stCondLst>
                                        </p:cTn>
                                        <p:tgtEl>
                                          <p:spTgt spid="71"/>
                                        </p:tgtEl>
                                        <p:attrNameLst>
                                          <p:attrName>style.visibility</p:attrName>
                                        </p:attrNameLst>
                                      </p:cBhvr>
                                      <p:to>
                                        <p:strVal val="visible"/>
                                      </p:to>
                                    </p:set>
                                    <p:anim calcmode="lin" valueType="num">
                                      <p:cBhvr>
                                        <p:cTn id="36" dur="800" fill="hold"/>
                                        <p:tgtEl>
                                          <p:spTgt spid="71"/>
                                        </p:tgtEl>
                                        <p:attrNameLst>
                                          <p:attrName>ppt_w</p:attrName>
                                        </p:attrNameLst>
                                      </p:cBhvr>
                                      <p:tavLst>
                                        <p:tav tm="0">
                                          <p:val>
                                            <p:fltVal val="0"/>
                                          </p:val>
                                        </p:tav>
                                        <p:tav tm="100000">
                                          <p:val>
                                            <p:strVal val="#ppt_w"/>
                                          </p:val>
                                        </p:tav>
                                      </p:tavLst>
                                    </p:anim>
                                    <p:anim calcmode="lin" valueType="num">
                                      <p:cBhvr>
                                        <p:cTn id="37" dur="800" fill="hold"/>
                                        <p:tgtEl>
                                          <p:spTgt spid="71"/>
                                        </p:tgtEl>
                                        <p:attrNameLst>
                                          <p:attrName>ppt_h</p:attrName>
                                        </p:attrNameLst>
                                      </p:cBhvr>
                                      <p:tavLst>
                                        <p:tav tm="0">
                                          <p:val>
                                            <p:fltVal val="0"/>
                                          </p:val>
                                        </p:tav>
                                        <p:tav tm="100000">
                                          <p:val>
                                            <p:strVal val="#ppt_h"/>
                                          </p:val>
                                        </p:tav>
                                      </p:tavLst>
                                    </p:anim>
                                    <p:animEffect transition="in" filter="fade">
                                      <p:cBhvr>
                                        <p:cTn id="38" dur="800"/>
                                        <p:tgtEl>
                                          <p:spTgt spid="71"/>
                                        </p:tgtEl>
                                      </p:cBhvr>
                                    </p:animEffect>
                                  </p:childTnLst>
                                </p:cTn>
                              </p:par>
                              <p:par>
                                <p:cTn id="39" presetID="64" presetClass="path" presetSubtype="0" fill="hold" nodeType="withEffect">
                                  <p:stCondLst>
                                    <p:cond delay="200"/>
                                  </p:stCondLst>
                                  <p:childTnLst>
                                    <p:animMotion origin="layout" path="M 0.00087 -0.00679 L -0.58542 -0.34105 " pathEditMode="relative" rAng="0" ptsTypes="AA">
                                      <p:cBhvr>
                                        <p:cTn id="40" dur="800" spd="-100000" fill="hold"/>
                                        <p:tgtEl>
                                          <p:spTgt spid="71"/>
                                        </p:tgtEl>
                                        <p:attrNameLst>
                                          <p:attrName>ppt_x</p:attrName>
                                          <p:attrName>ppt_y</p:attrName>
                                        </p:attrNameLst>
                                      </p:cBhvr>
                                      <p:rCtr x="-29323" y="-16728"/>
                                    </p:animMotion>
                                  </p:childTnLst>
                                </p:cTn>
                              </p:par>
                              <p:par>
                                <p:cTn id="41" presetID="1" presetClass="entr" presetSubtype="0" fill="hold" nodeType="withEffect">
                                  <p:stCondLst>
                                    <p:cond delay="800"/>
                                  </p:stCondLst>
                                  <p:childTnLst>
                                    <p:set>
                                      <p:cBhvr>
                                        <p:cTn id="42" dur="1" fill="hold">
                                          <p:stCondLst>
                                            <p:cond delay="0"/>
                                          </p:stCondLst>
                                        </p:cTn>
                                        <p:tgtEl>
                                          <p:spTgt spid="74"/>
                                        </p:tgtEl>
                                        <p:attrNameLst>
                                          <p:attrName>style.visibility</p:attrName>
                                        </p:attrNameLst>
                                      </p:cBhvr>
                                      <p:to>
                                        <p:strVal val="visible"/>
                                      </p:to>
                                    </p:set>
                                  </p:childTnLst>
                                </p:cTn>
                              </p:par>
                              <p:par>
                                <p:cTn id="43" presetID="53" presetClass="entr" presetSubtype="16" fill="hold" nodeType="withEffect">
                                  <p:stCondLst>
                                    <p:cond delay="800"/>
                                  </p:stCondLst>
                                  <p:childTnLst>
                                    <p:set>
                                      <p:cBhvr>
                                        <p:cTn id="44" dur="1" fill="hold">
                                          <p:stCondLst>
                                            <p:cond delay="0"/>
                                          </p:stCondLst>
                                        </p:cTn>
                                        <p:tgtEl>
                                          <p:spTgt spid="74"/>
                                        </p:tgtEl>
                                        <p:attrNameLst>
                                          <p:attrName>style.visibility</p:attrName>
                                        </p:attrNameLst>
                                      </p:cBhvr>
                                      <p:to>
                                        <p:strVal val="visible"/>
                                      </p:to>
                                    </p:set>
                                    <p:anim calcmode="lin" valueType="num">
                                      <p:cBhvr>
                                        <p:cTn id="45" dur="600" fill="hold"/>
                                        <p:tgtEl>
                                          <p:spTgt spid="74"/>
                                        </p:tgtEl>
                                        <p:attrNameLst>
                                          <p:attrName>ppt_w</p:attrName>
                                        </p:attrNameLst>
                                      </p:cBhvr>
                                      <p:tavLst>
                                        <p:tav tm="0">
                                          <p:val>
                                            <p:fltVal val="0"/>
                                          </p:val>
                                        </p:tav>
                                        <p:tav tm="100000">
                                          <p:val>
                                            <p:strVal val="#ppt_w"/>
                                          </p:val>
                                        </p:tav>
                                      </p:tavLst>
                                    </p:anim>
                                    <p:anim calcmode="lin" valueType="num">
                                      <p:cBhvr>
                                        <p:cTn id="46" dur="600" fill="hold"/>
                                        <p:tgtEl>
                                          <p:spTgt spid="74"/>
                                        </p:tgtEl>
                                        <p:attrNameLst>
                                          <p:attrName>ppt_h</p:attrName>
                                        </p:attrNameLst>
                                      </p:cBhvr>
                                      <p:tavLst>
                                        <p:tav tm="0">
                                          <p:val>
                                            <p:fltVal val="0"/>
                                          </p:val>
                                        </p:tav>
                                        <p:tav tm="100000">
                                          <p:val>
                                            <p:strVal val="#ppt_h"/>
                                          </p:val>
                                        </p:tav>
                                      </p:tavLst>
                                    </p:anim>
                                    <p:animEffect transition="in" filter="fade">
                                      <p:cBhvr>
                                        <p:cTn id="47" dur="600"/>
                                        <p:tgtEl>
                                          <p:spTgt spid="74"/>
                                        </p:tgtEl>
                                      </p:cBhvr>
                                    </p:animEffect>
                                  </p:childTnLst>
                                </p:cTn>
                              </p:par>
                              <p:par>
                                <p:cTn id="48" presetID="64" presetClass="path" presetSubtype="0" fill="hold" nodeType="withEffect">
                                  <p:stCondLst>
                                    <p:cond delay="800"/>
                                  </p:stCondLst>
                                  <p:childTnLst>
                                    <p:animMotion origin="layout" path="M 0.00087 -0.00679 L -0.58542 -0.34105 " pathEditMode="relative" rAng="0" ptsTypes="AA">
                                      <p:cBhvr>
                                        <p:cTn id="49" dur="600" spd="-100000" fill="hold"/>
                                        <p:tgtEl>
                                          <p:spTgt spid="74"/>
                                        </p:tgtEl>
                                        <p:attrNameLst>
                                          <p:attrName>ppt_x</p:attrName>
                                          <p:attrName>ppt_y</p:attrName>
                                        </p:attrNameLst>
                                      </p:cBhvr>
                                      <p:rCtr x="-29323" y="-16728"/>
                                    </p:animMotion>
                                  </p:childTnLst>
                                </p:cTn>
                              </p:par>
                              <p:par>
                                <p:cTn id="50" presetID="1" presetClass="entr" presetSubtype="0" fill="hold" nodeType="withEffect">
                                  <p:stCondLst>
                                    <p:cond delay="300"/>
                                  </p:stCondLst>
                                  <p:childTnLst>
                                    <p:set>
                                      <p:cBhvr>
                                        <p:cTn id="51" dur="1" fill="hold">
                                          <p:stCondLst>
                                            <p:cond delay="0"/>
                                          </p:stCondLst>
                                        </p:cTn>
                                        <p:tgtEl>
                                          <p:spTgt spid="77"/>
                                        </p:tgtEl>
                                        <p:attrNameLst>
                                          <p:attrName>style.visibility</p:attrName>
                                        </p:attrNameLst>
                                      </p:cBhvr>
                                      <p:to>
                                        <p:strVal val="visible"/>
                                      </p:to>
                                    </p:set>
                                  </p:childTnLst>
                                </p:cTn>
                              </p:par>
                              <p:par>
                                <p:cTn id="52" presetID="53" presetClass="entr" presetSubtype="16" fill="hold" nodeType="withEffect">
                                  <p:stCondLst>
                                    <p:cond delay="300"/>
                                  </p:stCondLst>
                                  <p:childTnLst>
                                    <p:set>
                                      <p:cBhvr>
                                        <p:cTn id="53" dur="1" fill="hold">
                                          <p:stCondLst>
                                            <p:cond delay="0"/>
                                          </p:stCondLst>
                                        </p:cTn>
                                        <p:tgtEl>
                                          <p:spTgt spid="77"/>
                                        </p:tgtEl>
                                        <p:attrNameLst>
                                          <p:attrName>style.visibility</p:attrName>
                                        </p:attrNameLst>
                                      </p:cBhvr>
                                      <p:to>
                                        <p:strVal val="visible"/>
                                      </p:to>
                                    </p:set>
                                    <p:anim calcmode="lin" valueType="num">
                                      <p:cBhvr>
                                        <p:cTn id="54" dur="600" fill="hold"/>
                                        <p:tgtEl>
                                          <p:spTgt spid="77"/>
                                        </p:tgtEl>
                                        <p:attrNameLst>
                                          <p:attrName>ppt_w</p:attrName>
                                        </p:attrNameLst>
                                      </p:cBhvr>
                                      <p:tavLst>
                                        <p:tav tm="0">
                                          <p:val>
                                            <p:fltVal val="0"/>
                                          </p:val>
                                        </p:tav>
                                        <p:tav tm="100000">
                                          <p:val>
                                            <p:strVal val="#ppt_w"/>
                                          </p:val>
                                        </p:tav>
                                      </p:tavLst>
                                    </p:anim>
                                    <p:anim calcmode="lin" valueType="num">
                                      <p:cBhvr>
                                        <p:cTn id="55" dur="600" fill="hold"/>
                                        <p:tgtEl>
                                          <p:spTgt spid="77"/>
                                        </p:tgtEl>
                                        <p:attrNameLst>
                                          <p:attrName>ppt_h</p:attrName>
                                        </p:attrNameLst>
                                      </p:cBhvr>
                                      <p:tavLst>
                                        <p:tav tm="0">
                                          <p:val>
                                            <p:fltVal val="0"/>
                                          </p:val>
                                        </p:tav>
                                        <p:tav tm="100000">
                                          <p:val>
                                            <p:strVal val="#ppt_h"/>
                                          </p:val>
                                        </p:tav>
                                      </p:tavLst>
                                    </p:anim>
                                    <p:animEffect transition="in" filter="fade">
                                      <p:cBhvr>
                                        <p:cTn id="56" dur="600"/>
                                        <p:tgtEl>
                                          <p:spTgt spid="77"/>
                                        </p:tgtEl>
                                      </p:cBhvr>
                                    </p:animEffect>
                                  </p:childTnLst>
                                </p:cTn>
                              </p:par>
                              <p:par>
                                <p:cTn id="57" presetID="64" presetClass="path" presetSubtype="0" fill="hold" nodeType="withEffect">
                                  <p:stCondLst>
                                    <p:cond delay="300"/>
                                  </p:stCondLst>
                                  <p:childTnLst>
                                    <p:animMotion origin="layout" path="M 0.00087 -0.00679 L -0.58542 -0.34105 " pathEditMode="relative" rAng="0" ptsTypes="AA">
                                      <p:cBhvr>
                                        <p:cTn id="58" dur="600" spd="-100000" fill="hold"/>
                                        <p:tgtEl>
                                          <p:spTgt spid="77"/>
                                        </p:tgtEl>
                                        <p:attrNameLst>
                                          <p:attrName>ppt_x</p:attrName>
                                          <p:attrName>ppt_y</p:attrName>
                                        </p:attrNameLst>
                                      </p:cBhvr>
                                      <p:rCtr x="-29323" y="-16728"/>
                                    </p:animMotion>
                                  </p:childTnLst>
                                </p:cTn>
                              </p:par>
                              <p:par>
                                <p:cTn id="59" presetID="1" presetClass="entr" presetSubtype="0" fill="hold" nodeType="withEffect">
                                  <p:stCondLst>
                                    <p:cond delay="400"/>
                                  </p:stCondLst>
                                  <p:childTnLst>
                                    <p:set>
                                      <p:cBhvr>
                                        <p:cTn id="60" dur="1" fill="hold">
                                          <p:stCondLst>
                                            <p:cond delay="0"/>
                                          </p:stCondLst>
                                        </p:cTn>
                                        <p:tgtEl>
                                          <p:spTgt spid="89"/>
                                        </p:tgtEl>
                                        <p:attrNameLst>
                                          <p:attrName>style.visibility</p:attrName>
                                        </p:attrNameLst>
                                      </p:cBhvr>
                                      <p:to>
                                        <p:strVal val="visible"/>
                                      </p:to>
                                    </p:set>
                                  </p:childTnLst>
                                </p:cTn>
                              </p:par>
                              <p:par>
                                <p:cTn id="61" presetID="53" presetClass="entr" presetSubtype="16" fill="hold" nodeType="withEffect">
                                  <p:stCondLst>
                                    <p:cond delay="400"/>
                                  </p:stCondLst>
                                  <p:childTnLst>
                                    <p:set>
                                      <p:cBhvr>
                                        <p:cTn id="62" dur="1" fill="hold">
                                          <p:stCondLst>
                                            <p:cond delay="0"/>
                                          </p:stCondLst>
                                        </p:cTn>
                                        <p:tgtEl>
                                          <p:spTgt spid="89"/>
                                        </p:tgtEl>
                                        <p:attrNameLst>
                                          <p:attrName>style.visibility</p:attrName>
                                        </p:attrNameLst>
                                      </p:cBhvr>
                                      <p:to>
                                        <p:strVal val="visible"/>
                                      </p:to>
                                    </p:set>
                                    <p:anim calcmode="lin" valueType="num">
                                      <p:cBhvr>
                                        <p:cTn id="63" dur="1500" fill="hold"/>
                                        <p:tgtEl>
                                          <p:spTgt spid="89"/>
                                        </p:tgtEl>
                                        <p:attrNameLst>
                                          <p:attrName>ppt_w</p:attrName>
                                        </p:attrNameLst>
                                      </p:cBhvr>
                                      <p:tavLst>
                                        <p:tav tm="0">
                                          <p:val>
                                            <p:fltVal val="0"/>
                                          </p:val>
                                        </p:tav>
                                        <p:tav tm="100000">
                                          <p:val>
                                            <p:strVal val="#ppt_w"/>
                                          </p:val>
                                        </p:tav>
                                      </p:tavLst>
                                    </p:anim>
                                    <p:anim calcmode="lin" valueType="num">
                                      <p:cBhvr>
                                        <p:cTn id="64" dur="1500" fill="hold"/>
                                        <p:tgtEl>
                                          <p:spTgt spid="89"/>
                                        </p:tgtEl>
                                        <p:attrNameLst>
                                          <p:attrName>ppt_h</p:attrName>
                                        </p:attrNameLst>
                                      </p:cBhvr>
                                      <p:tavLst>
                                        <p:tav tm="0">
                                          <p:val>
                                            <p:fltVal val="0"/>
                                          </p:val>
                                        </p:tav>
                                        <p:tav tm="100000">
                                          <p:val>
                                            <p:strVal val="#ppt_h"/>
                                          </p:val>
                                        </p:tav>
                                      </p:tavLst>
                                    </p:anim>
                                    <p:animEffect transition="in" filter="fade">
                                      <p:cBhvr>
                                        <p:cTn id="65" dur="1500"/>
                                        <p:tgtEl>
                                          <p:spTgt spid="89"/>
                                        </p:tgtEl>
                                      </p:cBhvr>
                                    </p:animEffect>
                                  </p:childTnLst>
                                </p:cTn>
                              </p:par>
                              <p:par>
                                <p:cTn id="66" presetID="64" presetClass="path" presetSubtype="0" fill="hold" nodeType="withEffect">
                                  <p:stCondLst>
                                    <p:cond delay="400"/>
                                  </p:stCondLst>
                                  <p:childTnLst>
                                    <p:animMotion origin="layout" path="M 0.00087 -0.00679 L -0.58542 -0.34105 " pathEditMode="relative" rAng="0" ptsTypes="AA">
                                      <p:cBhvr>
                                        <p:cTn id="67" dur="1500" spd="-100000" fill="hold"/>
                                        <p:tgtEl>
                                          <p:spTgt spid="89"/>
                                        </p:tgtEl>
                                        <p:attrNameLst>
                                          <p:attrName>ppt_x</p:attrName>
                                          <p:attrName>ppt_y</p:attrName>
                                        </p:attrNameLst>
                                      </p:cBhvr>
                                      <p:rCtr x="-29323" y="-16728"/>
                                    </p:animMotion>
                                  </p:childTnLst>
                                </p:cTn>
                              </p:par>
                              <p:par>
                                <p:cTn id="68" presetID="1" presetClass="entr" presetSubtype="0" fill="hold" nodeType="withEffect">
                                  <p:stCondLst>
                                    <p:cond delay="1200"/>
                                  </p:stCondLst>
                                  <p:childTnLst>
                                    <p:set>
                                      <p:cBhvr>
                                        <p:cTn id="69" dur="1" fill="hold">
                                          <p:stCondLst>
                                            <p:cond delay="0"/>
                                          </p:stCondLst>
                                        </p:cTn>
                                        <p:tgtEl>
                                          <p:spTgt spid="80"/>
                                        </p:tgtEl>
                                        <p:attrNameLst>
                                          <p:attrName>style.visibility</p:attrName>
                                        </p:attrNameLst>
                                      </p:cBhvr>
                                      <p:to>
                                        <p:strVal val="visible"/>
                                      </p:to>
                                    </p:set>
                                  </p:childTnLst>
                                </p:cTn>
                              </p:par>
                              <p:par>
                                <p:cTn id="70" presetID="53" presetClass="entr" presetSubtype="16" fill="hold" nodeType="withEffect">
                                  <p:stCondLst>
                                    <p:cond delay="1200"/>
                                  </p:stCondLst>
                                  <p:childTnLst>
                                    <p:set>
                                      <p:cBhvr>
                                        <p:cTn id="71" dur="1" fill="hold">
                                          <p:stCondLst>
                                            <p:cond delay="0"/>
                                          </p:stCondLst>
                                        </p:cTn>
                                        <p:tgtEl>
                                          <p:spTgt spid="80"/>
                                        </p:tgtEl>
                                        <p:attrNameLst>
                                          <p:attrName>style.visibility</p:attrName>
                                        </p:attrNameLst>
                                      </p:cBhvr>
                                      <p:to>
                                        <p:strVal val="visible"/>
                                      </p:to>
                                    </p:set>
                                    <p:anim calcmode="lin" valueType="num">
                                      <p:cBhvr>
                                        <p:cTn id="72" dur="800" fill="hold"/>
                                        <p:tgtEl>
                                          <p:spTgt spid="80"/>
                                        </p:tgtEl>
                                        <p:attrNameLst>
                                          <p:attrName>ppt_w</p:attrName>
                                        </p:attrNameLst>
                                      </p:cBhvr>
                                      <p:tavLst>
                                        <p:tav tm="0">
                                          <p:val>
                                            <p:fltVal val="0"/>
                                          </p:val>
                                        </p:tav>
                                        <p:tav tm="100000">
                                          <p:val>
                                            <p:strVal val="#ppt_w"/>
                                          </p:val>
                                        </p:tav>
                                      </p:tavLst>
                                    </p:anim>
                                    <p:anim calcmode="lin" valueType="num">
                                      <p:cBhvr>
                                        <p:cTn id="73" dur="800" fill="hold"/>
                                        <p:tgtEl>
                                          <p:spTgt spid="80"/>
                                        </p:tgtEl>
                                        <p:attrNameLst>
                                          <p:attrName>ppt_h</p:attrName>
                                        </p:attrNameLst>
                                      </p:cBhvr>
                                      <p:tavLst>
                                        <p:tav tm="0">
                                          <p:val>
                                            <p:fltVal val="0"/>
                                          </p:val>
                                        </p:tav>
                                        <p:tav tm="100000">
                                          <p:val>
                                            <p:strVal val="#ppt_h"/>
                                          </p:val>
                                        </p:tav>
                                      </p:tavLst>
                                    </p:anim>
                                    <p:animEffect transition="in" filter="fade">
                                      <p:cBhvr>
                                        <p:cTn id="74" dur="800"/>
                                        <p:tgtEl>
                                          <p:spTgt spid="80"/>
                                        </p:tgtEl>
                                      </p:cBhvr>
                                    </p:animEffect>
                                  </p:childTnLst>
                                </p:cTn>
                              </p:par>
                              <p:par>
                                <p:cTn id="75" presetID="64" presetClass="path" presetSubtype="0" fill="hold" nodeType="withEffect">
                                  <p:stCondLst>
                                    <p:cond delay="1200"/>
                                  </p:stCondLst>
                                  <p:childTnLst>
                                    <p:animMotion origin="layout" path="M 0.00087 -0.00679 L -0.58542 -0.34105 " pathEditMode="relative" rAng="0" ptsTypes="AA">
                                      <p:cBhvr>
                                        <p:cTn id="76" dur="800" spd="-100000" fill="hold"/>
                                        <p:tgtEl>
                                          <p:spTgt spid="80"/>
                                        </p:tgtEl>
                                        <p:attrNameLst>
                                          <p:attrName>ppt_x</p:attrName>
                                          <p:attrName>ppt_y</p:attrName>
                                        </p:attrNameLst>
                                      </p:cBhvr>
                                      <p:rCtr x="-29323" y="-16728"/>
                                    </p:animMotion>
                                  </p:childTnLst>
                                </p:cTn>
                              </p:par>
                              <p:par>
                                <p:cTn id="77" presetID="1" presetClass="entr" presetSubtype="0" fill="hold" grpId="0" nodeType="withEffect">
                                  <p:stCondLst>
                                    <p:cond delay="700"/>
                                  </p:stCondLst>
                                  <p:childTnLst>
                                    <p:set>
                                      <p:cBhvr>
                                        <p:cTn id="78" dur="1" fill="hold">
                                          <p:stCondLst>
                                            <p:cond delay="0"/>
                                          </p:stCondLst>
                                        </p:cTn>
                                        <p:tgtEl>
                                          <p:spTgt spid="83"/>
                                        </p:tgtEl>
                                        <p:attrNameLst>
                                          <p:attrName>style.visibility</p:attrName>
                                        </p:attrNameLst>
                                      </p:cBhvr>
                                      <p:to>
                                        <p:strVal val="visible"/>
                                      </p:to>
                                    </p:set>
                                  </p:childTnLst>
                                </p:cTn>
                              </p:par>
                              <p:par>
                                <p:cTn id="79" presetID="53" presetClass="entr" presetSubtype="16" fill="hold" grpId="1" nodeType="withEffect">
                                  <p:stCondLst>
                                    <p:cond delay="700"/>
                                  </p:stCondLst>
                                  <p:childTnLst>
                                    <p:set>
                                      <p:cBhvr>
                                        <p:cTn id="80" dur="1" fill="hold">
                                          <p:stCondLst>
                                            <p:cond delay="0"/>
                                          </p:stCondLst>
                                        </p:cTn>
                                        <p:tgtEl>
                                          <p:spTgt spid="83"/>
                                        </p:tgtEl>
                                        <p:attrNameLst>
                                          <p:attrName>style.visibility</p:attrName>
                                        </p:attrNameLst>
                                      </p:cBhvr>
                                      <p:to>
                                        <p:strVal val="visible"/>
                                      </p:to>
                                    </p:set>
                                    <p:anim calcmode="lin" valueType="num">
                                      <p:cBhvr>
                                        <p:cTn id="81" dur="1000" fill="hold"/>
                                        <p:tgtEl>
                                          <p:spTgt spid="83"/>
                                        </p:tgtEl>
                                        <p:attrNameLst>
                                          <p:attrName>ppt_w</p:attrName>
                                        </p:attrNameLst>
                                      </p:cBhvr>
                                      <p:tavLst>
                                        <p:tav tm="0">
                                          <p:val>
                                            <p:fltVal val="0"/>
                                          </p:val>
                                        </p:tav>
                                        <p:tav tm="100000">
                                          <p:val>
                                            <p:strVal val="#ppt_w"/>
                                          </p:val>
                                        </p:tav>
                                      </p:tavLst>
                                    </p:anim>
                                    <p:anim calcmode="lin" valueType="num">
                                      <p:cBhvr>
                                        <p:cTn id="82" dur="1000" fill="hold"/>
                                        <p:tgtEl>
                                          <p:spTgt spid="83"/>
                                        </p:tgtEl>
                                        <p:attrNameLst>
                                          <p:attrName>ppt_h</p:attrName>
                                        </p:attrNameLst>
                                      </p:cBhvr>
                                      <p:tavLst>
                                        <p:tav tm="0">
                                          <p:val>
                                            <p:fltVal val="0"/>
                                          </p:val>
                                        </p:tav>
                                        <p:tav tm="100000">
                                          <p:val>
                                            <p:strVal val="#ppt_h"/>
                                          </p:val>
                                        </p:tav>
                                      </p:tavLst>
                                    </p:anim>
                                    <p:animEffect transition="in" filter="fade">
                                      <p:cBhvr>
                                        <p:cTn id="83" dur="1000"/>
                                        <p:tgtEl>
                                          <p:spTgt spid="83"/>
                                        </p:tgtEl>
                                      </p:cBhvr>
                                    </p:animEffect>
                                  </p:childTnLst>
                                </p:cTn>
                              </p:par>
                              <p:par>
                                <p:cTn id="84" presetID="64" presetClass="path" presetSubtype="0" fill="hold" grpId="2" nodeType="withEffect">
                                  <p:stCondLst>
                                    <p:cond delay="700"/>
                                  </p:stCondLst>
                                  <p:childTnLst>
                                    <p:animMotion origin="layout" path="M 8.33333E-7 -2.84656E-6 L -0.8033 -0.22044 " pathEditMode="relative" rAng="0" ptsTypes="AA">
                                      <p:cBhvr>
                                        <p:cTn id="85" dur="1000" spd="-100000" fill="hold"/>
                                        <p:tgtEl>
                                          <p:spTgt spid="83"/>
                                        </p:tgtEl>
                                        <p:attrNameLst>
                                          <p:attrName>ppt_x</p:attrName>
                                          <p:attrName>ppt_y</p:attrName>
                                        </p:attrNameLst>
                                      </p:cBhvr>
                                      <p:rCtr x="-40174" y="-11022"/>
                                    </p:animMotion>
                                  </p:childTnLst>
                                </p:cTn>
                              </p:par>
                              <p:par>
                                <p:cTn id="86" presetID="1" presetClass="entr" presetSubtype="0" fill="hold" nodeType="withEffect">
                                  <p:stCondLst>
                                    <p:cond delay="0"/>
                                  </p:stCondLst>
                                  <p:childTnLst>
                                    <p:set>
                                      <p:cBhvr>
                                        <p:cTn id="87" dur="1" fill="hold">
                                          <p:stCondLst>
                                            <p:cond delay="0"/>
                                          </p:stCondLst>
                                        </p:cTn>
                                        <p:tgtEl>
                                          <p:spTgt spid="84"/>
                                        </p:tgtEl>
                                        <p:attrNameLst>
                                          <p:attrName>style.visibility</p:attrName>
                                        </p:attrNameLst>
                                      </p:cBhvr>
                                      <p:to>
                                        <p:strVal val="visible"/>
                                      </p:to>
                                    </p:set>
                                  </p:childTnLst>
                                </p:cTn>
                              </p:par>
                              <p:par>
                                <p:cTn id="88" presetID="53" presetClass="entr" presetSubtype="16"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p:cTn id="90" dur="1100" fill="hold"/>
                                        <p:tgtEl>
                                          <p:spTgt spid="84"/>
                                        </p:tgtEl>
                                        <p:attrNameLst>
                                          <p:attrName>ppt_w</p:attrName>
                                        </p:attrNameLst>
                                      </p:cBhvr>
                                      <p:tavLst>
                                        <p:tav tm="0">
                                          <p:val>
                                            <p:fltVal val="0"/>
                                          </p:val>
                                        </p:tav>
                                        <p:tav tm="100000">
                                          <p:val>
                                            <p:strVal val="#ppt_w"/>
                                          </p:val>
                                        </p:tav>
                                      </p:tavLst>
                                    </p:anim>
                                    <p:anim calcmode="lin" valueType="num">
                                      <p:cBhvr>
                                        <p:cTn id="91" dur="1100" fill="hold"/>
                                        <p:tgtEl>
                                          <p:spTgt spid="84"/>
                                        </p:tgtEl>
                                        <p:attrNameLst>
                                          <p:attrName>ppt_h</p:attrName>
                                        </p:attrNameLst>
                                      </p:cBhvr>
                                      <p:tavLst>
                                        <p:tav tm="0">
                                          <p:val>
                                            <p:fltVal val="0"/>
                                          </p:val>
                                        </p:tav>
                                        <p:tav tm="100000">
                                          <p:val>
                                            <p:strVal val="#ppt_h"/>
                                          </p:val>
                                        </p:tav>
                                      </p:tavLst>
                                    </p:anim>
                                    <p:animEffect transition="in" filter="fade">
                                      <p:cBhvr>
                                        <p:cTn id="92" dur="1100"/>
                                        <p:tgtEl>
                                          <p:spTgt spid="84"/>
                                        </p:tgtEl>
                                      </p:cBhvr>
                                    </p:animEffect>
                                  </p:childTnLst>
                                </p:cTn>
                              </p:par>
                              <p:par>
                                <p:cTn id="93" presetID="64" presetClass="path" presetSubtype="0" fill="hold" nodeType="withEffect">
                                  <p:stCondLst>
                                    <p:cond delay="0"/>
                                  </p:stCondLst>
                                  <p:childTnLst>
                                    <p:animMotion origin="layout" path="M 0.00087 -0.00679 L -0.58542 -0.34105 " pathEditMode="relative" rAng="0" ptsTypes="AA">
                                      <p:cBhvr>
                                        <p:cTn id="94" dur="1100" spd="-100000" fill="hold"/>
                                        <p:tgtEl>
                                          <p:spTgt spid="84"/>
                                        </p:tgtEl>
                                        <p:attrNameLst>
                                          <p:attrName>ppt_x</p:attrName>
                                          <p:attrName>ppt_y</p:attrName>
                                        </p:attrNameLst>
                                      </p:cBhvr>
                                      <p:rCtr x="-29323" y="-16728"/>
                                    </p:animMotion>
                                  </p:childTnLst>
                                </p:cTn>
                              </p:par>
                              <p:par>
                                <p:cTn id="95" presetID="1" presetClass="entr" presetSubtype="0" fill="hold" grpId="0" nodeType="withEffect">
                                  <p:stCondLst>
                                    <p:cond delay="500"/>
                                  </p:stCondLst>
                                  <p:childTnLst>
                                    <p:set>
                                      <p:cBhvr>
                                        <p:cTn id="96" dur="1" fill="hold">
                                          <p:stCondLst>
                                            <p:cond delay="0"/>
                                          </p:stCondLst>
                                        </p:cTn>
                                        <p:tgtEl>
                                          <p:spTgt spid="25"/>
                                        </p:tgtEl>
                                        <p:attrNameLst>
                                          <p:attrName>style.visibility</p:attrName>
                                        </p:attrNameLst>
                                      </p:cBhvr>
                                      <p:to>
                                        <p:strVal val="visible"/>
                                      </p:to>
                                    </p:set>
                                  </p:childTnLst>
                                </p:cTn>
                              </p:par>
                              <p:par>
                                <p:cTn id="97" presetID="53" presetClass="entr" presetSubtype="16" fill="hold" grpId="1" nodeType="withEffect">
                                  <p:stCondLst>
                                    <p:cond delay="50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fltVal val="0"/>
                                          </p:val>
                                        </p:tav>
                                        <p:tav tm="100000">
                                          <p:val>
                                            <p:strVal val="#ppt_w"/>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animEffect transition="in" filter="fade">
                                      <p:cBhvr>
                                        <p:cTn id="101" dur="500"/>
                                        <p:tgtEl>
                                          <p:spTgt spid="25"/>
                                        </p:tgtEl>
                                      </p:cBhvr>
                                    </p:animEffect>
                                  </p:childTnLst>
                                </p:cTn>
                              </p:par>
                              <p:par>
                                <p:cTn id="102" presetID="64" presetClass="path" presetSubtype="0" fill="hold" grpId="2" nodeType="withEffect">
                                  <p:stCondLst>
                                    <p:cond delay="500"/>
                                  </p:stCondLst>
                                  <p:childTnLst>
                                    <p:animMotion origin="layout" path="M 8.33333E-7 -2.84656E-6 L -0.8033 -0.22044 " pathEditMode="relative" rAng="0" ptsTypes="AA">
                                      <p:cBhvr>
                                        <p:cTn id="103" dur="500" spd="-100000" fill="hold"/>
                                        <p:tgtEl>
                                          <p:spTgt spid="25"/>
                                        </p:tgtEl>
                                        <p:attrNameLst>
                                          <p:attrName>ppt_x</p:attrName>
                                          <p:attrName>ppt_y</p:attrName>
                                        </p:attrNameLst>
                                      </p:cBhvr>
                                      <p:rCtr x="-40174" y="-11022"/>
                                    </p:animMotion>
                                  </p:childTnLst>
                                </p:cTn>
                              </p:par>
                              <p:par>
                                <p:cTn id="104" presetID="1" presetClass="entr" presetSubtype="0" fill="hold" grpId="0" nodeType="withEffect">
                                  <p:stCondLst>
                                    <p:cond delay="700"/>
                                  </p:stCondLst>
                                  <p:childTnLst>
                                    <p:set>
                                      <p:cBhvr>
                                        <p:cTn id="105" dur="1" fill="hold">
                                          <p:stCondLst>
                                            <p:cond delay="0"/>
                                          </p:stCondLst>
                                        </p:cTn>
                                        <p:tgtEl>
                                          <p:spTgt spid="63"/>
                                        </p:tgtEl>
                                        <p:attrNameLst>
                                          <p:attrName>style.visibility</p:attrName>
                                        </p:attrNameLst>
                                      </p:cBhvr>
                                      <p:to>
                                        <p:strVal val="visible"/>
                                      </p:to>
                                    </p:set>
                                  </p:childTnLst>
                                </p:cTn>
                              </p:par>
                              <p:par>
                                <p:cTn id="106" presetID="53" presetClass="entr" presetSubtype="16" fill="hold" grpId="1" nodeType="withEffect">
                                  <p:stCondLst>
                                    <p:cond delay="700"/>
                                  </p:stCondLst>
                                  <p:childTnLst>
                                    <p:set>
                                      <p:cBhvr>
                                        <p:cTn id="107" dur="1" fill="hold">
                                          <p:stCondLst>
                                            <p:cond delay="0"/>
                                          </p:stCondLst>
                                        </p:cTn>
                                        <p:tgtEl>
                                          <p:spTgt spid="63"/>
                                        </p:tgtEl>
                                        <p:attrNameLst>
                                          <p:attrName>style.visibility</p:attrName>
                                        </p:attrNameLst>
                                      </p:cBhvr>
                                      <p:to>
                                        <p:strVal val="visible"/>
                                      </p:to>
                                    </p:set>
                                    <p:anim calcmode="lin" valueType="num">
                                      <p:cBhvr>
                                        <p:cTn id="108" dur="1000" fill="hold"/>
                                        <p:tgtEl>
                                          <p:spTgt spid="63"/>
                                        </p:tgtEl>
                                        <p:attrNameLst>
                                          <p:attrName>ppt_w</p:attrName>
                                        </p:attrNameLst>
                                      </p:cBhvr>
                                      <p:tavLst>
                                        <p:tav tm="0">
                                          <p:val>
                                            <p:fltVal val="0"/>
                                          </p:val>
                                        </p:tav>
                                        <p:tav tm="100000">
                                          <p:val>
                                            <p:strVal val="#ppt_w"/>
                                          </p:val>
                                        </p:tav>
                                      </p:tavLst>
                                    </p:anim>
                                    <p:anim calcmode="lin" valueType="num">
                                      <p:cBhvr>
                                        <p:cTn id="109" dur="1000" fill="hold"/>
                                        <p:tgtEl>
                                          <p:spTgt spid="63"/>
                                        </p:tgtEl>
                                        <p:attrNameLst>
                                          <p:attrName>ppt_h</p:attrName>
                                        </p:attrNameLst>
                                      </p:cBhvr>
                                      <p:tavLst>
                                        <p:tav tm="0">
                                          <p:val>
                                            <p:fltVal val="0"/>
                                          </p:val>
                                        </p:tav>
                                        <p:tav tm="100000">
                                          <p:val>
                                            <p:strVal val="#ppt_h"/>
                                          </p:val>
                                        </p:tav>
                                      </p:tavLst>
                                    </p:anim>
                                    <p:animEffect transition="in" filter="fade">
                                      <p:cBhvr>
                                        <p:cTn id="110" dur="1000"/>
                                        <p:tgtEl>
                                          <p:spTgt spid="63"/>
                                        </p:tgtEl>
                                      </p:cBhvr>
                                    </p:animEffect>
                                  </p:childTnLst>
                                </p:cTn>
                              </p:par>
                              <p:par>
                                <p:cTn id="111" presetID="64" presetClass="path" presetSubtype="0" fill="hold" grpId="2" nodeType="withEffect">
                                  <p:stCondLst>
                                    <p:cond delay="700"/>
                                  </p:stCondLst>
                                  <p:childTnLst>
                                    <p:animMotion origin="layout" path="M -3.05556E-6 -2.63662E-6 L -0.79843 -0.88885 " pathEditMode="relative" rAng="0" ptsTypes="AA">
                                      <p:cBhvr>
                                        <p:cTn id="112" dur="1000" spd="-100000" fill="hold"/>
                                        <p:tgtEl>
                                          <p:spTgt spid="63"/>
                                        </p:tgtEl>
                                        <p:attrNameLst>
                                          <p:attrName>ppt_x</p:attrName>
                                          <p:attrName>ppt_y</p:attrName>
                                        </p:attrNameLst>
                                      </p:cBhvr>
                                      <p:rCtr x="-39913" y="-44458"/>
                                    </p:animMotion>
                                  </p:childTnLst>
                                </p:cTn>
                              </p:par>
                              <p:par>
                                <p:cTn id="113" presetID="21" presetClass="entr" presetSubtype="1" fill="hold" grpId="0" nodeType="withEffect">
                                  <p:stCondLst>
                                    <p:cond delay="200"/>
                                  </p:stCondLst>
                                  <p:childTnLst>
                                    <p:set>
                                      <p:cBhvr>
                                        <p:cTn id="114" dur="1" fill="hold">
                                          <p:stCondLst>
                                            <p:cond delay="0"/>
                                          </p:stCondLst>
                                        </p:cTn>
                                        <p:tgtEl>
                                          <p:spTgt spid="6"/>
                                        </p:tgtEl>
                                        <p:attrNameLst>
                                          <p:attrName>style.visibility</p:attrName>
                                        </p:attrNameLst>
                                      </p:cBhvr>
                                      <p:to>
                                        <p:strVal val="visible"/>
                                      </p:to>
                                    </p:set>
                                    <p:animEffect transition="in" filter="wheel(1)">
                                      <p:cBhvr>
                                        <p:cTn id="115" dur="2000"/>
                                        <p:tgtEl>
                                          <p:spTgt spid="6"/>
                                        </p:tgtEl>
                                      </p:cBhvr>
                                    </p:animEffect>
                                  </p:childTnLst>
                                </p:cTn>
                              </p:par>
                            </p:childTnLst>
                          </p:cTn>
                        </p:par>
                        <p:par>
                          <p:cTn id="116" fill="hold">
                            <p:stCondLst>
                              <p:cond delay="0"/>
                            </p:stCondLst>
                            <p:childTnLst>
                              <p:par>
                                <p:cTn id="117" presetID="5" presetClass="entr" presetSubtype="10" fill="hold" grpId="0" nodeType="after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checkerboard(across)">
                                      <p:cBhvr>
                                        <p:cTn id="119" dur="500"/>
                                        <p:tgtEl>
                                          <p:spTgt spid="2"/>
                                        </p:tgtEl>
                                      </p:cBhvr>
                                    </p:animEffect>
                                  </p:childTnLst>
                                </p:cTn>
                              </p:par>
                            </p:childTnLst>
                          </p:cTn>
                        </p:par>
                        <p:par>
                          <p:cTn id="120" fill="hold">
                            <p:stCondLst>
                              <p:cond delay="500"/>
                            </p:stCondLst>
                            <p:childTnLst>
                              <p:par>
                                <p:cTn id="121" presetID="52" presetClass="entr" presetSubtype="0" fill="hold" grpId="0" nodeType="afterEffect">
                                  <p:stCondLst>
                                    <p:cond delay="0"/>
                                  </p:stCondLst>
                                  <p:iterate type="lt">
                                    <p:tmPct val="10000"/>
                                  </p:iterate>
                                  <p:childTnLst>
                                    <p:set>
                                      <p:cBhvr>
                                        <p:cTn id="122" dur="1" fill="hold">
                                          <p:stCondLst>
                                            <p:cond delay="0"/>
                                          </p:stCondLst>
                                        </p:cTn>
                                        <p:tgtEl>
                                          <p:spTgt spid="43"/>
                                        </p:tgtEl>
                                        <p:attrNameLst>
                                          <p:attrName>style.visibility</p:attrName>
                                        </p:attrNameLst>
                                      </p:cBhvr>
                                      <p:to>
                                        <p:strVal val="visible"/>
                                      </p:to>
                                    </p:set>
                                    <p:animScale>
                                      <p:cBhvr>
                                        <p:cTn id="123" dur="5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4" dur="500" decel="50000" fill="hold">
                                          <p:stCondLst>
                                            <p:cond delay="0"/>
                                          </p:stCondLst>
                                        </p:cTn>
                                        <p:tgtEl>
                                          <p:spTgt spid="43"/>
                                        </p:tgtEl>
                                        <p:attrNameLst>
                                          <p:attrName>ppt_x</p:attrName>
                                          <p:attrName>ppt_y</p:attrName>
                                        </p:attrNameLst>
                                      </p:cBhvr>
                                    </p:animMotion>
                                    <p:animEffect transition="in" filter="fade">
                                      <p:cBhvr>
                                        <p:cTn id="125" dur="500"/>
                                        <p:tgtEl>
                                          <p:spTgt spid="43"/>
                                        </p:tgtEl>
                                      </p:cBhvr>
                                    </p:animEffect>
                                  </p:childTnLst>
                                </p:cTn>
                              </p:par>
                            </p:childTnLst>
                          </p:cTn>
                        </p:par>
                        <p:par>
                          <p:cTn id="126" fill="hold">
                            <p:stCondLst>
                              <p:cond delay="2349"/>
                            </p:stCondLst>
                            <p:childTnLst>
                              <p:par>
                                <p:cTn id="127" presetID="2" presetClass="entr" presetSubtype="2" fill="hold" nodeType="afterEffect">
                                  <p:stCondLst>
                                    <p:cond delay="0"/>
                                  </p:stCondLst>
                                  <p:childTnLst>
                                    <p:set>
                                      <p:cBhvr>
                                        <p:cTn id="128" dur="1" fill="hold">
                                          <p:stCondLst>
                                            <p:cond delay="0"/>
                                          </p:stCondLst>
                                        </p:cTn>
                                        <p:tgtEl>
                                          <p:spTgt spid="60"/>
                                        </p:tgtEl>
                                        <p:attrNameLst>
                                          <p:attrName>style.visibility</p:attrName>
                                        </p:attrNameLst>
                                      </p:cBhvr>
                                      <p:to>
                                        <p:strVal val="visible"/>
                                      </p:to>
                                    </p:set>
                                    <p:anim calcmode="lin" valueType="num">
                                      <p:cBhvr additive="base">
                                        <p:cTn id="129" dur="500" fill="hold"/>
                                        <p:tgtEl>
                                          <p:spTgt spid="60"/>
                                        </p:tgtEl>
                                        <p:attrNameLst>
                                          <p:attrName>ppt_x</p:attrName>
                                        </p:attrNameLst>
                                      </p:cBhvr>
                                      <p:tavLst>
                                        <p:tav tm="0">
                                          <p:val>
                                            <p:strVal val="1+#ppt_w/2"/>
                                          </p:val>
                                        </p:tav>
                                        <p:tav tm="100000">
                                          <p:val>
                                            <p:strVal val="#ppt_x"/>
                                          </p:val>
                                        </p:tav>
                                      </p:tavLst>
                                    </p:anim>
                                    <p:anim calcmode="lin" valueType="num">
                                      <p:cBhvr additive="base">
                                        <p:cTn id="130" dur="500" fill="hold"/>
                                        <p:tgtEl>
                                          <p:spTgt spid="60"/>
                                        </p:tgtEl>
                                        <p:attrNameLst>
                                          <p:attrName>ppt_y</p:attrName>
                                        </p:attrNameLst>
                                      </p:cBhvr>
                                      <p:tavLst>
                                        <p:tav tm="0">
                                          <p:val>
                                            <p:strVal val="#ppt_y"/>
                                          </p:val>
                                        </p:tav>
                                        <p:tav tm="100000">
                                          <p:val>
                                            <p:strVal val="#ppt_y"/>
                                          </p:val>
                                        </p:tav>
                                      </p:tavLst>
                                    </p:anim>
                                  </p:childTnLst>
                                </p:cTn>
                              </p:par>
                              <p:par>
                                <p:cTn id="131" presetID="2" presetClass="entr" presetSubtype="2" fill="hold" nodeType="withEffect">
                                  <p:stCondLst>
                                    <p:cond delay="200"/>
                                  </p:stCondLst>
                                  <p:childTnLst>
                                    <p:set>
                                      <p:cBhvr>
                                        <p:cTn id="132" dur="1" fill="hold">
                                          <p:stCondLst>
                                            <p:cond delay="0"/>
                                          </p:stCondLst>
                                        </p:cTn>
                                        <p:tgtEl>
                                          <p:spTgt spid="57"/>
                                        </p:tgtEl>
                                        <p:attrNameLst>
                                          <p:attrName>style.visibility</p:attrName>
                                        </p:attrNameLst>
                                      </p:cBhvr>
                                      <p:to>
                                        <p:strVal val="visible"/>
                                      </p:to>
                                    </p:set>
                                    <p:anim calcmode="lin" valueType="num">
                                      <p:cBhvr additive="base">
                                        <p:cTn id="133" dur="500" fill="hold"/>
                                        <p:tgtEl>
                                          <p:spTgt spid="57"/>
                                        </p:tgtEl>
                                        <p:attrNameLst>
                                          <p:attrName>ppt_x</p:attrName>
                                        </p:attrNameLst>
                                      </p:cBhvr>
                                      <p:tavLst>
                                        <p:tav tm="0">
                                          <p:val>
                                            <p:strVal val="1+#ppt_w/2"/>
                                          </p:val>
                                        </p:tav>
                                        <p:tav tm="100000">
                                          <p:val>
                                            <p:strVal val="#ppt_x"/>
                                          </p:val>
                                        </p:tav>
                                      </p:tavLst>
                                    </p:anim>
                                    <p:anim calcmode="lin" valueType="num">
                                      <p:cBhvr additive="base">
                                        <p:cTn id="134" dur="500" fill="hold"/>
                                        <p:tgtEl>
                                          <p:spTgt spid="57"/>
                                        </p:tgtEl>
                                        <p:attrNameLst>
                                          <p:attrName>ppt_y</p:attrName>
                                        </p:attrNameLst>
                                      </p:cBhvr>
                                      <p:tavLst>
                                        <p:tav tm="0">
                                          <p:val>
                                            <p:strVal val="#ppt_y"/>
                                          </p:val>
                                        </p:tav>
                                        <p:tav tm="100000">
                                          <p:val>
                                            <p:strVal val="#ppt_y"/>
                                          </p:val>
                                        </p:tav>
                                      </p:tavLst>
                                    </p:anim>
                                  </p:childTnLst>
                                </p:cTn>
                              </p:par>
                              <p:par>
                                <p:cTn id="135" presetID="2" presetClass="entr" presetSubtype="2" fill="hold" nodeType="withEffect">
                                  <p:stCondLst>
                                    <p:cond delay="400"/>
                                  </p:stCondLst>
                                  <p:childTnLst>
                                    <p:set>
                                      <p:cBhvr>
                                        <p:cTn id="136" dur="1" fill="hold">
                                          <p:stCondLst>
                                            <p:cond delay="0"/>
                                          </p:stCondLst>
                                        </p:cTn>
                                        <p:tgtEl>
                                          <p:spTgt spid="54"/>
                                        </p:tgtEl>
                                        <p:attrNameLst>
                                          <p:attrName>style.visibility</p:attrName>
                                        </p:attrNameLst>
                                      </p:cBhvr>
                                      <p:to>
                                        <p:strVal val="visible"/>
                                      </p:to>
                                    </p:set>
                                    <p:anim calcmode="lin" valueType="num">
                                      <p:cBhvr additive="base">
                                        <p:cTn id="137" dur="500" fill="hold"/>
                                        <p:tgtEl>
                                          <p:spTgt spid="54"/>
                                        </p:tgtEl>
                                        <p:attrNameLst>
                                          <p:attrName>ppt_x</p:attrName>
                                        </p:attrNameLst>
                                      </p:cBhvr>
                                      <p:tavLst>
                                        <p:tav tm="0">
                                          <p:val>
                                            <p:strVal val="1+#ppt_w/2"/>
                                          </p:val>
                                        </p:tav>
                                        <p:tav tm="100000">
                                          <p:val>
                                            <p:strVal val="#ppt_x"/>
                                          </p:val>
                                        </p:tav>
                                      </p:tavLst>
                                    </p:anim>
                                    <p:anim calcmode="lin" valueType="num">
                                      <p:cBhvr additive="base">
                                        <p:cTn id="138" dur="500" fill="hold"/>
                                        <p:tgtEl>
                                          <p:spTgt spid="54"/>
                                        </p:tgtEl>
                                        <p:attrNameLst>
                                          <p:attrName>ppt_y</p:attrName>
                                        </p:attrNameLst>
                                      </p:cBhvr>
                                      <p:tavLst>
                                        <p:tav tm="0">
                                          <p:val>
                                            <p:strVal val="#ppt_y"/>
                                          </p:val>
                                        </p:tav>
                                        <p:tav tm="100000">
                                          <p:val>
                                            <p:strVal val="#ppt_y"/>
                                          </p:val>
                                        </p:tav>
                                      </p:tavLst>
                                    </p:anim>
                                  </p:childTnLst>
                                </p:cTn>
                              </p:par>
                              <p:par>
                                <p:cTn id="139" presetID="2" presetClass="entr" presetSubtype="2" fill="hold" nodeType="withEffect">
                                  <p:stCondLst>
                                    <p:cond delay="600"/>
                                  </p:stCondLst>
                                  <p:childTnLst>
                                    <p:set>
                                      <p:cBhvr>
                                        <p:cTn id="140" dur="1" fill="hold">
                                          <p:stCondLst>
                                            <p:cond delay="0"/>
                                          </p:stCondLst>
                                        </p:cTn>
                                        <p:tgtEl>
                                          <p:spTgt spid="51"/>
                                        </p:tgtEl>
                                        <p:attrNameLst>
                                          <p:attrName>style.visibility</p:attrName>
                                        </p:attrNameLst>
                                      </p:cBhvr>
                                      <p:to>
                                        <p:strVal val="visible"/>
                                      </p:to>
                                    </p:set>
                                    <p:anim calcmode="lin" valueType="num">
                                      <p:cBhvr additive="base">
                                        <p:cTn id="141" dur="500" fill="hold"/>
                                        <p:tgtEl>
                                          <p:spTgt spid="51"/>
                                        </p:tgtEl>
                                        <p:attrNameLst>
                                          <p:attrName>ppt_x</p:attrName>
                                        </p:attrNameLst>
                                      </p:cBhvr>
                                      <p:tavLst>
                                        <p:tav tm="0">
                                          <p:val>
                                            <p:strVal val="1+#ppt_w/2"/>
                                          </p:val>
                                        </p:tav>
                                        <p:tav tm="100000">
                                          <p:val>
                                            <p:strVal val="#ppt_x"/>
                                          </p:val>
                                        </p:tav>
                                      </p:tavLst>
                                    </p:anim>
                                    <p:anim calcmode="lin" valueType="num">
                                      <p:cBhvr additive="base">
                                        <p:cTn id="142" dur="500" fill="hold"/>
                                        <p:tgtEl>
                                          <p:spTgt spid="51"/>
                                        </p:tgtEl>
                                        <p:attrNameLst>
                                          <p:attrName>ppt_y</p:attrName>
                                        </p:attrNameLst>
                                      </p:cBhvr>
                                      <p:tavLst>
                                        <p:tav tm="0">
                                          <p:val>
                                            <p:strVal val="#ppt_y"/>
                                          </p:val>
                                        </p:tav>
                                        <p:tav tm="100000">
                                          <p:val>
                                            <p:strVal val="#ppt_y"/>
                                          </p:val>
                                        </p:tav>
                                      </p:tavLst>
                                    </p:anim>
                                  </p:childTnLst>
                                </p:cTn>
                              </p:par>
                              <p:par>
                                <p:cTn id="143" presetID="2" presetClass="entr" presetSubtype="2" fill="hold" nodeType="withEffect">
                                  <p:stCondLst>
                                    <p:cond delay="800"/>
                                  </p:stCondLst>
                                  <p:childTnLst>
                                    <p:set>
                                      <p:cBhvr>
                                        <p:cTn id="144" dur="1" fill="hold">
                                          <p:stCondLst>
                                            <p:cond delay="0"/>
                                          </p:stCondLst>
                                        </p:cTn>
                                        <p:tgtEl>
                                          <p:spTgt spid="48"/>
                                        </p:tgtEl>
                                        <p:attrNameLst>
                                          <p:attrName>style.visibility</p:attrName>
                                        </p:attrNameLst>
                                      </p:cBhvr>
                                      <p:to>
                                        <p:strVal val="visible"/>
                                      </p:to>
                                    </p:set>
                                    <p:anim calcmode="lin" valueType="num">
                                      <p:cBhvr additive="base">
                                        <p:cTn id="145" dur="500" fill="hold"/>
                                        <p:tgtEl>
                                          <p:spTgt spid="48"/>
                                        </p:tgtEl>
                                        <p:attrNameLst>
                                          <p:attrName>ppt_x</p:attrName>
                                        </p:attrNameLst>
                                      </p:cBhvr>
                                      <p:tavLst>
                                        <p:tav tm="0">
                                          <p:val>
                                            <p:strVal val="1+#ppt_w/2"/>
                                          </p:val>
                                        </p:tav>
                                        <p:tav tm="100000">
                                          <p:val>
                                            <p:strVal val="#ppt_x"/>
                                          </p:val>
                                        </p:tav>
                                      </p:tavLst>
                                    </p:anim>
                                    <p:anim calcmode="lin" valueType="num">
                                      <p:cBhvr additive="base">
                                        <p:cTn id="146"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5" grpId="1" animBg="1"/>
      <p:bldP spid="25" grpId="2" animBg="1"/>
      <p:bldP spid="43" grpId="0"/>
      <p:bldP spid="63" grpId="0" animBg="1"/>
      <p:bldP spid="63" grpId="1" animBg="1"/>
      <p:bldP spid="63" grpId="2" animBg="1"/>
      <p:bldP spid="2" grpId="0"/>
      <p:bldP spid="83" grpId="0" animBg="1"/>
      <p:bldP spid="83" grpId="1" animBg="1"/>
      <p:bldP spid="83"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3665" y="1410643"/>
            <a:ext cx="1723549" cy="400110"/>
          </a:xfrm>
          <a:prstGeom prst="rect">
            <a:avLst/>
          </a:prstGeom>
          <a:noFill/>
        </p:spPr>
        <p:txBody>
          <a:bodyPr wrap="none" rtlCol="0">
            <a:spAutoFit/>
          </a:bodyPr>
          <a:lstStyle/>
          <a:p>
            <a:r>
              <a:rPr lang="zh-CN" altLang="en-US" sz="2000" dirty="0" smtClean="0">
                <a:latin typeface="微软雅黑" panose="020B0503020204020204" pitchFamily="34" charset="-122"/>
                <a:ea typeface="微软雅黑" panose="020B0503020204020204" pitchFamily="34" charset="-122"/>
              </a:rPr>
              <a:t>诚信铸就品质</a:t>
            </a:r>
            <a:endParaRPr lang="zh-CN" altLang="en-US" sz="2000" dirty="0">
              <a:latin typeface="微软雅黑" panose="020B0503020204020204" pitchFamily="34" charset="-122"/>
              <a:ea typeface="微软雅黑" panose="020B0503020204020204" pitchFamily="34" charset="-122"/>
            </a:endParaRPr>
          </a:p>
        </p:txBody>
      </p:sp>
      <p:sp>
        <p:nvSpPr>
          <p:cNvPr id="3" name="TextBox 2"/>
          <p:cNvSpPr txBox="1"/>
          <p:nvPr/>
        </p:nvSpPr>
        <p:spPr>
          <a:xfrm>
            <a:off x="6076361" y="1883608"/>
            <a:ext cx="1723549" cy="400110"/>
          </a:xfrm>
          <a:prstGeom prst="rect">
            <a:avLst/>
          </a:prstGeom>
          <a:noFill/>
        </p:spPr>
        <p:txBody>
          <a:bodyPr wrap="none" rtlCol="0">
            <a:spAutoFit/>
          </a:bodyPr>
          <a:lstStyle/>
          <a:p>
            <a:r>
              <a:rPr lang="zh-CN" altLang="en-US" sz="2000" dirty="0" smtClean="0">
                <a:latin typeface="微软雅黑" panose="020B0503020204020204" pitchFamily="34" charset="-122"/>
                <a:ea typeface="微软雅黑" panose="020B0503020204020204" pitchFamily="34" charset="-122"/>
              </a:rPr>
              <a:t>创新引领未来</a:t>
            </a:r>
            <a:endParaRPr lang="zh-CN" altLang="en-US" sz="2000" dirty="0">
              <a:latin typeface="微软雅黑" panose="020B0503020204020204" pitchFamily="34" charset="-122"/>
              <a:ea typeface="微软雅黑" panose="020B0503020204020204" pitchFamily="34" charset="-122"/>
            </a:endParaRPr>
          </a:p>
        </p:txBody>
      </p:sp>
      <p:sp>
        <p:nvSpPr>
          <p:cNvPr id="5" name="TextBox 4"/>
          <p:cNvSpPr txBox="1"/>
          <p:nvPr/>
        </p:nvSpPr>
        <p:spPr>
          <a:xfrm>
            <a:off x="1095537" y="1744715"/>
            <a:ext cx="877163"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远见力</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803811" y="3887938"/>
            <a:ext cx="877163"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执行力</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460913" y="3272385"/>
            <a:ext cx="877163"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感召力</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983860" y="2052143"/>
            <a:ext cx="877163"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决策力</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018900" y="2814185"/>
            <a:ext cx="877163"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创新力</a:t>
            </a:r>
            <a:endParaRPr lang="zh-CN" altLang="en-US" dirty="0">
              <a:solidFill>
                <a:srgbClr val="C0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925305" y="1979213"/>
            <a:ext cx="976857" cy="976857"/>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1075112" y="3291506"/>
            <a:ext cx="727041" cy="72704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4" name="椭圆 13"/>
          <p:cNvSpPr/>
          <p:nvPr/>
        </p:nvSpPr>
        <p:spPr>
          <a:xfrm>
            <a:off x="3352038" y="293840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876089" y="2283657"/>
            <a:ext cx="623903" cy="623903"/>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199281" y="4116856"/>
            <a:ext cx="219777" cy="219777"/>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923930" y="2540498"/>
            <a:ext cx="287919" cy="287919"/>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24" name="椭圆 23"/>
          <p:cNvSpPr/>
          <p:nvPr/>
        </p:nvSpPr>
        <p:spPr>
          <a:xfrm>
            <a:off x="3285223" y="153939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5" name="椭圆 24"/>
          <p:cNvSpPr/>
          <p:nvPr/>
        </p:nvSpPr>
        <p:spPr>
          <a:xfrm>
            <a:off x="4011557" y="414198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784365" y="3329866"/>
            <a:ext cx="638246" cy="638246"/>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29" name="椭圆 28"/>
          <p:cNvSpPr/>
          <p:nvPr/>
        </p:nvSpPr>
        <p:spPr>
          <a:xfrm>
            <a:off x="2006088" y="126462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椭圆 29"/>
          <p:cNvSpPr/>
          <p:nvPr/>
        </p:nvSpPr>
        <p:spPr>
          <a:xfrm>
            <a:off x="2715670" y="312748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5004048" y="2492061"/>
            <a:ext cx="3456384" cy="1869743"/>
          </a:xfrm>
          <a:prstGeom prst="rect">
            <a:avLst/>
          </a:prstGeom>
          <a:noFill/>
        </p:spPr>
        <p:txBody>
          <a:bodyPr wrap="square" rtlCol="0">
            <a:spAutoFit/>
          </a:bodyPr>
          <a:lstStyle/>
          <a:p>
            <a:pPr>
              <a:lnSpc>
                <a:spcPct val="150000"/>
              </a:lnSpc>
            </a:pPr>
            <a:r>
              <a:rPr lang="zh-CN" altLang="en-US" sz="1100" dirty="0" smtClean="0">
                <a:solidFill>
                  <a:srgbClr val="484848"/>
                </a:solidFill>
                <a:latin typeface="微软雅黑" panose="020B0503020204020204" pitchFamily="34" charset="-122"/>
                <a:ea typeface="微软雅黑" panose="020B0503020204020204" pitchFamily="34" charset="-122"/>
              </a:rPr>
              <a:t>       点击</a:t>
            </a:r>
            <a:r>
              <a:rPr lang="zh-CN" altLang="en-US" sz="1100" dirty="0">
                <a:solidFill>
                  <a:srgbClr val="484848"/>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a:t>
            </a:r>
            <a:r>
              <a:rPr lang="zh-CN" altLang="en-US" sz="1100" dirty="0" smtClean="0">
                <a:solidFill>
                  <a:srgbClr val="484848"/>
                </a:solidFill>
                <a:latin typeface="微软雅黑" panose="020B0503020204020204" pitchFamily="34" charset="-122"/>
                <a:ea typeface="微软雅黑" panose="020B0503020204020204" pitchFamily="34" charset="-122"/>
              </a:rPr>
              <a:t>内容。点击</a:t>
            </a:r>
            <a:r>
              <a:rPr lang="zh-CN" altLang="en-US" sz="1100" dirty="0">
                <a:solidFill>
                  <a:srgbClr val="484848"/>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solidFill>
                  <a:srgbClr val="484848"/>
                </a:solidFill>
                <a:latin typeface="微软雅黑" panose="020B0503020204020204" pitchFamily="34" charset="-122"/>
                <a:ea typeface="微软雅黑" panose="020B0503020204020204" pitchFamily="34" charset="-122"/>
              </a:rPr>
              <a:t>……</a:t>
            </a:r>
            <a:endParaRPr lang="en-US" altLang="zh-CN" sz="1100" dirty="0">
              <a:solidFill>
                <a:srgbClr val="484848"/>
              </a:solidFill>
              <a:latin typeface="微软雅黑" panose="020B0503020204020204" pitchFamily="34" charset="-122"/>
              <a:ea typeface="微软雅黑" panose="020B0503020204020204" pitchFamily="34" charset="-122"/>
            </a:endParaRPr>
          </a:p>
          <a:p>
            <a:pPr>
              <a:lnSpc>
                <a:spcPct val="150000"/>
              </a:lnSpc>
            </a:pPr>
            <a:r>
              <a:rPr lang="zh-CN" altLang="en-US" sz="1100" dirty="0" smtClean="0">
                <a:solidFill>
                  <a:srgbClr val="484848"/>
                </a:solidFill>
                <a:latin typeface="微软雅黑" panose="020B0503020204020204" pitchFamily="34" charset="-122"/>
                <a:ea typeface="微软雅黑" panose="020B0503020204020204" pitchFamily="34" charset="-122"/>
              </a:rPr>
              <a:t>       点击</a:t>
            </a:r>
            <a:r>
              <a:rPr lang="zh-CN" altLang="en-US" sz="1100" dirty="0">
                <a:solidFill>
                  <a:srgbClr val="484848"/>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solidFill>
                  <a:srgbClr val="484848"/>
                </a:solidFill>
                <a:latin typeface="微软雅黑" panose="020B0503020204020204" pitchFamily="34" charset="-122"/>
                <a:ea typeface="微软雅黑" panose="020B0503020204020204" pitchFamily="34" charset="-122"/>
              </a:rPr>
              <a:t>……</a:t>
            </a:r>
            <a:endParaRPr lang="en-US" altLang="zh-CN" sz="1100" dirty="0">
              <a:solidFill>
                <a:srgbClr val="484848"/>
              </a:solidFill>
              <a:latin typeface="微软雅黑" panose="020B0503020204020204" pitchFamily="34" charset="-122"/>
              <a:ea typeface="微软雅黑" panose="020B0503020204020204" pitchFamily="34" charset="-122"/>
            </a:endParaRPr>
          </a:p>
          <a:p>
            <a:pPr>
              <a:lnSpc>
                <a:spcPct val="150000"/>
              </a:lnSpc>
            </a:pP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企业理念</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4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4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nodeType="withEffect">
                                  <p:stCondLst>
                                    <p:cond delay="2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nodeType="withEffect">
                                  <p:stCondLst>
                                    <p:cond delay="4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5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2"/>
                                        </p:tgtEl>
                                        <p:attrNameLst>
                                          <p:attrName>style.visibility</p:attrName>
                                        </p:attrNameLst>
                                      </p:cBhvr>
                                      <p:to>
                                        <p:strVal val="visible"/>
                                      </p:to>
                                    </p:set>
                                    <p:anim by="(-#ppt_w*2)" calcmode="lin" valueType="num">
                                      <p:cBhvr rctx="PPT">
                                        <p:cTn id="88" dur="250" autoRev="1" fill="hold">
                                          <p:stCondLst>
                                            <p:cond delay="0"/>
                                          </p:stCondLst>
                                        </p:cTn>
                                        <p:tgtEl>
                                          <p:spTgt spid="2"/>
                                        </p:tgtEl>
                                        <p:attrNameLst>
                                          <p:attrName>ppt_w</p:attrName>
                                        </p:attrNameLst>
                                      </p:cBhvr>
                                    </p:anim>
                                    <p:anim by="(#ppt_w*0.50)" calcmode="lin" valueType="num">
                                      <p:cBhvr>
                                        <p:cTn id="89" dur="250" decel="50000" autoRev="1" fill="hold">
                                          <p:stCondLst>
                                            <p:cond delay="0"/>
                                          </p:stCondLst>
                                        </p:cTn>
                                        <p:tgtEl>
                                          <p:spTgt spid="2"/>
                                        </p:tgtEl>
                                        <p:attrNameLst>
                                          <p:attrName>ppt_x</p:attrName>
                                        </p:attrNameLst>
                                      </p:cBhvr>
                                    </p:anim>
                                    <p:anim from="(-#ppt_h/2)" to="(#ppt_y)" calcmode="lin" valueType="num">
                                      <p:cBhvr>
                                        <p:cTn id="90" dur="500" fill="hold">
                                          <p:stCondLst>
                                            <p:cond delay="0"/>
                                          </p:stCondLst>
                                        </p:cTn>
                                        <p:tgtEl>
                                          <p:spTgt spid="2"/>
                                        </p:tgtEl>
                                        <p:attrNameLst>
                                          <p:attrName>ppt_y</p:attrName>
                                        </p:attrNameLst>
                                      </p:cBhvr>
                                    </p:anim>
                                    <p:animRot by="21600000">
                                      <p:cBhvr>
                                        <p:cTn id="91" dur="500" fill="hold">
                                          <p:stCondLst>
                                            <p:cond delay="0"/>
                                          </p:stCondLst>
                                        </p:cTn>
                                        <p:tgtEl>
                                          <p:spTgt spid="2"/>
                                        </p:tgtEl>
                                        <p:attrNameLst>
                                          <p:attrName>r</p:attrName>
                                        </p:attrNameLst>
                                      </p:cBhvr>
                                    </p:animRot>
                                  </p:childTnLst>
                                </p:cTn>
                              </p:par>
                            </p:childTnLst>
                          </p:cTn>
                        </p:par>
                        <p:par>
                          <p:cTn id="92" fill="hold">
                            <p:stCondLst>
                              <p:cond delay="1649"/>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3"/>
                                        </p:tgtEl>
                                        <p:attrNameLst>
                                          <p:attrName>style.visibility</p:attrName>
                                        </p:attrNameLst>
                                      </p:cBhvr>
                                      <p:to>
                                        <p:strVal val="visible"/>
                                      </p:to>
                                    </p:set>
                                    <p:anim by="(-#ppt_w*2)" calcmode="lin" valueType="num">
                                      <p:cBhvr rctx="PPT">
                                        <p:cTn id="95" dur="250" autoRev="1" fill="hold">
                                          <p:stCondLst>
                                            <p:cond delay="0"/>
                                          </p:stCondLst>
                                        </p:cTn>
                                        <p:tgtEl>
                                          <p:spTgt spid="3"/>
                                        </p:tgtEl>
                                        <p:attrNameLst>
                                          <p:attrName>ppt_w</p:attrName>
                                        </p:attrNameLst>
                                      </p:cBhvr>
                                    </p:anim>
                                    <p:anim by="(#ppt_w*0.50)" calcmode="lin" valueType="num">
                                      <p:cBhvr>
                                        <p:cTn id="96" dur="250" decel="50000" autoRev="1" fill="hold">
                                          <p:stCondLst>
                                            <p:cond delay="0"/>
                                          </p:stCondLst>
                                        </p:cTn>
                                        <p:tgtEl>
                                          <p:spTgt spid="3"/>
                                        </p:tgtEl>
                                        <p:attrNameLst>
                                          <p:attrName>ppt_x</p:attrName>
                                        </p:attrNameLst>
                                      </p:cBhvr>
                                    </p:anim>
                                    <p:anim from="(-#ppt_h/2)" to="(#ppt_y)" calcmode="lin" valueType="num">
                                      <p:cBhvr>
                                        <p:cTn id="97" dur="500" fill="hold">
                                          <p:stCondLst>
                                            <p:cond delay="0"/>
                                          </p:stCondLst>
                                        </p:cTn>
                                        <p:tgtEl>
                                          <p:spTgt spid="3"/>
                                        </p:tgtEl>
                                        <p:attrNameLst>
                                          <p:attrName>ppt_y</p:attrName>
                                        </p:attrNameLst>
                                      </p:cBhvr>
                                    </p:anim>
                                    <p:animRot by="21600000">
                                      <p:cBhvr>
                                        <p:cTn id="98" dur="500" fill="hold">
                                          <p:stCondLst>
                                            <p:cond delay="0"/>
                                          </p:stCondLst>
                                        </p:cTn>
                                        <p:tgtEl>
                                          <p:spTgt spid="3"/>
                                        </p:tgtEl>
                                        <p:attrNameLst>
                                          <p:attrName>r</p:attrName>
                                        </p:attrNameLst>
                                      </p:cBhvr>
                                    </p:animRot>
                                  </p:childTnLst>
                                </p:cTn>
                              </p:par>
                            </p:childTnLst>
                          </p:cTn>
                        </p:par>
                        <p:par>
                          <p:cTn id="99" fill="hold">
                            <p:stCondLst>
                              <p:cond delay="240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31"/>
                                        </p:tgtEl>
                                        <p:attrNameLst>
                                          <p:attrName>style.visibility</p:attrName>
                                        </p:attrNameLst>
                                      </p:cBhvr>
                                      <p:to>
                                        <p:strVal val="visible"/>
                                      </p:to>
                                    </p:set>
                                    <p:animEffect transition="in" filter="wipe(left)">
                                      <p:cBhvr>
                                        <p:cTn id="102" dur="100"/>
                                        <p:tgtEl>
                                          <p:spTgt spid="31"/>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31"/>
                                        </p:tgtEl>
                                      </p:cBhvr>
                                      <p:to x="80000" y="100000"/>
                                    </p:animScale>
                                    <p:anim by="(#ppt_w*0.10)" calcmode="lin" valueType="num">
                                      <p:cBhvr>
                                        <p:cTn id="105" dur="50" autoRev="1" fill="hold">
                                          <p:stCondLst>
                                            <p:cond delay="0"/>
                                          </p:stCondLst>
                                        </p:cTn>
                                        <p:tgtEl>
                                          <p:spTgt spid="31"/>
                                        </p:tgtEl>
                                        <p:attrNameLst>
                                          <p:attrName>ppt_x</p:attrName>
                                        </p:attrNameLst>
                                      </p:cBhvr>
                                    </p:anim>
                                    <p:anim by="(-#ppt_w*0.10)" calcmode="lin" valueType="num">
                                      <p:cBhvr>
                                        <p:cTn id="106" dur="50" autoRev="1" fill="hold">
                                          <p:stCondLst>
                                            <p:cond delay="0"/>
                                          </p:stCondLst>
                                        </p:cTn>
                                        <p:tgtEl>
                                          <p:spTgt spid="31"/>
                                        </p:tgtEl>
                                        <p:attrNameLst>
                                          <p:attrName>ppt_y</p:attrName>
                                        </p:attrNameLst>
                                      </p:cBhvr>
                                    </p:anim>
                                    <p:animRot by="-480000">
                                      <p:cBhvr>
                                        <p:cTn id="107"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3" grpId="0" animBg="1"/>
      <p:bldP spid="14" grpId="0" animBg="1"/>
      <p:bldP spid="24" grpId="0" animBg="1"/>
      <p:bldP spid="25" grpId="0" animBg="1"/>
      <p:bldP spid="29" grpId="0" animBg="1"/>
      <p:bldP spid="30" grpId="0" animBg="1"/>
      <p:bldP spid="31" grpId="0"/>
      <p:bldP spid="3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773787"/>
            <a:ext cx="2185214" cy="646331"/>
          </a:xfrm>
          <a:prstGeom prst="rect">
            <a:avLst/>
          </a:prstGeom>
          <a:noFill/>
        </p:spPr>
        <p:txBody>
          <a:bodyPr wrap="none" rtlCol="0">
            <a:spAutoFit/>
          </a:bodyPr>
          <a:lstStyle/>
          <a:p>
            <a:pPr marL="0" lvl="1"/>
            <a:r>
              <a:rPr lang="zh-CN" altLang="en-US" sz="3600" b="1" spc="300" dirty="0" smtClean="0">
                <a:solidFill>
                  <a:srgbClr val="C00000"/>
                </a:solidFill>
                <a:latin typeface="微软雅黑" panose="020B0503020204020204" pitchFamily="34" charset="-122"/>
                <a:ea typeface="微软雅黑" panose="020B0503020204020204" pitchFamily="34" charset="-122"/>
              </a:rPr>
              <a:t>项目介绍</a:t>
            </a:r>
            <a:endParaRPr lang="zh-CN" altLang="en-US" sz="3600" b="1" spc="300"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项目来源</a:t>
            </a:r>
            <a:endParaRPr lang="zh-CN" altLang="en-US" sz="1500" dirty="0">
              <a:latin typeface="微软雅黑" panose="020B0503020204020204" pitchFamily="34" charset="-122"/>
              <a:ea typeface="微软雅黑" panose="020B0503020204020204"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需求分析</a:t>
            </a:r>
            <a:endParaRPr lang="zh-CN" altLang="en-US" sz="15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需要解决问题</a:t>
            </a:r>
            <a:endParaRPr lang="zh-CN" altLang="en-US" sz="1500" dirty="0">
              <a:latin typeface="微软雅黑" panose="020B0503020204020204" pitchFamily="34" charset="-122"/>
              <a:ea typeface="微软雅黑" panose="020B0503020204020204"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行业前景</a:t>
            </a:r>
            <a:endParaRPr lang="zh-CN" altLang="en-US" sz="1500" dirty="0">
              <a:latin typeface="微软雅黑" panose="020B0503020204020204" pitchFamily="34" charset="-122"/>
              <a:ea typeface="微软雅黑" panose="020B0503020204020204"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竞争对手分析</a:t>
            </a:r>
            <a:endParaRPr lang="zh-CN" altLang="en-US" sz="1500" dirty="0">
              <a:latin typeface="微软雅黑" panose="020B0503020204020204" pitchFamily="34" charset="-122"/>
              <a:ea typeface="微软雅黑" panose="020B0503020204020204" pitchFamily="34" charset="-122"/>
            </a:endParaRPr>
          </a:p>
        </p:txBody>
      </p:sp>
      <p:sp>
        <p:nvSpPr>
          <p:cNvPr id="13" name="文本框 9"/>
          <p:cNvSpPr txBox="1"/>
          <p:nvPr/>
        </p:nvSpPr>
        <p:spPr>
          <a:xfrm>
            <a:off x="5804420" y="296964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我们的优势</a:t>
            </a:r>
            <a:endParaRPr lang="zh-CN" altLang="en-US" sz="1500" dirty="0">
              <a:latin typeface="微软雅黑" panose="020B0503020204020204" pitchFamily="34" charset="-122"/>
              <a:ea typeface="微软雅黑" panose="020B0503020204020204" pitchFamily="34" charset="-122"/>
            </a:endParaRPr>
          </a:p>
        </p:txBody>
      </p:sp>
      <p:sp>
        <p:nvSpPr>
          <p:cNvPr id="14" name="文本框 9"/>
          <p:cNvSpPr txBox="1"/>
          <p:nvPr/>
        </p:nvSpPr>
        <p:spPr>
          <a:xfrm>
            <a:off x="5804419" y="329102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可行性分析</a:t>
            </a:r>
            <a:endParaRPr lang="zh-CN" altLang="en-US" sz="15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2461912" y="2896649"/>
            <a:ext cx="902846" cy="246221"/>
          </a:xfrm>
          <a:prstGeom prst="rect">
            <a:avLst/>
          </a:prstGeom>
          <a:noFill/>
        </p:spPr>
        <p:txBody>
          <a:bodyPr wrap="square" lIns="0" tIns="0" rIns="0" bIns="0" rtlCol="0">
            <a:spAutoFit/>
          </a:bodyPr>
          <a:lstStyle/>
          <a:p>
            <a:r>
              <a:rPr lang="en-US" altLang="zh-CN" sz="1600" dirty="0" smtClean="0">
                <a:latin typeface="微软雅黑" panose="020B0503020204020204" pitchFamily="34" charset="-122"/>
                <a:ea typeface="微软雅黑" panose="020B0503020204020204" pitchFamily="34" charset="-122"/>
              </a:rPr>
              <a:t>PART 02</a:t>
            </a:r>
            <a:endParaRPr lang="zh-CN" altLang="en-US" sz="1600" dirty="0" smtClean="0">
              <a:latin typeface="微软雅黑" panose="020B0503020204020204" pitchFamily="34" charset="-122"/>
              <a:ea typeface="微软雅黑" panose="020B0503020204020204"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p:nvPr/>
          </p:nvSpPr>
          <p:spPr bwMode="auto">
            <a:xfrm>
              <a:off x="2569626" y="1834674"/>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42230" y="2088733"/>
            <a:ext cx="1423450" cy="1423450"/>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p:nvPr/>
        </p:nvGrpSpPr>
        <p:grpSpPr>
          <a:xfrm>
            <a:off x="1764286" y="2622833"/>
            <a:ext cx="1223538" cy="368530"/>
            <a:chOff x="3838575" y="2712368"/>
            <a:chExt cx="1604974" cy="368530"/>
          </a:xfrm>
        </p:grpSpPr>
        <p:cxnSp>
          <p:nvCxnSpPr>
            <p:cNvPr id="4" name="直接连接符 3"/>
            <p:cNvCxnSpPr/>
            <p:nvPr/>
          </p:nvCxnSpPr>
          <p:spPr>
            <a:xfrm>
              <a:off x="3838575" y="2892218"/>
              <a:ext cx="59318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952634" y="2911353"/>
              <a:ext cx="4909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405565" y="2712368"/>
              <a:ext cx="186017" cy="1894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807526" y="2899283"/>
              <a:ext cx="171299" cy="1744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43202" y="2717130"/>
              <a:ext cx="316707" cy="3637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2788781" y="1419622"/>
            <a:ext cx="2846358" cy="2846358"/>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716016" y="1448616"/>
            <a:ext cx="623903" cy="623903"/>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anose="020B0503020204020204" pitchFamily="34" charset="-122"/>
                  <a:ea typeface="微软雅黑" panose="020B0503020204020204" pitchFamily="34" charset="-122"/>
                </a:rPr>
                <a:t>1</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261064" y="2488506"/>
            <a:ext cx="623903" cy="623903"/>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anose="020B0503020204020204" pitchFamily="34" charset="-122"/>
                  <a:ea typeface="微软雅黑" panose="020B0503020204020204" pitchFamily="34" charset="-122"/>
                </a:rPr>
                <a:t>2</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716016" y="3579954"/>
            <a:ext cx="623903" cy="623903"/>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anose="020B0503020204020204" pitchFamily="34" charset="-122"/>
                  <a:ea typeface="微软雅黑" panose="020B0503020204020204" pitchFamily="34" charset="-122"/>
                </a:rPr>
                <a:t>3</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943586" y="2548988"/>
            <a:ext cx="820738" cy="492443"/>
          </a:xfrm>
          <a:prstGeom prst="rect">
            <a:avLst/>
          </a:prstGeom>
          <a:noFill/>
        </p:spPr>
        <p:txBody>
          <a:bodyPr wrap="non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项目</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b="1" dirty="0" smtClean="0">
                <a:solidFill>
                  <a:schemeClr val="bg1"/>
                </a:solidFill>
                <a:latin typeface="微软雅黑" panose="020B0503020204020204" pitchFamily="34" charset="-122"/>
                <a:ea typeface="微软雅黑" panose="020B0503020204020204" pitchFamily="34" charset="-122"/>
              </a:rPr>
              <a:t>产生背景</a:t>
            </a:r>
            <a:endParaRPr lang="zh-CN" altLang="en-US" sz="1600" b="1" dirty="0" smtClean="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611772" y="1476863"/>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sp>
        <p:nvSpPr>
          <p:cNvPr id="23" name="TextBox 22"/>
          <p:cNvSpPr txBox="1"/>
          <p:nvPr/>
        </p:nvSpPr>
        <p:spPr>
          <a:xfrm>
            <a:off x="6043820" y="2516931"/>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sp>
        <p:nvSpPr>
          <p:cNvPr id="24" name="TextBox 23"/>
          <p:cNvSpPr txBox="1"/>
          <p:nvPr/>
        </p:nvSpPr>
        <p:spPr>
          <a:xfrm>
            <a:off x="5558416" y="3631245"/>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sp>
        <p:nvSpPr>
          <p:cNvPr id="25" name="TextBox 24"/>
          <p:cNvSpPr txBox="1"/>
          <p:nvPr/>
        </p:nvSpPr>
        <p:spPr>
          <a:xfrm>
            <a:off x="3275855" y="2107471"/>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项目来源</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 presetClass="entr" presetSubtype="1" fill="hold" nodeType="afterEffect" p14:presetBounceEnd="44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44000">
                                          <p:cBhvr additive="base">
                                            <p:cTn id="22"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2"/>
                                            </p:tgtEl>
                                            <p:attrNameLst>
                                              <p:attrName>ppt_x</p:attrName>
                                              <p:attrName>ppt_y</p:attrName>
                                            </p:attrNameLst>
                                          </p:cBhvr>
                                        </p:animMotion>
                                        <p:animEffect transition="in" filter="fade">
                                          <p:cBhvr>
                                            <p:cTn id="33" dur="500"/>
                                            <p:tgtEl>
                                              <p:spTgt spid="1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Scale>
                                          <p:cBhvr>
                                            <p:cTn id="37"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15"/>
                                            </p:tgtEl>
                                            <p:attrNameLst>
                                              <p:attrName>ppt_x</p:attrName>
                                              <p:attrName>ppt_y</p:attrName>
                                            </p:attrNameLst>
                                          </p:cBhvr>
                                        </p:animMotion>
                                        <p:animEffect transition="in" filter="fade">
                                          <p:cBhvr>
                                            <p:cTn id="39" dur="500"/>
                                            <p:tgtEl>
                                              <p:spTgt spid="15"/>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Scale>
                                          <p:cBhvr>
                                            <p:cTn id="43"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18"/>
                                            </p:tgtEl>
                                            <p:attrNameLst>
                                              <p:attrName>ppt_x</p:attrName>
                                              <p:attrName>ppt_y</p:attrName>
                                            </p:attrNameLst>
                                          </p:cBhvr>
                                        </p:animMotion>
                                        <p:animEffect transition="in" filter="fade">
                                          <p:cBhvr>
                                            <p:cTn id="45" dur="500"/>
                                            <p:tgtEl>
                                              <p:spTgt spid="1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4500"/>
                                </p:stCondLst>
                                <p:childTnLst>
                                  <p:par>
                                    <p:cTn id="57" presetID="26" presetClass="emph" presetSubtype="0" repeatCount="30000" fill="hold" nodeType="afterEffect">
                                      <p:stCondLst>
                                        <p:cond delay="0"/>
                                      </p:stCondLst>
                                      <p:childTnLst>
                                        <p:animEffect transition="out" filter="fade">
                                          <p:cBhvr>
                                            <p:cTn id="58" dur="100" tmFilter="0, 0; .2, .5; .8, .5; 1, 0"/>
                                            <p:tgtEl>
                                              <p:spTgt spid="3"/>
                                            </p:tgtEl>
                                          </p:cBhvr>
                                        </p:animEffect>
                                        <p:animScale>
                                          <p:cBhvr>
                                            <p:cTn id="59" dur="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2"/>
                                            </p:tgtEl>
                                            <p:attrNameLst>
                                              <p:attrName>ppt_x</p:attrName>
                                              <p:attrName>ppt_y</p:attrName>
                                            </p:attrNameLst>
                                          </p:cBhvr>
                                        </p:animMotion>
                                        <p:animEffect transition="in" filter="fade">
                                          <p:cBhvr>
                                            <p:cTn id="33" dur="500"/>
                                            <p:tgtEl>
                                              <p:spTgt spid="1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Scale>
                                          <p:cBhvr>
                                            <p:cTn id="37"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15"/>
                                            </p:tgtEl>
                                            <p:attrNameLst>
                                              <p:attrName>ppt_x</p:attrName>
                                              <p:attrName>ppt_y</p:attrName>
                                            </p:attrNameLst>
                                          </p:cBhvr>
                                        </p:animMotion>
                                        <p:animEffect transition="in" filter="fade">
                                          <p:cBhvr>
                                            <p:cTn id="39" dur="500"/>
                                            <p:tgtEl>
                                              <p:spTgt spid="15"/>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Scale>
                                          <p:cBhvr>
                                            <p:cTn id="43"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18"/>
                                            </p:tgtEl>
                                            <p:attrNameLst>
                                              <p:attrName>ppt_x</p:attrName>
                                              <p:attrName>ppt_y</p:attrName>
                                            </p:attrNameLst>
                                          </p:cBhvr>
                                        </p:animMotion>
                                        <p:animEffect transition="in" filter="fade">
                                          <p:cBhvr>
                                            <p:cTn id="45" dur="500"/>
                                            <p:tgtEl>
                                              <p:spTgt spid="1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4500"/>
                                </p:stCondLst>
                                <p:childTnLst>
                                  <p:par>
                                    <p:cTn id="57" presetID="26" presetClass="emph" presetSubtype="0" repeatCount="30000" fill="hold" nodeType="afterEffect">
                                      <p:stCondLst>
                                        <p:cond delay="0"/>
                                      </p:stCondLst>
                                      <p:childTnLst>
                                        <p:animEffect transition="out" filter="fade">
                                          <p:cBhvr>
                                            <p:cTn id="58" dur="100" tmFilter="0, 0; .2, .5; .8, .5; 1, 0"/>
                                            <p:tgtEl>
                                              <p:spTgt spid="3"/>
                                            </p:tgtEl>
                                          </p:cBhvr>
                                        </p:animEffect>
                                        <p:animScale>
                                          <p:cBhvr>
                                            <p:cTn id="59" dur="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38484" y="250507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38484" y="430527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82500" y="2603080"/>
            <a:ext cx="2520280" cy="738664"/>
          </a:xfrm>
          <a:prstGeom prst="rect">
            <a:avLst/>
          </a:prstGeom>
          <a:noFill/>
        </p:spPr>
        <p:txBody>
          <a:bodyPr wrap="square" lIns="0" tIns="0" rIns="0" bIns="0" rtlCol="0">
            <a:spAutoFit/>
          </a:bodyPr>
          <a:lstStyle/>
          <a:p>
            <a:pPr algn="dist"/>
            <a:r>
              <a:rPr lang="zh-CN" altLang="en-US" sz="2400" b="1" dirty="0" smtClean="0">
                <a:latin typeface="微软雅黑" panose="020B0503020204020204" pitchFamily="34" charset="-122"/>
                <a:ea typeface="微软雅黑" panose="020B0503020204020204" pitchFamily="34" charset="-122"/>
              </a:rPr>
              <a:t>项目所在传统行业存在的危机状况</a:t>
            </a:r>
            <a:endParaRPr lang="zh-CN" altLang="en-US" sz="2400" b="1" dirty="0">
              <a:latin typeface="微软雅黑" panose="020B0503020204020204" pitchFamily="34" charset="-122"/>
              <a:ea typeface="微软雅黑" panose="020B0503020204020204" pitchFamily="34" charset="-122"/>
            </a:endParaRPr>
          </a:p>
        </p:txBody>
      </p:sp>
      <p:sp>
        <p:nvSpPr>
          <p:cNvPr id="7" name="TextBox 6"/>
          <p:cNvSpPr txBox="1"/>
          <p:nvPr/>
        </p:nvSpPr>
        <p:spPr>
          <a:xfrm>
            <a:off x="1550552" y="3458016"/>
            <a:ext cx="1584176" cy="215444"/>
          </a:xfrm>
          <a:prstGeom prst="rect">
            <a:avLst/>
          </a:prstGeom>
          <a:noFill/>
        </p:spPr>
        <p:txBody>
          <a:bodyPr wrap="square" lIns="0" tIns="0" rIns="0" bIns="0" rtlCol="0">
            <a:spAutoFit/>
          </a:bodyPr>
          <a:lstStyle/>
          <a:p>
            <a:pPr algn="ctr"/>
            <a:r>
              <a:rPr lang="zh-CN" altLang="en-US" sz="1400" b="1" dirty="0" smtClean="0">
                <a:latin typeface="微软雅黑" panose="020B0503020204020204" pitchFamily="34" charset="-122"/>
                <a:ea typeface="微软雅黑" panose="020B0503020204020204" pitchFamily="34" charset="-122"/>
              </a:rPr>
              <a:t>关键字设问？</a:t>
            </a:r>
            <a:endParaRPr lang="zh-CN" altLang="en-US" sz="1400" b="1" dirty="0">
              <a:latin typeface="微软雅黑" panose="020B0503020204020204" pitchFamily="34" charset="-122"/>
              <a:ea typeface="微软雅黑" panose="020B0503020204020204" pitchFamily="34" charset="-122"/>
            </a:endParaRPr>
          </a:p>
        </p:txBody>
      </p:sp>
      <p:sp>
        <p:nvSpPr>
          <p:cNvPr id="8" name="TextBox 7"/>
          <p:cNvSpPr txBox="1"/>
          <p:nvPr/>
        </p:nvSpPr>
        <p:spPr>
          <a:xfrm>
            <a:off x="1550552" y="3729211"/>
            <a:ext cx="1584176" cy="215444"/>
          </a:xfrm>
          <a:prstGeom prst="rect">
            <a:avLst/>
          </a:prstGeom>
          <a:noFill/>
        </p:spPr>
        <p:txBody>
          <a:bodyPr wrap="square" lIns="0" tIns="0" rIns="0" bIns="0" rtlCol="0">
            <a:spAutoFit/>
          </a:bodyPr>
          <a:lstStyle/>
          <a:p>
            <a:pPr algn="ctr"/>
            <a:r>
              <a:rPr lang="zh-CN" altLang="en-US" sz="1400" b="1" dirty="0" smtClean="0">
                <a:latin typeface="微软雅黑" panose="020B0503020204020204" pitchFamily="34" charset="-122"/>
                <a:ea typeface="微软雅黑" panose="020B0503020204020204" pitchFamily="34" charset="-122"/>
              </a:rPr>
              <a:t>关键字设问？</a:t>
            </a:r>
            <a:endParaRPr lang="zh-CN" altLang="en-US" sz="1400" b="1" dirty="0">
              <a:latin typeface="微软雅黑" panose="020B0503020204020204" pitchFamily="34" charset="-122"/>
              <a:ea typeface="微软雅黑" panose="020B0503020204020204" pitchFamily="34" charset="-122"/>
            </a:endParaRPr>
          </a:p>
        </p:txBody>
      </p:sp>
      <p:sp>
        <p:nvSpPr>
          <p:cNvPr id="9" name="TextBox 8"/>
          <p:cNvSpPr txBox="1"/>
          <p:nvPr/>
        </p:nvSpPr>
        <p:spPr>
          <a:xfrm>
            <a:off x="1550552" y="4017243"/>
            <a:ext cx="1584176" cy="215444"/>
          </a:xfrm>
          <a:prstGeom prst="rect">
            <a:avLst/>
          </a:prstGeom>
          <a:noFill/>
        </p:spPr>
        <p:txBody>
          <a:bodyPr wrap="square" lIns="0" tIns="0" rIns="0" bIns="0" rtlCol="0">
            <a:spAutoFit/>
          </a:bodyPr>
          <a:lstStyle/>
          <a:p>
            <a:pPr algn="ctr"/>
            <a:r>
              <a:rPr lang="zh-CN" altLang="en-US" sz="1400" b="1" dirty="0" smtClean="0">
                <a:latin typeface="微软雅黑" panose="020B0503020204020204" pitchFamily="34" charset="-122"/>
                <a:ea typeface="微软雅黑" panose="020B0503020204020204" pitchFamily="34" charset="-122"/>
              </a:rPr>
              <a:t>关键字设问？</a:t>
            </a:r>
            <a:endParaRPr lang="zh-CN" altLang="en-US" sz="1400" b="1" dirty="0">
              <a:latin typeface="微软雅黑" panose="020B0503020204020204" pitchFamily="34" charset="-122"/>
              <a:ea typeface="微软雅黑" panose="020B0503020204020204" pitchFamily="34" charset="-122"/>
            </a:endParaRPr>
          </a:p>
        </p:txBody>
      </p:sp>
      <p:sp>
        <p:nvSpPr>
          <p:cNvPr id="10" name="TextBox 9"/>
          <p:cNvSpPr txBox="1"/>
          <p:nvPr/>
        </p:nvSpPr>
        <p:spPr>
          <a:xfrm>
            <a:off x="938484" y="4411977"/>
            <a:ext cx="2808312" cy="367152"/>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sp>
        <p:nvSpPr>
          <p:cNvPr id="11" name="Freeform 5"/>
          <p:cNvSpPr/>
          <p:nvPr/>
        </p:nvSpPr>
        <p:spPr bwMode="auto">
          <a:xfrm>
            <a:off x="4246442" y="949664"/>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 name="圆角矩形 11"/>
          <p:cNvSpPr/>
          <p:nvPr/>
        </p:nvSpPr>
        <p:spPr>
          <a:xfrm>
            <a:off x="5364088" y="94966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圆角矩形 12"/>
          <p:cNvSpPr/>
          <p:nvPr/>
        </p:nvSpPr>
        <p:spPr>
          <a:xfrm>
            <a:off x="5364088" y="1508372"/>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圆角矩形 13"/>
          <p:cNvSpPr/>
          <p:nvPr/>
        </p:nvSpPr>
        <p:spPr>
          <a:xfrm>
            <a:off x="5364088" y="2067080"/>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圆角矩形 14"/>
          <p:cNvSpPr/>
          <p:nvPr/>
        </p:nvSpPr>
        <p:spPr>
          <a:xfrm>
            <a:off x="5364088" y="262578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圆角矩形 15"/>
          <p:cNvSpPr/>
          <p:nvPr/>
        </p:nvSpPr>
        <p:spPr>
          <a:xfrm>
            <a:off x="5364088" y="3184496"/>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圆角矩形 16"/>
          <p:cNvSpPr/>
          <p:nvPr/>
        </p:nvSpPr>
        <p:spPr>
          <a:xfrm>
            <a:off x="5364088" y="374320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圆角矩形 17"/>
          <p:cNvSpPr/>
          <p:nvPr/>
        </p:nvSpPr>
        <p:spPr>
          <a:xfrm>
            <a:off x="5364088" y="4301909"/>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TextBox 18"/>
          <p:cNvSpPr txBox="1"/>
          <p:nvPr/>
        </p:nvSpPr>
        <p:spPr>
          <a:xfrm>
            <a:off x="5714950" y="1107699"/>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没时间缴罚单！</a:t>
            </a:r>
            <a:endParaRPr lang="en-US" altLang="zh-CN" sz="10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5714950" y="1666407"/>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工作太</a:t>
            </a:r>
            <a:r>
              <a:rPr lang="zh-CN" altLang="en-US" sz="1000" dirty="0" smtClean="0">
                <a:latin typeface="微软雅黑" panose="020B0503020204020204" pitchFamily="34" charset="-122"/>
                <a:ea typeface="微软雅黑" panose="020B0503020204020204" pitchFamily="34" charset="-122"/>
              </a:rPr>
              <a:t>忙，没</a:t>
            </a:r>
            <a:r>
              <a:rPr lang="zh-CN" altLang="en-US" sz="1000" dirty="0">
                <a:latin typeface="微软雅黑" panose="020B0503020204020204" pitchFamily="34" charset="-122"/>
                <a:ea typeface="微软雅黑" panose="020B0503020204020204" pitchFamily="34" charset="-122"/>
              </a:rPr>
              <a:t>时间做饭！</a:t>
            </a:r>
            <a:endParaRPr lang="en-US" altLang="zh-CN" sz="100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5714950" y="2225115"/>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快递没人收！</a:t>
            </a:r>
            <a:endParaRPr lang="en-US" altLang="zh-CN" sz="1000" dirty="0" smtClean="0">
              <a:latin typeface="微软雅黑" panose="020B0503020204020204" pitchFamily="34" charset="-122"/>
              <a:ea typeface="微软雅黑" panose="020B0503020204020204" pitchFamily="34" charset="-122"/>
            </a:endParaRPr>
          </a:p>
        </p:txBody>
      </p:sp>
      <p:sp>
        <p:nvSpPr>
          <p:cNvPr id="22" name="TextBox 21"/>
          <p:cNvSpPr txBox="1"/>
          <p:nvPr/>
        </p:nvSpPr>
        <p:spPr>
          <a:xfrm>
            <a:off x="5714950" y="2783823"/>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想吃日式</a:t>
            </a:r>
            <a:r>
              <a:rPr lang="zh-CN" altLang="en-US" sz="1000" dirty="0" smtClean="0">
                <a:latin typeface="微软雅黑" panose="020B0503020204020204" pitchFamily="34" charset="-122"/>
                <a:ea typeface="微软雅黑" panose="020B0503020204020204" pitchFamily="34" charset="-122"/>
              </a:rPr>
              <a:t>料理，附近却没有！</a:t>
            </a:r>
            <a:endParaRPr lang="en-US" altLang="zh-CN" sz="1000" dirty="0" smtClean="0">
              <a:latin typeface="微软雅黑" panose="020B0503020204020204" pitchFamily="34" charset="-122"/>
              <a:ea typeface="微软雅黑" panose="020B0503020204020204" pitchFamily="34" charset="-122"/>
            </a:endParaRPr>
          </a:p>
        </p:txBody>
      </p:sp>
      <p:sp>
        <p:nvSpPr>
          <p:cNvPr id="23" name="TextBox 22"/>
          <p:cNvSpPr txBox="1"/>
          <p:nvPr/>
        </p:nvSpPr>
        <p:spPr>
          <a:xfrm>
            <a:off x="5714950" y="3342531"/>
            <a:ext cx="2313434" cy="153888"/>
          </a:xfrm>
          <a:prstGeom prst="rect">
            <a:avLst/>
          </a:prstGeom>
          <a:noFill/>
        </p:spPr>
        <p:txBody>
          <a:bodyPr wrap="square" lIns="0" tIns="0" rIns="0" bIns="0" rtlCol="0">
            <a:spAutoFit/>
          </a:bodyPr>
          <a:lstStyle/>
          <a:p>
            <a:pPr algn="just"/>
            <a:r>
              <a:rPr lang="zh-CN" altLang="en-US" sz="1000" dirty="0" smtClean="0">
                <a:latin typeface="微软雅黑" panose="020B0503020204020204" pitchFamily="34" charset="-122"/>
                <a:ea typeface="微软雅黑" panose="020B0503020204020204" pitchFamily="34" charset="-122"/>
              </a:rPr>
              <a:t>现在的食品安全让</a:t>
            </a:r>
            <a:r>
              <a:rPr lang="zh-CN" altLang="en-US" sz="1000" dirty="0">
                <a:latin typeface="微软雅黑" panose="020B0503020204020204" pitchFamily="34" charset="-122"/>
                <a:ea typeface="微软雅黑" panose="020B0503020204020204" pitchFamily="34" charset="-122"/>
              </a:rPr>
              <a:t>人不放心！</a:t>
            </a:r>
            <a:endParaRPr lang="en-US" altLang="zh-CN" sz="1000" dirty="0" smtClean="0">
              <a:latin typeface="微软雅黑" panose="020B0503020204020204" pitchFamily="34" charset="-122"/>
              <a:ea typeface="微软雅黑" panose="020B0503020204020204" pitchFamily="34" charset="-122"/>
            </a:endParaRPr>
          </a:p>
        </p:txBody>
      </p:sp>
      <p:sp>
        <p:nvSpPr>
          <p:cNvPr id="24" name="TextBox 23"/>
          <p:cNvSpPr txBox="1"/>
          <p:nvPr/>
        </p:nvSpPr>
        <p:spPr>
          <a:xfrm>
            <a:off x="5714950" y="3901239"/>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对不良商家投诉无门！</a:t>
            </a:r>
            <a:endParaRPr lang="en-US" altLang="zh-CN" sz="1000" dirty="0" smtClean="0">
              <a:latin typeface="微软雅黑" panose="020B0503020204020204" pitchFamily="34" charset="-122"/>
              <a:ea typeface="微软雅黑" panose="020B0503020204020204" pitchFamily="34" charset="-122"/>
            </a:endParaRPr>
          </a:p>
        </p:txBody>
      </p:sp>
      <p:sp>
        <p:nvSpPr>
          <p:cNvPr id="25" name="TextBox 24"/>
          <p:cNvSpPr txBox="1"/>
          <p:nvPr/>
        </p:nvSpPr>
        <p:spPr>
          <a:xfrm>
            <a:off x="5714950" y="4459944"/>
            <a:ext cx="2313434" cy="153888"/>
          </a:xfrm>
          <a:prstGeom prst="rect">
            <a:avLst/>
          </a:prstGeom>
          <a:noFill/>
        </p:spPr>
        <p:txBody>
          <a:bodyPr wrap="square" lIns="0" tIns="0" rIns="0" bIns="0" rtlCol="0">
            <a:spAutoFit/>
          </a:bodyPr>
          <a:lstStyle/>
          <a:p>
            <a:pPr algn="just"/>
            <a:r>
              <a:rPr lang="en-US" altLang="zh-CN"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684805" y="1090340"/>
            <a:ext cx="1197175" cy="119717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1642132" y="1326989"/>
            <a:ext cx="1257356" cy="769441"/>
          </a:xfrm>
          <a:prstGeom prst="rect">
            <a:avLst/>
          </a:prstGeom>
          <a:noFill/>
        </p:spPr>
        <p:txBody>
          <a:bodyPr wrap="square" lIns="0" tIns="0" rIns="0" bIns="0" rtlCol="0">
            <a:spAutoFit/>
          </a:bodyPr>
          <a:lstStyle/>
          <a:p>
            <a:pPr algn="ctr"/>
            <a:r>
              <a:rPr lang="zh-CN" altLang="en-US" sz="2500" b="1" dirty="0" smtClean="0">
                <a:solidFill>
                  <a:srgbClr val="C00000"/>
                </a:solidFill>
                <a:latin typeface="微软雅黑" panose="020B0503020204020204" pitchFamily="34" charset="-122"/>
                <a:ea typeface="微软雅黑" panose="020B0503020204020204" pitchFamily="34" charset="-122"/>
              </a:rPr>
              <a:t>现实</a:t>
            </a:r>
            <a:endParaRPr lang="en-US" altLang="zh-CN" sz="25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2500" b="1" dirty="0" smtClean="0">
                <a:solidFill>
                  <a:srgbClr val="C00000"/>
                </a:solidFill>
                <a:latin typeface="微软雅黑" panose="020B0503020204020204" pitchFamily="34" charset="-122"/>
                <a:ea typeface="微软雅黑" panose="020B0503020204020204" pitchFamily="34" charset="-122"/>
              </a:rPr>
              <a:t>需求</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需求分析</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par>
                                <p:cTn id="22" presetID="16" presetClass="entr" presetSubtype="37"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4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300"/>
                                        <p:tgtEl>
                                          <p:spTgt spid="10"/>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3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300"/>
                                        <p:tgtEl>
                                          <p:spTgt spid="12"/>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3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300"/>
                                        <p:tgtEl>
                                          <p:spTgt spid="13"/>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3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300"/>
                                        <p:tgtEl>
                                          <p:spTgt spid="14"/>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300"/>
                                        <p:tgtEl>
                                          <p:spTgt spid="2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300"/>
                                        <p:tgtEl>
                                          <p:spTgt spid="15"/>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300"/>
                                        <p:tgtEl>
                                          <p:spTgt spid="2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300"/>
                                        <p:tgtEl>
                                          <p:spTgt spid="16"/>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3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300"/>
                                        <p:tgtEl>
                                          <p:spTgt spid="17"/>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300"/>
                                        <p:tgtEl>
                                          <p:spTgt spid="2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5" y="1009640"/>
            <a:ext cx="4680520" cy="400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r>
              <a:rPr lang="zh-CN" altLang="en-US" sz="1000" dirty="0" smtClean="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10" name="椭圆 9"/>
          <p:cNvSpPr/>
          <p:nvPr/>
        </p:nvSpPr>
        <p:spPr>
          <a:xfrm>
            <a:off x="683569" y="911533"/>
            <a:ext cx="687215" cy="687215"/>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C00000"/>
                </a:solidFill>
                <a:latin typeface="微软雅黑" panose="020B0503020204020204" pitchFamily="34" charset="-122"/>
                <a:ea typeface="微软雅黑" panose="020B0503020204020204" pitchFamily="34" charset="-122"/>
              </a:rPr>
              <a:t>1</a:t>
            </a:r>
            <a:endParaRPr lang="zh-CN" altLang="en-US" sz="3200" dirty="0">
              <a:solidFill>
                <a:srgbClr val="C00000"/>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71600" y="1635646"/>
            <a:ext cx="677033" cy="677033"/>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C00000"/>
                  </a:solidFill>
                  <a:latin typeface="微软雅黑" panose="020B0503020204020204" pitchFamily="34" charset="-122"/>
                  <a:ea typeface="微软雅黑" panose="020B0503020204020204" pitchFamily="34" charset="-122"/>
                </a:rPr>
                <a:t>2</a:t>
              </a:r>
              <a:endParaRPr lang="zh-CN" altLang="en-US" sz="3200" dirty="0">
                <a:solidFill>
                  <a:srgbClr val="C00000"/>
                </a:solidFill>
                <a:latin typeface="微软雅黑" panose="020B0503020204020204" pitchFamily="34" charset="-122"/>
                <a:ea typeface="微软雅黑" panose="020B0503020204020204" pitchFamily="34" charset="-122"/>
              </a:endParaRPr>
            </a:p>
          </p:txBody>
        </p:sp>
      </p:grpSp>
      <p:sp>
        <p:nvSpPr>
          <p:cNvPr id="14" name="椭圆 13"/>
          <p:cNvSpPr/>
          <p:nvPr/>
        </p:nvSpPr>
        <p:spPr>
          <a:xfrm>
            <a:off x="1259632" y="2355726"/>
            <a:ext cx="687215" cy="687215"/>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C00000"/>
                </a:solidFill>
                <a:latin typeface="微软雅黑" panose="020B0503020204020204" pitchFamily="34" charset="-122"/>
                <a:ea typeface="微软雅黑" panose="020B0503020204020204" pitchFamily="34" charset="-122"/>
              </a:rPr>
              <a:t>3</a:t>
            </a:r>
            <a:endParaRPr lang="zh-CN" altLang="en-US" sz="3200"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547664" y="3075806"/>
            <a:ext cx="677033" cy="67703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C00000"/>
                  </a:solidFill>
                  <a:latin typeface="微软雅黑" panose="020B0503020204020204" pitchFamily="34" charset="-122"/>
                  <a:ea typeface="微软雅黑" panose="020B0503020204020204" pitchFamily="34" charset="-122"/>
                </a:rPr>
                <a:t>4</a:t>
              </a:r>
              <a:endParaRPr lang="zh-CN" altLang="en-US" sz="3200" dirty="0">
                <a:solidFill>
                  <a:srgbClr val="C00000"/>
                </a:solidFill>
                <a:latin typeface="微软雅黑" panose="020B0503020204020204" pitchFamily="34" charset="-122"/>
                <a:ea typeface="微软雅黑" panose="020B0503020204020204" pitchFamily="34" charset="-122"/>
              </a:endParaRPr>
            </a:p>
          </p:txBody>
        </p:sp>
      </p:grpSp>
      <p:sp>
        <p:nvSpPr>
          <p:cNvPr id="21" name="椭圆 20"/>
          <p:cNvSpPr/>
          <p:nvPr/>
        </p:nvSpPr>
        <p:spPr>
          <a:xfrm>
            <a:off x="1835696" y="3806685"/>
            <a:ext cx="687215" cy="687215"/>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C00000"/>
                </a:solidFill>
                <a:latin typeface="微软雅黑" panose="020B0503020204020204" pitchFamily="34" charset="-122"/>
                <a:ea typeface="微软雅黑" panose="020B0503020204020204" pitchFamily="34" charset="-122"/>
              </a:rPr>
              <a:t>5</a:t>
            </a:r>
            <a:endParaRPr lang="zh-CN" altLang="en-US" sz="3200" dirty="0">
              <a:solidFill>
                <a:srgbClr val="C0000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763688" y="1724086"/>
            <a:ext cx="4464496" cy="400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r>
              <a:rPr lang="zh-CN" altLang="en-US" sz="1000" dirty="0" smtClean="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2051720" y="2449662"/>
            <a:ext cx="4093562" cy="400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r>
              <a:rPr lang="zh-CN" altLang="en-US" sz="1000" dirty="0" smtClean="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2411760" y="3147814"/>
            <a:ext cx="3816424" cy="553998"/>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r>
              <a:rPr lang="zh-CN" altLang="en-US" sz="1000" dirty="0" smtClean="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2699791" y="3939902"/>
            <a:ext cx="3600401" cy="553998"/>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r>
              <a:rPr lang="zh-CN" altLang="en-US" sz="1000" dirty="0" smtClean="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26" name="Freeform 18"/>
          <p:cNvSpPr>
            <a:spLocks noEditPoints="1"/>
          </p:cNvSpPr>
          <p:nvPr/>
        </p:nvSpPr>
        <p:spPr bwMode="auto">
          <a:xfrm rot="5400000">
            <a:off x="6223353" y="3906251"/>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7" name="Freeform 19"/>
          <p:cNvSpPr>
            <a:spLocks noEditPoints="1"/>
          </p:cNvSpPr>
          <p:nvPr/>
        </p:nvSpPr>
        <p:spPr bwMode="auto">
          <a:xfrm rot="5400000">
            <a:off x="6223353" y="2525858"/>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8" name="Freeform 20"/>
          <p:cNvSpPr>
            <a:spLocks noEditPoints="1"/>
          </p:cNvSpPr>
          <p:nvPr/>
        </p:nvSpPr>
        <p:spPr bwMode="auto">
          <a:xfrm rot="5400000">
            <a:off x="6223352" y="1122957"/>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30" name="组合 29"/>
          <p:cNvGrpSpPr/>
          <p:nvPr/>
        </p:nvGrpSpPr>
        <p:grpSpPr>
          <a:xfrm>
            <a:off x="6876257" y="2421450"/>
            <a:ext cx="1721136" cy="548848"/>
            <a:chOff x="4304043" y="1286668"/>
            <a:chExt cx="3837944" cy="2757793"/>
          </a:xfrm>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便民利民惠民</a:t>
              </a: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829450" y="987574"/>
            <a:ext cx="1721136" cy="548848"/>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解决生活麻烦</a:t>
              </a: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897732" y="3801843"/>
            <a:ext cx="1721136" cy="548848"/>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增加公司收入</a:t>
              </a: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29" name="TextBox 28"/>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需要解决问题</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000">
                                          <p:cBhvr additive="base">
                                            <p:cTn id="7" dur="5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66000">
                                          <p:cBhvr additive="base">
                                            <p:cTn id="12"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66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66000">
                                          <p:cBhvr additive="base">
                                            <p:cTn id="17" dur="5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6000">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14:bounceEnd="66000">
                                          <p:cBhvr additive="base">
                                            <p:cTn id="22" dur="5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1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66000">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66000">
                                          <p:cBhvr additive="base">
                                            <p:cTn id="27" dur="500" fill="hold"/>
                                            <p:tgtEl>
                                              <p:spTgt spid="21"/>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p:tgtEl>
                                              <p:spTgt spid="6"/>
                                            </p:tgtEl>
                                            <p:attrNameLst>
                                              <p:attrName>ppt_x</p:attrName>
                                            </p:attrNameLst>
                                          </p:cBhvr>
                                          <p:tavLst>
                                            <p:tav tm="0">
                                              <p:val>
                                                <p:strVal val="#ppt_x-#ppt_w*1.125000"/>
                                              </p:val>
                                            </p:tav>
                                            <p:tav tm="100000">
                                              <p:val>
                                                <p:strVal val="#ppt_x"/>
                                              </p:val>
                                            </p:tav>
                                          </p:tavLst>
                                        </p:anim>
                                        <p:animEffect transition="in" filter="wipe(right)">
                                          <p:cBhvr>
                                            <p:cTn id="33" dur="500"/>
                                            <p:tgtEl>
                                              <p:spTgt spid="6"/>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ppt_x</p:attrName>
                                            </p:attrNameLst>
                                          </p:cBhvr>
                                          <p:tavLst>
                                            <p:tav tm="0">
                                              <p:val>
                                                <p:strVal val="#ppt_x-#ppt_w*1.125000"/>
                                              </p:val>
                                            </p:tav>
                                            <p:tav tm="100000">
                                              <p:val>
                                                <p:strVal val="#ppt_x"/>
                                              </p:val>
                                            </p:tav>
                                          </p:tavLst>
                                        </p:anim>
                                        <p:animEffect transition="in" filter="wipe(right)">
                                          <p:cBhvr>
                                            <p:cTn id="41" dur="500"/>
                                            <p:tgtEl>
                                              <p:spTgt spid="23"/>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p:tgtEl>
                                              <p:spTgt spid="24"/>
                                            </p:tgtEl>
                                            <p:attrNameLst>
                                              <p:attrName>ppt_x</p:attrName>
                                            </p:attrNameLst>
                                          </p:cBhvr>
                                          <p:tavLst>
                                            <p:tav tm="0">
                                              <p:val>
                                                <p:strVal val="#ppt_x-#ppt_w*1.125000"/>
                                              </p:val>
                                            </p:tav>
                                            <p:tav tm="100000">
                                              <p:val>
                                                <p:strVal val="#ppt_x"/>
                                              </p:val>
                                            </p:tav>
                                          </p:tavLst>
                                        </p:anim>
                                        <p:animEffect transition="in" filter="wipe(right)">
                                          <p:cBhvr>
                                            <p:cTn id="45" dur="500"/>
                                            <p:tgtEl>
                                              <p:spTgt spid="24"/>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p:tgtEl>
                                              <p:spTgt spid="28"/>
                                            </p:tgtEl>
                                            <p:attrNameLst>
                                              <p:attrName>ppt_x</p:attrName>
                                            </p:attrNameLst>
                                          </p:cBhvr>
                                          <p:tavLst>
                                            <p:tav tm="0">
                                              <p:val>
                                                <p:strVal val="#ppt_x-#ppt_w*1.125000"/>
                                              </p:val>
                                            </p:tav>
                                            <p:tav tm="100000">
                                              <p:val>
                                                <p:strVal val="#ppt_x"/>
                                              </p:val>
                                            </p:tav>
                                          </p:tavLst>
                                        </p:anim>
                                        <p:animEffect transition="in" filter="wipe(right)">
                                          <p:cBhvr>
                                            <p:cTn id="54" dur="500"/>
                                            <p:tgtEl>
                                              <p:spTgt spid="28"/>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ppt_x</p:attrName>
                                            </p:attrNameLst>
                                          </p:cBhvr>
                                          <p:tavLst>
                                            <p:tav tm="0">
                                              <p:val>
                                                <p:strVal val="#ppt_x-#ppt_w*1.125000"/>
                                              </p:val>
                                            </p:tav>
                                            <p:tav tm="100000">
                                              <p:val>
                                                <p:strVal val="#ppt_x"/>
                                              </p:val>
                                            </p:tav>
                                          </p:tavLst>
                                        </p:anim>
                                        <p:animEffect transition="in" filter="wipe(right)">
                                          <p:cBhvr>
                                            <p:cTn id="58" dur="500"/>
                                            <p:tgtEl>
                                              <p:spTgt spid="2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ppt_x</p:attrName>
                                            </p:attrNameLst>
                                          </p:cBhvr>
                                          <p:tavLst>
                                            <p:tav tm="0">
                                              <p:val>
                                                <p:strVal val="#ppt_x-#ppt_w*1.125000"/>
                                              </p:val>
                                            </p:tav>
                                            <p:tav tm="100000">
                                              <p:val>
                                                <p:strVal val="#ppt_x"/>
                                              </p:val>
                                            </p:tav>
                                          </p:tavLst>
                                        </p:anim>
                                        <p:animEffect transition="in" filter="wipe(right)">
                                          <p:cBhvr>
                                            <p:cTn id="62" dur="500"/>
                                            <p:tgtEl>
                                              <p:spTgt spid="26"/>
                                            </p:tgtEl>
                                          </p:cBhvr>
                                        </p:animEffect>
                                      </p:childTnLst>
                                    </p:cTn>
                                  </p:par>
                                </p:childTnLst>
                              </p:cTn>
                            </p:par>
                            <p:par>
                              <p:cTn id="63" fill="hold">
                                <p:stCondLst>
                                  <p:cond delay="3500"/>
                                </p:stCondLst>
                                <p:childTnLst>
                                  <p:par>
                                    <p:cTn id="64" presetID="42"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anim calcmode="lin" valueType="num">
                                          <p:cBhvr>
                                            <p:cTn id="67" dur="500" fill="hold"/>
                                            <p:tgtEl>
                                              <p:spTgt spid="35"/>
                                            </p:tgtEl>
                                            <p:attrNameLst>
                                              <p:attrName>ppt_x</p:attrName>
                                            </p:attrNameLst>
                                          </p:cBhvr>
                                          <p:tavLst>
                                            <p:tav tm="0">
                                              <p:val>
                                                <p:strVal val="#ppt_x"/>
                                              </p:val>
                                            </p:tav>
                                            <p:tav tm="100000">
                                              <p:val>
                                                <p:strVal val="#ppt_x"/>
                                              </p:val>
                                            </p:tav>
                                          </p:tavLst>
                                        </p:anim>
                                        <p:anim calcmode="lin" valueType="num">
                                          <p:cBhvr>
                                            <p:cTn id="68" dur="500" fill="hold"/>
                                            <p:tgtEl>
                                              <p:spTgt spid="3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anim calcmode="lin" valueType="num">
                                          <p:cBhvr>
                                            <p:cTn id="72" dur="500" fill="hold"/>
                                            <p:tgtEl>
                                              <p:spTgt spid="30"/>
                                            </p:tgtEl>
                                            <p:attrNameLst>
                                              <p:attrName>ppt_x</p:attrName>
                                            </p:attrNameLst>
                                          </p:cBhvr>
                                          <p:tavLst>
                                            <p:tav tm="0">
                                              <p:val>
                                                <p:strVal val="#ppt_x"/>
                                              </p:val>
                                            </p:tav>
                                            <p:tav tm="100000">
                                              <p:val>
                                                <p:strVal val="#ppt_x"/>
                                              </p:val>
                                            </p:tav>
                                          </p:tavLst>
                                        </p:anim>
                                        <p:anim calcmode="lin" valueType="num">
                                          <p:cBhvr>
                                            <p:cTn id="73" dur="5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anim calcmode="lin" valueType="num">
                                          <p:cBhvr>
                                            <p:cTn id="77" dur="500" fill="hold"/>
                                            <p:tgtEl>
                                              <p:spTgt spid="40"/>
                                            </p:tgtEl>
                                            <p:attrNameLst>
                                              <p:attrName>ppt_x</p:attrName>
                                            </p:attrNameLst>
                                          </p:cBhvr>
                                          <p:tavLst>
                                            <p:tav tm="0">
                                              <p:val>
                                                <p:strVal val="#ppt_x"/>
                                              </p:val>
                                            </p:tav>
                                            <p:tav tm="100000">
                                              <p:val>
                                                <p:strVal val="#ppt_x"/>
                                              </p:val>
                                            </p:tav>
                                          </p:tavLst>
                                        </p:anim>
                                        <p:anim calcmode="lin" valueType="num">
                                          <p:cBhvr>
                                            <p:cTn id="78"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4" grpId="0" animBg="1"/>
          <p:bldP spid="21" grpId="0" animBg="1"/>
          <p:bldP spid="22" grpId="0"/>
          <p:bldP spid="23" grpId="0"/>
          <p:bldP spid="24" grpId="0"/>
          <p:bldP spid="25" grpId="0"/>
          <p:bldP spid="26" grpId="0" animBg="1"/>
          <p:bldP spid="27" grpId="0" animBg="1"/>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p:tgtEl>
                                              <p:spTgt spid="6"/>
                                            </p:tgtEl>
                                            <p:attrNameLst>
                                              <p:attrName>ppt_x</p:attrName>
                                            </p:attrNameLst>
                                          </p:cBhvr>
                                          <p:tavLst>
                                            <p:tav tm="0">
                                              <p:val>
                                                <p:strVal val="#ppt_x-#ppt_w*1.125000"/>
                                              </p:val>
                                            </p:tav>
                                            <p:tav tm="100000">
                                              <p:val>
                                                <p:strVal val="#ppt_x"/>
                                              </p:val>
                                            </p:tav>
                                          </p:tavLst>
                                        </p:anim>
                                        <p:animEffect transition="in" filter="wipe(right)">
                                          <p:cBhvr>
                                            <p:cTn id="33" dur="500"/>
                                            <p:tgtEl>
                                              <p:spTgt spid="6"/>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ppt_x</p:attrName>
                                            </p:attrNameLst>
                                          </p:cBhvr>
                                          <p:tavLst>
                                            <p:tav tm="0">
                                              <p:val>
                                                <p:strVal val="#ppt_x-#ppt_w*1.125000"/>
                                              </p:val>
                                            </p:tav>
                                            <p:tav tm="100000">
                                              <p:val>
                                                <p:strVal val="#ppt_x"/>
                                              </p:val>
                                            </p:tav>
                                          </p:tavLst>
                                        </p:anim>
                                        <p:animEffect transition="in" filter="wipe(right)">
                                          <p:cBhvr>
                                            <p:cTn id="41" dur="500"/>
                                            <p:tgtEl>
                                              <p:spTgt spid="23"/>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p:tgtEl>
                                              <p:spTgt spid="24"/>
                                            </p:tgtEl>
                                            <p:attrNameLst>
                                              <p:attrName>ppt_x</p:attrName>
                                            </p:attrNameLst>
                                          </p:cBhvr>
                                          <p:tavLst>
                                            <p:tav tm="0">
                                              <p:val>
                                                <p:strVal val="#ppt_x-#ppt_w*1.125000"/>
                                              </p:val>
                                            </p:tav>
                                            <p:tav tm="100000">
                                              <p:val>
                                                <p:strVal val="#ppt_x"/>
                                              </p:val>
                                            </p:tav>
                                          </p:tavLst>
                                        </p:anim>
                                        <p:animEffect transition="in" filter="wipe(right)">
                                          <p:cBhvr>
                                            <p:cTn id="45" dur="500"/>
                                            <p:tgtEl>
                                              <p:spTgt spid="24"/>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p:tgtEl>
                                              <p:spTgt spid="28"/>
                                            </p:tgtEl>
                                            <p:attrNameLst>
                                              <p:attrName>ppt_x</p:attrName>
                                            </p:attrNameLst>
                                          </p:cBhvr>
                                          <p:tavLst>
                                            <p:tav tm="0">
                                              <p:val>
                                                <p:strVal val="#ppt_x-#ppt_w*1.125000"/>
                                              </p:val>
                                            </p:tav>
                                            <p:tav tm="100000">
                                              <p:val>
                                                <p:strVal val="#ppt_x"/>
                                              </p:val>
                                            </p:tav>
                                          </p:tavLst>
                                        </p:anim>
                                        <p:animEffect transition="in" filter="wipe(right)">
                                          <p:cBhvr>
                                            <p:cTn id="54" dur="500"/>
                                            <p:tgtEl>
                                              <p:spTgt spid="28"/>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ppt_x</p:attrName>
                                            </p:attrNameLst>
                                          </p:cBhvr>
                                          <p:tavLst>
                                            <p:tav tm="0">
                                              <p:val>
                                                <p:strVal val="#ppt_x-#ppt_w*1.125000"/>
                                              </p:val>
                                            </p:tav>
                                            <p:tav tm="100000">
                                              <p:val>
                                                <p:strVal val="#ppt_x"/>
                                              </p:val>
                                            </p:tav>
                                          </p:tavLst>
                                        </p:anim>
                                        <p:animEffect transition="in" filter="wipe(right)">
                                          <p:cBhvr>
                                            <p:cTn id="58" dur="500"/>
                                            <p:tgtEl>
                                              <p:spTgt spid="2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ppt_x</p:attrName>
                                            </p:attrNameLst>
                                          </p:cBhvr>
                                          <p:tavLst>
                                            <p:tav tm="0">
                                              <p:val>
                                                <p:strVal val="#ppt_x-#ppt_w*1.125000"/>
                                              </p:val>
                                            </p:tav>
                                            <p:tav tm="100000">
                                              <p:val>
                                                <p:strVal val="#ppt_x"/>
                                              </p:val>
                                            </p:tav>
                                          </p:tavLst>
                                        </p:anim>
                                        <p:animEffect transition="in" filter="wipe(right)">
                                          <p:cBhvr>
                                            <p:cTn id="62" dur="500"/>
                                            <p:tgtEl>
                                              <p:spTgt spid="26"/>
                                            </p:tgtEl>
                                          </p:cBhvr>
                                        </p:animEffect>
                                      </p:childTnLst>
                                    </p:cTn>
                                  </p:par>
                                </p:childTnLst>
                              </p:cTn>
                            </p:par>
                            <p:par>
                              <p:cTn id="63" fill="hold">
                                <p:stCondLst>
                                  <p:cond delay="3500"/>
                                </p:stCondLst>
                                <p:childTnLst>
                                  <p:par>
                                    <p:cTn id="64" presetID="42"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anim calcmode="lin" valueType="num">
                                          <p:cBhvr>
                                            <p:cTn id="67" dur="500" fill="hold"/>
                                            <p:tgtEl>
                                              <p:spTgt spid="35"/>
                                            </p:tgtEl>
                                            <p:attrNameLst>
                                              <p:attrName>ppt_x</p:attrName>
                                            </p:attrNameLst>
                                          </p:cBhvr>
                                          <p:tavLst>
                                            <p:tav tm="0">
                                              <p:val>
                                                <p:strVal val="#ppt_x"/>
                                              </p:val>
                                            </p:tav>
                                            <p:tav tm="100000">
                                              <p:val>
                                                <p:strVal val="#ppt_x"/>
                                              </p:val>
                                            </p:tav>
                                          </p:tavLst>
                                        </p:anim>
                                        <p:anim calcmode="lin" valueType="num">
                                          <p:cBhvr>
                                            <p:cTn id="68" dur="500" fill="hold"/>
                                            <p:tgtEl>
                                              <p:spTgt spid="3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anim calcmode="lin" valueType="num">
                                          <p:cBhvr>
                                            <p:cTn id="72" dur="500" fill="hold"/>
                                            <p:tgtEl>
                                              <p:spTgt spid="30"/>
                                            </p:tgtEl>
                                            <p:attrNameLst>
                                              <p:attrName>ppt_x</p:attrName>
                                            </p:attrNameLst>
                                          </p:cBhvr>
                                          <p:tavLst>
                                            <p:tav tm="0">
                                              <p:val>
                                                <p:strVal val="#ppt_x"/>
                                              </p:val>
                                            </p:tav>
                                            <p:tav tm="100000">
                                              <p:val>
                                                <p:strVal val="#ppt_x"/>
                                              </p:val>
                                            </p:tav>
                                          </p:tavLst>
                                        </p:anim>
                                        <p:anim calcmode="lin" valueType="num">
                                          <p:cBhvr>
                                            <p:cTn id="73" dur="5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anim calcmode="lin" valueType="num">
                                          <p:cBhvr>
                                            <p:cTn id="77" dur="500" fill="hold"/>
                                            <p:tgtEl>
                                              <p:spTgt spid="40"/>
                                            </p:tgtEl>
                                            <p:attrNameLst>
                                              <p:attrName>ppt_x</p:attrName>
                                            </p:attrNameLst>
                                          </p:cBhvr>
                                          <p:tavLst>
                                            <p:tav tm="0">
                                              <p:val>
                                                <p:strVal val="#ppt_x"/>
                                              </p:val>
                                            </p:tav>
                                            <p:tav tm="100000">
                                              <p:val>
                                                <p:strVal val="#ppt_x"/>
                                              </p:val>
                                            </p:tav>
                                          </p:tavLst>
                                        </p:anim>
                                        <p:anim calcmode="lin" valueType="num">
                                          <p:cBhvr>
                                            <p:cTn id="78"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4" grpId="0" animBg="1"/>
          <p:bldP spid="21" grpId="0" animBg="1"/>
          <p:bldP spid="22" grpId="0"/>
          <p:bldP spid="23" grpId="0"/>
          <p:bldP spid="24" grpId="0"/>
          <p:bldP spid="25" grpId="0"/>
          <p:bldP spid="26" grpId="0" animBg="1"/>
          <p:bldP spid="27" grpId="0" animBg="1"/>
          <p:bldP spid="2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28568" y="2284289"/>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p:nvSpPr>
        <p:spPr>
          <a:xfrm>
            <a:off x="2212421"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5" name="矩形 14"/>
          <p:cNvSpPr/>
          <p:nvPr/>
        </p:nvSpPr>
        <p:spPr>
          <a:xfrm>
            <a:off x="1291080" y="1722821"/>
            <a:ext cx="1107996"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发展趋势</a:t>
            </a:r>
            <a:endParaRPr lang="zh-CN" altLang="en-US" dirty="0">
              <a:latin typeface="微软雅黑" panose="020B0503020204020204" pitchFamily="34" charset="-122"/>
              <a:ea typeface="微软雅黑" panose="020B0503020204020204" pitchFamily="34" charset="-122"/>
            </a:endParaRPr>
          </a:p>
        </p:txBody>
      </p:sp>
      <p:sp>
        <p:nvSpPr>
          <p:cNvPr id="19" name="圆角矩形 18"/>
          <p:cNvSpPr/>
          <p:nvPr/>
        </p:nvSpPr>
        <p:spPr>
          <a:xfrm>
            <a:off x="3346388" y="2284288"/>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080527" y="2284287"/>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5004048"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4" name="椭圆 13"/>
          <p:cNvSpPr/>
          <p:nvPr/>
        </p:nvSpPr>
        <p:spPr>
          <a:xfrm>
            <a:off x="7740352"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6" name="矩形 15"/>
          <p:cNvSpPr/>
          <p:nvPr/>
        </p:nvSpPr>
        <p:spPr>
          <a:xfrm>
            <a:off x="4016526" y="1722821"/>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消费习惯</a:t>
            </a: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a:off x="6750665" y="1722821"/>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政策扶持</a:t>
            </a:r>
            <a:endParaRPr lang="zh-CN" altLang="en-US" dirty="0">
              <a:latin typeface="微软雅黑" panose="020B0503020204020204" pitchFamily="34" charset="-122"/>
              <a:ea typeface="微软雅黑" panose="020B0503020204020204" pitchFamily="34" charset="-122"/>
            </a:endParaRPr>
          </a:p>
        </p:txBody>
      </p:sp>
      <p:sp>
        <p:nvSpPr>
          <p:cNvPr id="21" name="TextBox 20"/>
          <p:cNvSpPr txBox="1"/>
          <p:nvPr/>
        </p:nvSpPr>
        <p:spPr>
          <a:xfrm>
            <a:off x="892717" y="2829770"/>
            <a:ext cx="1944216" cy="1600438"/>
          </a:xfrm>
          <a:prstGeom prst="rect">
            <a:avLst/>
          </a:prstGeom>
          <a:noFill/>
        </p:spPr>
        <p:txBody>
          <a:bodyPr wrap="square" lIns="0" tIns="0" rIns="0" bIns="0" rtlCol="0">
            <a:spAutoFit/>
          </a:bodyPr>
          <a:lstStyle/>
          <a:p>
            <a:pPr>
              <a:lnSpc>
                <a:spcPct val="130000"/>
              </a:lnSpc>
            </a:pPr>
            <a:r>
              <a:rPr lang="zh-CN" altLang="en-US" sz="1000" dirty="0" smtClean="0">
                <a:latin typeface="微软雅黑" panose="020B0503020204020204" pitchFamily="34" charset="-122"/>
                <a:ea typeface="微软雅黑" panose="020B0503020204020204" pitchFamily="34" charset="-122"/>
              </a:rPr>
              <a:t>       点击</a:t>
            </a:r>
            <a:r>
              <a:rPr lang="zh-CN" altLang="en-US" sz="1000" dirty="0">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a:p>
            <a:pPr>
              <a:lnSpc>
                <a:spcPct val="130000"/>
              </a:lnSpc>
            </a:pPr>
            <a:r>
              <a:rPr lang="zh-CN" altLang="en-US" sz="1000" dirty="0" smtClean="0">
                <a:latin typeface="微软雅黑" panose="020B0503020204020204" pitchFamily="34" charset="-122"/>
                <a:ea typeface="微软雅黑" panose="020B0503020204020204" pitchFamily="34" charset="-122"/>
              </a:rPr>
              <a:t>       点击</a:t>
            </a:r>
            <a:r>
              <a:rPr lang="zh-CN" altLang="en-US" sz="1000" dirty="0">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latin typeface="微软雅黑" panose="020B0503020204020204" pitchFamily="34" charset="-122"/>
                <a:ea typeface="微软雅黑" panose="020B0503020204020204" pitchFamily="34" charset="-122"/>
              </a:rPr>
              <a:t>修饰。</a:t>
            </a:r>
            <a:endParaRPr lang="zh-CN" altLang="en-US" sz="1600" b="1" dirty="0" smtClean="0">
              <a:solidFill>
                <a:schemeClr val="accent6"/>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598416" y="2824126"/>
            <a:ext cx="1944216" cy="1600438"/>
          </a:xfrm>
          <a:prstGeom prst="rect">
            <a:avLst/>
          </a:prstGeom>
          <a:noFill/>
        </p:spPr>
        <p:txBody>
          <a:bodyPr wrap="square" lIns="0" tIns="0" rIns="0" bIns="0" rtlCol="0">
            <a:spAutoFit/>
          </a:bodyPr>
          <a:lstStyle/>
          <a:p>
            <a:pPr>
              <a:lnSpc>
                <a:spcPct val="130000"/>
              </a:lnSpc>
            </a:pPr>
            <a:r>
              <a:rPr lang="zh-CN" altLang="en-US" sz="1000" dirty="0" smtClean="0">
                <a:latin typeface="微软雅黑" panose="020B0503020204020204" pitchFamily="34" charset="-122"/>
                <a:ea typeface="微软雅黑" panose="020B0503020204020204" pitchFamily="34" charset="-122"/>
              </a:rPr>
              <a:t>       点击</a:t>
            </a:r>
            <a:r>
              <a:rPr lang="zh-CN" altLang="en-US" sz="1000" dirty="0">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a:p>
            <a:pPr>
              <a:lnSpc>
                <a:spcPct val="130000"/>
              </a:lnSpc>
            </a:pPr>
            <a:r>
              <a:rPr lang="zh-CN" altLang="en-US" sz="1000" dirty="0" smtClean="0">
                <a:latin typeface="微软雅黑" panose="020B0503020204020204" pitchFamily="34" charset="-122"/>
                <a:ea typeface="微软雅黑" panose="020B0503020204020204" pitchFamily="34" charset="-122"/>
              </a:rPr>
              <a:t>       点击</a:t>
            </a:r>
            <a:r>
              <a:rPr lang="zh-CN" altLang="en-US" sz="1000" dirty="0">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latin typeface="微软雅黑" panose="020B0503020204020204" pitchFamily="34" charset="-122"/>
                <a:ea typeface="微软雅黑" panose="020B0503020204020204" pitchFamily="34" charset="-122"/>
              </a:rPr>
              <a:t>修饰。</a:t>
            </a:r>
            <a:endParaRPr lang="zh-CN" altLang="en-US" sz="1600" b="1" dirty="0" smtClean="0">
              <a:solidFill>
                <a:schemeClr val="accent6"/>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332555" y="2831002"/>
            <a:ext cx="1944216" cy="1600438"/>
          </a:xfrm>
          <a:prstGeom prst="rect">
            <a:avLst/>
          </a:prstGeom>
          <a:noFill/>
        </p:spPr>
        <p:txBody>
          <a:bodyPr wrap="square" lIns="0" tIns="0" rIns="0" bIns="0" rtlCol="0">
            <a:spAutoFit/>
          </a:bodyPr>
          <a:lstStyle/>
          <a:p>
            <a:pPr>
              <a:lnSpc>
                <a:spcPct val="130000"/>
              </a:lnSpc>
            </a:pPr>
            <a:r>
              <a:rPr lang="zh-CN" altLang="en-US" sz="1000" dirty="0" smtClean="0">
                <a:latin typeface="微软雅黑" panose="020B0503020204020204" pitchFamily="34" charset="-122"/>
                <a:ea typeface="微软雅黑" panose="020B0503020204020204" pitchFamily="34" charset="-122"/>
              </a:rPr>
              <a:t>       点击</a:t>
            </a:r>
            <a:r>
              <a:rPr lang="zh-CN" altLang="en-US" sz="1000" dirty="0">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a:p>
            <a:pPr>
              <a:lnSpc>
                <a:spcPct val="130000"/>
              </a:lnSpc>
            </a:pPr>
            <a:r>
              <a:rPr lang="zh-CN" altLang="en-US" sz="1000" dirty="0" smtClean="0">
                <a:latin typeface="微软雅黑" panose="020B0503020204020204" pitchFamily="34" charset="-122"/>
                <a:ea typeface="微软雅黑" panose="020B0503020204020204" pitchFamily="34" charset="-122"/>
              </a:rPr>
              <a:t>       点击</a:t>
            </a:r>
            <a:r>
              <a:rPr lang="zh-CN" altLang="en-US" sz="1000" dirty="0">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latin typeface="微软雅黑" panose="020B0503020204020204" pitchFamily="34" charset="-122"/>
                <a:ea typeface="微软雅黑" panose="020B0503020204020204" pitchFamily="34" charset="-122"/>
              </a:rPr>
              <a:t>修饰。</a:t>
            </a:r>
            <a:endParaRPr lang="zh-CN" altLang="en-US" sz="1600" b="1" dirty="0" smtClean="0">
              <a:solidFill>
                <a:schemeClr val="accent6"/>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行业前景</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40000">
                                          <p:cBhvr additive="base">
                                            <p:cTn id="12"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0000">
                                          <p:cBhvr additive="base">
                                            <p:cTn id="17"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空心弧 39"/>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6" name="直接连接符 45"/>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87"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4961382" y="1136730"/>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处于起步阶段</a:t>
            </a:r>
            <a:endParaRPr lang="zh-CN" altLang="en-US" sz="1500" dirty="0">
              <a:latin typeface="微软雅黑" panose="020B0503020204020204" pitchFamily="34" charset="-122"/>
              <a:ea typeface="微软雅黑" panose="020B0503020204020204" pitchFamily="34" charset="-122"/>
            </a:endParaRPr>
          </a:p>
        </p:txBody>
      </p:sp>
      <p:sp>
        <p:nvSpPr>
          <p:cNvPr id="64" name="矩形 47"/>
          <p:cNvSpPr>
            <a:spLocks noChangeArrowheads="1"/>
          </p:cNvSpPr>
          <p:nvPr/>
        </p:nvSpPr>
        <p:spPr bwMode="auto">
          <a:xfrm>
            <a:off x="4932040" y="136945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71" name="组合 70"/>
          <p:cNvGrpSpPr/>
          <p:nvPr/>
        </p:nvGrpSpPr>
        <p:grpSpPr bwMode="auto">
          <a:xfrm>
            <a:off x="600323" y="1737476"/>
            <a:ext cx="2259643" cy="2259643"/>
            <a:chOff x="1103084" y="2155824"/>
            <a:chExt cx="3176815" cy="3176815"/>
          </a:xfrm>
        </p:grpSpPr>
        <p:sp>
          <p:nvSpPr>
            <p:cNvPr id="72" name="椭圆 71"/>
            <p:cNvSpPr/>
            <p:nvPr/>
          </p:nvSpPr>
          <p:spPr>
            <a:xfrm>
              <a:off x="1103084" y="2155824"/>
              <a:ext cx="3176815" cy="31768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73" name="椭圆 72"/>
            <p:cNvSpPr/>
            <p:nvPr/>
          </p:nvSpPr>
          <p:spPr>
            <a:xfrm>
              <a:off x="1281790" y="2334530"/>
              <a:ext cx="2819403" cy="2819403"/>
            </a:xfrm>
            <a:prstGeom prst="ellipse">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74" name="椭圆 73"/>
          <p:cNvSpPr/>
          <p:nvPr/>
        </p:nvSpPr>
        <p:spPr>
          <a:xfrm>
            <a:off x="2339752" y="1275606"/>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75" name="椭圆 74"/>
          <p:cNvSpPr/>
          <p:nvPr/>
        </p:nvSpPr>
        <p:spPr>
          <a:xfrm>
            <a:off x="3131840" y="2236528"/>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6" name="椭圆 75"/>
          <p:cNvSpPr/>
          <p:nvPr/>
        </p:nvSpPr>
        <p:spPr>
          <a:xfrm>
            <a:off x="3110900" y="3218921"/>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7" name="椭圆 76"/>
          <p:cNvSpPr/>
          <p:nvPr/>
        </p:nvSpPr>
        <p:spPr>
          <a:xfrm>
            <a:off x="2339752" y="4069127"/>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grpSp>
        <p:nvGrpSpPr>
          <p:cNvPr id="2" name="组合 1"/>
          <p:cNvGrpSpPr/>
          <p:nvPr/>
        </p:nvGrpSpPr>
        <p:grpSpPr>
          <a:xfrm>
            <a:off x="3989630" y="1064722"/>
            <a:ext cx="858956" cy="858956"/>
            <a:chOff x="3989630" y="984316"/>
            <a:chExt cx="858956" cy="858956"/>
          </a:xfrm>
        </p:grpSpPr>
        <p:grpSp>
          <p:nvGrpSpPr>
            <p:cNvPr id="78" name="组合 77"/>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54"/>
            <p:cNvGrpSpPr>
              <a:grpSpLocks noChangeAspect="1"/>
            </p:cNvGrpSpPr>
            <p:nvPr/>
          </p:nvGrpSpPr>
          <p:grpSpPr bwMode="auto">
            <a:xfrm>
              <a:off x="4230408" y="1145668"/>
              <a:ext cx="389996" cy="469766"/>
              <a:chOff x="3452849" y="2667439"/>
              <a:chExt cx="239345" cy="288607"/>
            </a:xfrm>
          </p:grpSpPr>
          <p:sp>
            <p:nvSpPr>
              <p:cNvPr id="49"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C00000"/>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0"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C00000"/>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 name="组合 2"/>
          <p:cNvGrpSpPr/>
          <p:nvPr/>
        </p:nvGrpSpPr>
        <p:grpSpPr>
          <a:xfrm>
            <a:off x="4684712" y="1948340"/>
            <a:ext cx="858956" cy="858956"/>
            <a:chOff x="4684712" y="1948340"/>
            <a:chExt cx="858956" cy="858956"/>
          </a:xfrm>
        </p:grpSpPr>
        <p:grpSp>
          <p:nvGrpSpPr>
            <p:cNvPr id="81" name="组合 80"/>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C00000"/>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4716016" y="2993953"/>
            <a:ext cx="858956" cy="858956"/>
            <a:chOff x="4716016" y="2993953"/>
            <a:chExt cx="858956" cy="858956"/>
          </a:xfrm>
        </p:grpSpPr>
        <p:grpSp>
          <p:nvGrpSpPr>
            <p:cNvPr id="85" name="组合 8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C00000"/>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3996846" y="3864636"/>
            <a:ext cx="858956" cy="858956"/>
            <a:chOff x="3996846" y="3864636"/>
            <a:chExt cx="858956" cy="858956"/>
          </a:xfrm>
        </p:grpSpPr>
        <p:grpSp>
          <p:nvGrpSpPr>
            <p:cNvPr id="89" name="组合 88"/>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C00000"/>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sp>
        <p:nvSpPr>
          <p:cNvPr id="103" name="矩形 102"/>
          <p:cNvSpPr/>
          <p:nvPr/>
        </p:nvSpPr>
        <p:spPr>
          <a:xfrm>
            <a:off x="5609454" y="1997065"/>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整体规模较小</a:t>
            </a:r>
            <a:endParaRPr lang="zh-CN" altLang="en-US" sz="1500" dirty="0">
              <a:latin typeface="微软雅黑" panose="020B0503020204020204" pitchFamily="34" charset="-122"/>
              <a:ea typeface="微软雅黑" panose="020B0503020204020204" pitchFamily="34" charset="-122"/>
            </a:endParaRPr>
          </a:p>
        </p:txBody>
      </p:sp>
      <p:sp>
        <p:nvSpPr>
          <p:cNvPr id="104" name="矩形 47"/>
          <p:cNvSpPr>
            <a:spLocks noChangeArrowheads="1"/>
          </p:cNvSpPr>
          <p:nvPr/>
        </p:nvSpPr>
        <p:spPr bwMode="auto">
          <a:xfrm>
            <a:off x="5580112" y="222979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105" name="矩形 104"/>
          <p:cNvSpPr/>
          <p:nvPr/>
        </p:nvSpPr>
        <p:spPr>
          <a:xfrm>
            <a:off x="5684012" y="3028040"/>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市场占有率低</a:t>
            </a:r>
            <a:endParaRPr lang="zh-CN" altLang="en-US" sz="1500" dirty="0">
              <a:latin typeface="微软雅黑" panose="020B0503020204020204" pitchFamily="34" charset="-122"/>
              <a:ea typeface="微软雅黑" panose="020B0503020204020204" pitchFamily="34" charset="-122"/>
            </a:endParaRPr>
          </a:p>
        </p:txBody>
      </p:sp>
      <p:sp>
        <p:nvSpPr>
          <p:cNvPr id="106" name="矩形 47"/>
          <p:cNvSpPr>
            <a:spLocks noChangeArrowheads="1"/>
          </p:cNvSpPr>
          <p:nvPr/>
        </p:nvSpPr>
        <p:spPr bwMode="auto">
          <a:xfrm>
            <a:off x="5654670" y="326076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107" name="矩形 106"/>
          <p:cNvSpPr/>
          <p:nvPr/>
        </p:nvSpPr>
        <p:spPr>
          <a:xfrm>
            <a:off x="5009017" y="3972459"/>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市场认知度低</a:t>
            </a:r>
            <a:endParaRPr lang="zh-CN" altLang="en-US" sz="1500" dirty="0">
              <a:latin typeface="微软雅黑" panose="020B0503020204020204" pitchFamily="34" charset="-122"/>
              <a:ea typeface="微软雅黑" panose="020B0503020204020204" pitchFamily="34" charset="-122"/>
            </a:endParaRPr>
          </a:p>
        </p:txBody>
      </p:sp>
      <p:sp>
        <p:nvSpPr>
          <p:cNvPr id="108" name="矩形 47"/>
          <p:cNvSpPr>
            <a:spLocks noChangeArrowheads="1"/>
          </p:cNvSpPr>
          <p:nvPr/>
        </p:nvSpPr>
        <p:spPr bwMode="auto">
          <a:xfrm>
            <a:off x="4979675" y="4205187"/>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41" name="TextBox 40"/>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竞争对手分析</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1"/>
                                            </p:tgtEl>
                                            <p:attrNameLst>
                                              <p:attrName>style.visibility</p:attrName>
                                            </p:attrNameLst>
                                          </p:cBhvr>
                                          <p:to>
                                            <p:strVal val="visible"/>
                                          </p:to>
                                        </p:set>
                                        <p:anim calcmode="lin" valueType="num">
                                          <p:cBhvr>
                                            <p:cTn id="7" dur="400" fill="hold"/>
                                            <p:tgtEl>
                                              <p:spTgt spid="71"/>
                                            </p:tgtEl>
                                            <p:attrNameLst>
                                              <p:attrName>ppt_w</p:attrName>
                                            </p:attrNameLst>
                                          </p:cBhvr>
                                          <p:tavLst>
                                            <p:tav tm="0">
                                              <p:val>
                                                <p:fltVal val="0"/>
                                              </p:val>
                                            </p:tav>
                                            <p:tav tm="100000">
                                              <p:val>
                                                <p:strVal val="#ppt_w"/>
                                              </p:val>
                                            </p:tav>
                                          </p:tavLst>
                                        </p:anim>
                                        <p:anim calcmode="lin" valueType="num">
                                          <p:cBhvr>
                                            <p:cTn id="8" dur="400" fill="hold"/>
                                            <p:tgtEl>
                                              <p:spTgt spid="71"/>
                                            </p:tgtEl>
                                            <p:attrNameLst>
                                              <p:attrName>ppt_h</p:attrName>
                                            </p:attrNameLst>
                                          </p:cBhvr>
                                          <p:tavLst>
                                            <p:tav tm="0">
                                              <p:val>
                                                <p:fltVal val="0"/>
                                              </p:val>
                                            </p:tav>
                                            <p:tav tm="100000">
                                              <p:val>
                                                <p:strVal val="#ppt_h"/>
                                              </p:val>
                                            </p:tav>
                                          </p:tavLst>
                                        </p:anim>
                                        <p:animEffect transition="in" filter="fade">
                                          <p:cBhvr>
                                            <p:cTn id="9" dur="400"/>
                                            <p:tgtEl>
                                              <p:spTgt spid="7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350"/>
                                            <p:tgtEl>
                                              <p:spTgt spid="40"/>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14:bounceEnd="40000">
                                          <p:cBhvr additive="base">
                                            <p:cTn id="2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500"/>
                                            <p:tgtEl>
                                              <p:spTgt spid="56"/>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14:bounceEnd="40000">
                                          <p:cBhvr additive="base">
                                            <p:cTn id="48"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wipe(left)">
                                          <p:cBhvr>
                                            <p:cTn id="53" dur="500"/>
                                            <p:tgtEl>
                                              <p:spTgt spid="10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wipe(left)">
                                          <p:cBhvr>
                                            <p:cTn id="56" dur="500"/>
                                            <p:tgtEl>
                                              <p:spTgt spid="104"/>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14:bounceEnd="40000">
                                          <p:cBhvr additive="base">
                                            <p:cTn id="69"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4"/>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wipe(left)">
                                          <p:cBhvr>
                                            <p:cTn id="74" dur="500"/>
                                            <p:tgtEl>
                                              <p:spTgt spid="10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wipe(left)">
                                          <p:cBhvr>
                                            <p:cTn id="77" dur="500"/>
                                            <p:tgtEl>
                                              <p:spTgt spid="106"/>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77"/>
                                            </p:tgtEl>
                                            <p:attrNameLst>
                                              <p:attrName>style.visibility</p:attrName>
                                            </p:attrNameLst>
                                          </p:cBhvr>
                                          <p:to>
                                            <p:strVal val="visible"/>
                                          </p:to>
                                        </p:set>
                                        <p:anim calcmode="lin" valueType="num">
                                          <p:cBhvr>
                                            <p:cTn id="80" dur="500" fill="hold"/>
                                            <p:tgtEl>
                                              <p:spTgt spid="77"/>
                                            </p:tgtEl>
                                            <p:attrNameLst>
                                              <p:attrName>ppt_w</p:attrName>
                                            </p:attrNameLst>
                                          </p:cBhvr>
                                          <p:tavLst>
                                            <p:tav tm="0">
                                              <p:val>
                                                <p:fltVal val="0"/>
                                              </p:val>
                                            </p:tav>
                                            <p:tav tm="100000">
                                              <p:val>
                                                <p:strVal val="#ppt_w"/>
                                              </p:val>
                                            </p:tav>
                                          </p:tavLst>
                                        </p:anim>
                                        <p:anim calcmode="lin" valueType="num">
                                          <p:cBhvr>
                                            <p:cTn id="81" dur="500" fill="hold"/>
                                            <p:tgtEl>
                                              <p:spTgt spid="77"/>
                                            </p:tgtEl>
                                            <p:attrNameLst>
                                              <p:attrName>ppt_h</p:attrName>
                                            </p:attrNameLst>
                                          </p:cBhvr>
                                          <p:tavLst>
                                            <p:tav tm="0">
                                              <p:val>
                                                <p:fltVal val="0"/>
                                              </p:val>
                                            </p:tav>
                                            <p:tav tm="100000">
                                              <p:val>
                                                <p:strVal val="#ppt_h"/>
                                              </p:val>
                                            </p:tav>
                                          </p:tavLst>
                                        </p:anim>
                                        <p:animEffect transition="in" filter="fade">
                                          <p:cBhvr>
                                            <p:cTn id="82" dur="500"/>
                                            <p:tgtEl>
                                              <p:spTgt spid="7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500"/>
                                            <p:tgtEl>
                                              <p:spTgt spid="52"/>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14:bounceEnd="40000">
                                          <p:cBhvr additive="base">
                                            <p:cTn id="90"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6"/>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107"/>
                                            </p:tgtEl>
                                            <p:attrNameLst>
                                              <p:attrName>style.visibility</p:attrName>
                                            </p:attrNameLst>
                                          </p:cBhvr>
                                          <p:to>
                                            <p:strVal val="visible"/>
                                          </p:to>
                                        </p:set>
                                        <p:animEffect transition="in" filter="wipe(left)">
                                          <p:cBhvr>
                                            <p:cTn id="95" dur="500"/>
                                            <p:tgtEl>
                                              <p:spTgt spid="10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8"/>
                                            </p:tgtEl>
                                            <p:attrNameLst>
                                              <p:attrName>style.visibility</p:attrName>
                                            </p:attrNameLst>
                                          </p:cBhvr>
                                          <p:to>
                                            <p:strVal val="visible"/>
                                          </p:to>
                                        </p:set>
                                        <p:animEffect transition="in" filter="wipe(left)">
                                          <p:cBhvr>
                                            <p:cTn id="9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4" grpId="0" animBg="1"/>
          <p:bldP spid="75" grpId="0" animBg="1"/>
          <p:bldP spid="76" grpId="0" animBg="1"/>
          <p:bldP spid="77" grpId="0" animBg="1"/>
          <p:bldP spid="103" grpId="0"/>
          <p:bldP spid="104" grpId="0"/>
          <p:bldP spid="105" grpId="0"/>
          <p:bldP spid="106" grpId="0"/>
          <p:bldP spid="107" grpId="0"/>
          <p:bldP spid="10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1"/>
                                            </p:tgtEl>
                                            <p:attrNameLst>
                                              <p:attrName>style.visibility</p:attrName>
                                            </p:attrNameLst>
                                          </p:cBhvr>
                                          <p:to>
                                            <p:strVal val="visible"/>
                                          </p:to>
                                        </p:set>
                                        <p:anim calcmode="lin" valueType="num">
                                          <p:cBhvr>
                                            <p:cTn id="7" dur="400" fill="hold"/>
                                            <p:tgtEl>
                                              <p:spTgt spid="71"/>
                                            </p:tgtEl>
                                            <p:attrNameLst>
                                              <p:attrName>ppt_w</p:attrName>
                                            </p:attrNameLst>
                                          </p:cBhvr>
                                          <p:tavLst>
                                            <p:tav tm="0">
                                              <p:val>
                                                <p:fltVal val="0"/>
                                              </p:val>
                                            </p:tav>
                                            <p:tav tm="100000">
                                              <p:val>
                                                <p:strVal val="#ppt_w"/>
                                              </p:val>
                                            </p:tav>
                                          </p:tavLst>
                                        </p:anim>
                                        <p:anim calcmode="lin" valueType="num">
                                          <p:cBhvr>
                                            <p:cTn id="8" dur="400" fill="hold"/>
                                            <p:tgtEl>
                                              <p:spTgt spid="71"/>
                                            </p:tgtEl>
                                            <p:attrNameLst>
                                              <p:attrName>ppt_h</p:attrName>
                                            </p:attrNameLst>
                                          </p:cBhvr>
                                          <p:tavLst>
                                            <p:tav tm="0">
                                              <p:val>
                                                <p:fltVal val="0"/>
                                              </p:val>
                                            </p:tav>
                                            <p:tav tm="100000">
                                              <p:val>
                                                <p:strVal val="#ppt_h"/>
                                              </p:val>
                                            </p:tav>
                                          </p:tavLst>
                                        </p:anim>
                                        <p:animEffect transition="in" filter="fade">
                                          <p:cBhvr>
                                            <p:cTn id="9" dur="400"/>
                                            <p:tgtEl>
                                              <p:spTgt spid="7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350"/>
                                            <p:tgtEl>
                                              <p:spTgt spid="40"/>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500"/>
                                            <p:tgtEl>
                                              <p:spTgt spid="56"/>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1+#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wipe(left)">
                                          <p:cBhvr>
                                            <p:cTn id="53" dur="500"/>
                                            <p:tgtEl>
                                              <p:spTgt spid="10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wipe(left)">
                                          <p:cBhvr>
                                            <p:cTn id="56" dur="500"/>
                                            <p:tgtEl>
                                              <p:spTgt spid="104"/>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1+#ppt_w/2"/>
                                              </p:val>
                                            </p:tav>
                                            <p:tav tm="100000">
                                              <p:val>
                                                <p:strVal val="#ppt_x"/>
                                              </p:val>
                                            </p:tav>
                                          </p:tavLst>
                                        </p:anim>
                                        <p:anim calcmode="lin" valueType="num">
                                          <p:cBhvr additive="base">
                                            <p:cTn id="70" dur="500" fill="hold"/>
                                            <p:tgtEl>
                                              <p:spTgt spid="4"/>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wipe(left)">
                                          <p:cBhvr>
                                            <p:cTn id="74" dur="500"/>
                                            <p:tgtEl>
                                              <p:spTgt spid="10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wipe(left)">
                                          <p:cBhvr>
                                            <p:cTn id="77" dur="500"/>
                                            <p:tgtEl>
                                              <p:spTgt spid="106"/>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77"/>
                                            </p:tgtEl>
                                            <p:attrNameLst>
                                              <p:attrName>style.visibility</p:attrName>
                                            </p:attrNameLst>
                                          </p:cBhvr>
                                          <p:to>
                                            <p:strVal val="visible"/>
                                          </p:to>
                                        </p:set>
                                        <p:anim calcmode="lin" valueType="num">
                                          <p:cBhvr>
                                            <p:cTn id="80" dur="500" fill="hold"/>
                                            <p:tgtEl>
                                              <p:spTgt spid="77"/>
                                            </p:tgtEl>
                                            <p:attrNameLst>
                                              <p:attrName>ppt_w</p:attrName>
                                            </p:attrNameLst>
                                          </p:cBhvr>
                                          <p:tavLst>
                                            <p:tav tm="0">
                                              <p:val>
                                                <p:fltVal val="0"/>
                                              </p:val>
                                            </p:tav>
                                            <p:tav tm="100000">
                                              <p:val>
                                                <p:strVal val="#ppt_w"/>
                                              </p:val>
                                            </p:tav>
                                          </p:tavLst>
                                        </p:anim>
                                        <p:anim calcmode="lin" valueType="num">
                                          <p:cBhvr>
                                            <p:cTn id="81" dur="500" fill="hold"/>
                                            <p:tgtEl>
                                              <p:spTgt spid="77"/>
                                            </p:tgtEl>
                                            <p:attrNameLst>
                                              <p:attrName>ppt_h</p:attrName>
                                            </p:attrNameLst>
                                          </p:cBhvr>
                                          <p:tavLst>
                                            <p:tav tm="0">
                                              <p:val>
                                                <p:fltVal val="0"/>
                                              </p:val>
                                            </p:tav>
                                            <p:tav tm="100000">
                                              <p:val>
                                                <p:strVal val="#ppt_h"/>
                                              </p:val>
                                            </p:tav>
                                          </p:tavLst>
                                        </p:anim>
                                        <p:animEffect transition="in" filter="fade">
                                          <p:cBhvr>
                                            <p:cTn id="82" dur="500"/>
                                            <p:tgtEl>
                                              <p:spTgt spid="7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500"/>
                                            <p:tgtEl>
                                              <p:spTgt spid="52"/>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1+#ppt_w/2"/>
                                              </p:val>
                                            </p:tav>
                                            <p:tav tm="100000">
                                              <p:val>
                                                <p:strVal val="#ppt_x"/>
                                              </p:val>
                                            </p:tav>
                                          </p:tavLst>
                                        </p:anim>
                                        <p:anim calcmode="lin" valueType="num">
                                          <p:cBhvr additive="base">
                                            <p:cTn id="91" dur="500" fill="hold"/>
                                            <p:tgtEl>
                                              <p:spTgt spid="6"/>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107"/>
                                            </p:tgtEl>
                                            <p:attrNameLst>
                                              <p:attrName>style.visibility</p:attrName>
                                            </p:attrNameLst>
                                          </p:cBhvr>
                                          <p:to>
                                            <p:strVal val="visible"/>
                                          </p:to>
                                        </p:set>
                                        <p:animEffect transition="in" filter="wipe(left)">
                                          <p:cBhvr>
                                            <p:cTn id="95" dur="500"/>
                                            <p:tgtEl>
                                              <p:spTgt spid="10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8"/>
                                            </p:tgtEl>
                                            <p:attrNameLst>
                                              <p:attrName>style.visibility</p:attrName>
                                            </p:attrNameLst>
                                          </p:cBhvr>
                                          <p:to>
                                            <p:strVal val="visible"/>
                                          </p:to>
                                        </p:set>
                                        <p:animEffect transition="in" filter="wipe(left)">
                                          <p:cBhvr>
                                            <p:cTn id="9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4" grpId="0" animBg="1"/>
          <p:bldP spid="75" grpId="0" animBg="1"/>
          <p:bldP spid="76" grpId="0" animBg="1"/>
          <p:bldP spid="77" grpId="0" animBg="1"/>
          <p:bldP spid="103" grpId="0"/>
          <p:bldP spid="104" grpId="0"/>
          <p:bldP spid="105" grpId="0"/>
          <p:bldP spid="106" grpId="0"/>
          <p:bldP spid="107" grpId="0"/>
          <p:bldP spid="10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899592" y="2480499"/>
            <a:ext cx="816998" cy="887723"/>
          </a:xfrm>
          <a:prstGeom prst="chevron">
            <a:avLst>
              <a:gd name="adj" fmla="val 54429"/>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3" name="燕尾形 2"/>
          <p:cNvSpPr/>
          <p:nvPr/>
        </p:nvSpPr>
        <p:spPr>
          <a:xfrm>
            <a:off x="1619672" y="2480499"/>
            <a:ext cx="818217" cy="887723"/>
          </a:xfrm>
          <a:prstGeom prst="chevron">
            <a:avLst>
              <a:gd name="adj" fmla="val 5442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4" name="燕尾形 3"/>
          <p:cNvSpPr/>
          <p:nvPr/>
        </p:nvSpPr>
        <p:spPr>
          <a:xfrm>
            <a:off x="2339752" y="2480499"/>
            <a:ext cx="818217" cy="887723"/>
          </a:xfrm>
          <a:prstGeom prst="chevron">
            <a:avLst>
              <a:gd name="adj" fmla="val 5442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5" name="燕尾形 4"/>
          <p:cNvSpPr/>
          <p:nvPr/>
        </p:nvSpPr>
        <p:spPr>
          <a:xfrm>
            <a:off x="3033703" y="2480499"/>
            <a:ext cx="818217" cy="887723"/>
          </a:xfrm>
          <a:prstGeom prst="chevron">
            <a:avLst>
              <a:gd name="adj" fmla="val 54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cxnSp>
        <p:nvCxnSpPr>
          <p:cNvPr id="9" name="直接连接符 8"/>
          <p:cNvCxnSpPr/>
          <p:nvPr/>
        </p:nvCxnSpPr>
        <p:spPr>
          <a:xfrm rot="5400000">
            <a:off x="3816077" y="3018148"/>
            <a:ext cx="42481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555776" y="2057728"/>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15616" y="1563638"/>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275856" y="3353874"/>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763688" y="3353872"/>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29" name="五边形 28"/>
          <p:cNvSpPr/>
          <p:nvPr/>
        </p:nvSpPr>
        <p:spPr>
          <a:xfrm>
            <a:off x="-36512" y="2473083"/>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30" name="TextBox 29"/>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我们的优势</a:t>
            </a:r>
            <a:endParaRPr lang="zh-CN" altLang="en-US" sz="10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6228184" y="1347613"/>
            <a:ext cx="2160240" cy="2169825"/>
          </a:xfrm>
          <a:prstGeom prst="rect">
            <a:avLst/>
          </a:prstGeom>
          <a:noFill/>
        </p:spPr>
        <p:txBody>
          <a:bodyPr wrap="square" rtlCol="0">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sym typeface="Calibri" panose="020F0502020204030204" pitchFamily="34" charset="0"/>
              </a:rPr>
              <a:t>      点击</a:t>
            </a:r>
            <a:r>
              <a:rPr lang="zh-CN" altLang="en-US" sz="1000" dirty="0">
                <a:latin typeface="微软雅黑" panose="020B0503020204020204" pitchFamily="34" charset="-122"/>
                <a:ea typeface="微软雅黑" panose="020B0503020204020204" pitchFamily="34" charset="-122"/>
                <a:sym typeface="Calibri" panose="020F0502020204030204" pitchFamily="34" charset="0"/>
              </a:rPr>
              <a:t>输入简要文字内容，文字内容需概括精炼，不用多余的文字修饰，言简意赅的说明该项内容</a:t>
            </a:r>
            <a:r>
              <a:rPr lang="zh-CN" altLang="en-US" sz="1000" dirty="0" smtClean="0">
                <a:latin typeface="微软雅黑" panose="020B0503020204020204" pitchFamily="34" charset="-122"/>
                <a:ea typeface="微软雅黑" panose="020B0503020204020204" pitchFamily="34" charset="-122"/>
                <a:sym typeface="Calibri" panose="020F0502020204030204" pitchFamily="34" charset="0"/>
              </a:rPr>
              <a:t>。</a:t>
            </a:r>
            <a:r>
              <a:rPr lang="zh-CN" altLang="en-US" sz="1000" dirty="0">
                <a:latin typeface="微软雅黑" panose="020B0503020204020204" pitchFamily="34" charset="-122"/>
                <a:ea typeface="微软雅黑" panose="020B0503020204020204" pitchFamily="34" charset="-122"/>
                <a:sym typeface="Calibri" panose="020F0502020204030204" pitchFamily="34" charset="0"/>
              </a:rPr>
              <a:t>点击输入简要文字内容，文字内容需概括精炼，不用多余的文字修饰，言简意赅的说明该项内容。</a:t>
            </a:r>
            <a:endParaRPr lang="en-US" altLang="zh-CN" sz="1000"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r>
              <a:rPr lang="zh-CN" altLang="en-US" sz="1000" dirty="0" smtClean="0">
                <a:latin typeface="微软雅黑" panose="020B0503020204020204" pitchFamily="34" charset="-122"/>
                <a:ea typeface="微软雅黑" panose="020B0503020204020204" pitchFamily="34" charset="-122"/>
                <a:sym typeface="Calibri" panose="020F0502020204030204" pitchFamily="34" charset="0"/>
              </a:rPr>
              <a:t>       点击</a:t>
            </a:r>
            <a:r>
              <a:rPr lang="zh-CN" altLang="en-US" sz="1000" dirty="0">
                <a:latin typeface="微软雅黑" panose="020B0503020204020204" pitchFamily="34" charset="-122"/>
                <a:ea typeface="微软雅黑" panose="020B0503020204020204" pitchFamily="34" charset="-122"/>
                <a:sym typeface="Calibri" panose="020F0502020204030204" pitchFamily="34" charset="0"/>
              </a:rPr>
              <a:t>输入简要文字内容，文字内容需概括精炼，不用多余的文字修饰，言简意赅的说明该项内容</a:t>
            </a:r>
            <a:r>
              <a:rPr lang="zh-CN" altLang="en-US" sz="1000" dirty="0" smtClean="0">
                <a:latin typeface="微软雅黑" panose="020B0503020204020204" pitchFamily="34" charset="-122"/>
                <a:ea typeface="微软雅黑" panose="020B0503020204020204" pitchFamily="34" charset="-122"/>
                <a:sym typeface="Calibri" panose="020F0502020204030204" pitchFamily="34" charset="0"/>
              </a:rPr>
              <a:t>。</a:t>
            </a:r>
            <a:endParaRPr lang="en-US" altLang="zh-CN" sz="1000" dirty="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32" name="组合 31"/>
          <p:cNvGrpSpPr/>
          <p:nvPr/>
        </p:nvGrpSpPr>
        <p:grpSpPr>
          <a:xfrm>
            <a:off x="899592" y="1119451"/>
            <a:ext cx="2327891" cy="444187"/>
            <a:chOff x="814328" y="3219334"/>
            <a:chExt cx="2266827" cy="432536"/>
          </a:xfrm>
        </p:grpSpPr>
        <p:grpSp>
          <p:nvGrpSpPr>
            <p:cNvPr id="33" name="组合 32"/>
            <p:cNvGrpSpPr/>
            <p:nvPr/>
          </p:nvGrpSpPr>
          <p:grpSpPr>
            <a:xfrm>
              <a:off x="814328" y="3219334"/>
              <a:ext cx="2266827" cy="432536"/>
              <a:chOff x="2173927" y="3285519"/>
              <a:chExt cx="2876394" cy="548848"/>
            </a:xfrm>
          </p:grpSpPr>
          <p:grpSp>
            <p:nvGrpSpPr>
              <p:cNvPr id="35" name="组合 34"/>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2270357" y="3351544"/>
                <a:ext cx="394740" cy="39474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1</a:t>
                </a:r>
                <a:endParaRPr lang="zh-CN" altLang="en-US" dirty="0">
                  <a:solidFill>
                    <a:schemeClr val="bg1"/>
                  </a:solidFill>
                </a:endParaRPr>
              </a:p>
            </p:txBody>
          </p:sp>
        </p:grpSp>
        <p:sp>
          <p:nvSpPr>
            <p:cNvPr id="34" name="TextBox 33"/>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schemeClr val="tx1">
                      <a:lumMod val="65000"/>
                      <a:lumOff val="35000"/>
                    </a:schemeClr>
                  </a:solidFill>
                </a:rPr>
                <a:t>强大的执行力</a:t>
              </a:r>
              <a:endParaRPr lang="zh-CN" altLang="en-US" sz="1300" dirty="0">
                <a:solidFill>
                  <a:schemeClr val="accent2"/>
                </a:solidFill>
                <a:latin typeface="+mn-ea"/>
              </a:endParaRPr>
            </a:p>
          </p:txBody>
        </p:sp>
      </p:grpSp>
      <p:grpSp>
        <p:nvGrpSpPr>
          <p:cNvPr id="41" name="组合 40"/>
          <p:cNvGrpSpPr/>
          <p:nvPr/>
        </p:nvGrpSpPr>
        <p:grpSpPr>
          <a:xfrm>
            <a:off x="1547664" y="3723878"/>
            <a:ext cx="2327891" cy="444187"/>
            <a:chOff x="814325" y="3219334"/>
            <a:chExt cx="2266826" cy="432536"/>
          </a:xfrm>
        </p:grpSpPr>
        <p:grpSp>
          <p:nvGrpSpPr>
            <p:cNvPr id="42" name="组合 41"/>
            <p:cNvGrpSpPr/>
            <p:nvPr/>
          </p:nvGrpSpPr>
          <p:grpSpPr>
            <a:xfrm>
              <a:off x="814325" y="3219334"/>
              <a:ext cx="2266826" cy="432536"/>
              <a:chOff x="2173923" y="3285519"/>
              <a:chExt cx="2876392" cy="548848"/>
            </a:xfrm>
          </p:grpSpPr>
          <p:grpSp>
            <p:nvGrpSpPr>
              <p:cNvPr id="44" name="组合 43"/>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46" name="圆角矩形 45"/>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椭圆 44"/>
              <p:cNvSpPr/>
              <p:nvPr/>
            </p:nvSpPr>
            <p:spPr>
              <a:xfrm>
                <a:off x="2288027" y="3372244"/>
                <a:ext cx="392760" cy="39276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2</a:t>
                </a:r>
                <a:endParaRPr lang="zh-CN" altLang="en-US" dirty="0">
                  <a:solidFill>
                    <a:schemeClr val="bg1"/>
                  </a:solidFill>
                </a:endParaRPr>
              </a:p>
            </p:txBody>
          </p:sp>
        </p:grpSp>
        <p:sp>
          <p:nvSpPr>
            <p:cNvPr id="43" name="TextBox 42"/>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schemeClr val="tx1">
                      <a:lumMod val="65000"/>
                      <a:lumOff val="35000"/>
                    </a:schemeClr>
                  </a:solidFill>
                </a:rPr>
                <a:t>对该项目的深刻理解</a:t>
              </a:r>
              <a:endParaRPr lang="zh-CN" altLang="en-US" sz="1300" dirty="0">
                <a:solidFill>
                  <a:schemeClr val="tx1">
                    <a:lumMod val="65000"/>
                    <a:lumOff val="35000"/>
                  </a:schemeClr>
                </a:solidFill>
              </a:endParaRPr>
            </a:p>
          </p:txBody>
        </p:sp>
      </p:grpSp>
      <p:grpSp>
        <p:nvGrpSpPr>
          <p:cNvPr id="48" name="组合 47"/>
          <p:cNvGrpSpPr/>
          <p:nvPr/>
        </p:nvGrpSpPr>
        <p:grpSpPr>
          <a:xfrm>
            <a:off x="2295244" y="1623507"/>
            <a:ext cx="2327891" cy="444187"/>
            <a:chOff x="814328" y="3219334"/>
            <a:chExt cx="2266829" cy="432536"/>
          </a:xfrm>
        </p:grpSpPr>
        <p:grpSp>
          <p:nvGrpSpPr>
            <p:cNvPr id="49" name="组合 48"/>
            <p:cNvGrpSpPr/>
            <p:nvPr/>
          </p:nvGrpSpPr>
          <p:grpSpPr>
            <a:xfrm>
              <a:off x="814328" y="3219334"/>
              <a:ext cx="2266829" cy="432536"/>
              <a:chOff x="2173927" y="3285519"/>
              <a:chExt cx="2876396" cy="548848"/>
            </a:xfrm>
          </p:grpSpPr>
          <p:grpSp>
            <p:nvGrpSpPr>
              <p:cNvPr id="51" name="组合 50"/>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53" name="圆角矩形 52"/>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椭圆 51"/>
              <p:cNvSpPr/>
              <p:nvPr/>
            </p:nvSpPr>
            <p:spPr>
              <a:xfrm>
                <a:off x="2307129" y="3376773"/>
                <a:ext cx="392761" cy="39276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3</a:t>
                </a:r>
                <a:endParaRPr lang="zh-CN" altLang="en-US" dirty="0">
                  <a:solidFill>
                    <a:schemeClr val="bg1"/>
                  </a:solidFill>
                </a:endParaRPr>
              </a:p>
            </p:txBody>
          </p:sp>
        </p:grpSp>
        <p:sp>
          <p:nvSpPr>
            <p:cNvPr id="50" name="TextBox 49"/>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schemeClr val="tx1">
                      <a:lumMod val="65000"/>
                      <a:lumOff val="35000"/>
                    </a:schemeClr>
                  </a:solidFill>
                </a:rPr>
                <a:t>精准的营销能力</a:t>
              </a:r>
              <a:endParaRPr lang="zh-CN" altLang="en-US" sz="1300" dirty="0">
                <a:solidFill>
                  <a:schemeClr val="accent2"/>
                </a:solidFill>
                <a:latin typeface="+mn-ea"/>
              </a:endParaRPr>
            </a:p>
          </p:txBody>
        </p:sp>
      </p:grpSp>
      <p:grpSp>
        <p:nvGrpSpPr>
          <p:cNvPr id="56" name="组合 55"/>
          <p:cNvGrpSpPr/>
          <p:nvPr/>
        </p:nvGrpSpPr>
        <p:grpSpPr>
          <a:xfrm>
            <a:off x="3059832" y="4299942"/>
            <a:ext cx="2327891" cy="444187"/>
            <a:chOff x="814328" y="3219334"/>
            <a:chExt cx="2266828" cy="432536"/>
          </a:xfrm>
        </p:grpSpPr>
        <p:grpSp>
          <p:nvGrpSpPr>
            <p:cNvPr id="57" name="组合 56"/>
            <p:cNvGrpSpPr/>
            <p:nvPr/>
          </p:nvGrpSpPr>
          <p:grpSpPr>
            <a:xfrm>
              <a:off x="814328" y="3219334"/>
              <a:ext cx="2266828" cy="432536"/>
              <a:chOff x="2173927" y="3285519"/>
              <a:chExt cx="2876395" cy="548848"/>
            </a:xfrm>
          </p:grpSpPr>
          <p:grpSp>
            <p:nvGrpSpPr>
              <p:cNvPr id="59" name="组合 5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61" name="圆角矩形 6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椭圆 59"/>
              <p:cNvSpPr/>
              <p:nvPr/>
            </p:nvSpPr>
            <p:spPr>
              <a:xfrm>
                <a:off x="2280388" y="3389371"/>
                <a:ext cx="392761" cy="39276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4</a:t>
                </a:r>
                <a:endParaRPr lang="zh-CN" altLang="en-US" dirty="0">
                  <a:solidFill>
                    <a:schemeClr val="bg1"/>
                  </a:solidFill>
                </a:endParaRPr>
              </a:p>
            </p:txBody>
          </p:sp>
        </p:grpSp>
        <p:sp>
          <p:nvSpPr>
            <p:cNvPr id="58" name="TextBox 5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schemeClr val="tx1">
                      <a:lumMod val="65000"/>
                      <a:lumOff val="35000"/>
                    </a:schemeClr>
                  </a:solidFill>
                </a:rPr>
                <a:t>丰富的产品运营经验</a:t>
              </a:r>
              <a:endParaRPr lang="zh-CN" altLang="en-US" sz="1300" dirty="0">
                <a:solidFill>
                  <a:schemeClr val="accent2"/>
                </a:solidFill>
                <a:latin typeface="+mn-ea"/>
              </a:endParaRPr>
            </a:p>
          </p:txBody>
        </p:sp>
      </p:grpSp>
      <p:grpSp>
        <p:nvGrpSpPr>
          <p:cNvPr id="6" name="组合 5"/>
          <p:cNvGrpSpPr>
            <a:grpSpLocks noChangeAspect="1"/>
          </p:cNvGrpSpPr>
          <p:nvPr/>
        </p:nvGrpSpPr>
        <p:grpSpPr>
          <a:xfrm>
            <a:off x="3779912" y="2057728"/>
            <a:ext cx="1698901" cy="1620807"/>
            <a:chOff x="3197225" y="3458369"/>
            <a:chExt cx="533400" cy="487363"/>
          </a:xfrm>
          <a:solidFill>
            <a:srgbClr val="C00000"/>
          </a:solidFill>
        </p:grpSpPr>
        <p:sp>
          <p:nvSpPr>
            <p:cNvPr id="7"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2490"/>
            </a:p>
          </p:txBody>
        </p:sp>
        <p:sp>
          <p:nvSpPr>
            <p:cNvPr id="8"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2490"/>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400" fill="hold"/>
                                        <p:tgtEl>
                                          <p:spTgt spid="29"/>
                                        </p:tgtEl>
                                        <p:attrNameLst>
                                          <p:attrName>ppt_x</p:attrName>
                                        </p:attrNameLst>
                                      </p:cBhvr>
                                      <p:tavLst>
                                        <p:tav tm="0">
                                          <p:val>
                                            <p:strVal val="0-#ppt_w/2"/>
                                          </p:val>
                                        </p:tav>
                                        <p:tav tm="100000">
                                          <p:val>
                                            <p:strVal val="#ppt_x"/>
                                          </p:val>
                                        </p:tav>
                                      </p:tavLst>
                                    </p:anim>
                                    <p:anim calcmode="lin" valueType="num">
                                      <p:cBhvr additive="base">
                                        <p:cTn id="8" dur="4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400" fill="hold"/>
                                        <p:tgtEl>
                                          <p:spTgt spid="6"/>
                                        </p:tgtEl>
                                        <p:attrNameLst>
                                          <p:attrName>ppt_x</p:attrName>
                                        </p:attrNameLst>
                                      </p:cBhvr>
                                      <p:tavLst>
                                        <p:tav tm="0">
                                          <p:val>
                                            <p:strVal val="0-#ppt_w/2"/>
                                          </p:val>
                                        </p:tav>
                                        <p:tav tm="100000">
                                          <p:val>
                                            <p:strVal val="#ppt_x"/>
                                          </p:val>
                                        </p:tav>
                                      </p:tavLst>
                                    </p:anim>
                                    <p:anim calcmode="lin" valueType="num">
                                      <p:cBhvr additive="base">
                                        <p:cTn id="13" dur="4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400"/>
                                        <p:tgtEl>
                                          <p:spTgt spid="2"/>
                                        </p:tgtEl>
                                        <p:attrNameLst>
                                          <p:attrName>ppt_x</p:attrName>
                                        </p:attrNameLst>
                                      </p:cBhvr>
                                      <p:tavLst>
                                        <p:tav tm="0">
                                          <p:val>
                                            <p:strVal val="#ppt_x-#ppt_w*1.125000"/>
                                          </p:val>
                                        </p:tav>
                                        <p:tav tm="100000">
                                          <p:val>
                                            <p:strVal val="#ppt_x"/>
                                          </p:val>
                                        </p:tav>
                                      </p:tavLst>
                                    </p:anim>
                                    <p:animEffect transition="in" filter="wipe(right)">
                                      <p:cBhvr>
                                        <p:cTn id="18" dur="400"/>
                                        <p:tgtEl>
                                          <p:spTgt spid="2"/>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400"/>
                                        <p:tgtEl>
                                          <p:spTgt spid="11"/>
                                        </p:tgtEl>
                                        <p:attrNameLst>
                                          <p:attrName>ppt_y</p:attrName>
                                        </p:attrNameLst>
                                      </p:cBhvr>
                                      <p:tavLst>
                                        <p:tav tm="0">
                                          <p:val>
                                            <p:strVal val="#ppt_y+#ppt_h*1.125000"/>
                                          </p:val>
                                        </p:tav>
                                        <p:tav tm="100000">
                                          <p:val>
                                            <p:strVal val="#ppt_y"/>
                                          </p:val>
                                        </p:tav>
                                      </p:tavLst>
                                    </p:anim>
                                    <p:animEffect transition="in" filter="wipe(up)">
                                      <p:cBhvr>
                                        <p:cTn id="23" dur="400"/>
                                        <p:tgtEl>
                                          <p:spTgt spid="1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400"/>
                                        <p:tgtEl>
                                          <p:spTgt spid="3"/>
                                        </p:tgtEl>
                                        <p:attrNameLst>
                                          <p:attrName>ppt_x</p:attrName>
                                        </p:attrNameLst>
                                      </p:cBhvr>
                                      <p:tavLst>
                                        <p:tav tm="0">
                                          <p:val>
                                            <p:strVal val="#ppt_x-#ppt_w*1.125000"/>
                                          </p:val>
                                        </p:tav>
                                        <p:tav tm="100000">
                                          <p:val>
                                            <p:strVal val="#ppt_x"/>
                                          </p:val>
                                        </p:tav>
                                      </p:tavLst>
                                    </p:anim>
                                    <p:animEffect transition="in" filter="wipe(right)">
                                      <p:cBhvr>
                                        <p:cTn id="34" dur="400"/>
                                        <p:tgtEl>
                                          <p:spTgt spid="3"/>
                                        </p:tgtEl>
                                      </p:cBhvr>
                                    </p:animEffect>
                                  </p:childTnLst>
                                </p:cTn>
                              </p:par>
                            </p:childTnLst>
                          </p:cTn>
                        </p:par>
                        <p:par>
                          <p:cTn id="35" fill="hold">
                            <p:stCondLst>
                              <p:cond delay="3000"/>
                            </p:stCondLst>
                            <p:childTnLst>
                              <p:par>
                                <p:cTn id="36" presetID="1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400"/>
                                        <p:tgtEl>
                                          <p:spTgt spid="13"/>
                                        </p:tgtEl>
                                        <p:attrNameLst>
                                          <p:attrName>ppt_y</p:attrName>
                                        </p:attrNameLst>
                                      </p:cBhvr>
                                      <p:tavLst>
                                        <p:tav tm="0">
                                          <p:val>
                                            <p:strVal val="#ppt_y-#ppt_h*1.125000"/>
                                          </p:val>
                                        </p:tav>
                                        <p:tav tm="100000">
                                          <p:val>
                                            <p:strVal val="#ppt_y"/>
                                          </p:val>
                                        </p:tav>
                                      </p:tavLst>
                                    </p:anim>
                                    <p:animEffect transition="in" filter="wipe(down)">
                                      <p:cBhvr>
                                        <p:cTn id="39" dur="400"/>
                                        <p:tgtEl>
                                          <p:spTgt spid="1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400"/>
                                        <p:tgtEl>
                                          <p:spTgt spid="4"/>
                                        </p:tgtEl>
                                        <p:attrNameLst>
                                          <p:attrName>ppt_x</p:attrName>
                                        </p:attrNameLst>
                                      </p:cBhvr>
                                      <p:tavLst>
                                        <p:tav tm="0">
                                          <p:val>
                                            <p:strVal val="#ppt_x-#ppt_w*1.125000"/>
                                          </p:val>
                                        </p:tav>
                                        <p:tav tm="100000">
                                          <p:val>
                                            <p:strVal val="#ppt_x"/>
                                          </p:val>
                                        </p:tav>
                                      </p:tavLst>
                                    </p:anim>
                                    <p:animEffect transition="in" filter="wipe(right)">
                                      <p:cBhvr>
                                        <p:cTn id="50" dur="400"/>
                                        <p:tgtEl>
                                          <p:spTgt spid="4"/>
                                        </p:tgtEl>
                                      </p:cBhvr>
                                    </p:animEffect>
                                  </p:childTnLst>
                                </p:cTn>
                              </p:par>
                            </p:childTnLst>
                          </p:cTn>
                        </p:par>
                        <p:par>
                          <p:cTn id="51" fill="hold">
                            <p:stCondLst>
                              <p:cond delay="4500"/>
                            </p:stCondLst>
                            <p:childTnLst>
                              <p:par>
                                <p:cTn id="52" presetID="12" presetClass="entr" presetSubtype="4"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400"/>
                                        <p:tgtEl>
                                          <p:spTgt spid="10"/>
                                        </p:tgtEl>
                                        <p:attrNameLst>
                                          <p:attrName>ppt_y</p:attrName>
                                        </p:attrNameLst>
                                      </p:cBhvr>
                                      <p:tavLst>
                                        <p:tav tm="0">
                                          <p:val>
                                            <p:strVal val="#ppt_y+#ppt_h*1.125000"/>
                                          </p:val>
                                        </p:tav>
                                        <p:tav tm="100000">
                                          <p:val>
                                            <p:strVal val="#ppt_y"/>
                                          </p:val>
                                        </p:tav>
                                      </p:tavLst>
                                    </p:anim>
                                    <p:animEffect transition="in" filter="wipe(up)">
                                      <p:cBhvr>
                                        <p:cTn id="55" dur="4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fltVal val="0"/>
                                          </p:val>
                                        </p:tav>
                                        <p:tav tm="100000">
                                          <p:val>
                                            <p:strVal val="#ppt_w"/>
                                          </p:val>
                                        </p:tav>
                                      </p:tavLst>
                                    </p:anim>
                                    <p:anim calcmode="lin" valueType="num">
                                      <p:cBhvr>
                                        <p:cTn id="60" dur="500" fill="hold"/>
                                        <p:tgtEl>
                                          <p:spTgt spid="48"/>
                                        </p:tgtEl>
                                        <p:attrNameLst>
                                          <p:attrName>ppt_h</p:attrName>
                                        </p:attrNameLst>
                                      </p:cBhvr>
                                      <p:tavLst>
                                        <p:tav tm="0">
                                          <p:val>
                                            <p:fltVal val="0"/>
                                          </p:val>
                                        </p:tav>
                                        <p:tav tm="100000">
                                          <p:val>
                                            <p:strVal val="#ppt_h"/>
                                          </p:val>
                                        </p:tav>
                                      </p:tavLst>
                                    </p:anim>
                                    <p:animEffect transition="in" filter="fade">
                                      <p:cBhvr>
                                        <p:cTn id="61" dur="500"/>
                                        <p:tgtEl>
                                          <p:spTgt spid="48"/>
                                        </p:tgtEl>
                                      </p:cBhvr>
                                    </p:animEffect>
                                  </p:childTnLst>
                                </p:cTn>
                              </p:par>
                            </p:childTnLst>
                          </p:cTn>
                        </p:par>
                        <p:par>
                          <p:cTn id="62" fill="hold">
                            <p:stCondLst>
                              <p:cond delay="5500"/>
                            </p:stCondLst>
                            <p:childTnLst>
                              <p:par>
                                <p:cTn id="63" presetID="12" presetClass="entr" presetSubtype="8"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400"/>
                                        <p:tgtEl>
                                          <p:spTgt spid="5"/>
                                        </p:tgtEl>
                                        <p:attrNameLst>
                                          <p:attrName>ppt_x</p:attrName>
                                        </p:attrNameLst>
                                      </p:cBhvr>
                                      <p:tavLst>
                                        <p:tav tm="0">
                                          <p:val>
                                            <p:strVal val="#ppt_x-#ppt_w*1.125000"/>
                                          </p:val>
                                        </p:tav>
                                        <p:tav tm="100000">
                                          <p:val>
                                            <p:strVal val="#ppt_x"/>
                                          </p:val>
                                        </p:tav>
                                      </p:tavLst>
                                    </p:anim>
                                    <p:animEffect transition="in" filter="wipe(right)">
                                      <p:cBhvr>
                                        <p:cTn id="66" dur="400"/>
                                        <p:tgtEl>
                                          <p:spTgt spid="5"/>
                                        </p:tgtEl>
                                      </p:cBhvr>
                                    </p:animEffect>
                                  </p:childTnLst>
                                </p:cTn>
                              </p:par>
                            </p:childTnLst>
                          </p:cTn>
                        </p:par>
                        <p:par>
                          <p:cTn id="67" fill="hold">
                            <p:stCondLst>
                              <p:cond delay="6000"/>
                            </p:stCondLst>
                            <p:childTnLst>
                              <p:par>
                                <p:cTn id="68" presetID="12" presetClass="entr" presetSubtype="1"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p:tgtEl>
                                          <p:spTgt spid="12"/>
                                        </p:tgtEl>
                                        <p:attrNameLst>
                                          <p:attrName>ppt_y</p:attrName>
                                        </p:attrNameLst>
                                      </p:cBhvr>
                                      <p:tavLst>
                                        <p:tav tm="0">
                                          <p:val>
                                            <p:strVal val="#ppt_y-#ppt_h*1.125000"/>
                                          </p:val>
                                        </p:tav>
                                        <p:tav tm="100000">
                                          <p:val>
                                            <p:strVal val="#ppt_y"/>
                                          </p:val>
                                        </p:tav>
                                      </p:tavLst>
                                    </p:anim>
                                    <p:animEffect transition="in" filter="wipe(down)">
                                      <p:cBhvr>
                                        <p:cTn id="71" dur="400"/>
                                        <p:tgtEl>
                                          <p:spTgt spid="12"/>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500" fill="hold"/>
                                        <p:tgtEl>
                                          <p:spTgt spid="56"/>
                                        </p:tgtEl>
                                        <p:attrNameLst>
                                          <p:attrName>ppt_w</p:attrName>
                                        </p:attrNameLst>
                                      </p:cBhvr>
                                      <p:tavLst>
                                        <p:tav tm="0">
                                          <p:val>
                                            <p:fltVal val="0"/>
                                          </p:val>
                                        </p:tav>
                                        <p:tav tm="100000">
                                          <p:val>
                                            <p:strVal val="#ppt_w"/>
                                          </p:val>
                                        </p:tav>
                                      </p:tavLst>
                                    </p:anim>
                                    <p:anim calcmode="lin" valueType="num">
                                      <p:cBhvr>
                                        <p:cTn id="76" dur="500" fill="hold"/>
                                        <p:tgtEl>
                                          <p:spTgt spid="56"/>
                                        </p:tgtEl>
                                        <p:attrNameLst>
                                          <p:attrName>ppt_h</p:attrName>
                                        </p:attrNameLst>
                                      </p:cBhvr>
                                      <p:tavLst>
                                        <p:tav tm="0">
                                          <p:val>
                                            <p:fltVal val="0"/>
                                          </p:val>
                                        </p:tav>
                                        <p:tav tm="100000">
                                          <p:val>
                                            <p:strVal val="#ppt_h"/>
                                          </p:val>
                                        </p:tav>
                                      </p:tavLst>
                                    </p:anim>
                                    <p:animEffect transition="in" filter="fade">
                                      <p:cBhvr>
                                        <p:cTn id="77" dur="500"/>
                                        <p:tgtEl>
                                          <p:spTgt spid="56"/>
                                        </p:tgtEl>
                                      </p:cBhvr>
                                    </p:animEffect>
                                  </p:childTnLst>
                                </p:cTn>
                              </p:par>
                            </p:childTnLst>
                          </p:cTn>
                        </p:par>
                        <p:par>
                          <p:cTn id="78" fill="hold">
                            <p:stCondLst>
                              <p:cond delay="7000"/>
                            </p:stCondLst>
                            <p:childTnLst>
                              <p:par>
                                <p:cTn id="79" presetID="16" presetClass="entr" presetSubtype="42"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barn(outHorizontal)">
                                      <p:cBhvr>
                                        <p:cTn id="81" dur="400"/>
                                        <p:tgtEl>
                                          <p:spTgt spid="9"/>
                                        </p:tgtEl>
                                      </p:cBhvr>
                                    </p:animEffect>
                                  </p:childTnLst>
                                </p:cTn>
                              </p:par>
                            </p:childTnLst>
                          </p:cTn>
                        </p:par>
                        <p:par>
                          <p:cTn id="82" fill="hold">
                            <p:stCondLst>
                              <p:cond delay="75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31"/>
                                        </p:tgtEl>
                                        <p:attrNameLst>
                                          <p:attrName>style.visibility</p:attrName>
                                        </p:attrNameLst>
                                      </p:cBhvr>
                                      <p:to>
                                        <p:strVal val="visible"/>
                                      </p:to>
                                    </p:set>
                                    <p:animEffect transition="in" filter="wipe(left)">
                                      <p:cBhvr>
                                        <p:cTn id="85" dur="50"/>
                                        <p:tgtEl>
                                          <p:spTgt spid="31"/>
                                        </p:tgtEl>
                                      </p:cBhvr>
                                    </p:animEffect>
                                  </p:childTnLst>
                                </p:cTn>
                              </p:par>
                              <p:par>
                                <p:cTn id="86" presetID="36" presetClass="emph" presetSubtype="0" fill="hold" grpId="1" nodeType="withEffect">
                                  <p:stCondLst>
                                    <p:cond delay="0"/>
                                  </p:stCondLst>
                                  <p:iterate type="lt">
                                    <p:tmPct val="30000"/>
                                  </p:iterate>
                                  <p:childTnLst>
                                    <p:animScale>
                                      <p:cBhvr>
                                        <p:cTn id="87" dur="25" autoRev="1" fill="hold">
                                          <p:stCondLst>
                                            <p:cond delay="0"/>
                                          </p:stCondLst>
                                        </p:cTn>
                                        <p:tgtEl>
                                          <p:spTgt spid="31"/>
                                        </p:tgtEl>
                                      </p:cBhvr>
                                      <p:to x="80000" y="100000"/>
                                    </p:animScale>
                                    <p:anim by="(#ppt_w*0.10)" calcmode="lin" valueType="num">
                                      <p:cBhvr>
                                        <p:cTn id="88" dur="25" autoRev="1" fill="hold">
                                          <p:stCondLst>
                                            <p:cond delay="0"/>
                                          </p:stCondLst>
                                        </p:cTn>
                                        <p:tgtEl>
                                          <p:spTgt spid="31"/>
                                        </p:tgtEl>
                                        <p:attrNameLst>
                                          <p:attrName>ppt_x</p:attrName>
                                        </p:attrNameLst>
                                      </p:cBhvr>
                                    </p:anim>
                                    <p:anim by="(-#ppt_w*0.10)" calcmode="lin" valueType="num">
                                      <p:cBhvr>
                                        <p:cTn id="89" dur="25" autoRev="1" fill="hold">
                                          <p:stCondLst>
                                            <p:cond delay="0"/>
                                          </p:stCondLst>
                                        </p:cTn>
                                        <p:tgtEl>
                                          <p:spTgt spid="31"/>
                                        </p:tgtEl>
                                        <p:attrNameLst>
                                          <p:attrName>ppt_y</p:attrName>
                                        </p:attrNameLst>
                                      </p:cBhvr>
                                    </p:anim>
                                    <p:animRot by="-480000">
                                      <p:cBhvr>
                                        <p:cTn id="90" dur="25"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9" grpId="0" animBg="1"/>
      <p:bldP spid="31" grpId="0"/>
      <p:bldP spid="3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4648" y="2478359"/>
            <a:ext cx="954107" cy="323165"/>
          </a:xfrm>
          <a:prstGeom prst="rect">
            <a:avLst/>
          </a:prstGeom>
          <a:noFill/>
        </p:spPr>
        <p:txBody>
          <a:bodyPr wrap="none" rtlCol="0">
            <a:spAutoFit/>
          </a:bodyPr>
          <a:lstStyle/>
          <a:p>
            <a:pPr algn="r"/>
            <a:r>
              <a:rPr lang="zh-CN" altLang="en-US" sz="1500" dirty="0" smtClean="0">
                <a:latin typeface="微软雅黑" panose="020B0503020204020204" pitchFamily="34" charset="-122"/>
                <a:ea typeface="微软雅黑" panose="020B0503020204020204" pitchFamily="34" charset="-122"/>
              </a:rPr>
              <a:t>时间</a:t>
            </a:r>
            <a:r>
              <a:rPr lang="zh-CN" altLang="en-US" sz="1500" dirty="0">
                <a:latin typeface="微软雅黑" panose="020B0503020204020204" pitchFamily="34" charset="-122"/>
                <a:ea typeface="微软雅黑" panose="020B0503020204020204" pitchFamily="34" charset="-122"/>
              </a:rPr>
              <a:t>进度</a:t>
            </a:r>
            <a:endParaRPr lang="zh-CN" altLang="en-US" sz="1500" dirty="0">
              <a:latin typeface="微软雅黑" panose="020B0503020204020204" pitchFamily="34" charset="-122"/>
              <a:ea typeface="微软雅黑" panose="020B0503020204020204" pitchFamily="34" charset="-122"/>
            </a:endParaRPr>
          </a:p>
        </p:txBody>
      </p:sp>
      <p:sp>
        <p:nvSpPr>
          <p:cNvPr id="3" name="TextBox 2"/>
          <p:cNvSpPr txBox="1"/>
          <p:nvPr/>
        </p:nvSpPr>
        <p:spPr>
          <a:xfrm>
            <a:off x="1953032" y="3569150"/>
            <a:ext cx="954107" cy="323165"/>
          </a:xfrm>
          <a:prstGeom prst="rect">
            <a:avLst/>
          </a:prstGeom>
          <a:noFill/>
        </p:spPr>
        <p:txBody>
          <a:bodyPr wrap="none" rtlCol="0">
            <a:spAutoFit/>
          </a:bodyPr>
          <a:lstStyle/>
          <a:p>
            <a:pPr algn="r"/>
            <a:r>
              <a:rPr lang="zh-CN" altLang="en-US" sz="1500" dirty="0">
                <a:latin typeface="微软雅黑" panose="020B0503020204020204" pitchFamily="34" charset="-122"/>
                <a:ea typeface="微软雅黑" panose="020B0503020204020204" pitchFamily="34" charset="-122"/>
              </a:rPr>
              <a:t>效益预测</a:t>
            </a:r>
            <a:endParaRPr lang="zh-CN" altLang="en-US" sz="1500" dirty="0">
              <a:latin typeface="微软雅黑" panose="020B0503020204020204" pitchFamily="34" charset="-122"/>
              <a:ea typeface="微软雅黑" panose="020B0503020204020204" pitchFamily="34" charset="-122"/>
            </a:endParaRPr>
          </a:p>
        </p:txBody>
      </p:sp>
      <p:sp>
        <p:nvSpPr>
          <p:cNvPr id="4" name="TextBox 3"/>
          <p:cNvSpPr txBox="1"/>
          <p:nvPr/>
        </p:nvSpPr>
        <p:spPr>
          <a:xfrm>
            <a:off x="6228184" y="2464609"/>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操作方式科学</a:t>
            </a:r>
            <a:endParaRPr lang="zh-CN" altLang="en-US" sz="15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753452" y="3572229"/>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资金准备充足</a:t>
            </a:r>
            <a:endParaRPr lang="zh-CN" altLang="en-US" sz="1500" dirty="0">
              <a:latin typeface="微软雅黑" panose="020B0503020204020204" pitchFamily="34" charset="-122"/>
              <a:ea typeface="微软雅黑" panose="020B0503020204020204" pitchFamily="34" charset="-122"/>
            </a:endParaRPr>
          </a:p>
        </p:txBody>
      </p:sp>
      <p:sp>
        <p:nvSpPr>
          <p:cNvPr id="6" name="椭圆 34"/>
          <p:cNvSpPr/>
          <p:nvPr/>
        </p:nvSpPr>
        <p:spPr>
          <a:xfrm rot="16200000">
            <a:off x="3721110" y="2235708"/>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7" name="组合 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10" name="椭圆 34"/>
          <p:cNvSpPr/>
          <p:nvPr/>
        </p:nvSpPr>
        <p:spPr>
          <a:xfrm rot="5400000">
            <a:off x="4583471" y="3324594"/>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11" name="组合 10"/>
          <p:cNvGrpSpPr/>
          <p:nvPr/>
        </p:nvGrpSpPr>
        <p:grpSpPr>
          <a:xfrm rot="16200000">
            <a:off x="3181254" y="3300887"/>
            <a:ext cx="902720" cy="1172844"/>
            <a:chOff x="4020870" y="2194485"/>
            <a:chExt cx="1102258" cy="1432090"/>
          </a:xfrm>
          <a:effectLst>
            <a:outerShdw blurRad="444500" dist="254000" dir="8100000" algn="tr" rotWithShape="0">
              <a:prstClr val="black">
                <a:alpha val="50000"/>
              </a:prstClr>
            </a:outerShdw>
          </a:effectLst>
        </p:grpSpPr>
        <p:sp>
          <p:nvSpPr>
            <p:cNvPr id="1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14" name="TextBox 13"/>
          <p:cNvSpPr txBox="1"/>
          <p:nvPr/>
        </p:nvSpPr>
        <p:spPr>
          <a:xfrm>
            <a:off x="5736609" y="3910305"/>
            <a:ext cx="2723823" cy="430887"/>
          </a:xfrm>
          <a:prstGeom prst="rect">
            <a:avLst/>
          </a:prstGeom>
          <a:noFill/>
        </p:spPr>
        <p:txBody>
          <a:bodyPr wrap="non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768057" y="2822149"/>
            <a:ext cx="2723823"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287848" y="3906688"/>
            <a:ext cx="2723823"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6228184" y="2788935"/>
            <a:ext cx="2723823" cy="430887"/>
          </a:xfrm>
          <a:prstGeom prst="rect">
            <a:avLst/>
          </a:prstGeom>
          <a:noFill/>
        </p:spPr>
        <p:txBody>
          <a:bodyPr wrap="non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057564" y="1384489"/>
            <a:ext cx="954107" cy="323165"/>
          </a:xfrm>
          <a:prstGeom prst="rect">
            <a:avLst/>
          </a:prstGeom>
          <a:noFill/>
        </p:spPr>
        <p:txBody>
          <a:bodyPr wrap="none" rtlCol="0">
            <a:spAutoFit/>
          </a:bodyPr>
          <a:lstStyle/>
          <a:p>
            <a:pPr algn="r"/>
            <a:r>
              <a:rPr lang="zh-CN" altLang="en-US" sz="1500" dirty="0" smtClean="0">
                <a:latin typeface="微软雅黑" panose="020B0503020204020204" pitchFamily="34" charset="-122"/>
                <a:ea typeface="微软雅黑" panose="020B0503020204020204" pitchFamily="34" charset="-122"/>
              </a:rPr>
              <a:t>主要</a:t>
            </a:r>
            <a:r>
              <a:rPr lang="zh-CN" altLang="en-US" sz="1500" dirty="0">
                <a:latin typeface="微软雅黑" panose="020B0503020204020204" pitchFamily="34" charset="-122"/>
                <a:ea typeface="微软雅黑" panose="020B0503020204020204" pitchFamily="34" charset="-122"/>
              </a:rPr>
              <a:t>任务</a:t>
            </a:r>
            <a:endParaRPr lang="zh-CN" altLang="en-US" sz="15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5730998" y="1419622"/>
            <a:ext cx="153118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团队协作能力强</a:t>
            </a:r>
            <a:endParaRPr lang="zh-CN" altLang="en-US" sz="1500" dirty="0">
              <a:latin typeface="微软雅黑" panose="020B0503020204020204" pitchFamily="34" charset="-122"/>
              <a:ea typeface="微软雅黑" panose="020B0503020204020204" pitchFamily="34" charset="-122"/>
            </a:endParaRPr>
          </a:p>
        </p:txBody>
      </p:sp>
      <p:sp>
        <p:nvSpPr>
          <p:cNvPr id="20" name="椭圆 34"/>
          <p:cNvSpPr/>
          <p:nvPr/>
        </p:nvSpPr>
        <p:spPr>
          <a:xfrm rot="5400000">
            <a:off x="4599289" y="1164252"/>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21" name="组合 20"/>
          <p:cNvGrpSpPr/>
          <p:nvPr/>
        </p:nvGrpSpPr>
        <p:grpSpPr>
          <a:xfrm rot="16200000">
            <a:off x="3197072" y="1140545"/>
            <a:ext cx="902720" cy="1172844"/>
            <a:chOff x="4020870" y="2194485"/>
            <a:chExt cx="1102258" cy="1432090"/>
          </a:xfrm>
          <a:effectLst>
            <a:outerShdw blurRad="444500" dist="254000" dir="8100000" algn="tr" rotWithShape="0">
              <a:prstClr val="black">
                <a:alpha val="50000"/>
              </a:prstClr>
            </a:outerShdw>
          </a:effectLst>
        </p:grpSpPr>
        <p:sp>
          <p:nvSpPr>
            <p:cNvPr id="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24" name="TextBox 23"/>
          <p:cNvSpPr txBox="1"/>
          <p:nvPr/>
        </p:nvSpPr>
        <p:spPr>
          <a:xfrm>
            <a:off x="5719077" y="1707654"/>
            <a:ext cx="2723823" cy="430887"/>
          </a:xfrm>
          <a:prstGeom prst="rect">
            <a:avLst/>
          </a:prstGeom>
          <a:noFill/>
        </p:spPr>
        <p:txBody>
          <a:bodyPr wrap="non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359856" y="1710912"/>
            <a:ext cx="2723823"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26" name="KSO_Shape"/>
          <p:cNvSpPr/>
          <p:nvPr/>
        </p:nvSpPr>
        <p:spPr bwMode="auto">
          <a:xfrm>
            <a:off x="3517576" y="1507552"/>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27" name="KSO_Shape"/>
          <p:cNvSpPr/>
          <p:nvPr/>
        </p:nvSpPr>
        <p:spPr bwMode="auto">
          <a:xfrm>
            <a:off x="4077369" y="2558000"/>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28" name="KSO_Shape"/>
          <p:cNvSpPr/>
          <p:nvPr/>
        </p:nvSpPr>
        <p:spPr bwMode="auto">
          <a:xfrm>
            <a:off x="3512505" y="3667391"/>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29" name="KSO_Shape"/>
          <p:cNvSpPr/>
          <p:nvPr/>
        </p:nvSpPr>
        <p:spPr bwMode="auto">
          <a:xfrm>
            <a:off x="4640391" y="1547486"/>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0" name="KSO_Shape"/>
          <p:cNvSpPr/>
          <p:nvPr/>
        </p:nvSpPr>
        <p:spPr bwMode="auto">
          <a:xfrm>
            <a:off x="5210038" y="2544250"/>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1" name="KSO_Shape"/>
          <p:cNvSpPr/>
          <p:nvPr/>
        </p:nvSpPr>
        <p:spPr>
          <a:xfrm>
            <a:off x="4667772" y="3675634"/>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dirty="0">
              <a:solidFill>
                <a:srgbClr val="FFFFFF"/>
              </a:solidFill>
              <a:ea typeface="微软雅黑" panose="020B0503020204020204" pitchFamily="34" charset="-122"/>
            </a:endParaRPr>
          </a:p>
        </p:txBody>
      </p:sp>
      <p:sp>
        <p:nvSpPr>
          <p:cNvPr id="32" name="TextBox 3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可行性分析</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4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300"/>
                                            <p:tgtEl>
                                              <p:spTgt spid="25"/>
                                            </p:tgtEl>
                                            <p:attrNameLst>
                                              <p:attrName>ppt_x</p:attrName>
                                            </p:attrNameLst>
                                          </p:cBhvr>
                                          <p:tavLst>
                                            <p:tav tm="0">
                                              <p:val>
                                                <p:strVal val="#ppt_x-#ppt_w*1.125000"/>
                                              </p:val>
                                            </p:tav>
                                            <p:tav tm="100000">
                                              <p:val>
                                                <p:strVal val="#ppt_x"/>
                                              </p:val>
                                            </p:tav>
                                          </p:tavLst>
                                        </p:anim>
                                        <p:animEffect transition="in" filter="wipe(right)">
                                          <p:cBhvr>
                                            <p:cTn id="12" dur="300"/>
                                            <p:tgtEl>
                                              <p:spTgt spid="25"/>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300"/>
                                            <p:tgtEl>
                                              <p:spTgt spid="18"/>
                                            </p:tgtEl>
                                            <p:attrNameLst>
                                              <p:attrName>ppt_x</p:attrName>
                                            </p:attrNameLst>
                                          </p:cBhvr>
                                          <p:tavLst>
                                            <p:tav tm="0">
                                              <p:val>
                                                <p:strVal val="#ppt_x-#ppt_w*1.125000"/>
                                              </p:val>
                                            </p:tav>
                                            <p:tav tm="100000">
                                              <p:val>
                                                <p:strVal val="#ppt_x"/>
                                              </p:val>
                                            </p:tav>
                                          </p:tavLst>
                                        </p:anim>
                                        <p:animEffect transition="in" filter="wipe(right)">
                                          <p:cBhvr>
                                            <p:cTn id="16" dur="300"/>
                                            <p:tgtEl>
                                              <p:spTgt spid="18"/>
                                            </p:tgtEl>
                                          </p:cBhvr>
                                        </p:animEffect>
                                      </p:childTnLst>
                                    </p:cTn>
                                  </p:par>
                                </p:childTnLst>
                              </p:cTn>
                            </p:par>
                            <p:par>
                              <p:cTn id="17" fill="hold">
                                <p:stCondLst>
                                  <p:cond delay="500"/>
                                </p:stCondLst>
                                <p:childTnLst>
                                  <p:par>
                                    <p:cTn id="18" presetID="2" presetClass="entr" presetSubtype="2" fill="hold" grpId="0" nodeType="afterEffect" p14:presetBounceEnd="44000">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14:bounceEnd="44000">
                                          <p:cBhvr additive="base">
                                            <p:cTn id="20" dur="500" fill="hold"/>
                                            <p:tgtEl>
                                              <p:spTgt spid="20"/>
                                            </p:tgtEl>
                                            <p:attrNameLst>
                                              <p:attrName>ppt_x</p:attrName>
                                            </p:attrNameLst>
                                          </p:cBhvr>
                                          <p:tavLst>
                                            <p:tav tm="0">
                                              <p:val>
                                                <p:strVal val="1+#ppt_w/2"/>
                                              </p:val>
                                            </p:tav>
                                            <p:tav tm="100000">
                                              <p:val>
                                                <p:strVal val="#ppt_x"/>
                                              </p:val>
                                            </p:tav>
                                          </p:tavLst>
                                        </p:anim>
                                        <p:anim calcmode="lin" valueType="num" p14:bounceEnd="44000">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300"/>
                                            <p:tgtEl>
                                              <p:spTgt spid="19"/>
                                            </p:tgtEl>
                                            <p:attrNameLst>
                                              <p:attrName>ppt_x</p:attrName>
                                            </p:attrNameLst>
                                          </p:cBhvr>
                                          <p:tavLst>
                                            <p:tav tm="0">
                                              <p:val>
                                                <p:strVal val="#ppt_x+#ppt_w*1.125000"/>
                                              </p:val>
                                            </p:tav>
                                            <p:tav tm="100000">
                                              <p:val>
                                                <p:strVal val="#ppt_x"/>
                                              </p:val>
                                            </p:tav>
                                          </p:tavLst>
                                        </p:anim>
                                        <p:animEffect transition="in" filter="wipe(left)">
                                          <p:cBhvr>
                                            <p:cTn id="25" dur="300"/>
                                            <p:tgtEl>
                                              <p:spTgt spid="19"/>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300"/>
                                            <p:tgtEl>
                                              <p:spTgt spid="24"/>
                                            </p:tgtEl>
                                            <p:attrNameLst>
                                              <p:attrName>ppt_x</p:attrName>
                                            </p:attrNameLst>
                                          </p:cBhvr>
                                          <p:tavLst>
                                            <p:tav tm="0">
                                              <p:val>
                                                <p:strVal val="#ppt_x+#ppt_w*1.125000"/>
                                              </p:val>
                                            </p:tav>
                                            <p:tav tm="100000">
                                              <p:val>
                                                <p:strVal val="#ppt_x"/>
                                              </p:val>
                                            </p:tav>
                                          </p:tavLst>
                                        </p:anim>
                                        <p:animEffect transition="in" filter="wipe(left)">
                                          <p:cBhvr>
                                            <p:cTn id="29" dur="300"/>
                                            <p:tgtEl>
                                              <p:spTgt spid="24"/>
                                            </p:tgtEl>
                                          </p:cBhvr>
                                        </p:animEffect>
                                      </p:childTnLst>
                                    </p:cTn>
                                  </p:par>
                                </p:childTnLst>
                              </p:cTn>
                            </p:par>
                            <p:par>
                              <p:cTn id="30" fill="hold">
                                <p:stCondLst>
                                  <p:cond delay="1000"/>
                                </p:stCondLst>
                                <p:childTnLst>
                                  <p:par>
                                    <p:cTn id="31" presetID="2" presetClass="entr" presetSubtype="8" fill="hold" grpId="0" nodeType="afterEffect" p14:presetBounceEnd="44000">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14:bounceEnd="44000">
                                          <p:cBhvr additive="base">
                                            <p:cTn id="33"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300"/>
                                            <p:tgtEl>
                                              <p:spTgt spid="2"/>
                                            </p:tgtEl>
                                            <p:attrNameLst>
                                              <p:attrName>ppt_x</p:attrName>
                                            </p:attrNameLst>
                                          </p:cBhvr>
                                          <p:tavLst>
                                            <p:tav tm="0">
                                              <p:val>
                                                <p:strVal val="#ppt_x-#ppt_w*1.125000"/>
                                              </p:val>
                                            </p:tav>
                                            <p:tav tm="100000">
                                              <p:val>
                                                <p:strVal val="#ppt_x"/>
                                              </p:val>
                                            </p:tav>
                                          </p:tavLst>
                                        </p:anim>
                                        <p:animEffect transition="in" filter="wipe(right)">
                                          <p:cBhvr>
                                            <p:cTn id="38" dur="300"/>
                                            <p:tgtEl>
                                              <p:spTgt spid="2"/>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300"/>
                                            <p:tgtEl>
                                              <p:spTgt spid="15"/>
                                            </p:tgtEl>
                                            <p:attrNameLst>
                                              <p:attrName>ppt_x</p:attrName>
                                            </p:attrNameLst>
                                          </p:cBhvr>
                                          <p:tavLst>
                                            <p:tav tm="0">
                                              <p:val>
                                                <p:strVal val="#ppt_x-#ppt_w*1.125000"/>
                                              </p:val>
                                            </p:tav>
                                            <p:tav tm="100000">
                                              <p:val>
                                                <p:strVal val="#ppt_x"/>
                                              </p:val>
                                            </p:tav>
                                          </p:tavLst>
                                        </p:anim>
                                        <p:animEffect transition="in" filter="wipe(right)">
                                          <p:cBhvr>
                                            <p:cTn id="42" dur="300"/>
                                            <p:tgtEl>
                                              <p:spTgt spid="15"/>
                                            </p:tgtEl>
                                          </p:cBhvr>
                                        </p:animEffect>
                                      </p:childTnLst>
                                    </p:cTn>
                                  </p:par>
                                </p:childTnLst>
                              </p:cTn>
                            </p:par>
                            <p:par>
                              <p:cTn id="43" fill="hold">
                                <p:stCondLst>
                                  <p:cond delay="1500"/>
                                </p:stCondLst>
                                <p:childTnLst>
                                  <p:par>
                                    <p:cTn id="44" presetID="2" presetClass="entr" presetSubtype="2" fill="hold" nodeType="afterEffect" p14:presetBounceEnd="44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44000">
                                          <p:cBhvr additive="base">
                                            <p:cTn id="46" dur="500" fill="hold"/>
                                            <p:tgtEl>
                                              <p:spTgt spid="7"/>
                                            </p:tgtEl>
                                            <p:attrNameLst>
                                              <p:attrName>ppt_x</p:attrName>
                                            </p:attrNameLst>
                                          </p:cBhvr>
                                          <p:tavLst>
                                            <p:tav tm="0">
                                              <p:val>
                                                <p:strVal val="1+#ppt_w/2"/>
                                              </p:val>
                                            </p:tav>
                                            <p:tav tm="100000">
                                              <p:val>
                                                <p:strVal val="#ppt_x"/>
                                              </p:val>
                                            </p:tav>
                                          </p:tavLst>
                                        </p:anim>
                                        <p:anim calcmode="lin" valueType="num" p14:bounceEnd="44000">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300"/>
                                            <p:tgtEl>
                                              <p:spTgt spid="4"/>
                                            </p:tgtEl>
                                            <p:attrNameLst>
                                              <p:attrName>ppt_x</p:attrName>
                                            </p:attrNameLst>
                                          </p:cBhvr>
                                          <p:tavLst>
                                            <p:tav tm="0">
                                              <p:val>
                                                <p:strVal val="#ppt_x+#ppt_w*1.125000"/>
                                              </p:val>
                                            </p:tav>
                                            <p:tav tm="100000">
                                              <p:val>
                                                <p:strVal val="#ppt_x"/>
                                              </p:val>
                                            </p:tav>
                                          </p:tavLst>
                                        </p:anim>
                                        <p:animEffect transition="in" filter="wipe(left)">
                                          <p:cBhvr>
                                            <p:cTn id="51" dur="300"/>
                                            <p:tgtEl>
                                              <p:spTgt spid="4"/>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300"/>
                                            <p:tgtEl>
                                              <p:spTgt spid="17"/>
                                            </p:tgtEl>
                                            <p:attrNameLst>
                                              <p:attrName>ppt_x</p:attrName>
                                            </p:attrNameLst>
                                          </p:cBhvr>
                                          <p:tavLst>
                                            <p:tav tm="0">
                                              <p:val>
                                                <p:strVal val="#ppt_x+#ppt_w*1.125000"/>
                                              </p:val>
                                            </p:tav>
                                            <p:tav tm="100000">
                                              <p:val>
                                                <p:strVal val="#ppt_x"/>
                                              </p:val>
                                            </p:tav>
                                          </p:tavLst>
                                        </p:anim>
                                        <p:animEffect transition="in" filter="wipe(left)">
                                          <p:cBhvr>
                                            <p:cTn id="55" dur="300"/>
                                            <p:tgtEl>
                                              <p:spTgt spid="17"/>
                                            </p:tgtEl>
                                          </p:cBhvr>
                                        </p:animEffect>
                                      </p:childTnLst>
                                    </p:cTn>
                                  </p:par>
                                </p:childTnLst>
                              </p:cTn>
                            </p:par>
                            <p:par>
                              <p:cTn id="56" fill="hold">
                                <p:stCondLst>
                                  <p:cond delay="2000"/>
                                </p:stCondLst>
                                <p:childTnLst>
                                  <p:par>
                                    <p:cTn id="57" presetID="2" presetClass="entr" presetSubtype="8" fill="hold" nodeType="afterEffect" p14:presetBounceEnd="44000">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14:bounceEnd="44000">
                                          <p:cBhvr additive="base">
                                            <p:cTn id="59" dur="500" fill="hold"/>
                                            <p:tgtEl>
                                              <p:spTgt spid="11"/>
                                            </p:tgtEl>
                                            <p:attrNameLst>
                                              <p:attrName>ppt_x</p:attrName>
                                            </p:attrNameLst>
                                          </p:cBhvr>
                                          <p:tavLst>
                                            <p:tav tm="0">
                                              <p:val>
                                                <p:strVal val="0-#ppt_w/2"/>
                                              </p:val>
                                            </p:tav>
                                            <p:tav tm="100000">
                                              <p:val>
                                                <p:strVal val="#ppt_x"/>
                                              </p:val>
                                            </p:tav>
                                          </p:tavLst>
                                        </p:anim>
                                        <p:anim calcmode="lin" valueType="num" p14:bounceEnd="44000">
                                          <p:cBhvr additive="base">
                                            <p:cTn id="60" dur="500" fill="hold"/>
                                            <p:tgtEl>
                                              <p:spTgt spid="11"/>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300"/>
                                            <p:tgtEl>
                                              <p:spTgt spid="16"/>
                                            </p:tgtEl>
                                            <p:attrNameLst>
                                              <p:attrName>ppt_x</p:attrName>
                                            </p:attrNameLst>
                                          </p:cBhvr>
                                          <p:tavLst>
                                            <p:tav tm="0">
                                              <p:val>
                                                <p:strVal val="#ppt_x-#ppt_w*1.125000"/>
                                              </p:val>
                                            </p:tav>
                                            <p:tav tm="100000">
                                              <p:val>
                                                <p:strVal val="#ppt_x"/>
                                              </p:val>
                                            </p:tav>
                                          </p:tavLst>
                                        </p:anim>
                                        <p:animEffect transition="in" filter="wipe(right)">
                                          <p:cBhvr>
                                            <p:cTn id="64" dur="300"/>
                                            <p:tgtEl>
                                              <p:spTgt spid="16"/>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300"/>
                                            <p:tgtEl>
                                              <p:spTgt spid="3"/>
                                            </p:tgtEl>
                                            <p:attrNameLst>
                                              <p:attrName>ppt_x</p:attrName>
                                            </p:attrNameLst>
                                          </p:cBhvr>
                                          <p:tavLst>
                                            <p:tav tm="0">
                                              <p:val>
                                                <p:strVal val="#ppt_x-#ppt_w*1.125000"/>
                                              </p:val>
                                            </p:tav>
                                            <p:tav tm="100000">
                                              <p:val>
                                                <p:strVal val="#ppt_x"/>
                                              </p:val>
                                            </p:tav>
                                          </p:tavLst>
                                        </p:anim>
                                        <p:animEffect transition="in" filter="wipe(right)">
                                          <p:cBhvr>
                                            <p:cTn id="68" dur="300"/>
                                            <p:tgtEl>
                                              <p:spTgt spid="3"/>
                                            </p:tgtEl>
                                          </p:cBhvr>
                                        </p:animEffect>
                                      </p:childTnLst>
                                    </p:cTn>
                                  </p:par>
                                </p:childTnLst>
                              </p:cTn>
                            </p:par>
                            <p:par>
                              <p:cTn id="69" fill="hold">
                                <p:stCondLst>
                                  <p:cond delay="2500"/>
                                </p:stCondLst>
                                <p:childTnLst>
                                  <p:par>
                                    <p:cTn id="70" presetID="2" presetClass="entr" presetSubtype="2" fill="hold" grpId="0" nodeType="afterEffect" p14:presetBounceEnd="44000">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14:bounceEnd="44000">
                                          <p:cBhvr additive="base">
                                            <p:cTn id="72" dur="500" fill="hold"/>
                                            <p:tgtEl>
                                              <p:spTgt spid="10"/>
                                            </p:tgtEl>
                                            <p:attrNameLst>
                                              <p:attrName>ppt_x</p:attrName>
                                            </p:attrNameLst>
                                          </p:cBhvr>
                                          <p:tavLst>
                                            <p:tav tm="0">
                                              <p:val>
                                                <p:strVal val="1+#ppt_w/2"/>
                                              </p:val>
                                            </p:tav>
                                            <p:tav tm="100000">
                                              <p:val>
                                                <p:strVal val="#ppt_x"/>
                                              </p:val>
                                            </p:tav>
                                          </p:tavLst>
                                        </p:anim>
                                        <p:anim calcmode="lin" valueType="num" p14:bounceEnd="44000">
                                          <p:cBhvr additive="base">
                                            <p:cTn id="73" dur="500" fill="hold"/>
                                            <p:tgtEl>
                                              <p:spTgt spid="10"/>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300"/>
                                            <p:tgtEl>
                                              <p:spTgt spid="5"/>
                                            </p:tgtEl>
                                            <p:attrNameLst>
                                              <p:attrName>ppt_x</p:attrName>
                                            </p:attrNameLst>
                                          </p:cBhvr>
                                          <p:tavLst>
                                            <p:tav tm="0">
                                              <p:val>
                                                <p:strVal val="#ppt_x+#ppt_w*1.125000"/>
                                              </p:val>
                                            </p:tav>
                                            <p:tav tm="100000">
                                              <p:val>
                                                <p:strVal val="#ppt_x"/>
                                              </p:val>
                                            </p:tav>
                                          </p:tavLst>
                                        </p:anim>
                                        <p:animEffect transition="in" filter="wipe(left)">
                                          <p:cBhvr>
                                            <p:cTn id="77" dur="300"/>
                                            <p:tgtEl>
                                              <p:spTgt spid="5"/>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300"/>
                                            <p:tgtEl>
                                              <p:spTgt spid="14"/>
                                            </p:tgtEl>
                                            <p:attrNameLst>
                                              <p:attrName>ppt_x</p:attrName>
                                            </p:attrNameLst>
                                          </p:cBhvr>
                                          <p:tavLst>
                                            <p:tav tm="0">
                                              <p:val>
                                                <p:strVal val="#ppt_x+#ppt_w*1.125000"/>
                                              </p:val>
                                            </p:tav>
                                            <p:tav tm="100000">
                                              <p:val>
                                                <p:strVal val="#ppt_x"/>
                                              </p:val>
                                            </p:tav>
                                          </p:tavLst>
                                        </p:anim>
                                        <p:animEffect transition="in" filter="wipe(left)">
                                          <p:cBhvr>
                                            <p:cTn id="81" dur="300"/>
                                            <p:tgtEl>
                                              <p:spTgt spid="14"/>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Effect transition="in" filter="fade">
                                          <p:cBhvr>
                                            <p:cTn id="87" dur="500"/>
                                            <p:tgtEl>
                                              <p:spTgt spid="29"/>
                                            </p:tgtEl>
                                          </p:cBhvr>
                                        </p:animEffect>
                                        <p:anim calcmode="lin" valueType="num">
                                          <p:cBhvr>
                                            <p:cTn id="88" dur="500" fill="hold"/>
                                            <p:tgtEl>
                                              <p:spTgt spid="29"/>
                                            </p:tgtEl>
                                            <p:attrNameLst>
                                              <p:attrName>ppt_x</p:attrName>
                                            </p:attrNameLst>
                                          </p:cBhvr>
                                          <p:tavLst>
                                            <p:tav tm="0">
                                              <p:val>
                                                <p:fltVal val="0.5"/>
                                              </p:val>
                                            </p:tav>
                                            <p:tav tm="100000">
                                              <p:val>
                                                <p:strVal val="#ppt_x"/>
                                              </p:val>
                                            </p:tav>
                                          </p:tavLst>
                                        </p:anim>
                                        <p:anim calcmode="lin" valueType="num">
                                          <p:cBhvr>
                                            <p:cTn id="89" dur="500" fill="hold"/>
                                            <p:tgtEl>
                                              <p:spTgt spid="29"/>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animEffect transition="in" filter="fade">
                                          <p:cBhvr>
                                            <p:cTn id="94" dur="500"/>
                                            <p:tgtEl>
                                              <p:spTgt spid="26"/>
                                            </p:tgtEl>
                                          </p:cBhvr>
                                        </p:animEffect>
                                        <p:anim calcmode="lin" valueType="num">
                                          <p:cBhvr>
                                            <p:cTn id="95" dur="500" fill="hold"/>
                                            <p:tgtEl>
                                              <p:spTgt spid="26"/>
                                            </p:tgtEl>
                                            <p:attrNameLst>
                                              <p:attrName>ppt_x</p:attrName>
                                            </p:attrNameLst>
                                          </p:cBhvr>
                                          <p:tavLst>
                                            <p:tav tm="0">
                                              <p:val>
                                                <p:fltVal val="0.5"/>
                                              </p:val>
                                            </p:tav>
                                            <p:tav tm="100000">
                                              <p:val>
                                                <p:strVal val="#ppt_x"/>
                                              </p:val>
                                            </p:tav>
                                          </p:tavLst>
                                        </p:anim>
                                        <p:anim calcmode="lin" valueType="num">
                                          <p:cBhvr>
                                            <p:cTn id="96" dur="5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anim calcmode="lin" valueType="num">
                                          <p:cBhvr>
                                            <p:cTn id="102" dur="500" fill="hold"/>
                                            <p:tgtEl>
                                              <p:spTgt spid="27"/>
                                            </p:tgtEl>
                                            <p:attrNameLst>
                                              <p:attrName>ppt_x</p:attrName>
                                            </p:attrNameLst>
                                          </p:cBhvr>
                                          <p:tavLst>
                                            <p:tav tm="0">
                                              <p:val>
                                                <p:fltVal val="0.5"/>
                                              </p:val>
                                            </p:tav>
                                            <p:tav tm="100000">
                                              <p:val>
                                                <p:strVal val="#ppt_x"/>
                                              </p:val>
                                            </p:tav>
                                          </p:tavLst>
                                        </p:anim>
                                        <p:anim calcmode="lin" valueType="num">
                                          <p:cBhvr>
                                            <p:cTn id="103" dur="500" fill="hold"/>
                                            <p:tgtEl>
                                              <p:spTgt spid="27"/>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500" fill="hold"/>
                                            <p:tgtEl>
                                              <p:spTgt spid="28"/>
                                            </p:tgtEl>
                                            <p:attrNameLst>
                                              <p:attrName>ppt_w</p:attrName>
                                            </p:attrNameLst>
                                          </p:cBhvr>
                                          <p:tavLst>
                                            <p:tav tm="0">
                                              <p:val>
                                                <p:fltVal val="0"/>
                                              </p:val>
                                            </p:tav>
                                            <p:tav tm="100000">
                                              <p:val>
                                                <p:strVal val="#ppt_w"/>
                                              </p:val>
                                            </p:tav>
                                          </p:tavLst>
                                        </p:anim>
                                        <p:anim calcmode="lin" valueType="num">
                                          <p:cBhvr>
                                            <p:cTn id="107" dur="500" fill="hold"/>
                                            <p:tgtEl>
                                              <p:spTgt spid="28"/>
                                            </p:tgtEl>
                                            <p:attrNameLst>
                                              <p:attrName>ppt_h</p:attrName>
                                            </p:attrNameLst>
                                          </p:cBhvr>
                                          <p:tavLst>
                                            <p:tav tm="0">
                                              <p:val>
                                                <p:fltVal val="0"/>
                                              </p:val>
                                            </p:tav>
                                            <p:tav tm="100000">
                                              <p:val>
                                                <p:strVal val="#ppt_h"/>
                                              </p:val>
                                            </p:tav>
                                          </p:tavLst>
                                        </p:anim>
                                        <p:animEffect transition="in" filter="fade">
                                          <p:cBhvr>
                                            <p:cTn id="108" dur="500"/>
                                            <p:tgtEl>
                                              <p:spTgt spid="28"/>
                                            </p:tgtEl>
                                          </p:cBhvr>
                                        </p:animEffect>
                                        <p:anim calcmode="lin" valueType="num">
                                          <p:cBhvr>
                                            <p:cTn id="109" dur="500" fill="hold"/>
                                            <p:tgtEl>
                                              <p:spTgt spid="28"/>
                                            </p:tgtEl>
                                            <p:attrNameLst>
                                              <p:attrName>ppt_x</p:attrName>
                                            </p:attrNameLst>
                                          </p:cBhvr>
                                          <p:tavLst>
                                            <p:tav tm="0">
                                              <p:val>
                                                <p:fltVal val="0.5"/>
                                              </p:val>
                                            </p:tav>
                                            <p:tav tm="100000">
                                              <p:val>
                                                <p:strVal val="#ppt_x"/>
                                              </p:val>
                                            </p:tav>
                                          </p:tavLst>
                                        </p:anim>
                                        <p:anim calcmode="lin" valueType="num">
                                          <p:cBhvr>
                                            <p:cTn id="110" dur="500" fill="hold"/>
                                            <p:tgtEl>
                                              <p:spTgt spid="28"/>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Effect transition="in" filter="fade">
                                          <p:cBhvr>
                                            <p:cTn id="115" dur="500"/>
                                            <p:tgtEl>
                                              <p:spTgt spid="30"/>
                                            </p:tgtEl>
                                          </p:cBhvr>
                                        </p:animEffect>
                                        <p:anim calcmode="lin" valueType="num">
                                          <p:cBhvr>
                                            <p:cTn id="116" dur="500" fill="hold"/>
                                            <p:tgtEl>
                                              <p:spTgt spid="30"/>
                                            </p:tgtEl>
                                            <p:attrNameLst>
                                              <p:attrName>ppt_x</p:attrName>
                                            </p:attrNameLst>
                                          </p:cBhvr>
                                          <p:tavLst>
                                            <p:tav tm="0">
                                              <p:val>
                                                <p:fltVal val="0.5"/>
                                              </p:val>
                                            </p:tav>
                                            <p:tav tm="100000">
                                              <p:val>
                                                <p:strVal val="#ppt_x"/>
                                              </p:val>
                                            </p:tav>
                                          </p:tavLst>
                                        </p:anim>
                                        <p:anim calcmode="lin" valueType="num">
                                          <p:cBhvr>
                                            <p:cTn id="117" dur="500" fill="hold"/>
                                            <p:tgtEl>
                                              <p:spTgt spid="30"/>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Effect transition="in" filter="fade">
                                          <p:cBhvr>
                                            <p:cTn id="122" dur="500"/>
                                            <p:tgtEl>
                                              <p:spTgt spid="31"/>
                                            </p:tgtEl>
                                          </p:cBhvr>
                                        </p:animEffect>
                                        <p:anim calcmode="lin" valueType="num">
                                          <p:cBhvr>
                                            <p:cTn id="123" dur="500" fill="hold"/>
                                            <p:tgtEl>
                                              <p:spTgt spid="31"/>
                                            </p:tgtEl>
                                            <p:attrNameLst>
                                              <p:attrName>ppt_x</p:attrName>
                                            </p:attrNameLst>
                                          </p:cBhvr>
                                          <p:tavLst>
                                            <p:tav tm="0">
                                              <p:val>
                                                <p:fltVal val="0.5"/>
                                              </p:val>
                                            </p:tav>
                                            <p:tav tm="100000">
                                              <p:val>
                                                <p:strVal val="#ppt_x"/>
                                              </p:val>
                                            </p:tav>
                                          </p:tavLst>
                                        </p:anim>
                                        <p:anim calcmode="lin" valueType="num">
                                          <p:cBhvr>
                                            <p:cTn id="124" dur="500" fill="hold"/>
                                            <p:tgtEl>
                                              <p:spTgt spid="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10" grpId="0" animBg="1"/>
          <p:bldP spid="14" grpId="0"/>
          <p:bldP spid="15" grpId="0"/>
          <p:bldP spid="16" grpId="0"/>
          <p:bldP spid="17" grpId="0"/>
          <p:bldP spid="18" grpId="0"/>
          <p:bldP spid="19" grpId="0"/>
          <p:bldP spid="20" grpId="0" animBg="1"/>
          <p:bldP spid="24" grpId="0"/>
          <p:bldP spid="25" grpId="0"/>
          <p:bldP spid="26" grpId="0" animBg="1"/>
          <p:bldP spid="27" grpId="0" animBg="1"/>
          <p:bldP spid="28" grpId="0" animBg="1"/>
          <p:bldP spid="29" grpId="0" animBg="1"/>
          <p:bldP spid="30" grpId="0" animBg="1"/>
          <p:bldP spid="3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300"/>
                                            <p:tgtEl>
                                              <p:spTgt spid="25"/>
                                            </p:tgtEl>
                                            <p:attrNameLst>
                                              <p:attrName>ppt_x</p:attrName>
                                            </p:attrNameLst>
                                          </p:cBhvr>
                                          <p:tavLst>
                                            <p:tav tm="0">
                                              <p:val>
                                                <p:strVal val="#ppt_x-#ppt_w*1.125000"/>
                                              </p:val>
                                            </p:tav>
                                            <p:tav tm="100000">
                                              <p:val>
                                                <p:strVal val="#ppt_x"/>
                                              </p:val>
                                            </p:tav>
                                          </p:tavLst>
                                        </p:anim>
                                        <p:animEffect transition="in" filter="wipe(right)">
                                          <p:cBhvr>
                                            <p:cTn id="12" dur="300"/>
                                            <p:tgtEl>
                                              <p:spTgt spid="25"/>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300"/>
                                            <p:tgtEl>
                                              <p:spTgt spid="18"/>
                                            </p:tgtEl>
                                            <p:attrNameLst>
                                              <p:attrName>ppt_x</p:attrName>
                                            </p:attrNameLst>
                                          </p:cBhvr>
                                          <p:tavLst>
                                            <p:tav tm="0">
                                              <p:val>
                                                <p:strVal val="#ppt_x-#ppt_w*1.125000"/>
                                              </p:val>
                                            </p:tav>
                                            <p:tav tm="100000">
                                              <p:val>
                                                <p:strVal val="#ppt_x"/>
                                              </p:val>
                                            </p:tav>
                                          </p:tavLst>
                                        </p:anim>
                                        <p:animEffect transition="in" filter="wipe(right)">
                                          <p:cBhvr>
                                            <p:cTn id="16" dur="300"/>
                                            <p:tgtEl>
                                              <p:spTgt spid="18"/>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300"/>
                                            <p:tgtEl>
                                              <p:spTgt spid="19"/>
                                            </p:tgtEl>
                                            <p:attrNameLst>
                                              <p:attrName>ppt_x</p:attrName>
                                            </p:attrNameLst>
                                          </p:cBhvr>
                                          <p:tavLst>
                                            <p:tav tm="0">
                                              <p:val>
                                                <p:strVal val="#ppt_x+#ppt_w*1.125000"/>
                                              </p:val>
                                            </p:tav>
                                            <p:tav tm="100000">
                                              <p:val>
                                                <p:strVal val="#ppt_x"/>
                                              </p:val>
                                            </p:tav>
                                          </p:tavLst>
                                        </p:anim>
                                        <p:animEffect transition="in" filter="wipe(left)">
                                          <p:cBhvr>
                                            <p:cTn id="25" dur="300"/>
                                            <p:tgtEl>
                                              <p:spTgt spid="19"/>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300"/>
                                            <p:tgtEl>
                                              <p:spTgt spid="24"/>
                                            </p:tgtEl>
                                            <p:attrNameLst>
                                              <p:attrName>ppt_x</p:attrName>
                                            </p:attrNameLst>
                                          </p:cBhvr>
                                          <p:tavLst>
                                            <p:tav tm="0">
                                              <p:val>
                                                <p:strVal val="#ppt_x+#ppt_w*1.125000"/>
                                              </p:val>
                                            </p:tav>
                                            <p:tav tm="100000">
                                              <p:val>
                                                <p:strVal val="#ppt_x"/>
                                              </p:val>
                                            </p:tav>
                                          </p:tavLst>
                                        </p:anim>
                                        <p:animEffect transition="in" filter="wipe(left)">
                                          <p:cBhvr>
                                            <p:cTn id="29" dur="300"/>
                                            <p:tgtEl>
                                              <p:spTgt spid="24"/>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300"/>
                                            <p:tgtEl>
                                              <p:spTgt spid="2"/>
                                            </p:tgtEl>
                                            <p:attrNameLst>
                                              <p:attrName>ppt_x</p:attrName>
                                            </p:attrNameLst>
                                          </p:cBhvr>
                                          <p:tavLst>
                                            <p:tav tm="0">
                                              <p:val>
                                                <p:strVal val="#ppt_x-#ppt_w*1.125000"/>
                                              </p:val>
                                            </p:tav>
                                            <p:tav tm="100000">
                                              <p:val>
                                                <p:strVal val="#ppt_x"/>
                                              </p:val>
                                            </p:tav>
                                          </p:tavLst>
                                        </p:anim>
                                        <p:animEffect transition="in" filter="wipe(right)">
                                          <p:cBhvr>
                                            <p:cTn id="38" dur="300"/>
                                            <p:tgtEl>
                                              <p:spTgt spid="2"/>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300"/>
                                            <p:tgtEl>
                                              <p:spTgt spid="15"/>
                                            </p:tgtEl>
                                            <p:attrNameLst>
                                              <p:attrName>ppt_x</p:attrName>
                                            </p:attrNameLst>
                                          </p:cBhvr>
                                          <p:tavLst>
                                            <p:tav tm="0">
                                              <p:val>
                                                <p:strVal val="#ppt_x-#ppt_w*1.125000"/>
                                              </p:val>
                                            </p:tav>
                                            <p:tav tm="100000">
                                              <p:val>
                                                <p:strVal val="#ppt_x"/>
                                              </p:val>
                                            </p:tav>
                                          </p:tavLst>
                                        </p:anim>
                                        <p:animEffect transition="in" filter="wipe(right)">
                                          <p:cBhvr>
                                            <p:cTn id="42" dur="300"/>
                                            <p:tgtEl>
                                              <p:spTgt spid="15"/>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300"/>
                                            <p:tgtEl>
                                              <p:spTgt spid="4"/>
                                            </p:tgtEl>
                                            <p:attrNameLst>
                                              <p:attrName>ppt_x</p:attrName>
                                            </p:attrNameLst>
                                          </p:cBhvr>
                                          <p:tavLst>
                                            <p:tav tm="0">
                                              <p:val>
                                                <p:strVal val="#ppt_x+#ppt_w*1.125000"/>
                                              </p:val>
                                            </p:tav>
                                            <p:tav tm="100000">
                                              <p:val>
                                                <p:strVal val="#ppt_x"/>
                                              </p:val>
                                            </p:tav>
                                          </p:tavLst>
                                        </p:anim>
                                        <p:animEffect transition="in" filter="wipe(left)">
                                          <p:cBhvr>
                                            <p:cTn id="51" dur="300"/>
                                            <p:tgtEl>
                                              <p:spTgt spid="4"/>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300"/>
                                            <p:tgtEl>
                                              <p:spTgt spid="17"/>
                                            </p:tgtEl>
                                            <p:attrNameLst>
                                              <p:attrName>ppt_x</p:attrName>
                                            </p:attrNameLst>
                                          </p:cBhvr>
                                          <p:tavLst>
                                            <p:tav tm="0">
                                              <p:val>
                                                <p:strVal val="#ppt_x+#ppt_w*1.125000"/>
                                              </p:val>
                                            </p:tav>
                                            <p:tav tm="100000">
                                              <p:val>
                                                <p:strVal val="#ppt_x"/>
                                              </p:val>
                                            </p:tav>
                                          </p:tavLst>
                                        </p:anim>
                                        <p:animEffect transition="in" filter="wipe(left)">
                                          <p:cBhvr>
                                            <p:cTn id="55" dur="300"/>
                                            <p:tgtEl>
                                              <p:spTgt spid="17"/>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0-#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300"/>
                                            <p:tgtEl>
                                              <p:spTgt spid="16"/>
                                            </p:tgtEl>
                                            <p:attrNameLst>
                                              <p:attrName>ppt_x</p:attrName>
                                            </p:attrNameLst>
                                          </p:cBhvr>
                                          <p:tavLst>
                                            <p:tav tm="0">
                                              <p:val>
                                                <p:strVal val="#ppt_x-#ppt_w*1.125000"/>
                                              </p:val>
                                            </p:tav>
                                            <p:tav tm="100000">
                                              <p:val>
                                                <p:strVal val="#ppt_x"/>
                                              </p:val>
                                            </p:tav>
                                          </p:tavLst>
                                        </p:anim>
                                        <p:animEffect transition="in" filter="wipe(right)">
                                          <p:cBhvr>
                                            <p:cTn id="64" dur="300"/>
                                            <p:tgtEl>
                                              <p:spTgt spid="16"/>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300"/>
                                            <p:tgtEl>
                                              <p:spTgt spid="3"/>
                                            </p:tgtEl>
                                            <p:attrNameLst>
                                              <p:attrName>ppt_x</p:attrName>
                                            </p:attrNameLst>
                                          </p:cBhvr>
                                          <p:tavLst>
                                            <p:tav tm="0">
                                              <p:val>
                                                <p:strVal val="#ppt_x-#ppt_w*1.125000"/>
                                              </p:val>
                                            </p:tav>
                                            <p:tav tm="100000">
                                              <p:val>
                                                <p:strVal val="#ppt_x"/>
                                              </p:val>
                                            </p:tav>
                                          </p:tavLst>
                                        </p:anim>
                                        <p:animEffect transition="in" filter="wipe(right)">
                                          <p:cBhvr>
                                            <p:cTn id="68" dur="300"/>
                                            <p:tgtEl>
                                              <p:spTgt spid="3"/>
                                            </p:tgtEl>
                                          </p:cBhvr>
                                        </p:animEffect>
                                      </p:childTnLst>
                                    </p:cTn>
                                  </p:par>
                                </p:childTnLst>
                              </p:cTn>
                            </p:par>
                            <p:par>
                              <p:cTn id="69" fill="hold">
                                <p:stCondLst>
                                  <p:cond delay="2500"/>
                                </p:stCondLst>
                                <p:childTnLst>
                                  <p:par>
                                    <p:cTn id="70" presetID="2" presetClass="entr" presetSubtype="2"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1+#ppt_w/2"/>
                                              </p:val>
                                            </p:tav>
                                            <p:tav tm="100000">
                                              <p:val>
                                                <p:strVal val="#ppt_x"/>
                                              </p:val>
                                            </p:tav>
                                          </p:tavLst>
                                        </p:anim>
                                        <p:anim calcmode="lin" valueType="num">
                                          <p:cBhvr additive="base">
                                            <p:cTn id="73" dur="500" fill="hold"/>
                                            <p:tgtEl>
                                              <p:spTgt spid="10"/>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300"/>
                                            <p:tgtEl>
                                              <p:spTgt spid="5"/>
                                            </p:tgtEl>
                                            <p:attrNameLst>
                                              <p:attrName>ppt_x</p:attrName>
                                            </p:attrNameLst>
                                          </p:cBhvr>
                                          <p:tavLst>
                                            <p:tav tm="0">
                                              <p:val>
                                                <p:strVal val="#ppt_x+#ppt_w*1.125000"/>
                                              </p:val>
                                            </p:tav>
                                            <p:tav tm="100000">
                                              <p:val>
                                                <p:strVal val="#ppt_x"/>
                                              </p:val>
                                            </p:tav>
                                          </p:tavLst>
                                        </p:anim>
                                        <p:animEffect transition="in" filter="wipe(left)">
                                          <p:cBhvr>
                                            <p:cTn id="77" dur="300"/>
                                            <p:tgtEl>
                                              <p:spTgt spid="5"/>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300"/>
                                            <p:tgtEl>
                                              <p:spTgt spid="14"/>
                                            </p:tgtEl>
                                            <p:attrNameLst>
                                              <p:attrName>ppt_x</p:attrName>
                                            </p:attrNameLst>
                                          </p:cBhvr>
                                          <p:tavLst>
                                            <p:tav tm="0">
                                              <p:val>
                                                <p:strVal val="#ppt_x+#ppt_w*1.125000"/>
                                              </p:val>
                                            </p:tav>
                                            <p:tav tm="100000">
                                              <p:val>
                                                <p:strVal val="#ppt_x"/>
                                              </p:val>
                                            </p:tav>
                                          </p:tavLst>
                                        </p:anim>
                                        <p:animEffect transition="in" filter="wipe(left)">
                                          <p:cBhvr>
                                            <p:cTn id="81" dur="300"/>
                                            <p:tgtEl>
                                              <p:spTgt spid="14"/>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Effect transition="in" filter="fade">
                                          <p:cBhvr>
                                            <p:cTn id="87" dur="500"/>
                                            <p:tgtEl>
                                              <p:spTgt spid="29"/>
                                            </p:tgtEl>
                                          </p:cBhvr>
                                        </p:animEffect>
                                        <p:anim calcmode="lin" valueType="num">
                                          <p:cBhvr>
                                            <p:cTn id="88" dur="500" fill="hold"/>
                                            <p:tgtEl>
                                              <p:spTgt spid="29"/>
                                            </p:tgtEl>
                                            <p:attrNameLst>
                                              <p:attrName>ppt_x</p:attrName>
                                            </p:attrNameLst>
                                          </p:cBhvr>
                                          <p:tavLst>
                                            <p:tav tm="0">
                                              <p:val>
                                                <p:fltVal val="0.5"/>
                                              </p:val>
                                            </p:tav>
                                            <p:tav tm="100000">
                                              <p:val>
                                                <p:strVal val="#ppt_x"/>
                                              </p:val>
                                            </p:tav>
                                          </p:tavLst>
                                        </p:anim>
                                        <p:anim calcmode="lin" valueType="num">
                                          <p:cBhvr>
                                            <p:cTn id="89" dur="500" fill="hold"/>
                                            <p:tgtEl>
                                              <p:spTgt spid="29"/>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animEffect transition="in" filter="fade">
                                          <p:cBhvr>
                                            <p:cTn id="94" dur="500"/>
                                            <p:tgtEl>
                                              <p:spTgt spid="26"/>
                                            </p:tgtEl>
                                          </p:cBhvr>
                                        </p:animEffect>
                                        <p:anim calcmode="lin" valueType="num">
                                          <p:cBhvr>
                                            <p:cTn id="95" dur="500" fill="hold"/>
                                            <p:tgtEl>
                                              <p:spTgt spid="26"/>
                                            </p:tgtEl>
                                            <p:attrNameLst>
                                              <p:attrName>ppt_x</p:attrName>
                                            </p:attrNameLst>
                                          </p:cBhvr>
                                          <p:tavLst>
                                            <p:tav tm="0">
                                              <p:val>
                                                <p:fltVal val="0.5"/>
                                              </p:val>
                                            </p:tav>
                                            <p:tav tm="100000">
                                              <p:val>
                                                <p:strVal val="#ppt_x"/>
                                              </p:val>
                                            </p:tav>
                                          </p:tavLst>
                                        </p:anim>
                                        <p:anim calcmode="lin" valueType="num">
                                          <p:cBhvr>
                                            <p:cTn id="96" dur="5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anim calcmode="lin" valueType="num">
                                          <p:cBhvr>
                                            <p:cTn id="102" dur="500" fill="hold"/>
                                            <p:tgtEl>
                                              <p:spTgt spid="27"/>
                                            </p:tgtEl>
                                            <p:attrNameLst>
                                              <p:attrName>ppt_x</p:attrName>
                                            </p:attrNameLst>
                                          </p:cBhvr>
                                          <p:tavLst>
                                            <p:tav tm="0">
                                              <p:val>
                                                <p:fltVal val="0.5"/>
                                              </p:val>
                                            </p:tav>
                                            <p:tav tm="100000">
                                              <p:val>
                                                <p:strVal val="#ppt_x"/>
                                              </p:val>
                                            </p:tav>
                                          </p:tavLst>
                                        </p:anim>
                                        <p:anim calcmode="lin" valueType="num">
                                          <p:cBhvr>
                                            <p:cTn id="103" dur="500" fill="hold"/>
                                            <p:tgtEl>
                                              <p:spTgt spid="27"/>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500" fill="hold"/>
                                            <p:tgtEl>
                                              <p:spTgt spid="28"/>
                                            </p:tgtEl>
                                            <p:attrNameLst>
                                              <p:attrName>ppt_w</p:attrName>
                                            </p:attrNameLst>
                                          </p:cBhvr>
                                          <p:tavLst>
                                            <p:tav tm="0">
                                              <p:val>
                                                <p:fltVal val="0"/>
                                              </p:val>
                                            </p:tav>
                                            <p:tav tm="100000">
                                              <p:val>
                                                <p:strVal val="#ppt_w"/>
                                              </p:val>
                                            </p:tav>
                                          </p:tavLst>
                                        </p:anim>
                                        <p:anim calcmode="lin" valueType="num">
                                          <p:cBhvr>
                                            <p:cTn id="107" dur="500" fill="hold"/>
                                            <p:tgtEl>
                                              <p:spTgt spid="28"/>
                                            </p:tgtEl>
                                            <p:attrNameLst>
                                              <p:attrName>ppt_h</p:attrName>
                                            </p:attrNameLst>
                                          </p:cBhvr>
                                          <p:tavLst>
                                            <p:tav tm="0">
                                              <p:val>
                                                <p:fltVal val="0"/>
                                              </p:val>
                                            </p:tav>
                                            <p:tav tm="100000">
                                              <p:val>
                                                <p:strVal val="#ppt_h"/>
                                              </p:val>
                                            </p:tav>
                                          </p:tavLst>
                                        </p:anim>
                                        <p:animEffect transition="in" filter="fade">
                                          <p:cBhvr>
                                            <p:cTn id="108" dur="500"/>
                                            <p:tgtEl>
                                              <p:spTgt spid="28"/>
                                            </p:tgtEl>
                                          </p:cBhvr>
                                        </p:animEffect>
                                        <p:anim calcmode="lin" valueType="num">
                                          <p:cBhvr>
                                            <p:cTn id="109" dur="500" fill="hold"/>
                                            <p:tgtEl>
                                              <p:spTgt spid="28"/>
                                            </p:tgtEl>
                                            <p:attrNameLst>
                                              <p:attrName>ppt_x</p:attrName>
                                            </p:attrNameLst>
                                          </p:cBhvr>
                                          <p:tavLst>
                                            <p:tav tm="0">
                                              <p:val>
                                                <p:fltVal val="0.5"/>
                                              </p:val>
                                            </p:tav>
                                            <p:tav tm="100000">
                                              <p:val>
                                                <p:strVal val="#ppt_x"/>
                                              </p:val>
                                            </p:tav>
                                          </p:tavLst>
                                        </p:anim>
                                        <p:anim calcmode="lin" valueType="num">
                                          <p:cBhvr>
                                            <p:cTn id="110" dur="500" fill="hold"/>
                                            <p:tgtEl>
                                              <p:spTgt spid="28"/>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Effect transition="in" filter="fade">
                                          <p:cBhvr>
                                            <p:cTn id="115" dur="500"/>
                                            <p:tgtEl>
                                              <p:spTgt spid="30"/>
                                            </p:tgtEl>
                                          </p:cBhvr>
                                        </p:animEffect>
                                        <p:anim calcmode="lin" valueType="num">
                                          <p:cBhvr>
                                            <p:cTn id="116" dur="500" fill="hold"/>
                                            <p:tgtEl>
                                              <p:spTgt spid="30"/>
                                            </p:tgtEl>
                                            <p:attrNameLst>
                                              <p:attrName>ppt_x</p:attrName>
                                            </p:attrNameLst>
                                          </p:cBhvr>
                                          <p:tavLst>
                                            <p:tav tm="0">
                                              <p:val>
                                                <p:fltVal val="0.5"/>
                                              </p:val>
                                            </p:tav>
                                            <p:tav tm="100000">
                                              <p:val>
                                                <p:strVal val="#ppt_x"/>
                                              </p:val>
                                            </p:tav>
                                          </p:tavLst>
                                        </p:anim>
                                        <p:anim calcmode="lin" valueType="num">
                                          <p:cBhvr>
                                            <p:cTn id="117" dur="500" fill="hold"/>
                                            <p:tgtEl>
                                              <p:spTgt spid="30"/>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Effect transition="in" filter="fade">
                                          <p:cBhvr>
                                            <p:cTn id="122" dur="500"/>
                                            <p:tgtEl>
                                              <p:spTgt spid="31"/>
                                            </p:tgtEl>
                                          </p:cBhvr>
                                        </p:animEffect>
                                        <p:anim calcmode="lin" valueType="num">
                                          <p:cBhvr>
                                            <p:cTn id="123" dur="500" fill="hold"/>
                                            <p:tgtEl>
                                              <p:spTgt spid="31"/>
                                            </p:tgtEl>
                                            <p:attrNameLst>
                                              <p:attrName>ppt_x</p:attrName>
                                            </p:attrNameLst>
                                          </p:cBhvr>
                                          <p:tavLst>
                                            <p:tav tm="0">
                                              <p:val>
                                                <p:fltVal val="0.5"/>
                                              </p:val>
                                            </p:tav>
                                            <p:tav tm="100000">
                                              <p:val>
                                                <p:strVal val="#ppt_x"/>
                                              </p:val>
                                            </p:tav>
                                          </p:tavLst>
                                        </p:anim>
                                        <p:anim calcmode="lin" valueType="num">
                                          <p:cBhvr>
                                            <p:cTn id="124" dur="500" fill="hold"/>
                                            <p:tgtEl>
                                              <p:spTgt spid="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10" grpId="0" animBg="1"/>
          <p:bldP spid="14" grpId="0"/>
          <p:bldP spid="15" grpId="0"/>
          <p:bldP spid="16" grpId="0"/>
          <p:bldP spid="17" grpId="0"/>
          <p:bldP spid="18" grpId="0"/>
          <p:bldP spid="19" grpId="0"/>
          <p:bldP spid="20" grpId="0" animBg="1"/>
          <p:bldP spid="24" grpId="0"/>
          <p:bldP spid="25" grpId="0"/>
          <p:bldP spid="26" grpId="0" animBg="1"/>
          <p:bldP spid="27" grpId="0" animBg="1"/>
          <p:bldP spid="28" grpId="0" animBg="1"/>
          <p:bldP spid="29" grpId="0" animBg="1"/>
          <p:bldP spid="30" grpId="0" animBg="1"/>
          <p:bldP spid="31"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773787"/>
            <a:ext cx="2685351" cy="646331"/>
          </a:xfrm>
          <a:prstGeom prst="rect">
            <a:avLst/>
          </a:prstGeom>
          <a:noFill/>
        </p:spPr>
        <p:txBody>
          <a:bodyPr wrap="none" rtlCol="0">
            <a:spAutoFit/>
          </a:bodyPr>
          <a:lstStyle/>
          <a:p>
            <a:pPr marL="0" lvl="1"/>
            <a:r>
              <a:rPr lang="zh-CN" altLang="en-US" sz="3600" b="1" spc="300" dirty="0" smtClean="0">
                <a:solidFill>
                  <a:srgbClr val="C00000"/>
                </a:solidFill>
                <a:latin typeface="微软雅黑" panose="020B0503020204020204" pitchFamily="34" charset="-122"/>
                <a:ea typeface="微软雅黑" panose="020B0503020204020204" pitchFamily="34" charset="-122"/>
              </a:rPr>
              <a:t>产品与运营</a:t>
            </a:r>
            <a:endParaRPr lang="zh-CN" altLang="en-US" sz="3600" b="1" spc="300"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产品概述</a:t>
            </a:r>
            <a:endParaRPr lang="zh-CN" altLang="en-US" sz="1500" dirty="0">
              <a:latin typeface="微软雅黑" panose="020B0503020204020204" pitchFamily="34" charset="-122"/>
              <a:ea typeface="微软雅黑" panose="020B0503020204020204"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产品形式</a:t>
            </a:r>
            <a:endParaRPr lang="zh-CN" altLang="en-US" sz="15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产品功能</a:t>
            </a:r>
            <a:endParaRPr lang="zh-CN" altLang="en-US" sz="1500" dirty="0">
              <a:latin typeface="微软雅黑" panose="020B0503020204020204" pitchFamily="34" charset="-122"/>
              <a:ea typeface="微软雅黑" panose="020B0503020204020204"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网络营销方案</a:t>
            </a:r>
            <a:endParaRPr lang="zh-CN" altLang="en-US" sz="1500" dirty="0">
              <a:latin typeface="微软雅黑" panose="020B0503020204020204" pitchFamily="34" charset="-122"/>
              <a:ea typeface="微软雅黑" panose="020B0503020204020204"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线</a:t>
            </a:r>
            <a:r>
              <a:rPr lang="zh-CN" altLang="en-US" sz="1500" dirty="0" smtClean="0">
                <a:latin typeface="微软雅黑" panose="020B0503020204020204" pitchFamily="34" charset="-122"/>
                <a:ea typeface="微软雅黑" panose="020B0503020204020204" pitchFamily="34" charset="-122"/>
              </a:rPr>
              <a:t>下推广方案</a:t>
            </a:r>
            <a:endParaRPr lang="zh-CN" altLang="en-US" sz="1500" dirty="0">
              <a:latin typeface="微软雅黑" panose="020B0503020204020204" pitchFamily="34" charset="-122"/>
              <a:ea typeface="微软雅黑" panose="020B0503020204020204" pitchFamily="34" charset="-122"/>
            </a:endParaRPr>
          </a:p>
        </p:txBody>
      </p:sp>
      <p:sp>
        <p:nvSpPr>
          <p:cNvPr id="13" name="文本框 9"/>
          <p:cNvSpPr txBox="1"/>
          <p:nvPr/>
        </p:nvSpPr>
        <p:spPr>
          <a:xfrm>
            <a:off x="5804420" y="296964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执行方式</a:t>
            </a:r>
            <a:endParaRPr lang="zh-CN" altLang="en-US" sz="1500" dirty="0">
              <a:latin typeface="微软雅黑" panose="020B0503020204020204" pitchFamily="34" charset="-122"/>
              <a:ea typeface="微软雅黑" panose="020B0503020204020204" pitchFamily="34" charset="-122"/>
            </a:endParaRPr>
          </a:p>
        </p:txBody>
      </p:sp>
      <p:sp>
        <p:nvSpPr>
          <p:cNvPr id="14" name="文本框 9"/>
          <p:cNvSpPr txBox="1"/>
          <p:nvPr/>
        </p:nvSpPr>
        <p:spPr>
          <a:xfrm>
            <a:off x="5804419" y="329102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利润来源分析</a:t>
            </a:r>
            <a:endParaRPr lang="zh-CN" altLang="en-US" sz="15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2461912" y="2896649"/>
            <a:ext cx="902846" cy="246221"/>
          </a:xfrm>
          <a:prstGeom prst="rect">
            <a:avLst/>
          </a:prstGeom>
          <a:noFill/>
        </p:spPr>
        <p:txBody>
          <a:bodyPr wrap="square" lIns="0" tIns="0" rIns="0" bIns="0" rtlCol="0">
            <a:spAutoFit/>
          </a:bodyPr>
          <a:lstStyle/>
          <a:p>
            <a:r>
              <a:rPr lang="en-US" altLang="zh-CN" sz="1600" dirty="0" smtClean="0">
                <a:latin typeface="微软雅黑" panose="020B0503020204020204" pitchFamily="34" charset="-122"/>
                <a:ea typeface="微软雅黑" panose="020B0503020204020204" pitchFamily="34" charset="-122"/>
              </a:rPr>
              <a:t>PART 03</a:t>
            </a:r>
            <a:endParaRPr lang="zh-CN" altLang="en-US" sz="1600" dirty="0" smtClean="0">
              <a:latin typeface="微软雅黑" panose="020B0503020204020204" pitchFamily="34" charset="-122"/>
              <a:ea typeface="微软雅黑" panose="020B0503020204020204"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p:nvPr/>
          </p:nvSpPr>
          <p:spPr bwMode="auto">
            <a:xfrm>
              <a:off x="2563246" y="1776063"/>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latin typeface="微软雅黑" panose="020B0503020204020204" pitchFamily="34" charset="-122"/>
                <a:ea typeface="微软雅黑" panose="020B0503020204020204" pitchFamily="34" charset="-122"/>
              </a:rPr>
              <a:t>公司与团队</a:t>
            </a:r>
            <a:endParaRPr lang="zh-CN" altLang="en-US" sz="2000" b="1" dirty="0">
              <a:latin typeface="微软雅黑" panose="020B0503020204020204" pitchFamily="34" charset="-122"/>
              <a:ea typeface="微软雅黑" panose="020B0503020204020204" pitchFamily="34" charset="-122"/>
            </a:endParaRPr>
          </a:p>
        </p:txBody>
      </p:sp>
      <p:sp>
        <p:nvSpPr>
          <p:cNvPr id="5"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latin typeface="微软雅黑" panose="020B0503020204020204" pitchFamily="34" charset="-122"/>
                <a:ea typeface="微软雅黑" panose="020B0503020204020204" pitchFamily="34" charset="-122"/>
              </a:rPr>
              <a:t>项目介绍</a:t>
            </a:r>
            <a:endParaRPr lang="zh-CN" altLang="en-US" sz="2000" b="1" dirty="0">
              <a:latin typeface="微软雅黑" panose="020B0503020204020204" pitchFamily="34" charset="-122"/>
              <a:ea typeface="微软雅黑" panose="020B0503020204020204" pitchFamily="34" charset="-122"/>
            </a:endParaRPr>
          </a:p>
        </p:txBody>
      </p:sp>
      <p:sp>
        <p:nvSpPr>
          <p:cNvPr id="6"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latin typeface="微软雅黑" panose="020B0503020204020204" pitchFamily="34" charset="-122"/>
                <a:ea typeface="微软雅黑" panose="020B0503020204020204" pitchFamily="34" charset="-122"/>
              </a:rPr>
              <a:t>产品与运营</a:t>
            </a:r>
            <a:endParaRPr lang="zh-CN" altLang="en-US" sz="2000" b="1" dirty="0">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000" b="1" dirty="0">
                <a:latin typeface="微软雅黑" panose="020B0503020204020204" pitchFamily="34" charset="-122"/>
                <a:ea typeface="微软雅黑" panose="020B0503020204020204" pitchFamily="34" charset="-122"/>
              </a:rPr>
              <a:t>发展前景</a:t>
            </a:r>
            <a:endParaRPr lang="zh-CN" sz="2000" b="1" dirty="0">
              <a:latin typeface="微软雅黑" panose="020B0503020204020204" pitchFamily="34" charset="-122"/>
              <a:ea typeface="微软雅黑" panose="020B0503020204020204" pitchFamily="34" charset="-122"/>
            </a:endParaRPr>
          </a:p>
        </p:txBody>
      </p:sp>
      <p:sp>
        <p:nvSpPr>
          <p:cNvPr id="8" name="TextBox 7"/>
          <p:cNvSpPr txBox="1"/>
          <p:nvPr/>
        </p:nvSpPr>
        <p:spPr>
          <a:xfrm>
            <a:off x="984119" y="2246468"/>
            <a:ext cx="748923" cy="261610"/>
          </a:xfrm>
          <a:prstGeom prst="rect">
            <a:avLst/>
          </a:prstGeom>
          <a:noFill/>
        </p:spPr>
        <p:txBody>
          <a:bodyPr wrap="none" rtlCol="0">
            <a:spAutoFit/>
          </a:bodyPr>
          <a:lstStyle/>
          <a:p>
            <a:pPr marL="0" lvl="1" algn="ctr"/>
            <a:r>
              <a:rPr lang="zh-CN" altLang="en-US" sz="1100" dirty="0" smtClean="0">
                <a:latin typeface="微软雅黑" panose="020B0503020204020204" pitchFamily="34" charset="-122"/>
                <a:ea typeface="微软雅黑" panose="020B0503020204020204" pitchFamily="34" charset="-122"/>
              </a:rPr>
              <a:t>我们是谁</a:t>
            </a:r>
            <a:endParaRPr lang="zh-CN" altLang="en-US" sz="1100" dirty="0">
              <a:latin typeface="微软雅黑" panose="020B0503020204020204" pitchFamily="34" charset="-122"/>
              <a:ea typeface="微软雅黑" panose="020B0503020204020204" pitchFamily="34" charset="-122"/>
            </a:endParaRPr>
          </a:p>
        </p:txBody>
      </p:sp>
      <p:sp>
        <p:nvSpPr>
          <p:cNvPr id="9" name="TextBox 8"/>
          <p:cNvSpPr txBox="1"/>
          <p:nvPr/>
        </p:nvSpPr>
        <p:spPr>
          <a:xfrm>
            <a:off x="2395306" y="3256146"/>
            <a:ext cx="1031051" cy="261610"/>
          </a:xfrm>
          <a:prstGeom prst="rect">
            <a:avLst/>
          </a:prstGeom>
          <a:noFill/>
        </p:spPr>
        <p:txBody>
          <a:bodyPr wrap="none" rtlCol="0">
            <a:spAutoFit/>
          </a:bodyPr>
          <a:lstStyle/>
          <a:p>
            <a:pPr marL="0" lvl="1" algn="ctr"/>
            <a:r>
              <a:rPr lang="zh-CN" altLang="en-US" sz="1100" dirty="0" smtClean="0">
                <a:latin typeface="微软雅黑" panose="020B0503020204020204" pitchFamily="34" charset="-122"/>
                <a:ea typeface="微软雅黑" panose="020B0503020204020204" pitchFamily="34" charset="-122"/>
              </a:rPr>
              <a:t>我们要做什么</a:t>
            </a:r>
            <a:endParaRPr lang="zh-CN" altLang="en-US" sz="11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4064604" y="2233018"/>
            <a:ext cx="889987" cy="261610"/>
          </a:xfrm>
          <a:prstGeom prst="rect">
            <a:avLst/>
          </a:prstGeom>
          <a:noFill/>
        </p:spPr>
        <p:txBody>
          <a:bodyPr wrap="none" rtlCol="0">
            <a:spAutoFit/>
          </a:bodyPr>
          <a:lstStyle/>
          <a:p>
            <a:pPr marL="0" lvl="1" algn="ctr"/>
            <a:r>
              <a:rPr lang="zh-CN" altLang="en-US" sz="1100" dirty="0" smtClean="0">
                <a:latin typeface="微软雅黑" panose="020B0503020204020204" pitchFamily="34" charset="-122"/>
                <a:ea typeface="微软雅黑" panose="020B0503020204020204" pitchFamily="34" charset="-122"/>
              </a:rPr>
              <a:t>我们怎么做</a:t>
            </a:r>
            <a:endParaRPr lang="zh-CN" altLang="en-US" sz="11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5529432" y="3254811"/>
            <a:ext cx="1172117" cy="261610"/>
          </a:xfrm>
          <a:prstGeom prst="rect">
            <a:avLst/>
          </a:prstGeom>
          <a:noFill/>
        </p:spPr>
        <p:txBody>
          <a:bodyPr wrap="none" rtlCol="0">
            <a:spAutoFit/>
          </a:bodyPr>
          <a:lstStyle/>
          <a:p>
            <a:pPr marL="0" lvl="1" algn="ctr"/>
            <a:r>
              <a:rPr lang="zh-CN" altLang="en-US" sz="1100" dirty="0">
                <a:latin typeface="微软雅黑" panose="020B0503020204020204" pitchFamily="34" charset="-122"/>
                <a:ea typeface="微软雅黑" panose="020B0503020204020204" pitchFamily="34" charset="-122"/>
              </a:rPr>
              <a:t>长期的战略目标</a:t>
            </a:r>
            <a:endParaRPr lang="zh-CN" altLang="en-US" sz="1100"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62349" y="2676127"/>
            <a:ext cx="1047751" cy="1047751"/>
            <a:chOff x="1008115" y="2542722"/>
            <a:chExt cx="1360493" cy="1360493"/>
          </a:xfrm>
        </p:grpSpPr>
        <p:grpSp>
          <p:nvGrpSpPr>
            <p:cNvPr id="17" name="组合 1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TextBox 17"/>
            <p:cNvSpPr txBox="1"/>
            <p:nvPr/>
          </p:nvSpPr>
          <p:spPr>
            <a:xfrm>
              <a:off x="1351287" y="2797030"/>
              <a:ext cx="649839" cy="919182"/>
            </a:xfrm>
            <a:prstGeom prst="rect">
              <a:avLst/>
            </a:prstGeom>
            <a:noFill/>
          </p:spPr>
          <p:txBody>
            <a:bodyPr wrap="none" rtlCol="0">
              <a:spAutoFit/>
            </a:bodyPr>
            <a:lstStyle/>
            <a:p>
              <a:pPr algn="ctr"/>
              <a:r>
                <a:rPr lang="en-US" altLang="zh-CN" sz="4000" b="1" dirty="0" smtClean="0">
                  <a:solidFill>
                    <a:srgbClr val="C00000"/>
                  </a:solidFill>
                  <a:latin typeface="微软雅黑" panose="020B0503020204020204" pitchFamily="34" charset="-122"/>
                  <a:ea typeface="造字工房劲黑（非商用）常规体" pitchFamily="50" charset="-122"/>
                </a:rPr>
                <a:t>1</a:t>
              </a:r>
              <a:endParaRPr lang="zh-CN" altLang="en-US" sz="4000" b="1" dirty="0">
                <a:solidFill>
                  <a:srgbClr val="C00000"/>
                </a:solidFill>
                <a:latin typeface="微软雅黑" panose="020B0503020204020204" pitchFamily="34" charset="-122"/>
                <a:ea typeface="造字工房劲黑（非商用）常规体" pitchFamily="50" charset="-122"/>
              </a:endParaRPr>
            </a:p>
          </p:txBody>
        </p:sp>
      </p:grpSp>
      <p:grpSp>
        <p:nvGrpSpPr>
          <p:cNvPr id="21" name="组合 20"/>
          <p:cNvGrpSpPr/>
          <p:nvPr/>
        </p:nvGrpSpPr>
        <p:grpSpPr>
          <a:xfrm>
            <a:off x="3998332" y="2647118"/>
            <a:ext cx="1047751" cy="1047751"/>
            <a:chOff x="4770261" y="2542722"/>
            <a:chExt cx="1360493" cy="1360493"/>
          </a:xfrm>
        </p:grpSpPr>
        <p:grpSp>
          <p:nvGrpSpPr>
            <p:cNvPr id="22" name="组合 21"/>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TextBox 22"/>
            <p:cNvSpPr txBox="1"/>
            <p:nvPr/>
          </p:nvSpPr>
          <p:spPr>
            <a:xfrm>
              <a:off x="5124493" y="2780033"/>
              <a:ext cx="649839" cy="919182"/>
            </a:xfrm>
            <a:prstGeom prst="rect">
              <a:avLst/>
            </a:prstGeom>
            <a:noFill/>
          </p:spPr>
          <p:txBody>
            <a:bodyPr wrap="none" rtlCol="0">
              <a:spAutoFit/>
            </a:bodyPr>
            <a:lstStyle/>
            <a:p>
              <a:pPr algn="ctr"/>
              <a:r>
                <a:rPr lang="en-US" altLang="zh-CN" sz="4000" b="1" dirty="0" smtClean="0">
                  <a:solidFill>
                    <a:srgbClr val="C00000"/>
                  </a:solidFill>
                  <a:latin typeface="微软雅黑" panose="020B0503020204020204" pitchFamily="34" charset="-122"/>
                  <a:ea typeface="造字工房劲黑（非商用）常规体" pitchFamily="50" charset="-122"/>
                </a:rPr>
                <a:t>3</a:t>
              </a:r>
              <a:endParaRPr lang="zh-CN" altLang="en-US" sz="4000" b="1" dirty="0">
                <a:solidFill>
                  <a:srgbClr val="C00000"/>
                </a:solidFill>
                <a:latin typeface="微软雅黑" panose="020B0503020204020204" pitchFamily="34" charset="-122"/>
                <a:ea typeface="造字工房劲黑（非商用）常规体" pitchFamily="50" charset="-122"/>
              </a:endParaRPr>
            </a:p>
          </p:txBody>
        </p:sp>
      </p:grpSp>
      <p:grpSp>
        <p:nvGrpSpPr>
          <p:cNvPr id="26" name="组合 25"/>
          <p:cNvGrpSpPr/>
          <p:nvPr/>
        </p:nvGrpSpPr>
        <p:grpSpPr>
          <a:xfrm>
            <a:off x="2398370" y="1648195"/>
            <a:ext cx="1047751" cy="1047751"/>
            <a:chOff x="2889188" y="1494971"/>
            <a:chExt cx="1360493" cy="1360493"/>
          </a:xfrm>
        </p:grpSpPr>
        <p:grpSp>
          <p:nvGrpSpPr>
            <p:cNvPr id="27" name="组合 26"/>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8" name="TextBox 27"/>
            <p:cNvSpPr txBox="1"/>
            <p:nvPr/>
          </p:nvSpPr>
          <p:spPr>
            <a:xfrm>
              <a:off x="3243268" y="1759181"/>
              <a:ext cx="649839" cy="919182"/>
            </a:xfrm>
            <a:prstGeom prst="rect">
              <a:avLst/>
            </a:prstGeom>
            <a:noFill/>
          </p:spPr>
          <p:txBody>
            <a:bodyPr wrap="none" rtlCol="0">
              <a:spAutoFit/>
            </a:bodyPr>
            <a:lstStyle/>
            <a:p>
              <a:pPr algn="ctr"/>
              <a:r>
                <a:rPr lang="en-US" altLang="zh-CN" sz="4000" b="1" dirty="0" smtClean="0">
                  <a:solidFill>
                    <a:srgbClr val="C00000"/>
                  </a:solidFill>
                  <a:latin typeface="微软雅黑" panose="020B0503020204020204" pitchFamily="34" charset="-122"/>
                  <a:ea typeface="造字工房劲黑（非商用）常规体" pitchFamily="50" charset="-122"/>
                </a:rPr>
                <a:t>2</a:t>
              </a:r>
              <a:endParaRPr lang="zh-CN" altLang="en-US" sz="4000" b="1" dirty="0">
                <a:solidFill>
                  <a:srgbClr val="C00000"/>
                </a:solidFill>
                <a:latin typeface="微软雅黑" panose="020B0503020204020204" pitchFamily="34" charset="-122"/>
                <a:ea typeface="造字工房劲黑（非商用）常规体" pitchFamily="50" charset="-122"/>
              </a:endParaRPr>
            </a:p>
          </p:txBody>
        </p:sp>
      </p:grpSp>
      <p:grpSp>
        <p:nvGrpSpPr>
          <p:cNvPr id="31" name="组合 30"/>
          <p:cNvGrpSpPr/>
          <p:nvPr/>
        </p:nvGrpSpPr>
        <p:grpSpPr>
          <a:xfrm>
            <a:off x="5582508" y="1561903"/>
            <a:ext cx="1047751" cy="1047751"/>
            <a:chOff x="6651335" y="1494971"/>
            <a:chExt cx="1360493" cy="1360493"/>
          </a:xfrm>
        </p:grpSpPr>
        <p:grpSp>
          <p:nvGrpSpPr>
            <p:cNvPr id="32" name="组合 3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TextBox 32"/>
            <p:cNvSpPr txBox="1"/>
            <p:nvPr/>
          </p:nvSpPr>
          <p:spPr>
            <a:xfrm>
              <a:off x="6980723" y="1724166"/>
              <a:ext cx="649839" cy="919182"/>
            </a:xfrm>
            <a:prstGeom prst="rect">
              <a:avLst/>
            </a:prstGeom>
            <a:noFill/>
          </p:spPr>
          <p:txBody>
            <a:bodyPr wrap="none" rtlCol="0">
              <a:spAutoFit/>
            </a:bodyPr>
            <a:lstStyle/>
            <a:p>
              <a:pPr algn="ctr"/>
              <a:r>
                <a:rPr lang="en-US" altLang="zh-CN" sz="4000" b="1" dirty="0" smtClean="0">
                  <a:solidFill>
                    <a:srgbClr val="C00000"/>
                  </a:solidFill>
                  <a:latin typeface="微软雅黑" panose="020B0503020204020204" pitchFamily="34" charset="-122"/>
                  <a:ea typeface="造字工房劲黑（非商用）常规体" pitchFamily="50" charset="-122"/>
                </a:rPr>
                <a:t>4</a:t>
              </a:r>
              <a:endParaRPr lang="zh-CN" altLang="en-US" sz="4000" b="1" dirty="0">
                <a:solidFill>
                  <a:srgbClr val="C00000"/>
                </a:solidFill>
                <a:latin typeface="微软雅黑" panose="020B0503020204020204" pitchFamily="34" charset="-122"/>
                <a:ea typeface="造字工房劲黑（非商用）常规体" pitchFamily="50" charset="-122"/>
              </a:endParaRPr>
            </a:p>
          </p:txBody>
        </p:sp>
      </p:grpSp>
      <p:grpSp>
        <p:nvGrpSpPr>
          <p:cNvPr id="36" name="组合 35"/>
          <p:cNvGrpSpPr/>
          <p:nvPr/>
        </p:nvGrpSpPr>
        <p:grpSpPr>
          <a:xfrm>
            <a:off x="7120313" y="2635778"/>
            <a:ext cx="1047751" cy="1047751"/>
            <a:chOff x="6651335" y="1494971"/>
            <a:chExt cx="1360493" cy="1360493"/>
          </a:xfrm>
        </p:grpSpPr>
        <p:grpSp>
          <p:nvGrpSpPr>
            <p:cNvPr id="37" name="组合 3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8" name="TextBox 37"/>
            <p:cNvSpPr txBox="1"/>
            <p:nvPr/>
          </p:nvSpPr>
          <p:spPr>
            <a:xfrm>
              <a:off x="7011696" y="1738356"/>
              <a:ext cx="649839" cy="919182"/>
            </a:xfrm>
            <a:prstGeom prst="rect">
              <a:avLst/>
            </a:prstGeom>
            <a:noFill/>
          </p:spPr>
          <p:txBody>
            <a:bodyPr wrap="none" rtlCol="0">
              <a:spAutoFit/>
            </a:bodyPr>
            <a:lstStyle/>
            <a:p>
              <a:pPr algn="ctr"/>
              <a:r>
                <a:rPr lang="en-US" altLang="zh-CN" sz="4000" b="1" dirty="0" smtClean="0">
                  <a:solidFill>
                    <a:srgbClr val="C00000"/>
                  </a:solidFill>
                  <a:latin typeface="微软雅黑" panose="020B0503020204020204" pitchFamily="34" charset="-122"/>
                  <a:ea typeface="造字工房劲黑（非商用）常规体" pitchFamily="50" charset="-122"/>
                </a:rPr>
                <a:t>5</a:t>
              </a:r>
              <a:endParaRPr lang="en-US" altLang="zh-CN" sz="4000" b="1" dirty="0" smtClean="0">
                <a:solidFill>
                  <a:srgbClr val="C00000"/>
                </a:solidFill>
                <a:latin typeface="微软雅黑" panose="020B0503020204020204" pitchFamily="34" charset="-122"/>
                <a:ea typeface="造字工房劲黑（非商用）常规体" pitchFamily="50" charset="-122"/>
              </a:endParaRPr>
            </a:p>
          </p:txBody>
        </p:sp>
      </p:grpSp>
      <p:sp>
        <p:nvSpPr>
          <p:cNvPr id="41"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latin typeface="微软雅黑" panose="020B0503020204020204" pitchFamily="34" charset="-122"/>
                <a:ea typeface="微软雅黑" panose="020B0503020204020204" pitchFamily="34" charset="-122"/>
              </a:rPr>
              <a:t>财务与融资</a:t>
            </a:r>
            <a:endParaRPr lang="zh-CN" altLang="en-US" sz="2000" b="1" dirty="0">
              <a:latin typeface="微软雅黑" panose="020B0503020204020204" pitchFamily="34" charset="-122"/>
              <a:ea typeface="微软雅黑" panose="020B0503020204020204" pitchFamily="34" charset="-122"/>
            </a:endParaRPr>
          </a:p>
        </p:txBody>
      </p:sp>
      <p:sp>
        <p:nvSpPr>
          <p:cNvPr id="42" name="TextBox 41"/>
          <p:cNvSpPr txBox="1"/>
          <p:nvPr/>
        </p:nvSpPr>
        <p:spPr>
          <a:xfrm>
            <a:off x="7117930" y="2211710"/>
            <a:ext cx="1031052" cy="261610"/>
          </a:xfrm>
          <a:prstGeom prst="rect">
            <a:avLst/>
          </a:prstGeom>
          <a:noFill/>
        </p:spPr>
        <p:txBody>
          <a:bodyPr wrap="none" rtlCol="0">
            <a:spAutoFit/>
          </a:bodyPr>
          <a:lstStyle/>
          <a:p>
            <a:pPr marL="0" lvl="1" algn="ctr"/>
            <a:r>
              <a:rPr lang="zh-CN" altLang="en-US" sz="1100" dirty="0" smtClean="0">
                <a:latin typeface="微软雅黑" panose="020B0503020204020204" pitchFamily="34" charset="-122"/>
                <a:ea typeface="微软雅黑" panose="020B0503020204020204" pitchFamily="34" charset="-122"/>
              </a:rPr>
              <a:t>商务合作方式</a:t>
            </a:r>
            <a:endParaRPr lang="zh-CN" altLang="en-US" sz="1100" dirty="0">
              <a:latin typeface="微软雅黑" panose="020B0503020204020204" pitchFamily="34" charset="-122"/>
              <a:ea typeface="微软雅黑" panose="020B0503020204020204" pitchFamily="34" charset="-122"/>
            </a:endParaRPr>
          </a:p>
        </p:txBody>
      </p:sp>
      <p:sp>
        <p:nvSpPr>
          <p:cNvPr id="44" name="TextBox 43"/>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目 录 页</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0"/>
                                        <p:tgtEl>
                                          <p:spTgt spid="3"/>
                                        </p:tgtEl>
                                      </p:cBhvr>
                                    </p:animEffect>
                                  </p:childTnLst>
                                </p:cTn>
                              </p:par>
                              <p:par>
                                <p:cTn id="14" presetID="53" presetClass="entr" presetSubtype="16" fill="hold" nodeType="withEffect">
                                  <p:stCondLst>
                                    <p:cond delay="30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nodeType="withEffect">
                                  <p:stCondLst>
                                    <p:cond delay="9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140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8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40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40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190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19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par>
                                <p:cTn id="69" presetID="53" presetClass="entr" presetSubtype="16" fill="hold" nodeType="withEffect">
                                  <p:stCondLst>
                                    <p:cond delay="140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par>
                                <p:cTn id="74" presetID="47" presetClass="entr" presetSubtype="0" fill="hold" grpId="0" nodeType="withEffect">
                                  <p:stCondLst>
                                    <p:cond delay="190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1000"/>
                                        <p:tgtEl>
                                          <p:spTgt spid="41"/>
                                        </p:tgtEl>
                                      </p:cBhvr>
                                    </p:animEffect>
                                    <p:anim calcmode="lin" valueType="num">
                                      <p:cBhvr>
                                        <p:cTn id="77" dur="1000" fill="hold"/>
                                        <p:tgtEl>
                                          <p:spTgt spid="41"/>
                                        </p:tgtEl>
                                        <p:attrNameLst>
                                          <p:attrName>ppt_x</p:attrName>
                                        </p:attrNameLst>
                                      </p:cBhvr>
                                      <p:tavLst>
                                        <p:tav tm="0">
                                          <p:val>
                                            <p:strVal val="#ppt_x"/>
                                          </p:val>
                                        </p:tav>
                                        <p:tav tm="100000">
                                          <p:val>
                                            <p:strVal val="#ppt_x"/>
                                          </p:val>
                                        </p:tav>
                                      </p:tavLst>
                                    </p:anim>
                                    <p:anim calcmode="lin" valueType="num">
                                      <p:cBhvr>
                                        <p:cTn id="78" dur="1000" fill="hold"/>
                                        <p:tgtEl>
                                          <p:spTgt spid="41"/>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90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586952" y="853215"/>
            <a:ext cx="3192960" cy="3950783"/>
            <a:chOff x="865232" y="1286330"/>
            <a:chExt cx="4013321" cy="4966128"/>
          </a:xfrm>
        </p:grpSpPr>
        <p:pic>
          <p:nvPicPr>
            <p:cNvPr id="3" name="Picture 3"/>
            <p:cNvPicPr>
              <a:picLocks noChangeAspect="1"/>
            </p:cNvPicPr>
            <p:nvPr/>
          </p:nvPicPr>
          <p:blipFill>
            <a:blip r:embed="rId1"/>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4" name="Rectangle 4"/>
            <p:cNvSpPr/>
            <p:nvPr/>
          </p:nvSpPr>
          <p:spPr>
            <a:xfrm>
              <a:off x="1454212" y="1875344"/>
              <a:ext cx="2840124" cy="3699194"/>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3200"/>
            </a:p>
          </p:txBody>
        </p:sp>
      </p:grpSp>
      <p:sp>
        <p:nvSpPr>
          <p:cNvPr id="17" name="矩形 16"/>
          <p:cNvSpPr>
            <a:spLocks noChangeArrowheads="1"/>
          </p:cNvSpPr>
          <p:nvPr/>
        </p:nvSpPr>
        <p:spPr bwMode="auto">
          <a:xfrm>
            <a:off x="4208606" y="3534278"/>
            <a:ext cx="843538" cy="261608"/>
          </a:xfrm>
          <a:prstGeom prst="rect">
            <a:avLst/>
          </a:prstGeom>
          <a:noFill/>
          <a:ln w="9525">
            <a:noFill/>
            <a:miter lim="800000"/>
          </a:ln>
        </p:spPr>
        <p:txBody>
          <a:bodyPr wrap="square" lIns="91435" tIns="45719" rIns="91435" bIns="45719">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4194319" y="3846285"/>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a:spLocks noChangeArrowheads="1"/>
          </p:cNvSpPr>
          <p:nvPr/>
        </p:nvSpPr>
        <p:spPr bwMode="auto">
          <a:xfrm>
            <a:off x="6402283" y="3534278"/>
            <a:ext cx="843538" cy="261608"/>
          </a:xfrm>
          <a:prstGeom prst="rect">
            <a:avLst/>
          </a:prstGeom>
          <a:noFill/>
          <a:ln w="9525">
            <a:noFill/>
            <a:miter lim="800000"/>
          </a:ln>
        </p:spPr>
        <p:txBody>
          <a:bodyPr wrap="square" lIns="91435" tIns="45719" rIns="91435" bIns="45719">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6387996" y="3846285"/>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20"/>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产品概述</a:t>
            </a:r>
            <a:endParaRPr lang="zh-CN" altLang="en-US" sz="10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195493" y="1059583"/>
            <a:ext cx="2263519" cy="350012"/>
            <a:chOff x="814328" y="3219334"/>
            <a:chExt cx="2797200" cy="432536"/>
          </a:xfrm>
        </p:grpSpPr>
        <p:grpSp>
          <p:nvGrpSpPr>
            <p:cNvPr id="24" name="组合 23"/>
            <p:cNvGrpSpPr/>
            <p:nvPr/>
          </p:nvGrpSpPr>
          <p:grpSpPr>
            <a:xfrm>
              <a:off x="814328" y="3219334"/>
              <a:ext cx="2797200" cy="432536"/>
              <a:chOff x="2173927" y="3285519"/>
              <a:chExt cx="3549387" cy="548848"/>
            </a:xfrm>
          </p:grpSpPr>
          <p:grpSp>
            <p:nvGrpSpPr>
              <p:cNvPr id="26" name="组合 25"/>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29" name="圆角矩形 28"/>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27" name="椭圆 26"/>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25" name="TextBox 2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C00000"/>
                  </a:solidFill>
                </a:rPr>
                <a:t>点击输入标题</a:t>
              </a:r>
              <a:r>
                <a:rPr lang="zh-CN" altLang="en-US" sz="1100" b="0" dirty="0" smtClean="0">
                  <a:solidFill>
                    <a:srgbClr val="C00000"/>
                  </a:solidFill>
                </a:rPr>
                <a:t>文本小标签</a:t>
              </a:r>
              <a:endParaRPr lang="zh-CN" altLang="en-US" sz="1100" b="0" dirty="0">
                <a:solidFill>
                  <a:srgbClr val="C00000"/>
                </a:solidFill>
              </a:endParaRPr>
            </a:p>
          </p:txBody>
        </p:sp>
      </p:grpSp>
      <p:grpSp>
        <p:nvGrpSpPr>
          <p:cNvPr id="30" name="组合 29"/>
          <p:cNvGrpSpPr/>
          <p:nvPr/>
        </p:nvGrpSpPr>
        <p:grpSpPr>
          <a:xfrm>
            <a:off x="4197376" y="1491630"/>
            <a:ext cx="2916000" cy="350012"/>
            <a:chOff x="814327" y="3219334"/>
            <a:chExt cx="3603522" cy="432536"/>
          </a:xfrm>
        </p:grpSpPr>
        <p:grpSp>
          <p:nvGrpSpPr>
            <p:cNvPr id="31" name="组合 30"/>
            <p:cNvGrpSpPr/>
            <p:nvPr/>
          </p:nvGrpSpPr>
          <p:grpSpPr>
            <a:xfrm>
              <a:off x="814327" y="3219334"/>
              <a:ext cx="3603522" cy="432536"/>
              <a:chOff x="2173926" y="3285519"/>
              <a:chExt cx="4572535" cy="548848"/>
            </a:xfrm>
          </p:grpSpPr>
          <p:grpSp>
            <p:nvGrpSpPr>
              <p:cNvPr id="33" name="组合 32"/>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35" name="圆角矩形 34"/>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36" name="圆角矩形 35"/>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34" name="椭圆 33"/>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32" name="TextBox 3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C00000"/>
                  </a:solidFill>
                </a:rPr>
                <a:t>点击输入标题</a:t>
              </a:r>
              <a:r>
                <a:rPr lang="zh-CN" altLang="en-US" sz="1100" b="0" dirty="0" smtClean="0">
                  <a:solidFill>
                    <a:srgbClr val="C00000"/>
                  </a:solidFill>
                </a:rPr>
                <a:t>文本及描述说明</a:t>
              </a:r>
              <a:endParaRPr lang="zh-CN" altLang="en-US" sz="1100" b="0" dirty="0">
                <a:solidFill>
                  <a:srgbClr val="C00000"/>
                </a:solidFill>
              </a:endParaRPr>
            </a:p>
          </p:txBody>
        </p:sp>
      </p:grpSp>
      <p:grpSp>
        <p:nvGrpSpPr>
          <p:cNvPr id="37" name="组合 36"/>
          <p:cNvGrpSpPr/>
          <p:nvPr/>
        </p:nvGrpSpPr>
        <p:grpSpPr>
          <a:xfrm>
            <a:off x="4208607" y="1923678"/>
            <a:ext cx="2401200" cy="350012"/>
            <a:chOff x="814328" y="3219334"/>
            <a:chExt cx="2967344" cy="432536"/>
          </a:xfrm>
        </p:grpSpPr>
        <p:grpSp>
          <p:nvGrpSpPr>
            <p:cNvPr id="38" name="组合 37"/>
            <p:cNvGrpSpPr/>
            <p:nvPr/>
          </p:nvGrpSpPr>
          <p:grpSpPr>
            <a:xfrm>
              <a:off x="814328" y="3219334"/>
              <a:ext cx="2967344" cy="432536"/>
              <a:chOff x="2173927" y="3285519"/>
              <a:chExt cx="3765284" cy="548848"/>
            </a:xfrm>
          </p:grpSpPr>
          <p:grpSp>
            <p:nvGrpSpPr>
              <p:cNvPr id="40" name="组合 39"/>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42" name="圆角矩形 41"/>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43" name="圆角矩形 42"/>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1" name="椭圆 4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39" name="TextBox 3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C00000"/>
                  </a:solidFill>
                </a:rPr>
                <a:t>点击输入标题</a:t>
              </a:r>
              <a:r>
                <a:rPr lang="zh-CN" altLang="en-US" sz="1100" b="0" dirty="0" smtClean="0">
                  <a:solidFill>
                    <a:srgbClr val="C00000"/>
                  </a:solidFill>
                </a:rPr>
                <a:t>文本小标签</a:t>
              </a:r>
              <a:endParaRPr lang="zh-CN" altLang="en-US" sz="1100" b="0" dirty="0">
                <a:solidFill>
                  <a:srgbClr val="C00000"/>
                </a:solidFill>
              </a:endParaRPr>
            </a:p>
          </p:txBody>
        </p:sp>
      </p:grpSp>
      <p:grpSp>
        <p:nvGrpSpPr>
          <p:cNvPr id="44" name="组合 43"/>
          <p:cNvGrpSpPr/>
          <p:nvPr/>
        </p:nvGrpSpPr>
        <p:grpSpPr>
          <a:xfrm>
            <a:off x="4206136" y="2355726"/>
            <a:ext cx="1972203" cy="350012"/>
            <a:chOff x="814328" y="3219334"/>
            <a:chExt cx="2437200" cy="432536"/>
          </a:xfrm>
        </p:grpSpPr>
        <p:grpSp>
          <p:nvGrpSpPr>
            <p:cNvPr id="45" name="组合 44"/>
            <p:cNvGrpSpPr/>
            <p:nvPr/>
          </p:nvGrpSpPr>
          <p:grpSpPr>
            <a:xfrm>
              <a:off x="814328" y="3219334"/>
              <a:ext cx="2437200" cy="432536"/>
              <a:chOff x="2173927" y="3285519"/>
              <a:chExt cx="3092581" cy="548848"/>
            </a:xfrm>
          </p:grpSpPr>
          <p:grpSp>
            <p:nvGrpSpPr>
              <p:cNvPr id="47" name="组合 46"/>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49" name="圆角矩形 48"/>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50" name="圆角矩形 49"/>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8" name="椭圆 47"/>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6" name="TextBox 4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C00000"/>
                  </a:solidFill>
                </a:rPr>
                <a:t>点击输入标题文本</a:t>
              </a:r>
              <a:endParaRPr lang="zh-CN" altLang="en-US" sz="1100" b="0" dirty="0">
                <a:solidFill>
                  <a:srgbClr val="C00000"/>
                </a:solidFill>
              </a:endParaRPr>
            </a:p>
          </p:txBody>
        </p:sp>
      </p:grpSp>
      <p:grpSp>
        <p:nvGrpSpPr>
          <p:cNvPr id="51" name="组合 50"/>
          <p:cNvGrpSpPr/>
          <p:nvPr/>
        </p:nvGrpSpPr>
        <p:grpSpPr>
          <a:xfrm>
            <a:off x="4223058" y="2787774"/>
            <a:ext cx="2344214" cy="350012"/>
            <a:chOff x="814328" y="3219334"/>
            <a:chExt cx="2896922" cy="432536"/>
          </a:xfrm>
        </p:grpSpPr>
        <p:grpSp>
          <p:nvGrpSpPr>
            <p:cNvPr id="52" name="组合 51"/>
            <p:cNvGrpSpPr/>
            <p:nvPr/>
          </p:nvGrpSpPr>
          <p:grpSpPr>
            <a:xfrm>
              <a:off x="814328" y="3219334"/>
              <a:ext cx="2896922" cy="432536"/>
              <a:chOff x="2173927" y="3285519"/>
              <a:chExt cx="3675925" cy="548848"/>
            </a:xfrm>
          </p:grpSpPr>
          <p:grpSp>
            <p:nvGrpSpPr>
              <p:cNvPr id="54" name="组合 53"/>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56" name="圆角矩形 55"/>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57" name="圆角矩形 56"/>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55" name="椭圆 5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53" name="TextBox 52"/>
            <p:cNvSpPr txBox="1"/>
            <p:nvPr/>
          </p:nvSpPr>
          <p:spPr>
            <a:xfrm>
              <a:off x="1224125" y="3331792"/>
              <a:ext cx="2334260"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C00000"/>
                  </a:solidFill>
                </a:rPr>
                <a:t>点击输入</a:t>
              </a:r>
              <a:r>
                <a:rPr lang="zh-CN" altLang="en-US" sz="1100" b="0" dirty="0" smtClean="0">
                  <a:solidFill>
                    <a:srgbClr val="C00000"/>
                  </a:solidFill>
                </a:rPr>
                <a:t>标题描述文本</a:t>
              </a:r>
              <a:endParaRPr lang="zh-CN" altLang="en-US" sz="1100" b="0" dirty="0">
                <a:solidFill>
                  <a:srgbClr val="C00000"/>
                </a:solidFill>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350"/>
                                        <p:tgtEl>
                                          <p:spTgt spid="23"/>
                                        </p:tgtEl>
                                        <p:attrNameLst>
                                          <p:attrName>ppt_x</p:attrName>
                                        </p:attrNameLst>
                                      </p:cBhvr>
                                      <p:tavLst>
                                        <p:tav tm="0">
                                          <p:val>
                                            <p:strVal val="#ppt_x-#ppt_w*1.125000"/>
                                          </p:val>
                                        </p:tav>
                                        <p:tav tm="100000">
                                          <p:val>
                                            <p:strVal val="#ppt_x"/>
                                          </p:val>
                                        </p:tav>
                                      </p:tavLst>
                                    </p:anim>
                                    <p:animEffect transition="in" filter="wipe(right)">
                                      <p:cBhvr>
                                        <p:cTn id="13" dur="350"/>
                                        <p:tgtEl>
                                          <p:spTgt spid="23"/>
                                        </p:tgtEl>
                                      </p:cBhvr>
                                    </p:animEffect>
                                  </p:childTnLst>
                                </p:cTn>
                              </p:par>
                              <p:par>
                                <p:cTn id="14" presetID="12" presetClass="entr" presetSubtype="8" fill="hold" nodeType="withEffect">
                                  <p:stCondLst>
                                    <p:cond delay="10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350"/>
                                        <p:tgtEl>
                                          <p:spTgt spid="30"/>
                                        </p:tgtEl>
                                        <p:attrNameLst>
                                          <p:attrName>ppt_x</p:attrName>
                                        </p:attrNameLst>
                                      </p:cBhvr>
                                      <p:tavLst>
                                        <p:tav tm="0">
                                          <p:val>
                                            <p:strVal val="#ppt_x-#ppt_w*1.125000"/>
                                          </p:val>
                                        </p:tav>
                                        <p:tav tm="100000">
                                          <p:val>
                                            <p:strVal val="#ppt_x"/>
                                          </p:val>
                                        </p:tav>
                                      </p:tavLst>
                                    </p:anim>
                                    <p:animEffect transition="in" filter="wipe(right)">
                                      <p:cBhvr>
                                        <p:cTn id="17" dur="350"/>
                                        <p:tgtEl>
                                          <p:spTgt spid="30"/>
                                        </p:tgtEl>
                                      </p:cBhvr>
                                    </p:animEffect>
                                  </p:childTnLst>
                                </p:cTn>
                              </p:par>
                              <p:par>
                                <p:cTn id="18" presetID="12" presetClass="entr" presetSubtype="8" fill="hold" nodeType="withEffect">
                                  <p:stCondLst>
                                    <p:cond delay="20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350"/>
                                        <p:tgtEl>
                                          <p:spTgt spid="37"/>
                                        </p:tgtEl>
                                        <p:attrNameLst>
                                          <p:attrName>ppt_x</p:attrName>
                                        </p:attrNameLst>
                                      </p:cBhvr>
                                      <p:tavLst>
                                        <p:tav tm="0">
                                          <p:val>
                                            <p:strVal val="#ppt_x-#ppt_w*1.125000"/>
                                          </p:val>
                                        </p:tav>
                                        <p:tav tm="100000">
                                          <p:val>
                                            <p:strVal val="#ppt_x"/>
                                          </p:val>
                                        </p:tav>
                                      </p:tavLst>
                                    </p:anim>
                                    <p:animEffect transition="in" filter="wipe(right)">
                                      <p:cBhvr>
                                        <p:cTn id="21" dur="350"/>
                                        <p:tgtEl>
                                          <p:spTgt spid="37"/>
                                        </p:tgtEl>
                                      </p:cBhvr>
                                    </p:animEffect>
                                  </p:childTnLst>
                                </p:cTn>
                              </p:par>
                              <p:par>
                                <p:cTn id="22" presetID="12" presetClass="entr" presetSubtype="8" fill="hold" nodeType="withEffect">
                                  <p:stCondLst>
                                    <p:cond delay="30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350"/>
                                        <p:tgtEl>
                                          <p:spTgt spid="44"/>
                                        </p:tgtEl>
                                        <p:attrNameLst>
                                          <p:attrName>ppt_x</p:attrName>
                                        </p:attrNameLst>
                                      </p:cBhvr>
                                      <p:tavLst>
                                        <p:tav tm="0">
                                          <p:val>
                                            <p:strVal val="#ppt_x-#ppt_w*1.125000"/>
                                          </p:val>
                                        </p:tav>
                                        <p:tav tm="100000">
                                          <p:val>
                                            <p:strVal val="#ppt_x"/>
                                          </p:val>
                                        </p:tav>
                                      </p:tavLst>
                                    </p:anim>
                                    <p:animEffect transition="in" filter="wipe(right)">
                                      <p:cBhvr>
                                        <p:cTn id="25" dur="350"/>
                                        <p:tgtEl>
                                          <p:spTgt spid="44"/>
                                        </p:tgtEl>
                                      </p:cBhvr>
                                    </p:animEffect>
                                  </p:childTnLst>
                                </p:cTn>
                              </p:par>
                              <p:par>
                                <p:cTn id="26" presetID="12" presetClass="entr" presetSubtype="8" fill="hold" nodeType="withEffect">
                                  <p:stCondLst>
                                    <p:cond delay="40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350"/>
                                        <p:tgtEl>
                                          <p:spTgt spid="51"/>
                                        </p:tgtEl>
                                        <p:attrNameLst>
                                          <p:attrName>ppt_x</p:attrName>
                                        </p:attrNameLst>
                                      </p:cBhvr>
                                      <p:tavLst>
                                        <p:tav tm="0">
                                          <p:val>
                                            <p:strVal val="#ppt_x-#ppt_w*1.125000"/>
                                          </p:val>
                                        </p:tav>
                                        <p:tav tm="100000">
                                          <p:val>
                                            <p:strVal val="#ppt_x"/>
                                          </p:val>
                                        </p:tav>
                                      </p:tavLst>
                                    </p:anim>
                                    <p:animEffect transition="in" filter="wipe(right)">
                                      <p:cBhvr>
                                        <p:cTn id="29" dur="350"/>
                                        <p:tgtEl>
                                          <p:spTgt spid="51"/>
                                        </p:tgtEl>
                                      </p:cBhvr>
                                    </p:animEffec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ppt_y</p:attrName>
                                        </p:attrNameLst>
                                      </p:cBhvr>
                                      <p:tavLst>
                                        <p:tav tm="0">
                                          <p:val>
                                            <p:strVal val="#ppt_y+#ppt_h*1.125000"/>
                                          </p:val>
                                        </p:tav>
                                        <p:tav tm="100000">
                                          <p:val>
                                            <p:strVal val="#ppt_y"/>
                                          </p:val>
                                        </p:tav>
                                      </p:tavLst>
                                    </p:anim>
                                    <p:animEffect transition="in" filter="wipe(up)">
                                      <p:cBhvr>
                                        <p:cTn id="34" dur="500"/>
                                        <p:tgtEl>
                                          <p:spTgt spid="17"/>
                                        </p:tgtEl>
                                      </p:cBhvr>
                                    </p:animEffect>
                                  </p:childTnLst>
                                </p:cTn>
                              </p:par>
                              <p:par>
                                <p:cTn id="35" presetID="12" presetClass="entr" presetSubtype="4" fill="hold" grpId="0" nodeType="withEffect">
                                  <p:stCondLst>
                                    <p:cond delay="2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par>
                                <p:cTn id="39" presetID="12" presetClass="entr" presetSubtype="4" fill="hold" grpId="0" nodeType="withEffect">
                                  <p:stCondLst>
                                    <p:cond delay="4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ppt_y</p:attrName>
                                        </p:attrNameLst>
                                      </p:cBhvr>
                                      <p:tavLst>
                                        <p:tav tm="0">
                                          <p:val>
                                            <p:strVal val="#ppt_y+#ppt_h*1.125000"/>
                                          </p:val>
                                        </p:tav>
                                        <p:tav tm="100000">
                                          <p:val>
                                            <p:strVal val="#ppt_y"/>
                                          </p:val>
                                        </p:tav>
                                      </p:tavLst>
                                    </p:anim>
                                    <p:animEffect transition="in" filter="wipe(up)">
                                      <p:cBhvr>
                                        <p:cTn id="42" dur="500"/>
                                        <p:tgtEl>
                                          <p:spTgt spid="19"/>
                                        </p:tgtEl>
                                      </p:cBhvr>
                                    </p:animEffect>
                                  </p:childTnLst>
                                </p:cTn>
                              </p:par>
                              <p:par>
                                <p:cTn id="43" presetID="12" presetClass="entr" presetSubtype="4" fill="hold" grpId="0" nodeType="withEffect">
                                  <p:stCondLst>
                                    <p:cond delay="6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
          <p:cNvSpPr/>
          <p:nvPr/>
        </p:nvSpPr>
        <p:spPr bwMode="auto">
          <a:xfrm>
            <a:off x="2791930" y="1205986"/>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8" name="Line 11"/>
          <p:cNvSpPr>
            <a:spLocks noChangeShapeType="1"/>
          </p:cNvSpPr>
          <p:nvPr/>
        </p:nvSpPr>
        <p:spPr bwMode="auto">
          <a:xfrm flipH="1" flipV="1">
            <a:off x="3916421" y="1998074"/>
            <a:ext cx="1105214" cy="565931"/>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Line 12"/>
          <p:cNvSpPr>
            <a:spLocks noChangeShapeType="1"/>
          </p:cNvSpPr>
          <p:nvPr/>
        </p:nvSpPr>
        <p:spPr bwMode="auto">
          <a:xfrm flipH="1">
            <a:off x="4083143" y="3134714"/>
            <a:ext cx="938492" cy="576195"/>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13"/>
          <p:cNvSpPr>
            <a:spLocks noChangeShapeType="1"/>
          </p:cNvSpPr>
          <p:nvPr/>
        </p:nvSpPr>
        <p:spPr bwMode="auto">
          <a:xfrm flipH="1">
            <a:off x="3537205" y="2862170"/>
            <a:ext cx="1484430" cy="0"/>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椭圆 64"/>
          <p:cNvSpPr/>
          <p:nvPr/>
        </p:nvSpPr>
        <p:spPr>
          <a:xfrm>
            <a:off x="5165651" y="2358114"/>
            <a:ext cx="1057687" cy="1057687"/>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2791775" y="967751"/>
            <a:ext cx="1149740" cy="1149740"/>
            <a:chOff x="2342140" y="893355"/>
            <a:chExt cx="1149740" cy="1149740"/>
          </a:xfrm>
        </p:grpSpPr>
        <p:grpSp>
          <p:nvGrpSpPr>
            <p:cNvPr id="51" name="组合 5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 name="组合 2"/>
          <p:cNvGrpSpPr/>
          <p:nvPr/>
        </p:nvGrpSpPr>
        <p:grpSpPr>
          <a:xfrm>
            <a:off x="2285331" y="2286106"/>
            <a:ext cx="1149740" cy="1149740"/>
            <a:chOff x="1835696" y="2211710"/>
            <a:chExt cx="1149740" cy="1149740"/>
          </a:xfrm>
        </p:grpSpPr>
        <p:grpSp>
          <p:nvGrpSpPr>
            <p:cNvPr id="56" name="组合 5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0000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4" name="组合 3"/>
          <p:cNvGrpSpPr/>
          <p:nvPr/>
        </p:nvGrpSpPr>
        <p:grpSpPr>
          <a:xfrm>
            <a:off x="2933403" y="3510242"/>
            <a:ext cx="1149740" cy="1149740"/>
            <a:chOff x="2483768" y="3435846"/>
            <a:chExt cx="1149740" cy="1149740"/>
          </a:xfrm>
        </p:grpSpPr>
        <p:grpSp>
          <p:nvGrpSpPr>
            <p:cNvPr id="61" name="组合 6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72" name="TextBox 71"/>
          <p:cNvSpPr txBox="1"/>
          <p:nvPr/>
        </p:nvSpPr>
        <p:spPr>
          <a:xfrm>
            <a:off x="6444208" y="1651003"/>
            <a:ext cx="2016224" cy="2072875"/>
          </a:xfrm>
          <a:prstGeom prst="rect">
            <a:avLst/>
          </a:prstGeom>
          <a:noFill/>
          <a:ln>
            <a:noFill/>
          </a:ln>
        </p:spPr>
        <p:txBody>
          <a:bodyPr wrap="square" rtlCol="0">
            <a:spAutoFit/>
          </a:bodyPr>
          <a:lstStyle/>
          <a:p>
            <a:pPr>
              <a:lnSpc>
                <a:spcPct val="130000"/>
              </a:lnSpc>
              <a:defRPr/>
            </a:pP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a:p>
            <a:pPr>
              <a:lnSpc>
                <a:spcPct val="130000"/>
              </a:lnSpc>
              <a:defRPr/>
            </a:pPr>
            <a:endParaRPr lang="en-US" altLang="zh-CN" sz="1100" dirty="0" smtClean="0">
              <a:latin typeface="微软雅黑" panose="020B0503020204020204" pitchFamily="34" charset="-122"/>
              <a:ea typeface="微软雅黑" panose="020B0503020204020204" pitchFamily="34" charset="-122"/>
            </a:endParaRPr>
          </a:p>
          <a:p>
            <a:pPr>
              <a:lnSpc>
                <a:spcPct val="130000"/>
              </a:lnSpc>
              <a:defRPr/>
            </a:pPr>
            <a:r>
              <a:rPr lang="zh-CN" altLang="en-US" sz="1100" dirty="0" smtClean="0">
                <a:latin typeface="微软雅黑" panose="020B0503020204020204" pitchFamily="34" charset="-122"/>
                <a:ea typeface="微软雅黑" panose="020B0503020204020204" pitchFamily="34" charset="-122"/>
              </a:rPr>
              <a:t>点击</a:t>
            </a:r>
            <a:r>
              <a:rPr lang="zh-CN" altLang="en-US" sz="1100" dirty="0">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smtClean="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p:txBody>
      </p:sp>
      <p:sp>
        <p:nvSpPr>
          <p:cNvPr id="73" name="TextBox 72"/>
          <p:cNvSpPr txBox="1"/>
          <p:nvPr/>
        </p:nvSpPr>
        <p:spPr>
          <a:xfrm>
            <a:off x="1421235" y="1316053"/>
            <a:ext cx="1036867"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线下门店</a:t>
            </a:r>
            <a:endParaRPr lang="zh-CN" altLang="en-US" sz="1400" b="1" dirty="0">
              <a:latin typeface="微软雅黑" panose="020B0503020204020204" pitchFamily="34" charset="-122"/>
              <a:ea typeface="微软雅黑" panose="020B0503020204020204" pitchFamily="34" charset="-122"/>
            </a:endParaRPr>
          </a:p>
        </p:txBody>
      </p:sp>
      <p:sp>
        <p:nvSpPr>
          <p:cNvPr id="74" name="TextBox 73"/>
          <p:cNvSpPr txBox="1"/>
          <p:nvPr/>
        </p:nvSpPr>
        <p:spPr>
          <a:xfrm>
            <a:off x="1254787" y="1646466"/>
            <a:ext cx="120331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endParaRPr lang="zh-CN" altLang="en-US" sz="1100" dirty="0">
              <a:latin typeface="微软雅黑" panose="020B0503020204020204" pitchFamily="34" charset="-122"/>
              <a:ea typeface="微软雅黑" panose="020B0503020204020204" pitchFamily="34" charset="-122"/>
            </a:endParaRPr>
          </a:p>
        </p:txBody>
      </p:sp>
      <p:sp>
        <p:nvSpPr>
          <p:cNvPr id="75" name="TextBox 74"/>
          <p:cNvSpPr txBox="1"/>
          <p:nvPr/>
        </p:nvSpPr>
        <p:spPr>
          <a:xfrm>
            <a:off x="755576" y="2650413"/>
            <a:ext cx="1331318"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电脑客户端</a:t>
            </a:r>
            <a:endParaRPr lang="zh-CN" altLang="en-US" sz="1400" b="1" dirty="0">
              <a:latin typeface="微软雅黑" panose="020B0503020204020204" pitchFamily="34" charset="-122"/>
              <a:ea typeface="微软雅黑" panose="020B0503020204020204" pitchFamily="34" charset="-122"/>
            </a:endParaRPr>
          </a:p>
        </p:txBody>
      </p:sp>
      <p:sp>
        <p:nvSpPr>
          <p:cNvPr id="76" name="TextBox 75"/>
          <p:cNvSpPr txBox="1"/>
          <p:nvPr/>
        </p:nvSpPr>
        <p:spPr>
          <a:xfrm>
            <a:off x="837982" y="2980826"/>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endParaRPr lang="zh-CN" altLang="en-US" sz="1100" dirty="0">
              <a:latin typeface="微软雅黑" panose="020B0503020204020204" pitchFamily="34" charset="-122"/>
              <a:ea typeface="微软雅黑" panose="020B0503020204020204" pitchFamily="34" charset="-122"/>
            </a:endParaRPr>
          </a:p>
        </p:txBody>
      </p:sp>
      <p:sp>
        <p:nvSpPr>
          <p:cNvPr id="77" name="TextBox 76"/>
          <p:cNvSpPr txBox="1"/>
          <p:nvPr/>
        </p:nvSpPr>
        <p:spPr>
          <a:xfrm>
            <a:off x="1432434" y="4050404"/>
            <a:ext cx="116650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手机</a:t>
            </a:r>
            <a:r>
              <a:rPr lang="en-US" altLang="zh-CN" sz="1400" b="1" dirty="0">
                <a:latin typeface="微软雅黑" panose="020B0503020204020204" pitchFamily="34" charset="-122"/>
                <a:ea typeface="微软雅黑" panose="020B0503020204020204" pitchFamily="34" charset="-122"/>
              </a:rPr>
              <a:t>APP</a:t>
            </a:r>
            <a:endParaRPr lang="zh-CN" altLang="en-US" sz="1400" b="1" dirty="0">
              <a:latin typeface="微软雅黑" panose="020B0503020204020204" pitchFamily="34" charset="-122"/>
              <a:ea typeface="微软雅黑" panose="020B0503020204020204" pitchFamily="34" charset="-122"/>
            </a:endParaRPr>
          </a:p>
        </p:txBody>
      </p:sp>
      <p:sp>
        <p:nvSpPr>
          <p:cNvPr id="78" name="TextBox 77"/>
          <p:cNvSpPr txBox="1"/>
          <p:nvPr/>
        </p:nvSpPr>
        <p:spPr>
          <a:xfrm>
            <a:off x="1432434" y="4380817"/>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endParaRPr lang="zh-CN" altLang="en-US" sz="1100" dirty="0">
              <a:latin typeface="微软雅黑" panose="020B0503020204020204" pitchFamily="34" charset="-122"/>
              <a:ea typeface="微软雅黑" panose="020B0503020204020204" pitchFamily="34" charset="-122"/>
            </a:endParaRPr>
          </a:p>
        </p:txBody>
      </p:sp>
      <p:sp>
        <p:nvSpPr>
          <p:cNvPr id="79" name="TextBox 78"/>
          <p:cNvSpPr txBox="1"/>
          <p:nvPr/>
        </p:nvSpPr>
        <p:spPr>
          <a:xfrm>
            <a:off x="5181979" y="2564005"/>
            <a:ext cx="1036867" cy="615553"/>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产品</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形式</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产品形式</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14:bounceEnd="44000">
                                          <p:cBhvr additive="base">
                                            <p:cTn id="7" dur="500" fill="hold"/>
                                            <p:tgtEl>
                                              <p:spTgt spid="65"/>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right)">
                                          <p:cBhvr>
                                            <p:cTn id="19" dur="500"/>
                                            <p:tgtEl>
                                              <p:spTgt spid="4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right)">
                                          <p:cBhvr>
                                            <p:cTn id="22" dur="500"/>
                                            <p:tgtEl>
                                              <p:spTgt spid="39"/>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down)">
                                          <p:cBhvr>
                                            <p:cTn id="46" dur="290">
                                              <p:stCondLst>
                                                <p:cond delay="0"/>
                                              </p:stCondLst>
                                            </p:cTn>
                                            <p:tgtEl>
                                              <p:spTgt spid="73"/>
                                            </p:tgtEl>
                                          </p:cBhvr>
                                        </p:animEffect>
                                        <p:anim calcmode="lin" valueType="num">
                                          <p:cBhvr>
                                            <p:cTn id="47" dur="911"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73"/>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73"/>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73"/>
                                            </p:tgtEl>
                                            <p:attrNameLst>
                                              <p:attrName>ppt_y</p:attrName>
                                            </p:attrNameLst>
                                          </p:cBhvr>
                                          <p:tavLst>
                                            <p:tav tm="0" fmla="#ppt_y-sin(pi*$)/81">
                                              <p:val>
                                                <p:fltVal val="0"/>
                                              </p:val>
                                            </p:tav>
                                            <p:tav tm="100000">
                                              <p:val>
                                                <p:fltVal val="1"/>
                                              </p:val>
                                            </p:tav>
                                          </p:tavLst>
                                        </p:anim>
                                        <p:animScale>
                                          <p:cBhvr>
                                            <p:cTn id="52" dur="13">
                                              <p:stCondLst>
                                                <p:cond delay="325"/>
                                              </p:stCondLst>
                                            </p:cTn>
                                            <p:tgtEl>
                                              <p:spTgt spid="73"/>
                                            </p:tgtEl>
                                          </p:cBhvr>
                                          <p:to x="100000" y="60000"/>
                                        </p:animScale>
                                        <p:animScale>
                                          <p:cBhvr>
                                            <p:cTn id="53" dur="83" decel="50000">
                                              <p:stCondLst>
                                                <p:cond delay="338"/>
                                              </p:stCondLst>
                                            </p:cTn>
                                            <p:tgtEl>
                                              <p:spTgt spid="73"/>
                                            </p:tgtEl>
                                          </p:cBhvr>
                                          <p:to x="100000" y="100000"/>
                                        </p:animScale>
                                        <p:animScale>
                                          <p:cBhvr>
                                            <p:cTn id="54" dur="13">
                                              <p:stCondLst>
                                                <p:cond delay="656"/>
                                              </p:stCondLst>
                                            </p:cTn>
                                            <p:tgtEl>
                                              <p:spTgt spid="73"/>
                                            </p:tgtEl>
                                          </p:cBhvr>
                                          <p:to x="100000" y="80000"/>
                                        </p:animScale>
                                        <p:animScale>
                                          <p:cBhvr>
                                            <p:cTn id="55" dur="83" decel="50000">
                                              <p:stCondLst>
                                                <p:cond delay="669"/>
                                              </p:stCondLst>
                                            </p:cTn>
                                            <p:tgtEl>
                                              <p:spTgt spid="73"/>
                                            </p:tgtEl>
                                          </p:cBhvr>
                                          <p:to x="100000" y="100000"/>
                                        </p:animScale>
                                        <p:animScale>
                                          <p:cBhvr>
                                            <p:cTn id="56" dur="13">
                                              <p:stCondLst>
                                                <p:cond delay="821"/>
                                              </p:stCondLst>
                                            </p:cTn>
                                            <p:tgtEl>
                                              <p:spTgt spid="73"/>
                                            </p:tgtEl>
                                          </p:cBhvr>
                                          <p:to x="100000" y="90000"/>
                                        </p:animScale>
                                        <p:animScale>
                                          <p:cBhvr>
                                            <p:cTn id="57" dur="83" decel="50000">
                                              <p:stCondLst>
                                                <p:cond delay="834"/>
                                              </p:stCondLst>
                                            </p:cTn>
                                            <p:tgtEl>
                                              <p:spTgt spid="73"/>
                                            </p:tgtEl>
                                          </p:cBhvr>
                                          <p:to x="100000" y="100000"/>
                                        </p:animScale>
                                        <p:animScale>
                                          <p:cBhvr>
                                            <p:cTn id="58" dur="13">
                                              <p:stCondLst>
                                                <p:cond delay="904"/>
                                              </p:stCondLst>
                                            </p:cTn>
                                            <p:tgtEl>
                                              <p:spTgt spid="73"/>
                                            </p:tgtEl>
                                          </p:cBhvr>
                                          <p:to x="100000" y="95000"/>
                                        </p:animScale>
                                        <p:animScale>
                                          <p:cBhvr>
                                            <p:cTn id="59" dur="83" decel="50000">
                                              <p:stCondLst>
                                                <p:cond delay="917"/>
                                              </p:stCondLst>
                                            </p:cTn>
                                            <p:tgtEl>
                                              <p:spTgt spid="73"/>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74"/>
                                            </p:tgtEl>
                                            <p:attrNameLst>
                                              <p:attrName>style.visibility</p:attrName>
                                            </p:attrNameLst>
                                          </p:cBhvr>
                                          <p:to>
                                            <p:strVal val="visible"/>
                                          </p:to>
                                        </p:set>
                                        <p:animEffect transition="in" filter="wipe(down)">
                                          <p:cBhvr>
                                            <p:cTn id="62" dur="290">
                                              <p:stCondLst>
                                                <p:cond delay="0"/>
                                              </p:stCondLst>
                                            </p:cTn>
                                            <p:tgtEl>
                                              <p:spTgt spid="74"/>
                                            </p:tgtEl>
                                          </p:cBhvr>
                                        </p:animEffect>
                                        <p:anim calcmode="lin" valueType="num">
                                          <p:cBhvr>
                                            <p:cTn id="63" dur="911"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74"/>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74"/>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74"/>
                                            </p:tgtEl>
                                            <p:attrNameLst>
                                              <p:attrName>ppt_y</p:attrName>
                                            </p:attrNameLst>
                                          </p:cBhvr>
                                          <p:tavLst>
                                            <p:tav tm="0" fmla="#ppt_y-sin(pi*$)/81">
                                              <p:val>
                                                <p:fltVal val="0"/>
                                              </p:val>
                                            </p:tav>
                                            <p:tav tm="100000">
                                              <p:val>
                                                <p:fltVal val="1"/>
                                              </p:val>
                                            </p:tav>
                                          </p:tavLst>
                                        </p:anim>
                                        <p:animScale>
                                          <p:cBhvr>
                                            <p:cTn id="68" dur="13">
                                              <p:stCondLst>
                                                <p:cond delay="325"/>
                                              </p:stCondLst>
                                            </p:cTn>
                                            <p:tgtEl>
                                              <p:spTgt spid="74"/>
                                            </p:tgtEl>
                                          </p:cBhvr>
                                          <p:to x="100000" y="60000"/>
                                        </p:animScale>
                                        <p:animScale>
                                          <p:cBhvr>
                                            <p:cTn id="69" dur="83" decel="50000">
                                              <p:stCondLst>
                                                <p:cond delay="338"/>
                                              </p:stCondLst>
                                            </p:cTn>
                                            <p:tgtEl>
                                              <p:spTgt spid="74"/>
                                            </p:tgtEl>
                                          </p:cBhvr>
                                          <p:to x="100000" y="100000"/>
                                        </p:animScale>
                                        <p:animScale>
                                          <p:cBhvr>
                                            <p:cTn id="70" dur="13">
                                              <p:stCondLst>
                                                <p:cond delay="656"/>
                                              </p:stCondLst>
                                            </p:cTn>
                                            <p:tgtEl>
                                              <p:spTgt spid="74"/>
                                            </p:tgtEl>
                                          </p:cBhvr>
                                          <p:to x="100000" y="80000"/>
                                        </p:animScale>
                                        <p:animScale>
                                          <p:cBhvr>
                                            <p:cTn id="71" dur="83" decel="50000">
                                              <p:stCondLst>
                                                <p:cond delay="669"/>
                                              </p:stCondLst>
                                            </p:cTn>
                                            <p:tgtEl>
                                              <p:spTgt spid="74"/>
                                            </p:tgtEl>
                                          </p:cBhvr>
                                          <p:to x="100000" y="100000"/>
                                        </p:animScale>
                                        <p:animScale>
                                          <p:cBhvr>
                                            <p:cTn id="72" dur="13">
                                              <p:stCondLst>
                                                <p:cond delay="821"/>
                                              </p:stCondLst>
                                            </p:cTn>
                                            <p:tgtEl>
                                              <p:spTgt spid="74"/>
                                            </p:tgtEl>
                                          </p:cBhvr>
                                          <p:to x="100000" y="90000"/>
                                        </p:animScale>
                                        <p:animScale>
                                          <p:cBhvr>
                                            <p:cTn id="73" dur="83" decel="50000">
                                              <p:stCondLst>
                                                <p:cond delay="834"/>
                                              </p:stCondLst>
                                            </p:cTn>
                                            <p:tgtEl>
                                              <p:spTgt spid="74"/>
                                            </p:tgtEl>
                                          </p:cBhvr>
                                          <p:to x="100000" y="100000"/>
                                        </p:animScale>
                                        <p:animScale>
                                          <p:cBhvr>
                                            <p:cTn id="74" dur="13">
                                              <p:stCondLst>
                                                <p:cond delay="904"/>
                                              </p:stCondLst>
                                            </p:cTn>
                                            <p:tgtEl>
                                              <p:spTgt spid="74"/>
                                            </p:tgtEl>
                                          </p:cBhvr>
                                          <p:to x="100000" y="95000"/>
                                        </p:animScale>
                                        <p:animScale>
                                          <p:cBhvr>
                                            <p:cTn id="75" dur="83" decel="50000">
                                              <p:stCondLst>
                                                <p:cond delay="917"/>
                                              </p:stCondLst>
                                            </p:cTn>
                                            <p:tgtEl>
                                              <p:spTgt spid="74"/>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75"/>
                                            </p:tgtEl>
                                            <p:attrNameLst>
                                              <p:attrName>style.visibility</p:attrName>
                                            </p:attrNameLst>
                                          </p:cBhvr>
                                          <p:to>
                                            <p:strVal val="visible"/>
                                          </p:to>
                                        </p:set>
                                        <p:animEffect transition="in" filter="wipe(down)">
                                          <p:cBhvr>
                                            <p:cTn id="78" dur="290">
                                              <p:stCondLst>
                                                <p:cond delay="0"/>
                                              </p:stCondLst>
                                            </p:cTn>
                                            <p:tgtEl>
                                              <p:spTgt spid="75"/>
                                            </p:tgtEl>
                                          </p:cBhvr>
                                        </p:animEffect>
                                        <p:anim calcmode="lin" valueType="num">
                                          <p:cBhvr>
                                            <p:cTn id="79" dur="911"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75"/>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75"/>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75"/>
                                            </p:tgtEl>
                                            <p:attrNameLst>
                                              <p:attrName>ppt_y</p:attrName>
                                            </p:attrNameLst>
                                          </p:cBhvr>
                                          <p:tavLst>
                                            <p:tav tm="0" fmla="#ppt_y-sin(pi*$)/81">
                                              <p:val>
                                                <p:fltVal val="0"/>
                                              </p:val>
                                            </p:tav>
                                            <p:tav tm="100000">
                                              <p:val>
                                                <p:fltVal val="1"/>
                                              </p:val>
                                            </p:tav>
                                          </p:tavLst>
                                        </p:anim>
                                        <p:animScale>
                                          <p:cBhvr>
                                            <p:cTn id="84" dur="13">
                                              <p:stCondLst>
                                                <p:cond delay="325"/>
                                              </p:stCondLst>
                                            </p:cTn>
                                            <p:tgtEl>
                                              <p:spTgt spid="75"/>
                                            </p:tgtEl>
                                          </p:cBhvr>
                                          <p:to x="100000" y="60000"/>
                                        </p:animScale>
                                        <p:animScale>
                                          <p:cBhvr>
                                            <p:cTn id="85" dur="83" decel="50000">
                                              <p:stCondLst>
                                                <p:cond delay="338"/>
                                              </p:stCondLst>
                                            </p:cTn>
                                            <p:tgtEl>
                                              <p:spTgt spid="75"/>
                                            </p:tgtEl>
                                          </p:cBhvr>
                                          <p:to x="100000" y="100000"/>
                                        </p:animScale>
                                        <p:animScale>
                                          <p:cBhvr>
                                            <p:cTn id="86" dur="13">
                                              <p:stCondLst>
                                                <p:cond delay="656"/>
                                              </p:stCondLst>
                                            </p:cTn>
                                            <p:tgtEl>
                                              <p:spTgt spid="75"/>
                                            </p:tgtEl>
                                          </p:cBhvr>
                                          <p:to x="100000" y="80000"/>
                                        </p:animScale>
                                        <p:animScale>
                                          <p:cBhvr>
                                            <p:cTn id="87" dur="83" decel="50000">
                                              <p:stCondLst>
                                                <p:cond delay="669"/>
                                              </p:stCondLst>
                                            </p:cTn>
                                            <p:tgtEl>
                                              <p:spTgt spid="75"/>
                                            </p:tgtEl>
                                          </p:cBhvr>
                                          <p:to x="100000" y="100000"/>
                                        </p:animScale>
                                        <p:animScale>
                                          <p:cBhvr>
                                            <p:cTn id="88" dur="13">
                                              <p:stCondLst>
                                                <p:cond delay="821"/>
                                              </p:stCondLst>
                                            </p:cTn>
                                            <p:tgtEl>
                                              <p:spTgt spid="75"/>
                                            </p:tgtEl>
                                          </p:cBhvr>
                                          <p:to x="100000" y="90000"/>
                                        </p:animScale>
                                        <p:animScale>
                                          <p:cBhvr>
                                            <p:cTn id="89" dur="83" decel="50000">
                                              <p:stCondLst>
                                                <p:cond delay="834"/>
                                              </p:stCondLst>
                                            </p:cTn>
                                            <p:tgtEl>
                                              <p:spTgt spid="75"/>
                                            </p:tgtEl>
                                          </p:cBhvr>
                                          <p:to x="100000" y="100000"/>
                                        </p:animScale>
                                        <p:animScale>
                                          <p:cBhvr>
                                            <p:cTn id="90" dur="13">
                                              <p:stCondLst>
                                                <p:cond delay="904"/>
                                              </p:stCondLst>
                                            </p:cTn>
                                            <p:tgtEl>
                                              <p:spTgt spid="75"/>
                                            </p:tgtEl>
                                          </p:cBhvr>
                                          <p:to x="100000" y="95000"/>
                                        </p:animScale>
                                        <p:animScale>
                                          <p:cBhvr>
                                            <p:cTn id="91" dur="83" decel="50000">
                                              <p:stCondLst>
                                                <p:cond delay="917"/>
                                              </p:stCondLst>
                                            </p:cTn>
                                            <p:tgtEl>
                                              <p:spTgt spid="75"/>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76"/>
                                            </p:tgtEl>
                                            <p:attrNameLst>
                                              <p:attrName>style.visibility</p:attrName>
                                            </p:attrNameLst>
                                          </p:cBhvr>
                                          <p:to>
                                            <p:strVal val="visible"/>
                                          </p:to>
                                        </p:set>
                                        <p:animEffect transition="in" filter="wipe(down)">
                                          <p:cBhvr>
                                            <p:cTn id="94" dur="290">
                                              <p:stCondLst>
                                                <p:cond delay="0"/>
                                              </p:stCondLst>
                                            </p:cTn>
                                            <p:tgtEl>
                                              <p:spTgt spid="76"/>
                                            </p:tgtEl>
                                          </p:cBhvr>
                                        </p:animEffect>
                                        <p:anim calcmode="lin" valueType="num">
                                          <p:cBhvr>
                                            <p:cTn id="95" dur="911"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76"/>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76"/>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76"/>
                                            </p:tgtEl>
                                            <p:attrNameLst>
                                              <p:attrName>ppt_y</p:attrName>
                                            </p:attrNameLst>
                                          </p:cBhvr>
                                          <p:tavLst>
                                            <p:tav tm="0" fmla="#ppt_y-sin(pi*$)/81">
                                              <p:val>
                                                <p:fltVal val="0"/>
                                              </p:val>
                                            </p:tav>
                                            <p:tav tm="100000">
                                              <p:val>
                                                <p:fltVal val="1"/>
                                              </p:val>
                                            </p:tav>
                                          </p:tavLst>
                                        </p:anim>
                                        <p:animScale>
                                          <p:cBhvr>
                                            <p:cTn id="100" dur="13">
                                              <p:stCondLst>
                                                <p:cond delay="325"/>
                                              </p:stCondLst>
                                            </p:cTn>
                                            <p:tgtEl>
                                              <p:spTgt spid="76"/>
                                            </p:tgtEl>
                                          </p:cBhvr>
                                          <p:to x="100000" y="60000"/>
                                        </p:animScale>
                                        <p:animScale>
                                          <p:cBhvr>
                                            <p:cTn id="101" dur="83" decel="50000">
                                              <p:stCondLst>
                                                <p:cond delay="338"/>
                                              </p:stCondLst>
                                            </p:cTn>
                                            <p:tgtEl>
                                              <p:spTgt spid="76"/>
                                            </p:tgtEl>
                                          </p:cBhvr>
                                          <p:to x="100000" y="100000"/>
                                        </p:animScale>
                                        <p:animScale>
                                          <p:cBhvr>
                                            <p:cTn id="102" dur="13">
                                              <p:stCondLst>
                                                <p:cond delay="656"/>
                                              </p:stCondLst>
                                            </p:cTn>
                                            <p:tgtEl>
                                              <p:spTgt spid="76"/>
                                            </p:tgtEl>
                                          </p:cBhvr>
                                          <p:to x="100000" y="80000"/>
                                        </p:animScale>
                                        <p:animScale>
                                          <p:cBhvr>
                                            <p:cTn id="103" dur="83" decel="50000">
                                              <p:stCondLst>
                                                <p:cond delay="669"/>
                                              </p:stCondLst>
                                            </p:cTn>
                                            <p:tgtEl>
                                              <p:spTgt spid="76"/>
                                            </p:tgtEl>
                                          </p:cBhvr>
                                          <p:to x="100000" y="100000"/>
                                        </p:animScale>
                                        <p:animScale>
                                          <p:cBhvr>
                                            <p:cTn id="104" dur="13">
                                              <p:stCondLst>
                                                <p:cond delay="821"/>
                                              </p:stCondLst>
                                            </p:cTn>
                                            <p:tgtEl>
                                              <p:spTgt spid="76"/>
                                            </p:tgtEl>
                                          </p:cBhvr>
                                          <p:to x="100000" y="90000"/>
                                        </p:animScale>
                                        <p:animScale>
                                          <p:cBhvr>
                                            <p:cTn id="105" dur="83" decel="50000">
                                              <p:stCondLst>
                                                <p:cond delay="834"/>
                                              </p:stCondLst>
                                            </p:cTn>
                                            <p:tgtEl>
                                              <p:spTgt spid="76"/>
                                            </p:tgtEl>
                                          </p:cBhvr>
                                          <p:to x="100000" y="100000"/>
                                        </p:animScale>
                                        <p:animScale>
                                          <p:cBhvr>
                                            <p:cTn id="106" dur="13">
                                              <p:stCondLst>
                                                <p:cond delay="904"/>
                                              </p:stCondLst>
                                            </p:cTn>
                                            <p:tgtEl>
                                              <p:spTgt spid="76"/>
                                            </p:tgtEl>
                                          </p:cBhvr>
                                          <p:to x="100000" y="95000"/>
                                        </p:animScale>
                                        <p:animScale>
                                          <p:cBhvr>
                                            <p:cTn id="107" dur="83" decel="50000">
                                              <p:stCondLst>
                                                <p:cond delay="917"/>
                                              </p:stCondLst>
                                            </p:cTn>
                                            <p:tgtEl>
                                              <p:spTgt spid="76"/>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77"/>
                                            </p:tgtEl>
                                            <p:attrNameLst>
                                              <p:attrName>style.visibility</p:attrName>
                                            </p:attrNameLst>
                                          </p:cBhvr>
                                          <p:to>
                                            <p:strVal val="visible"/>
                                          </p:to>
                                        </p:set>
                                        <p:animEffect transition="in" filter="wipe(down)">
                                          <p:cBhvr>
                                            <p:cTn id="110" dur="290">
                                              <p:stCondLst>
                                                <p:cond delay="0"/>
                                              </p:stCondLst>
                                            </p:cTn>
                                            <p:tgtEl>
                                              <p:spTgt spid="77"/>
                                            </p:tgtEl>
                                          </p:cBhvr>
                                        </p:animEffect>
                                        <p:anim calcmode="lin" valueType="num">
                                          <p:cBhvr>
                                            <p:cTn id="111" dur="911"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77"/>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77"/>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77"/>
                                            </p:tgtEl>
                                            <p:attrNameLst>
                                              <p:attrName>ppt_y</p:attrName>
                                            </p:attrNameLst>
                                          </p:cBhvr>
                                          <p:tavLst>
                                            <p:tav tm="0" fmla="#ppt_y-sin(pi*$)/81">
                                              <p:val>
                                                <p:fltVal val="0"/>
                                              </p:val>
                                            </p:tav>
                                            <p:tav tm="100000">
                                              <p:val>
                                                <p:fltVal val="1"/>
                                              </p:val>
                                            </p:tav>
                                          </p:tavLst>
                                        </p:anim>
                                        <p:animScale>
                                          <p:cBhvr>
                                            <p:cTn id="116" dur="13">
                                              <p:stCondLst>
                                                <p:cond delay="325"/>
                                              </p:stCondLst>
                                            </p:cTn>
                                            <p:tgtEl>
                                              <p:spTgt spid="77"/>
                                            </p:tgtEl>
                                          </p:cBhvr>
                                          <p:to x="100000" y="60000"/>
                                        </p:animScale>
                                        <p:animScale>
                                          <p:cBhvr>
                                            <p:cTn id="117" dur="83" decel="50000">
                                              <p:stCondLst>
                                                <p:cond delay="338"/>
                                              </p:stCondLst>
                                            </p:cTn>
                                            <p:tgtEl>
                                              <p:spTgt spid="77"/>
                                            </p:tgtEl>
                                          </p:cBhvr>
                                          <p:to x="100000" y="100000"/>
                                        </p:animScale>
                                        <p:animScale>
                                          <p:cBhvr>
                                            <p:cTn id="118" dur="13">
                                              <p:stCondLst>
                                                <p:cond delay="656"/>
                                              </p:stCondLst>
                                            </p:cTn>
                                            <p:tgtEl>
                                              <p:spTgt spid="77"/>
                                            </p:tgtEl>
                                          </p:cBhvr>
                                          <p:to x="100000" y="80000"/>
                                        </p:animScale>
                                        <p:animScale>
                                          <p:cBhvr>
                                            <p:cTn id="119" dur="83" decel="50000">
                                              <p:stCondLst>
                                                <p:cond delay="669"/>
                                              </p:stCondLst>
                                            </p:cTn>
                                            <p:tgtEl>
                                              <p:spTgt spid="77"/>
                                            </p:tgtEl>
                                          </p:cBhvr>
                                          <p:to x="100000" y="100000"/>
                                        </p:animScale>
                                        <p:animScale>
                                          <p:cBhvr>
                                            <p:cTn id="120" dur="13">
                                              <p:stCondLst>
                                                <p:cond delay="821"/>
                                              </p:stCondLst>
                                            </p:cTn>
                                            <p:tgtEl>
                                              <p:spTgt spid="77"/>
                                            </p:tgtEl>
                                          </p:cBhvr>
                                          <p:to x="100000" y="90000"/>
                                        </p:animScale>
                                        <p:animScale>
                                          <p:cBhvr>
                                            <p:cTn id="121" dur="83" decel="50000">
                                              <p:stCondLst>
                                                <p:cond delay="834"/>
                                              </p:stCondLst>
                                            </p:cTn>
                                            <p:tgtEl>
                                              <p:spTgt spid="77"/>
                                            </p:tgtEl>
                                          </p:cBhvr>
                                          <p:to x="100000" y="100000"/>
                                        </p:animScale>
                                        <p:animScale>
                                          <p:cBhvr>
                                            <p:cTn id="122" dur="13">
                                              <p:stCondLst>
                                                <p:cond delay="904"/>
                                              </p:stCondLst>
                                            </p:cTn>
                                            <p:tgtEl>
                                              <p:spTgt spid="77"/>
                                            </p:tgtEl>
                                          </p:cBhvr>
                                          <p:to x="100000" y="95000"/>
                                        </p:animScale>
                                        <p:animScale>
                                          <p:cBhvr>
                                            <p:cTn id="123" dur="83" decel="50000">
                                              <p:stCondLst>
                                                <p:cond delay="917"/>
                                              </p:stCondLst>
                                            </p:cTn>
                                            <p:tgtEl>
                                              <p:spTgt spid="77"/>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78"/>
                                            </p:tgtEl>
                                            <p:attrNameLst>
                                              <p:attrName>style.visibility</p:attrName>
                                            </p:attrNameLst>
                                          </p:cBhvr>
                                          <p:to>
                                            <p:strVal val="visible"/>
                                          </p:to>
                                        </p:set>
                                        <p:animEffect transition="in" filter="wipe(down)">
                                          <p:cBhvr>
                                            <p:cTn id="126" dur="290">
                                              <p:stCondLst>
                                                <p:cond delay="0"/>
                                              </p:stCondLst>
                                            </p:cTn>
                                            <p:tgtEl>
                                              <p:spTgt spid="78"/>
                                            </p:tgtEl>
                                          </p:cBhvr>
                                        </p:animEffect>
                                        <p:anim calcmode="lin" valueType="num">
                                          <p:cBhvr>
                                            <p:cTn id="127" dur="911"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78"/>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78"/>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78"/>
                                            </p:tgtEl>
                                            <p:attrNameLst>
                                              <p:attrName>ppt_y</p:attrName>
                                            </p:attrNameLst>
                                          </p:cBhvr>
                                          <p:tavLst>
                                            <p:tav tm="0" fmla="#ppt_y-sin(pi*$)/81">
                                              <p:val>
                                                <p:fltVal val="0"/>
                                              </p:val>
                                            </p:tav>
                                            <p:tav tm="100000">
                                              <p:val>
                                                <p:fltVal val="1"/>
                                              </p:val>
                                            </p:tav>
                                          </p:tavLst>
                                        </p:anim>
                                        <p:animScale>
                                          <p:cBhvr>
                                            <p:cTn id="132" dur="13">
                                              <p:stCondLst>
                                                <p:cond delay="325"/>
                                              </p:stCondLst>
                                            </p:cTn>
                                            <p:tgtEl>
                                              <p:spTgt spid="78"/>
                                            </p:tgtEl>
                                          </p:cBhvr>
                                          <p:to x="100000" y="60000"/>
                                        </p:animScale>
                                        <p:animScale>
                                          <p:cBhvr>
                                            <p:cTn id="133" dur="83" decel="50000">
                                              <p:stCondLst>
                                                <p:cond delay="338"/>
                                              </p:stCondLst>
                                            </p:cTn>
                                            <p:tgtEl>
                                              <p:spTgt spid="78"/>
                                            </p:tgtEl>
                                          </p:cBhvr>
                                          <p:to x="100000" y="100000"/>
                                        </p:animScale>
                                        <p:animScale>
                                          <p:cBhvr>
                                            <p:cTn id="134" dur="13">
                                              <p:stCondLst>
                                                <p:cond delay="656"/>
                                              </p:stCondLst>
                                            </p:cTn>
                                            <p:tgtEl>
                                              <p:spTgt spid="78"/>
                                            </p:tgtEl>
                                          </p:cBhvr>
                                          <p:to x="100000" y="80000"/>
                                        </p:animScale>
                                        <p:animScale>
                                          <p:cBhvr>
                                            <p:cTn id="135" dur="83" decel="50000">
                                              <p:stCondLst>
                                                <p:cond delay="669"/>
                                              </p:stCondLst>
                                            </p:cTn>
                                            <p:tgtEl>
                                              <p:spTgt spid="78"/>
                                            </p:tgtEl>
                                          </p:cBhvr>
                                          <p:to x="100000" y="100000"/>
                                        </p:animScale>
                                        <p:animScale>
                                          <p:cBhvr>
                                            <p:cTn id="136" dur="13">
                                              <p:stCondLst>
                                                <p:cond delay="821"/>
                                              </p:stCondLst>
                                            </p:cTn>
                                            <p:tgtEl>
                                              <p:spTgt spid="78"/>
                                            </p:tgtEl>
                                          </p:cBhvr>
                                          <p:to x="100000" y="90000"/>
                                        </p:animScale>
                                        <p:animScale>
                                          <p:cBhvr>
                                            <p:cTn id="137" dur="83" decel="50000">
                                              <p:stCondLst>
                                                <p:cond delay="834"/>
                                              </p:stCondLst>
                                            </p:cTn>
                                            <p:tgtEl>
                                              <p:spTgt spid="78"/>
                                            </p:tgtEl>
                                          </p:cBhvr>
                                          <p:to x="100000" y="100000"/>
                                        </p:animScale>
                                        <p:animScale>
                                          <p:cBhvr>
                                            <p:cTn id="138" dur="13">
                                              <p:stCondLst>
                                                <p:cond delay="904"/>
                                              </p:stCondLst>
                                            </p:cTn>
                                            <p:tgtEl>
                                              <p:spTgt spid="78"/>
                                            </p:tgtEl>
                                          </p:cBhvr>
                                          <p:to x="100000" y="95000"/>
                                        </p:animScale>
                                        <p:animScale>
                                          <p:cBhvr>
                                            <p:cTn id="139" dur="83" decel="50000">
                                              <p:stCondLst>
                                                <p:cond delay="917"/>
                                              </p:stCondLst>
                                            </p:cTn>
                                            <p:tgtEl>
                                              <p:spTgt spid="78"/>
                                            </p:tgtEl>
                                          </p:cBhvr>
                                          <p:to x="100000" y="100000"/>
                                        </p:animScale>
                                      </p:childTnLst>
                                    </p:cTn>
                                  </p:par>
                                </p:childTnLst>
                              </p:cTn>
                            </p:par>
                            <p:par>
                              <p:cTn id="140" fill="hold">
                                <p:stCondLst>
                                  <p:cond delay="3500"/>
                                </p:stCondLst>
                                <p:childTnLst>
                                  <p:par>
                                    <p:cTn id="141" presetID="22" presetClass="entr" presetSubtype="1" fill="hold" grpId="0" nodeType="after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wipe(up)">
                                          <p:cBhvr>
                                            <p:cTn id="143"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P spid="39" grpId="0" animBg="1"/>
          <p:bldP spid="40" grpId="0" animBg="1"/>
          <p:bldP spid="65" grpId="0" animBg="1"/>
          <p:bldP spid="72" grpId="0"/>
          <p:bldP spid="73" grpId="0"/>
          <p:bldP spid="74" grpId="0"/>
          <p:bldP spid="75" grpId="0"/>
          <p:bldP spid="76" grpId="0"/>
          <p:bldP spid="77" grpId="0"/>
          <p:bldP spid="78" grpId="0"/>
          <p:bldP spid="7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right)">
                                          <p:cBhvr>
                                            <p:cTn id="19" dur="500"/>
                                            <p:tgtEl>
                                              <p:spTgt spid="4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right)">
                                          <p:cBhvr>
                                            <p:cTn id="22" dur="500"/>
                                            <p:tgtEl>
                                              <p:spTgt spid="39"/>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down)">
                                          <p:cBhvr>
                                            <p:cTn id="46" dur="290">
                                              <p:stCondLst>
                                                <p:cond delay="0"/>
                                              </p:stCondLst>
                                            </p:cTn>
                                            <p:tgtEl>
                                              <p:spTgt spid="73"/>
                                            </p:tgtEl>
                                          </p:cBhvr>
                                        </p:animEffect>
                                        <p:anim calcmode="lin" valueType="num">
                                          <p:cBhvr>
                                            <p:cTn id="47" dur="911"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73"/>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73"/>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73"/>
                                            </p:tgtEl>
                                            <p:attrNameLst>
                                              <p:attrName>ppt_y</p:attrName>
                                            </p:attrNameLst>
                                          </p:cBhvr>
                                          <p:tavLst>
                                            <p:tav tm="0" fmla="#ppt_y-sin(pi*$)/81">
                                              <p:val>
                                                <p:fltVal val="0"/>
                                              </p:val>
                                            </p:tav>
                                            <p:tav tm="100000">
                                              <p:val>
                                                <p:fltVal val="1"/>
                                              </p:val>
                                            </p:tav>
                                          </p:tavLst>
                                        </p:anim>
                                        <p:animScale>
                                          <p:cBhvr>
                                            <p:cTn id="52" dur="13">
                                              <p:stCondLst>
                                                <p:cond delay="325"/>
                                              </p:stCondLst>
                                            </p:cTn>
                                            <p:tgtEl>
                                              <p:spTgt spid="73"/>
                                            </p:tgtEl>
                                          </p:cBhvr>
                                          <p:to x="100000" y="60000"/>
                                        </p:animScale>
                                        <p:animScale>
                                          <p:cBhvr>
                                            <p:cTn id="53" dur="83" decel="50000">
                                              <p:stCondLst>
                                                <p:cond delay="338"/>
                                              </p:stCondLst>
                                            </p:cTn>
                                            <p:tgtEl>
                                              <p:spTgt spid="73"/>
                                            </p:tgtEl>
                                          </p:cBhvr>
                                          <p:to x="100000" y="100000"/>
                                        </p:animScale>
                                        <p:animScale>
                                          <p:cBhvr>
                                            <p:cTn id="54" dur="13">
                                              <p:stCondLst>
                                                <p:cond delay="656"/>
                                              </p:stCondLst>
                                            </p:cTn>
                                            <p:tgtEl>
                                              <p:spTgt spid="73"/>
                                            </p:tgtEl>
                                          </p:cBhvr>
                                          <p:to x="100000" y="80000"/>
                                        </p:animScale>
                                        <p:animScale>
                                          <p:cBhvr>
                                            <p:cTn id="55" dur="83" decel="50000">
                                              <p:stCondLst>
                                                <p:cond delay="669"/>
                                              </p:stCondLst>
                                            </p:cTn>
                                            <p:tgtEl>
                                              <p:spTgt spid="73"/>
                                            </p:tgtEl>
                                          </p:cBhvr>
                                          <p:to x="100000" y="100000"/>
                                        </p:animScale>
                                        <p:animScale>
                                          <p:cBhvr>
                                            <p:cTn id="56" dur="13">
                                              <p:stCondLst>
                                                <p:cond delay="821"/>
                                              </p:stCondLst>
                                            </p:cTn>
                                            <p:tgtEl>
                                              <p:spTgt spid="73"/>
                                            </p:tgtEl>
                                          </p:cBhvr>
                                          <p:to x="100000" y="90000"/>
                                        </p:animScale>
                                        <p:animScale>
                                          <p:cBhvr>
                                            <p:cTn id="57" dur="83" decel="50000">
                                              <p:stCondLst>
                                                <p:cond delay="834"/>
                                              </p:stCondLst>
                                            </p:cTn>
                                            <p:tgtEl>
                                              <p:spTgt spid="73"/>
                                            </p:tgtEl>
                                          </p:cBhvr>
                                          <p:to x="100000" y="100000"/>
                                        </p:animScale>
                                        <p:animScale>
                                          <p:cBhvr>
                                            <p:cTn id="58" dur="13">
                                              <p:stCondLst>
                                                <p:cond delay="904"/>
                                              </p:stCondLst>
                                            </p:cTn>
                                            <p:tgtEl>
                                              <p:spTgt spid="73"/>
                                            </p:tgtEl>
                                          </p:cBhvr>
                                          <p:to x="100000" y="95000"/>
                                        </p:animScale>
                                        <p:animScale>
                                          <p:cBhvr>
                                            <p:cTn id="59" dur="83" decel="50000">
                                              <p:stCondLst>
                                                <p:cond delay="917"/>
                                              </p:stCondLst>
                                            </p:cTn>
                                            <p:tgtEl>
                                              <p:spTgt spid="73"/>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74"/>
                                            </p:tgtEl>
                                            <p:attrNameLst>
                                              <p:attrName>style.visibility</p:attrName>
                                            </p:attrNameLst>
                                          </p:cBhvr>
                                          <p:to>
                                            <p:strVal val="visible"/>
                                          </p:to>
                                        </p:set>
                                        <p:animEffect transition="in" filter="wipe(down)">
                                          <p:cBhvr>
                                            <p:cTn id="62" dur="290">
                                              <p:stCondLst>
                                                <p:cond delay="0"/>
                                              </p:stCondLst>
                                            </p:cTn>
                                            <p:tgtEl>
                                              <p:spTgt spid="74"/>
                                            </p:tgtEl>
                                          </p:cBhvr>
                                        </p:animEffect>
                                        <p:anim calcmode="lin" valueType="num">
                                          <p:cBhvr>
                                            <p:cTn id="63" dur="911"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74"/>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74"/>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74"/>
                                            </p:tgtEl>
                                            <p:attrNameLst>
                                              <p:attrName>ppt_y</p:attrName>
                                            </p:attrNameLst>
                                          </p:cBhvr>
                                          <p:tavLst>
                                            <p:tav tm="0" fmla="#ppt_y-sin(pi*$)/81">
                                              <p:val>
                                                <p:fltVal val="0"/>
                                              </p:val>
                                            </p:tav>
                                            <p:tav tm="100000">
                                              <p:val>
                                                <p:fltVal val="1"/>
                                              </p:val>
                                            </p:tav>
                                          </p:tavLst>
                                        </p:anim>
                                        <p:animScale>
                                          <p:cBhvr>
                                            <p:cTn id="68" dur="13">
                                              <p:stCondLst>
                                                <p:cond delay="325"/>
                                              </p:stCondLst>
                                            </p:cTn>
                                            <p:tgtEl>
                                              <p:spTgt spid="74"/>
                                            </p:tgtEl>
                                          </p:cBhvr>
                                          <p:to x="100000" y="60000"/>
                                        </p:animScale>
                                        <p:animScale>
                                          <p:cBhvr>
                                            <p:cTn id="69" dur="83" decel="50000">
                                              <p:stCondLst>
                                                <p:cond delay="338"/>
                                              </p:stCondLst>
                                            </p:cTn>
                                            <p:tgtEl>
                                              <p:spTgt spid="74"/>
                                            </p:tgtEl>
                                          </p:cBhvr>
                                          <p:to x="100000" y="100000"/>
                                        </p:animScale>
                                        <p:animScale>
                                          <p:cBhvr>
                                            <p:cTn id="70" dur="13">
                                              <p:stCondLst>
                                                <p:cond delay="656"/>
                                              </p:stCondLst>
                                            </p:cTn>
                                            <p:tgtEl>
                                              <p:spTgt spid="74"/>
                                            </p:tgtEl>
                                          </p:cBhvr>
                                          <p:to x="100000" y="80000"/>
                                        </p:animScale>
                                        <p:animScale>
                                          <p:cBhvr>
                                            <p:cTn id="71" dur="83" decel="50000">
                                              <p:stCondLst>
                                                <p:cond delay="669"/>
                                              </p:stCondLst>
                                            </p:cTn>
                                            <p:tgtEl>
                                              <p:spTgt spid="74"/>
                                            </p:tgtEl>
                                          </p:cBhvr>
                                          <p:to x="100000" y="100000"/>
                                        </p:animScale>
                                        <p:animScale>
                                          <p:cBhvr>
                                            <p:cTn id="72" dur="13">
                                              <p:stCondLst>
                                                <p:cond delay="821"/>
                                              </p:stCondLst>
                                            </p:cTn>
                                            <p:tgtEl>
                                              <p:spTgt spid="74"/>
                                            </p:tgtEl>
                                          </p:cBhvr>
                                          <p:to x="100000" y="90000"/>
                                        </p:animScale>
                                        <p:animScale>
                                          <p:cBhvr>
                                            <p:cTn id="73" dur="83" decel="50000">
                                              <p:stCondLst>
                                                <p:cond delay="834"/>
                                              </p:stCondLst>
                                            </p:cTn>
                                            <p:tgtEl>
                                              <p:spTgt spid="74"/>
                                            </p:tgtEl>
                                          </p:cBhvr>
                                          <p:to x="100000" y="100000"/>
                                        </p:animScale>
                                        <p:animScale>
                                          <p:cBhvr>
                                            <p:cTn id="74" dur="13">
                                              <p:stCondLst>
                                                <p:cond delay="904"/>
                                              </p:stCondLst>
                                            </p:cTn>
                                            <p:tgtEl>
                                              <p:spTgt spid="74"/>
                                            </p:tgtEl>
                                          </p:cBhvr>
                                          <p:to x="100000" y="95000"/>
                                        </p:animScale>
                                        <p:animScale>
                                          <p:cBhvr>
                                            <p:cTn id="75" dur="83" decel="50000">
                                              <p:stCondLst>
                                                <p:cond delay="917"/>
                                              </p:stCondLst>
                                            </p:cTn>
                                            <p:tgtEl>
                                              <p:spTgt spid="74"/>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75"/>
                                            </p:tgtEl>
                                            <p:attrNameLst>
                                              <p:attrName>style.visibility</p:attrName>
                                            </p:attrNameLst>
                                          </p:cBhvr>
                                          <p:to>
                                            <p:strVal val="visible"/>
                                          </p:to>
                                        </p:set>
                                        <p:animEffect transition="in" filter="wipe(down)">
                                          <p:cBhvr>
                                            <p:cTn id="78" dur="290">
                                              <p:stCondLst>
                                                <p:cond delay="0"/>
                                              </p:stCondLst>
                                            </p:cTn>
                                            <p:tgtEl>
                                              <p:spTgt spid="75"/>
                                            </p:tgtEl>
                                          </p:cBhvr>
                                        </p:animEffect>
                                        <p:anim calcmode="lin" valueType="num">
                                          <p:cBhvr>
                                            <p:cTn id="79" dur="911"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75"/>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75"/>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75"/>
                                            </p:tgtEl>
                                            <p:attrNameLst>
                                              <p:attrName>ppt_y</p:attrName>
                                            </p:attrNameLst>
                                          </p:cBhvr>
                                          <p:tavLst>
                                            <p:tav tm="0" fmla="#ppt_y-sin(pi*$)/81">
                                              <p:val>
                                                <p:fltVal val="0"/>
                                              </p:val>
                                            </p:tav>
                                            <p:tav tm="100000">
                                              <p:val>
                                                <p:fltVal val="1"/>
                                              </p:val>
                                            </p:tav>
                                          </p:tavLst>
                                        </p:anim>
                                        <p:animScale>
                                          <p:cBhvr>
                                            <p:cTn id="84" dur="13">
                                              <p:stCondLst>
                                                <p:cond delay="325"/>
                                              </p:stCondLst>
                                            </p:cTn>
                                            <p:tgtEl>
                                              <p:spTgt spid="75"/>
                                            </p:tgtEl>
                                          </p:cBhvr>
                                          <p:to x="100000" y="60000"/>
                                        </p:animScale>
                                        <p:animScale>
                                          <p:cBhvr>
                                            <p:cTn id="85" dur="83" decel="50000">
                                              <p:stCondLst>
                                                <p:cond delay="338"/>
                                              </p:stCondLst>
                                            </p:cTn>
                                            <p:tgtEl>
                                              <p:spTgt spid="75"/>
                                            </p:tgtEl>
                                          </p:cBhvr>
                                          <p:to x="100000" y="100000"/>
                                        </p:animScale>
                                        <p:animScale>
                                          <p:cBhvr>
                                            <p:cTn id="86" dur="13">
                                              <p:stCondLst>
                                                <p:cond delay="656"/>
                                              </p:stCondLst>
                                            </p:cTn>
                                            <p:tgtEl>
                                              <p:spTgt spid="75"/>
                                            </p:tgtEl>
                                          </p:cBhvr>
                                          <p:to x="100000" y="80000"/>
                                        </p:animScale>
                                        <p:animScale>
                                          <p:cBhvr>
                                            <p:cTn id="87" dur="83" decel="50000">
                                              <p:stCondLst>
                                                <p:cond delay="669"/>
                                              </p:stCondLst>
                                            </p:cTn>
                                            <p:tgtEl>
                                              <p:spTgt spid="75"/>
                                            </p:tgtEl>
                                          </p:cBhvr>
                                          <p:to x="100000" y="100000"/>
                                        </p:animScale>
                                        <p:animScale>
                                          <p:cBhvr>
                                            <p:cTn id="88" dur="13">
                                              <p:stCondLst>
                                                <p:cond delay="821"/>
                                              </p:stCondLst>
                                            </p:cTn>
                                            <p:tgtEl>
                                              <p:spTgt spid="75"/>
                                            </p:tgtEl>
                                          </p:cBhvr>
                                          <p:to x="100000" y="90000"/>
                                        </p:animScale>
                                        <p:animScale>
                                          <p:cBhvr>
                                            <p:cTn id="89" dur="83" decel="50000">
                                              <p:stCondLst>
                                                <p:cond delay="834"/>
                                              </p:stCondLst>
                                            </p:cTn>
                                            <p:tgtEl>
                                              <p:spTgt spid="75"/>
                                            </p:tgtEl>
                                          </p:cBhvr>
                                          <p:to x="100000" y="100000"/>
                                        </p:animScale>
                                        <p:animScale>
                                          <p:cBhvr>
                                            <p:cTn id="90" dur="13">
                                              <p:stCondLst>
                                                <p:cond delay="904"/>
                                              </p:stCondLst>
                                            </p:cTn>
                                            <p:tgtEl>
                                              <p:spTgt spid="75"/>
                                            </p:tgtEl>
                                          </p:cBhvr>
                                          <p:to x="100000" y="95000"/>
                                        </p:animScale>
                                        <p:animScale>
                                          <p:cBhvr>
                                            <p:cTn id="91" dur="83" decel="50000">
                                              <p:stCondLst>
                                                <p:cond delay="917"/>
                                              </p:stCondLst>
                                            </p:cTn>
                                            <p:tgtEl>
                                              <p:spTgt spid="75"/>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76"/>
                                            </p:tgtEl>
                                            <p:attrNameLst>
                                              <p:attrName>style.visibility</p:attrName>
                                            </p:attrNameLst>
                                          </p:cBhvr>
                                          <p:to>
                                            <p:strVal val="visible"/>
                                          </p:to>
                                        </p:set>
                                        <p:animEffect transition="in" filter="wipe(down)">
                                          <p:cBhvr>
                                            <p:cTn id="94" dur="290">
                                              <p:stCondLst>
                                                <p:cond delay="0"/>
                                              </p:stCondLst>
                                            </p:cTn>
                                            <p:tgtEl>
                                              <p:spTgt spid="76"/>
                                            </p:tgtEl>
                                          </p:cBhvr>
                                        </p:animEffect>
                                        <p:anim calcmode="lin" valueType="num">
                                          <p:cBhvr>
                                            <p:cTn id="95" dur="911"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76"/>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76"/>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76"/>
                                            </p:tgtEl>
                                            <p:attrNameLst>
                                              <p:attrName>ppt_y</p:attrName>
                                            </p:attrNameLst>
                                          </p:cBhvr>
                                          <p:tavLst>
                                            <p:tav tm="0" fmla="#ppt_y-sin(pi*$)/81">
                                              <p:val>
                                                <p:fltVal val="0"/>
                                              </p:val>
                                            </p:tav>
                                            <p:tav tm="100000">
                                              <p:val>
                                                <p:fltVal val="1"/>
                                              </p:val>
                                            </p:tav>
                                          </p:tavLst>
                                        </p:anim>
                                        <p:animScale>
                                          <p:cBhvr>
                                            <p:cTn id="100" dur="13">
                                              <p:stCondLst>
                                                <p:cond delay="325"/>
                                              </p:stCondLst>
                                            </p:cTn>
                                            <p:tgtEl>
                                              <p:spTgt spid="76"/>
                                            </p:tgtEl>
                                          </p:cBhvr>
                                          <p:to x="100000" y="60000"/>
                                        </p:animScale>
                                        <p:animScale>
                                          <p:cBhvr>
                                            <p:cTn id="101" dur="83" decel="50000">
                                              <p:stCondLst>
                                                <p:cond delay="338"/>
                                              </p:stCondLst>
                                            </p:cTn>
                                            <p:tgtEl>
                                              <p:spTgt spid="76"/>
                                            </p:tgtEl>
                                          </p:cBhvr>
                                          <p:to x="100000" y="100000"/>
                                        </p:animScale>
                                        <p:animScale>
                                          <p:cBhvr>
                                            <p:cTn id="102" dur="13">
                                              <p:stCondLst>
                                                <p:cond delay="656"/>
                                              </p:stCondLst>
                                            </p:cTn>
                                            <p:tgtEl>
                                              <p:spTgt spid="76"/>
                                            </p:tgtEl>
                                          </p:cBhvr>
                                          <p:to x="100000" y="80000"/>
                                        </p:animScale>
                                        <p:animScale>
                                          <p:cBhvr>
                                            <p:cTn id="103" dur="83" decel="50000">
                                              <p:stCondLst>
                                                <p:cond delay="669"/>
                                              </p:stCondLst>
                                            </p:cTn>
                                            <p:tgtEl>
                                              <p:spTgt spid="76"/>
                                            </p:tgtEl>
                                          </p:cBhvr>
                                          <p:to x="100000" y="100000"/>
                                        </p:animScale>
                                        <p:animScale>
                                          <p:cBhvr>
                                            <p:cTn id="104" dur="13">
                                              <p:stCondLst>
                                                <p:cond delay="821"/>
                                              </p:stCondLst>
                                            </p:cTn>
                                            <p:tgtEl>
                                              <p:spTgt spid="76"/>
                                            </p:tgtEl>
                                          </p:cBhvr>
                                          <p:to x="100000" y="90000"/>
                                        </p:animScale>
                                        <p:animScale>
                                          <p:cBhvr>
                                            <p:cTn id="105" dur="83" decel="50000">
                                              <p:stCondLst>
                                                <p:cond delay="834"/>
                                              </p:stCondLst>
                                            </p:cTn>
                                            <p:tgtEl>
                                              <p:spTgt spid="76"/>
                                            </p:tgtEl>
                                          </p:cBhvr>
                                          <p:to x="100000" y="100000"/>
                                        </p:animScale>
                                        <p:animScale>
                                          <p:cBhvr>
                                            <p:cTn id="106" dur="13">
                                              <p:stCondLst>
                                                <p:cond delay="904"/>
                                              </p:stCondLst>
                                            </p:cTn>
                                            <p:tgtEl>
                                              <p:spTgt spid="76"/>
                                            </p:tgtEl>
                                          </p:cBhvr>
                                          <p:to x="100000" y="95000"/>
                                        </p:animScale>
                                        <p:animScale>
                                          <p:cBhvr>
                                            <p:cTn id="107" dur="83" decel="50000">
                                              <p:stCondLst>
                                                <p:cond delay="917"/>
                                              </p:stCondLst>
                                            </p:cTn>
                                            <p:tgtEl>
                                              <p:spTgt spid="76"/>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77"/>
                                            </p:tgtEl>
                                            <p:attrNameLst>
                                              <p:attrName>style.visibility</p:attrName>
                                            </p:attrNameLst>
                                          </p:cBhvr>
                                          <p:to>
                                            <p:strVal val="visible"/>
                                          </p:to>
                                        </p:set>
                                        <p:animEffect transition="in" filter="wipe(down)">
                                          <p:cBhvr>
                                            <p:cTn id="110" dur="290">
                                              <p:stCondLst>
                                                <p:cond delay="0"/>
                                              </p:stCondLst>
                                            </p:cTn>
                                            <p:tgtEl>
                                              <p:spTgt spid="77"/>
                                            </p:tgtEl>
                                          </p:cBhvr>
                                        </p:animEffect>
                                        <p:anim calcmode="lin" valueType="num">
                                          <p:cBhvr>
                                            <p:cTn id="111" dur="911"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77"/>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77"/>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77"/>
                                            </p:tgtEl>
                                            <p:attrNameLst>
                                              <p:attrName>ppt_y</p:attrName>
                                            </p:attrNameLst>
                                          </p:cBhvr>
                                          <p:tavLst>
                                            <p:tav tm="0" fmla="#ppt_y-sin(pi*$)/81">
                                              <p:val>
                                                <p:fltVal val="0"/>
                                              </p:val>
                                            </p:tav>
                                            <p:tav tm="100000">
                                              <p:val>
                                                <p:fltVal val="1"/>
                                              </p:val>
                                            </p:tav>
                                          </p:tavLst>
                                        </p:anim>
                                        <p:animScale>
                                          <p:cBhvr>
                                            <p:cTn id="116" dur="13">
                                              <p:stCondLst>
                                                <p:cond delay="325"/>
                                              </p:stCondLst>
                                            </p:cTn>
                                            <p:tgtEl>
                                              <p:spTgt spid="77"/>
                                            </p:tgtEl>
                                          </p:cBhvr>
                                          <p:to x="100000" y="60000"/>
                                        </p:animScale>
                                        <p:animScale>
                                          <p:cBhvr>
                                            <p:cTn id="117" dur="83" decel="50000">
                                              <p:stCondLst>
                                                <p:cond delay="338"/>
                                              </p:stCondLst>
                                            </p:cTn>
                                            <p:tgtEl>
                                              <p:spTgt spid="77"/>
                                            </p:tgtEl>
                                          </p:cBhvr>
                                          <p:to x="100000" y="100000"/>
                                        </p:animScale>
                                        <p:animScale>
                                          <p:cBhvr>
                                            <p:cTn id="118" dur="13">
                                              <p:stCondLst>
                                                <p:cond delay="656"/>
                                              </p:stCondLst>
                                            </p:cTn>
                                            <p:tgtEl>
                                              <p:spTgt spid="77"/>
                                            </p:tgtEl>
                                          </p:cBhvr>
                                          <p:to x="100000" y="80000"/>
                                        </p:animScale>
                                        <p:animScale>
                                          <p:cBhvr>
                                            <p:cTn id="119" dur="83" decel="50000">
                                              <p:stCondLst>
                                                <p:cond delay="669"/>
                                              </p:stCondLst>
                                            </p:cTn>
                                            <p:tgtEl>
                                              <p:spTgt spid="77"/>
                                            </p:tgtEl>
                                          </p:cBhvr>
                                          <p:to x="100000" y="100000"/>
                                        </p:animScale>
                                        <p:animScale>
                                          <p:cBhvr>
                                            <p:cTn id="120" dur="13">
                                              <p:stCondLst>
                                                <p:cond delay="821"/>
                                              </p:stCondLst>
                                            </p:cTn>
                                            <p:tgtEl>
                                              <p:spTgt spid="77"/>
                                            </p:tgtEl>
                                          </p:cBhvr>
                                          <p:to x="100000" y="90000"/>
                                        </p:animScale>
                                        <p:animScale>
                                          <p:cBhvr>
                                            <p:cTn id="121" dur="83" decel="50000">
                                              <p:stCondLst>
                                                <p:cond delay="834"/>
                                              </p:stCondLst>
                                            </p:cTn>
                                            <p:tgtEl>
                                              <p:spTgt spid="77"/>
                                            </p:tgtEl>
                                          </p:cBhvr>
                                          <p:to x="100000" y="100000"/>
                                        </p:animScale>
                                        <p:animScale>
                                          <p:cBhvr>
                                            <p:cTn id="122" dur="13">
                                              <p:stCondLst>
                                                <p:cond delay="904"/>
                                              </p:stCondLst>
                                            </p:cTn>
                                            <p:tgtEl>
                                              <p:spTgt spid="77"/>
                                            </p:tgtEl>
                                          </p:cBhvr>
                                          <p:to x="100000" y="95000"/>
                                        </p:animScale>
                                        <p:animScale>
                                          <p:cBhvr>
                                            <p:cTn id="123" dur="83" decel="50000">
                                              <p:stCondLst>
                                                <p:cond delay="917"/>
                                              </p:stCondLst>
                                            </p:cTn>
                                            <p:tgtEl>
                                              <p:spTgt spid="77"/>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78"/>
                                            </p:tgtEl>
                                            <p:attrNameLst>
                                              <p:attrName>style.visibility</p:attrName>
                                            </p:attrNameLst>
                                          </p:cBhvr>
                                          <p:to>
                                            <p:strVal val="visible"/>
                                          </p:to>
                                        </p:set>
                                        <p:animEffect transition="in" filter="wipe(down)">
                                          <p:cBhvr>
                                            <p:cTn id="126" dur="290">
                                              <p:stCondLst>
                                                <p:cond delay="0"/>
                                              </p:stCondLst>
                                            </p:cTn>
                                            <p:tgtEl>
                                              <p:spTgt spid="78"/>
                                            </p:tgtEl>
                                          </p:cBhvr>
                                        </p:animEffect>
                                        <p:anim calcmode="lin" valueType="num">
                                          <p:cBhvr>
                                            <p:cTn id="127" dur="911"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78"/>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78"/>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78"/>
                                            </p:tgtEl>
                                            <p:attrNameLst>
                                              <p:attrName>ppt_y</p:attrName>
                                            </p:attrNameLst>
                                          </p:cBhvr>
                                          <p:tavLst>
                                            <p:tav tm="0" fmla="#ppt_y-sin(pi*$)/81">
                                              <p:val>
                                                <p:fltVal val="0"/>
                                              </p:val>
                                            </p:tav>
                                            <p:tav tm="100000">
                                              <p:val>
                                                <p:fltVal val="1"/>
                                              </p:val>
                                            </p:tav>
                                          </p:tavLst>
                                        </p:anim>
                                        <p:animScale>
                                          <p:cBhvr>
                                            <p:cTn id="132" dur="13">
                                              <p:stCondLst>
                                                <p:cond delay="325"/>
                                              </p:stCondLst>
                                            </p:cTn>
                                            <p:tgtEl>
                                              <p:spTgt spid="78"/>
                                            </p:tgtEl>
                                          </p:cBhvr>
                                          <p:to x="100000" y="60000"/>
                                        </p:animScale>
                                        <p:animScale>
                                          <p:cBhvr>
                                            <p:cTn id="133" dur="83" decel="50000">
                                              <p:stCondLst>
                                                <p:cond delay="338"/>
                                              </p:stCondLst>
                                            </p:cTn>
                                            <p:tgtEl>
                                              <p:spTgt spid="78"/>
                                            </p:tgtEl>
                                          </p:cBhvr>
                                          <p:to x="100000" y="100000"/>
                                        </p:animScale>
                                        <p:animScale>
                                          <p:cBhvr>
                                            <p:cTn id="134" dur="13">
                                              <p:stCondLst>
                                                <p:cond delay="656"/>
                                              </p:stCondLst>
                                            </p:cTn>
                                            <p:tgtEl>
                                              <p:spTgt spid="78"/>
                                            </p:tgtEl>
                                          </p:cBhvr>
                                          <p:to x="100000" y="80000"/>
                                        </p:animScale>
                                        <p:animScale>
                                          <p:cBhvr>
                                            <p:cTn id="135" dur="83" decel="50000">
                                              <p:stCondLst>
                                                <p:cond delay="669"/>
                                              </p:stCondLst>
                                            </p:cTn>
                                            <p:tgtEl>
                                              <p:spTgt spid="78"/>
                                            </p:tgtEl>
                                          </p:cBhvr>
                                          <p:to x="100000" y="100000"/>
                                        </p:animScale>
                                        <p:animScale>
                                          <p:cBhvr>
                                            <p:cTn id="136" dur="13">
                                              <p:stCondLst>
                                                <p:cond delay="821"/>
                                              </p:stCondLst>
                                            </p:cTn>
                                            <p:tgtEl>
                                              <p:spTgt spid="78"/>
                                            </p:tgtEl>
                                          </p:cBhvr>
                                          <p:to x="100000" y="90000"/>
                                        </p:animScale>
                                        <p:animScale>
                                          <p:cBhvr>
                                            <p:cTn id="137" dur="83" decel="50000">
                                              <p:stCondLst>
                                                <p:cond delay="834"/>
                                              </p:stCondLst>
                                            </p:cTn>
                                            <p:tgtEl>
                                              <p:spTgt spid="78"/>
                                            </p:tgtEl>
                                          </p:cBhvr>
                                          <p:to x="100000" y="100000"/>
                                        </p:animScale>
                                        <p:animScale>
                                          <p:cBhvr>
                                            <p:cTn id="138" dur="13">
                                              <p:stCondLst>
                                                <p:cond delay="904"/>
                                              </p:stCondLst>
                                            </p:cTn>
                                            <p:tgtEl>
                                              <p:spTgt spid="78"/>
                                            </p:tgtEl>
                                          </p:cBhvr>
                                          <p:to x="100000" y="95000"/>
                                        </p:animScale>
                                        <p:animScale>
                                          <p:cBhvr>
                                            <p:cTn id="139" dur="83" decel="50000">
                                              <p:stCondLst>
                                                <p:cond delay="917"/>
                                              </p:stCondLst>
                                            </p:cTn>
                                            <p:tgtEl>
                                              <p:spTgt spid="78"/>
                                            </p:tgtEl>
                                          </p:cBhvr>
                                          <p:to x="100000" y="100000"/>
                                        </p:animScale>
                                      </p:childTnLst>
                                    </p:cTn>
                                  </p:par>
                                </p:childTnLst>
                              </p:cTn>
                            </p:par>
                            <p:par>
                              <p:cTn id="140" fill="hold">
                                <p:stCondLst>
                                  <p:cond delay="3500"/>
                                </p:stCondLst>
                                <p:childTnLst>
                                  <p:par>
                                    <p:cTn id="141" presetID="22" presetClass="entr" presetSubtype="1" fill="hold" grpId="0" nodeType="after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wipe(up)">
                                          <p:cBhvr>
                                            <p:cTn id="143"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P spid="39" grpId="0" animBg="1"/>
          <p:bldP spid="40" grpId="0" animBg="1"/>
          <p:bldP spid="65" grpId="0" animBg="1"/>
          <p:bldP spid="72" grpId="0"/>
          <p:bldP spid="73" grpId="0"/>
          <p:bldP spid="74" grpId="0"/>
          <p:bldP spid="75" grpId="0"/>
          <p:bldP spid="76" grpId="0"/>
          <p:bldP spid="77" grpId="0"/>
          <p:bldP spid="78" grpId="0"/>
          <p:bldP spid="79"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8" y="1275606"/>
            <a:ext cx="2780630" cy="731098"/>
          </a:xfrm>
          <a:prstGeom prst="rect">
            <a:avLst/>
          </a:prstGeom>
          <a:noFill/>
          <a:ln>
            <a:noFill/>
          </a:ln>
        </p:spPr>
        <p:txBody>
          <a:bodyPr wrap="square" rtlCol="0">
            <a:spAutoFit/>
          </a:bodyPr>
          <a:lstStyle/>
          <a:p>
            <a:pPr>
              <a:lnSpc>
                <a:spcPct val="130000"/>
              </a:lnSpc>
              <a:defRPr/>
            </a:pP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p:txBody>
      </p:sp>
      <p:sp>
        <p:nvSpPr>
          <p:cNvPr id="3" name="TextBox 2"/>
          <p:cNvSpPr txBox="1"/>
          <p:nvPr/>
        </p:nvSpPr>
        <p:spPr>
          <a:xfrm>
            <a:off x="5796136" y="2251284"/>
            <a:ext cx="2520281" cy="752514"/>
          </a:xfrm>
          <a:prstGeom prst="rect">
            <a:avLst/>
          </a:prstGeom>
          <a:noFill/>
        </p:spPr>
        <p:txBody>
          <a:bodyPr wrap="square" rtlCol="0">
            <a:spAutoFit/>
          </a:bodyPr>
          <a:lstStyle/>
          <a:p>
            <a:pPr>
              <a:lnSpc>
                <a:spcPct val="130000"/>
              </a:lnSpc>
              <a:defRPr/>
            </a:pPr>
            <a:r>
              <a:rPr lang="en-US" altLang="zh-CN" sz="1100" dirty="0" smtClean="0">
                <a:latin typeface="微软雅黑" panose="020B0503020204020204" pitchFamily="34" charset="-122"/>
                <a:ea typeface="微软雅黑" panose="020B0503020204020204" pitchFamily="34" charset="-122"/>
              </a:rPr>
              <a:t>01</a:t>
            </a:r>
            <a:r>
              <a:rPr lang="zh-CN" altLang="en-US" sz="1100" dirty="0" smtClean="0">
                <a:latin typeface="微软雅黑" panose="020B0503020204020204" pitchFamily="34" charset="-122"/>
                <a:ea typeface="微软雅黑" panose="020B0503020204020204" pitchFamily="34" charset="-122"/>
              </a:rPr>
              <a:t>、点击</a:t>
            </a:r>
            <a:r>
              <a:rPr lang="zh-CN" altLang="en-US" sz="1100" dirty="0">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6" name="TextBox 5"/>
          <p:cNvSpPr txBox="1"/>
          <p:nvPr/>
        </p:nvSpPr>
        <p:spPr>
          <a:xfrm>
            <a:off x="1913364" y="3647465"/>
            <a:ext cx="1146468" cy="284693"/>
          </a:xfrm>
          <a:prstGeom prst="rect">
            <a:avLst/>
          </a:prstGeom>
          <a:noFill/>
          <a:ln>
            <a:noFill/>
          </a:ln>
        </p:spPr>
        <p:txBody>
          <a:bodyPr wrap="none" rtlCol="0">
            <a:spAutoFit/>
          </a:bodyPr>
          <a:lstStyle/>
          <a:p>
            <a:pPr>
              <a:lnSpc>
                <a:spcPts val="1500"/>
              </a:lnSpc>
            </a:pPr>
            <a:r>
              <a:rPr lang="zh-CN" altLang="en-US" sz="1500" dirty="0">
                <a:latin typeface="微软雅黑" panose="020B0503020204020204" pitchFamily="34" charset="-122"/>
                <a:ea typeface="微软雅黑" panose="020B0503020204020204" pitchFamily="34" charset="-122"/>
              </a:rPr>
              <a:t>有经济效益</a:t>
            </a:r>
            <a:endParaRPr lang="zh-CN" altLang="en-US" sz="1500" dirty="0">
              <a:latin typeface="微软雅黑" panose="020B0503020204020204" pitchFamily="34" charset="-122"/>
              <a:ea typeface="微软雅黑" panose="020B0503020204020204" pitchFamily="34" charset="-122"/>
            </a:endParaRPr>
          </a:p>
        </p:txBody>
      </p:sp>
      <p:sp>
        <p:nvSpPr>
          <p:cNvPr id="7" name="TextBox 6"/>
          <p:cNvSpPr txBox="1"/>
          <p:nvPr/>
        </p:nvSpPr>
        <p:spPr>
          <a:xfrm>
            <a:off x="3923928" y="2571750"/>
            <a:ext cx="1146468" cy="284693"/>
          </a:xfrm>
          <a:prstGeom prst="rect">
            <a:avLst/>
          </a:prstGeom>
          <a:noFill/>
          <a:ln>
            <a:noFill/>
          </a:ln>
        </p:spPr>
        <p:txBody>
          <a:bodyPr wrap="none" rtlCol="0">
            <a:spAutoFit/>
          </a:bodyPr>
          <a:lstStyle/>
          <a:p>
            <a:pPr>
              <a:lnSpc>
                <a:spcPts val="1500"/>
              </a:lnSpc>
            </a:pPr>
            <a:r>
              <a:rPr lang="zh-CN" altLang="en-US" sz="1500" dirty="0">
                <a:latin typeface="微软雅黑" panose="020B0503020204020204" pitchFamily="34" charset="-122"/>
                <a:ea typeface="微软雅黑" panose="020B0503020204020204" pitchFamily="34" charset="-122"/>
              </a:rPr>
              <a:t>有利于民生</a:t>
            </a:r>
            <a:endParaRPr lang="en-US" altLang="zh-CN" sz="1500" dirty="0">
              <a:latin typeface="微软雅黑" panose="020B0503020204020204" pitchFamily="34" charset="-122"/>
              <a:ea typeface="微软雅黑" panose="020B0503020204020204" pitchFamily="34" charset="-122"/>
            </a:endParaRPr>
          </a:p>
        </p:txBody>
      </p:sp>
      <p:sp>
        <p:nvSpPr>
          <p:cNvPr id="8" name="TextBox 7"/>
          <p:cNvSpPr txBox="1"/>
          <p:nvPr/>
        </p:nvSpPr>
        <p:spPr>
          <a:xfrm>
            <a:off x="5752435" y="1536357"/>
            <a:ext cx="1915909" cy="284693"/>
          </a:xfrm>
          <a:prstGeom prst="rect">
            <a:avLst/>
          </a:prstGeom>
          <a:noFill/>
          <a:ln>
            <a:noFill/>
          </a:ln>
        </p:spPr>
        <p:txBody>
          <a:bodyPr wrap="none" rtlCol="0">
            <a:spAutoFit/>
          </a:bodyPr>
          <a:lstStyle/>
          <a:p>
            <a:pPr>
              <a:lnSpc>
                <a:spcPts val="1500"/>
              </a:lnSpc>
            </a:pPr>
            <a:r>
              <a:rPr lang="zh-CN" altLang="en-US" sz="1500" dirty="0">
                <a:latin typeface="微软雅黑" panose="020B0503020204020204" pitchFamily="34" charset="-122"/>
                <a:ea typeface="微软雅黑" panose="020B0503020204020204" pitchFamily="34" charset="-122"/>
              </a:rPr>
              <a:t>有利于提升政府形象</a:t>
            </a:r>
            <a:endParaRPr lang="zh-CN" altLang="en-US" sz="15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4755443" y="1307798"/>
            <a:ext cx="914014" cy="914014"/>
            <a:chOff x="5105593" y="1379191"/>
            <a:chExt cx="914014" cy="914014"/>
          </a:xfrm>
        </p:grpSpPr>
        <p:grpSp>
          <p:nvGrpSpPr>
            <p:cNvPr id="10" name="组合 9"/>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p:nvSpPr>
          <p:spPr>
            <a:xfrm>
              <a:off x="5314943" y="1628156"/>
              <a:ext cx="502061" cy="400110"/>
            </a:xfrm>
            <a:prstGeom prst="rect">
              <a:avLst/>
            </a:prstGeom>
            <a:noFill/>
          </p:spPr>
          <p:txBody>
            <a:bodyPr wrap="none" rtlCol="0">
              <a:spAutoFit/>
            </a:bodyPr>
            <a:lstStyle/>
            <a:p>
              <a:r>
                <a:rPr lang="en-US" altLang="zh-CN" sz="2000" dirty="0" smtClean="0">
                  <a:latin typeface="微软雅黑" panose="020B0503020204020204" pitchFamily="34" charset="-122"/>
                  <a:ea typeface="造字工房劲黑（非商用）常规体" pitchFamily="50" charset="-122"/>
                </a:rPr>
                <a:t>03</a:t>
              </a:r>
              <a:endParaRPr lang="zh-CN" altLang="en-US" sz="2000" dirty="0">
                <a:latin typeface="微软雅黑" panose="020B0503020204020204" pitchFamily="34" charset="-122"/>
                <a:ea typeface="造字工房劲黑（非商用）常规体" pitchFamily="50" charset="-122"/>
              </a:endParaRPr>
            </a:p>
          </p:txBody>
        </p:sp>
      </p:grpSp>
      <p:grpSp>
        <p:nvGrpSpPr>
          <p:cNvPr id="14" name="组合 13"/>
          <p:cNvGrpSpPr/>
          <p:nvPr/>
        </p:nvGrpSpPr>
        <p:grpSpPr>
          <a:xfrm>
            <a:off x="2895130" y="2260580"/>
            <a:ext cx="914014" cy="914014"/>
            <a:chOff x="3245280" y="2331973"/>
            <a:chExt cx="914014" cy="914014"/>
          </a:xfrm>
        </p:grpSpPr>
        <p:grpSp>
          <p:nvGrpSpPr>
            <p:cNvPr id="15" name="组合 14"/>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3424802" y="2571135"/>
              <a:ext cx="489236" cy="400110"/>
            </a:xfrm>
            <a:prstGeom prst="rect">
              <a:avLst/>
            </a:prstGeom>
            <a:noFill/>
          </p:spPr>
          <p:txBody>
            <a:bodyPr wrap="none" rtlCol="0">
              <a:spAutoFit/>
            </a:bodyPr>
            <a:lstStyle/>
            <a:p>
              <a:r>
                <a:rPr lang="en-US" altLang="zh-CN" sz="2000" dirty="0" smtClean="0">
                  <a:latin typeface="微软雅黑" panose="020B0503020204020204" pitchFamily="34" charset="-122"/>
                  <a:ea typeface="造字工房劲黑（非商用）常规体" pitchFamily="50" charset="-122"/>
                </a:rPr>
                <a:t>02</a:t>
              </a:r>
              <a:endParaRPr lang="zh-CN" altLang="en-US" sz="2000" dirty="0">
                <a:latin typeface="微软雅黑" panose="020B0503020204020204" pitchFamily="34" charset="-122"/>
                <a:ea typeface="造字工房劲黑（非商用）常规体" pitchFamily="50" charset="-122"/>
              </a:endParaRPr>
            </a:p>
          </p:txBody>
        </p:sp>
      </p:grpSp>
      <p:grpSp>
        <p:nvGrpSpPr>
          <p:cNvPr id="19" name="组合 18"/>
          <p:cNvGrpSpPr/>
          <p:nvPr/>
        </p:nvGrpSpPr>
        <p:grpSpPr>
          <a:xfrm>
            <a:off x="928644" y="3263513"/>
            <a:ext cx="914014" cy="914014"/>
            <a:chOff x="1278794" y="3334906"/>
            <a:chExt cx="914014" cy="914014"/>
          </a:xfrm>
        </p:grpSpPr>
        <p:grpSp>
          <p:nvGrpSpPr>
            <p:cNvPr id="20" name="组合 1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483792" y="3591858"/>
              <a:ext cx="486030" cy="400110"/>
            </a:xfrm>
            <a:prstGeom prst="rect">
              <a:avLst/>
            </a:prstGeom>
            <a:noFill/>
          </p:spPr>
          <p:txBody>
            <a:bodyPr wrap="none" rtlCol="0">
              <a:spAutoFit/>
            </a:bodyPr>
            <a:lstStyle/>
            <a:p>
              <a:r>
                <a:rPr lang="en-US" altLang="zh-CN" sz="2000" dirty="0" smtClean="0">
                  <a:latin typeface="微软雅黑" panose="020B0503020204020204" pitchFamily="34" charset="-122"/>
                  <a:ea typeface="造字工房劲黑（非商用）常规体" pitchFamily="50" charset="-122"/>
                </a:rPr>
                <a:t>01</a:t>
              </a:r>
              <a:endParaRPr lang="zh-CN" altLang="en-US" sz="2000" dirty="0">
                <a:latin typeface="微软雅黑" panose="020B0503020204020204" pitchFamily="34" charset="-122"/>
                <a:ea typeface="造字工房劲黑（非商用）常规体" pitchFamily="50" charset="-122"/>
              </a:endParaRPr>
            </a:p>
          </p:txBody>
        </p:sp>
      </p:grpSp>
      <p:sp>
        <p:nvSpPr>
          <p:cNvPr id="24" name="TextBox 23"/>
          <p:cNvSpPr txBox="1"/>
          <p:nvPr/>
        </p:nvSpPr>
        <p:spPr>
          <a:xfrm>
            <a:off x="5796136" y="3032354"/>
            <a:ext cx="2520281" cy="752514"/>
          </a:xfrm>
          <a:prstGeom prst="rect">
            <a:avLst/>
          </a:prstGeom>
          <a:noFill/>
        </p:spPr>
        <p:txBody>
          <a:bodyPr wrap="square" rtlCol="0">
            <a:spAutoFit/>
          </a:bodyPr>
          <a:lstStyle/>
          <a:p>
            <a:pPr>
              <a:lnSpc>
                <a:spcPct val="130000"/>
              </a:lnSpc>
              <a:defRPr/>
            </a:pPr>
            <a:r>
              <a:rPr lang="en-US" altLang="zh-CN" sz="1100" dirty="0" smtClean="0">
                <a:latin typeface="微软雅黑" panose="020B0503020204020204" pitchFamily="34" charset="-122"/>
                <a:ea typeface="微软雅黑" panose="020B0503020204020204" pitchFamily="34" charset="-122"/>
              </a:rPr>
              <a:t>02</a:t>
            </a:r>
            <a:r>
              <a:rPr lang="zh-CN" altLang="en-US" sz="1100" dirty="0" smtClean="0">
                <a:latin typeface="微软雅黑" panose="020B0503020204020204" pitchFamily="34" charset="-122"/>
                <a:ea typeface="微软雅黑" panose="020B0503020204020204" pitchFamily="34" charset="-122"/>
              </a:rPr>
              <a:t>、点击</a:t>
            </a:r>
            <a:r>
              <a:rPr lang="zh-CN" altLang="en-US" sz="1100" dirty="0">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5796136" y="3835460"/>
            <a:ext cx="2520281" cy="752514"/>
          </a:xfrm>
          <a:prstGeom prst="rect">
            <a:avLst/>
          </a:prstGeom>
          <a:noFill/>
        </p:spPr>
        <p:txBody>
          <a:bodyPr wrap="square" rtlCol="0">
            <a:spAutoFit/>
          </a:bodyPr>
          <a:lstStyle/>
          <a:p>
            <a:pPr>
              <a:lnSpc>
                <a:spcPct val="130000"/>
              </a:lnSpc>
              <a:defRPr/>
            </a:pPr>
            <a:r>
              <a:rPr lang="en-US" altLang="zh-CN" sz="1100" dirty="0" smtClean="0">
                <a:latin typeface="微软雅黑" panose="020B0503020204020204" pitchFamily="34" charset="-122"/>
                <a:ea typeface="微软雅黑" panose="020B0503020204020204" pitchFamily="34" charset="-122"/>
              </a:rPr>
              <a:t>03</a:t>
            </a:r>
            <a:r>
              <a:rPr lang="zh-CN" altLang="en-US" sz="1100" dirty="0" smtClean="0">
                <a:latin typeface="微软雅黑" panose="020B0503020204020204" pitchFamily="34" charset="-122"/>
                <a:ea typeface="微软雅黑" panose="020B0503020204020204" pitchFamily="34" charset="-122"/>
              </a:rPr>
              <a:t>、点击</a:t>
            </a:r>
            <a:r>
              <a:rPr lang="zh-CN" altLang="en-US" sz="1100" dirty="0">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产品功能</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4000">
                                          <p:cBhvr additive="base">
                                            <p:cTn id="7" dur="5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44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par>
                                    <p:cTn id="17" presetID="2" presetClass="entr" presetSubtype="4" fill="hold" nodeType="withEffect" p14:presetBounceEnd="44000">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14:bounceEnd="44000">
                                          <p:cBhvr additive="base">
                                            <p:cTn id="19"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ppt_x</p:attrName>
                                            </p:attrNameLst>
                                          </p:cBhvr>
                                          <p:tavLst>
                                            <p:tav tm="0">
                                              <p:val>
                                                <p:strVal val="#ppt_x-#ppt_w*1.125000"/>
                                              </p:val>
                                            </p:tav>
                                            <p:tav tm="100000">
                                              <p:val>
                                                <p:strVal val="#ppt_x"/>
                                              </p:val>
                                            </p:tav>
                                          </p:tavLst>
                                        </p:anim>
                                        <p:animEffect transition="in" filter="wipe(right)">
                                          <p:cBhvr>
                                            <p:cTn id="24" dur="500"/>
                                            <p:tgtEl>
                                              <p:spTgt spid="7"/>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par>
                                    <p:cTn id="33" presetID="18" presetClass="entr" presetSubtype="3" fill="hold" grpId="0" nodeType="withEffect">
                                      <p:stCondLst>
                                        <p:cond delay="30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par>
                                    <p:cTn id="36" presetID="18" presetClass="entr" presetSubtype="3"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Effect transition="in" filter="strips(upRight)">
                                          <p:cBhvr>
                                            <p:cTn id="38" dur="500"/>
                                            <p:tgtEl>
                                              <p:spTgt spid="24"/>
                                            </p:tgtEl>
                                          </p:cBhvr>
                                        </p:animEffect>
                                      </p:childTnLst>
                                    </p:cTn>
                                  </p:par>
                                  <p:par>
                                    <p:cTn id="39" presetID="18" presetClass="entr" presetSubtype="3" fill="hold" grpId="0" nodeType="withEffect">
                                      <p:stCondLst>
                                        <p:cond delay="90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par>
                                    <p:cTn id="17" presetID="2" presetClass="entr" presetSubtype="4" fill="hold" nodeType="withEffect">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ppt_x</p:attrName>
                                            </p:attrNameLst>
                                          </p:cBhvr>
                                          <p:tavLst>
                                            <p:tav tm="0">
                                              <p:val>
                                                <p:strVal val="#ppt_x-#ppt_w*1.125000"/>
                                              </p:val>
                                            </p:tav>
                                            <p:tav tm="100000">
                                              <p:val>
                                                <p:strVal val="#ppt_x"/>
                                              </p:val>
                                            </p:tav>
                                          </p:tavLst>
                                        </p:anim>
                                        <p:animEffect transition="in" filter="wipe(right)">
                                          <p:cBhvr>
                                            <p:cTn id="24" dur="500"/>
                                            <p:tgtEl>
                                              <p:spTgt spid="7"/>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par>
                                    <p:cTn id="33" presetID="18" presetClass="entr" presetSubtype="3" fill="hold" grpId="0" nodeType="withEffect">
                                      <p:stCondLst>
                                        <p:cond delay="30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par>
                                    <p:cTn id="36" presetID="18" presetClass="entr" presetSubtype="3"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Effect transition="in" filter="strips(upRight)">
                                          <p:cBhvr>
                                            <p:cTn id="38" dur="500"/>
                                            <p:tgtEl>
                                              <p:spTgt spid="24"/>
                                            </p:tgtEl>
                                          </p:cBhvr>
                                        </p:animEffect>
                                      </p:childTnLst>
                                    </p:cTn>
                                  </p:par>
                                  <p:par>
                                    <p:cTn id="39" presetID="18" presetClass="entr" presetSubtype="3" fill="hold" grpId="0" nodeType="withEffect">
                                      <p:stCondLst>
                                        <p:cond delay="90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24" grpId="0"/>
          <p:bldP spid="2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34"/>
          <p:cNvSpPr/>
          <p:nvPr/>
        </p:nvSpPr>
        <p:spPr>
          <a:xfrm rot="10800000">
            <a:off x="3334084" y="1569270"/>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rot="5400000">
            <a:off x="3538287" y="2796338"/>
            <a:ext cx="1061672" cy="1379360"/>
            <a:chOff x="4020870" y="2194485"/>
            <a:chExt cx="1102258" cy="1432090"/>
          </a:xfrm>
          <a:effectLst>
            <a:outerShdw blurRad="444500" dist="254000" dir="8100000" algn="tr" rotWithShape="0">
              <a:prstClr val="black">
                <a:alpha val="50000"/>
              </a:prstClr>
            </a:outerShdw>
          </a:effectLst>
        </p:grpSpPr>
        <p:sp>
          <p:nvSpPr>
            <p:cNvPr id="2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34"/>
          <p:cNvSpPr/>
          <p:nvPr/>
        </p:nvSpPr>
        <p:spPr>
          <a:xfrm>
            <a:off x="4765968" y="2630943"/>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rot="16200000">
            <a:off x="4570570" y="1372326"/>
            <a:ext cx="1061672" cy="1379360"/>
            <a:chOff x="4020870" y="2194485"/>
            <a:chExt cx="1102258" cy="1432090"/>
          </a:xfrm>
          <a:effectLst>
            <a:outerShdw blurRad="444500" dist="254000" dir="8100000" algn="tr" rotWithShape="0">
              <a:prstClr val="black">
                <a:alpha val="50000"/>
              </a:prstClr>
            </a:outerShdw>
          </a:effectLst>
        </p:grpSpPr>
        <p:sp>
          <p:nvSpPr>
            <p:cNvPr id="3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Freeform 18"/>
          <p:cNvSpPr>
            <a:spLocks noEditPoints="1"/>
          </p:cNvSpPr>
          <p:nvPr/>
        </p:nvSpPr>
        <p:spPr bwMode="auto">
          <a:xfrm>
            <a:off x="5035708" y="325867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5" name="组合 34"/>
          <p:cNvGrpSpPr/>
          <p:nvPr/>
        </p:nvGrpSpPr>
        <p:grpSpPr>
          <a:xfrm>
            <a:off x="3642519" y="3259799"/>
            <a:ext cx="525462" cy="452437"/>
            <a:chOff x="3379788" y="4325938"/>
            <a:chExt cx="525462" cy="452437"/>
          </a:xfrm>
          <a:solidFill>
            <a:srgbClr val="C00000"/>
          </a:solidFill>
        </p:grpSpPr>
        <p:sp>
          <p:nvSpPr>
            <p:cNvPr id="36"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609181" y="1881601"/>
            <a:ext cx="558800" cy="460375"/>
            <a:chOff x="3376613" y="2879725"/>
            <a:chExt cx="558800" cy="460375"/>
          </a:xfrm>
        </p:grpSpPr>
        <p:sp>
          <p:nvSpPr>
            <p:cNvPr id="46"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Freeform 12"/>
          <p:cNvSpPr/>
          <p:nvPr/>
        </p:nvSpPr>
        <p:spPr bwMode="auto">
          <a:xfrm>
            <a:off x="4980158" y="179083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49" name="TextBox 48"/>
          <p:cNvSpPr txBox="1"/>
          <p:nvPr/>
        </p:nvSpPr>
        <p:spPr>
          <a:xfrm>
            <a:off x="6084168" y="2069740"/>
            <a:ext cx="2344788" cy="333425"/>
          </a:xfrm>
          <a:prstGeom prst="rect">
            <a:avLst/>
          </a:prstGeom>
          <a:noFill/>
        </p:spPr>
        <p:txBody>
          <a:bodyPr wrap="square" lIns="0" tIns="0" rIns="0" bIns="0" rtlCol="0">
            <a:spAutoFit/>
          </a:bodyPr>
          <a:lstStyle/>
          <a:p>
            <a:pPr algn="just">
              <a:lnSpc>
                <a:spcPts val="13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，言简意赅</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的说明分项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6084168" y="1773879"/>
            <a:ext cx="2322652" cy="215444"/>
          </a:xfrm>
          <a:prstGeom prst="rect">
            <a:avLst/>
          </a:prstGeom>
          <a:noFill/>
        </p:spPr>
        <p:txBody>
          <a:bodyPr wrap="square" lIns="0" tIns="0" rIns="0" bIns="0" rtlCol="0">
            <a:spAutoFit/>
          </a:bodyPr>
          <a:lstStyle/>
          <a:p>
            <a:r>
              <a:rPr lang="en-US" altLang="zh-CN" sz="1400" b="1" dirty="0" smtClean="0">
                <a:latin typeface="微软雅黑" panose="020B0503020204020204" pitchFamily="34" charset="-122"/>
                <a:ea typeface="微软雅黑" panose="020B0503020204020204" pitchFamily="34" charset="-122"/>
              </a:rPr>
              <a:t>QQ</a:t>
            </a:r>
            <a:r>
              <a:rPr lang="zh-CN" altLang="en-US" sz="1400" b="1" dirty="0" smtClean="0">
                <a:latin typeface="微软雅黑" panose="020B0503020204020204" pitchFamily="34" charset="-122"/>
                <a:ea typeface="微软雅黑" panose="020B0503020204020204" pitchFamily="34" charset="-122"/>
              </a:rPr>
              <a:t>空间推广</a:t>
            </a:r>
            <a:endParaRPr lang="zh-CN" altLang="en-US" sz="1400" b="1" dirty="0">
              <a:latin typeface="微软雅黑" panose="020B0503020204020204" pitchFamily="34" charset="-122"/>
              <a:ea typeface="微软雅黑" panose="020B0503020204020204" pitchFamily="34" charset="-122"/>
            </a:endParaRPr>
          </a:p>
        </p:txBody>
      </p:sp>
      <p:sp>
        <p:nvSpPr>
          <p:cNvPr id="51" name="TextBox 50"/>
          <p:cNvSpPr txBox="1"/>
          <p:nvPr/>
        </p:nvSpPr>
        <p:spPr>
          <a:xfrm>
            <a:off x="6095236" y="3466422"/>
            <a:ext cx="2344788" cy="333425"/>
          </a:xfrm>
          <a:prstGeom prst="rect">
            <a:avLst/>
          </a:prstGeom>
          <a:noFill/>
        </p:spPr>
        <p:txBody>
          <a:bodyPr wrap="square" lIns="0" tIns="0" rIns="0" bIns="0" rtlCol="0">
            <a:spAutoFit/>
          </a:bodyPr>
          <a:lstStyle/>
          <a:p>
            <a:pPr algn="just">
              <a:lnSpc>
                <a:spcPts val="13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，言简意赅</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的说明分项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095236" y="3170561"/>
            <a:ext cx="2322652" cy="215444"/>
          </a:xfrm>
          <a:prstGeom prst="rect">
            <a:avLst/>
          </a:prstGeom>
          <a:noFill/>
        </p:spPr>
        <p:txBody>
          <a:bodyPr wrap="square" lIns="0" tIns="0" rIns="0" bIns="0" rtlCol="0">
            <a:spAutoFit/>
          </a:bodyPr>
          <a:lstStyle/>
          <a:p>
            <a:r>
              <a:rPr lang="zh-CN" altLang="en-US" sz="1400" b="1" dirty="0" smtClean="0">
                <a:latin typeface="微软雅黑" panose="020B0503020204020204" pitchFamily="34" charset="-122"/>
                <a:ea typeface="微软雅黑" panose="020B0503020204020204" pitchFamily="34" charset="-122"/>
              </a:rPr>
              <a:t>本地论坛推广</a:t>
            </a:r>
            <a:endParaRPr lang="zh-CN" altLang="en-US" sz="1400" b="1" dirty="0">
              <a:latin typeface="微软雅黑" panose="020B0503020204020204" pitchFamily="34" charset="-122"/>
              <a:ea typeface="微软雅黑" panose="020B0503020204020204" pitchFamily="34" charset="-122"/>
            </a:endParaRPr>
          </a:p>
        </p:txBody>
      </p:sp>
      <p:sp>
        <p:nvSpPr>
          <p:cNvPr id="53" name="TextBox 52"/>
          <p:cNvSpPr txBox="1"/>
          <p:nvPr/>
        </p:nvSpPr>
        <p:spPr>
          <a:xfrm>
            <a:off x="736691" y="3555660"/>
            <a:ext cx="2344788" cy="333425"/>
          </a:xfrm>
          <a:prstGeom prst="rect">
            <a:avLst/>
          </a:prstGeom>
          <a:noFill/>
        </p:spPr>
        <p:txBody>
          <a:bodyPr wrap="square" lIns="0" tIns="0" rIns="0" bIns="0" rtlCol="0">
            <a:spAutoFit/>
          </a:bodyPr>
          <a:lstStyle/>
          <a:p>
            <a:pPr algn="r">
              <a:lnSpc>
                <a:spcPts val="13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，言简意赅</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的说明分项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736691" y="3259799"/>
            <a:ext cx="2322652" cy="215444"/>
          </a:xfrm>
          <a:prstGeom prst="rect">
            <a:avLst/>
          </a:prstGeom>
          <a:noFill/>
        </p:spPr>
        <p:txBody>
          <a:bodyPr wrap="square" lIns="0" tIns="0" rIns="0" bIns="0" rtlCol="0">
            <a:spAutoFit/>
          </a:bodyPr>
          <a:lstStyle/>
          <a:p>
            <a:pPr algn="r"/>
            <a:r>
              <a:rPr lang="zh-CN" altLang="en-US" sz="1400" b="1" dirty="0" smtClean="0">
                <a:latin typeface="微软雅黑" panose="020B0503020204020204" pitchFamily="34" charset="-122"/>
                <a:ea typeface="微软雅黑" panose="020B0503020204020204" pitchFamily="34" charset="-122"/>
              </a:rPr>
              <a:t>微博推广</a:t>
            </a:r>
            <a:endParaRPr lang="zh-CN" altLang="en-US" sz="1400" b="1" dirty="0">
              <a:latin typeface="微软雅黑" panose="020B0503020204020204" pitchFamily="34" charset="-122"/>
              <a:ea typeface="微软雅黑" panose="020B0503020204020204" pitchFamily="34" charset="-122"/>
            </a:endParaRPr>
          </a:p>
        </p:txBody>
      </p:sp>
      <p:sp>
        <p:nvSpPr>
          <p:cNvPr id="55" name="TextBox 54"/>
          <p:cNvSpPr txBox="1"/>
          <p:nvPr/>
        </p:nvSpPr>
        <p:spPr>
          <a:xfrm>
            <a:off x="725623" y="2086694"/>
            <a:ext cx="2344788" cy="333425"/>
          </a:xfrm>
          <a:prstGeom prst="rect">
            <a:avLst/>
          </a:prstGeom>
          <a:noFill/>
        </p:spPr>
        <p:txBody>
          <a:bodyPr wrap="square" lIns="0" tIns="0" rIns="0" bIns="0" rtlCol="0">
            <a:spAutoFit/>
          </a:bodyPr>
          <a:lstStyle/>
          <a:p>
            <a:pPr algn="r">
              <a:lnSpc>
                <a:spcPts val="13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，言简意赅</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的说明分项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725623" y="1790833"/>
            <a:ext cx="2322652" cy="215444"/>
          </a:xfrm>
          <a:prstGeom prst="rect">
            <a:avLst/>
          </a:prstGeom>
          <a:noFill/>
        </p:spPr>
        <p:txBody>
          <a:bodyPr wrap="square" lIns="0" tIns="0" rIns="0" bIns="0" rtlCol="0">
            <a:spAutoFit/>
          </a:bodyPr>
          <a:lstStyle/>
          <a:p>
            <a:pPr algn="r"/>
            <a:r>
              <a:rPr lang="zh-CN" altLang="en-US" sz="1400" b="1" dirty="0">
                <a:latin typeface="微软雅黑" panose="020B0503020204020204" pitchFamily="34" charset="-122"/>
                <a:ea typeface="微软雅黑" panose="020B0503020204020204" pitchFamily="34" charset="-122"/>
              </a:rPr>
              <a:t>微信</a:t>
            </a:r>
            <a:r>
              <a:rPr lang="zh-CN" altLang="en-US" sz="1400" b="1" dirty="0" smtClean="0">
                <a:latin typeface="微软雅黑" panose="020B0503020204020204" pitchFamily="34" charset="-122"/>
                <a:ea typeface="微软雅黑" panose="020B0503020204020204" pitchFamily="34" charset="-122"/>
              </a:rPr>
              <a:t>推广</a:t>
            </a:r>
            <a:endParaRPr lang="zh-CN" altLang="en-US" sz="1400" b="1" dirty="0">
              <a:latin typeface="微软雅黑" panose="020B0503020204020204" pitchFamily="34" charset="-122"/>
              <a:ea typeface="微软雅黑" panose="020B0503020204020204" pitchFamily="34" charset="-122"/>
            </a:endParaRPr>
          </a:p>
        </p:txBody>
      </p:sp>
      <p:sp>
        <p:nvSpPr>
          <p:cNvPr id="33" name="TextBox 32"/>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网络营销方案</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0000">
                                          <p:cBhvr additive="base">
                                            <p:cTn id="7"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14:presetBounceEnd="40000">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14:bounceEnd="40000">
                                          <p:cBhvr additive="base">
                                            <p:cTn id="11" dur="5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14:presetBounceEnd="40000">
                                      <p:stCondLst>
                                        <p:cond delay="600"/>
                                      </p:stCondLst>
                                      <p:childTnLst>
                                        <p:set>
                                          <p:cBhvr>
                                            <p:cTn id="14" dur="1" fill="hold">
                                              <p:stCondLst>
                                                <p:cond delay="0"/>
                                              </p:stCondLst>
                                            </p:cTn>
                                            <p:tgtEl>
                                              <p:spTgt spid="29"/>
                                            </p:tgtEl>
                                            <p:attrNameLst>
                                              <p:attrName>style.visibility</p:attrName>
                                            </p:attrNameLst>
                                          </p:cBhvr>
                                          <p:to>
                                            <p:strVal val="visible"/>
                                          </p:to>
                                        </p:set>
                                        <p:anim calcmode="lin" valueType="num" p14:bounceEnd="40000">
                                          <p:cBhvr additive="base">
                                            <p:cTn id="15"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30"/>
                                            </p:tgtEl>
                                            <p:attrNameLst>
                                              <p:attrName>style.visibility</p:attrName>
                                            </p:attrNameLst>
                                          </p:cBhvr>
                                          <p:to>
                                            <p:strVal val="visible"/>
                                          </p:to>
                                        </p:set>
                                        <p:anim calcmode="lin" valueType="num" p14:bounceEnd="40000">
                                          <p:cBhvr additive="base">
                                            <p:cTn id="19"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500"/>
                                            <p:tgtEl>
                                              <p:spTgt spid="49"/>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500"/>
                                            <p:tgtEl>
                                              <p:spTgt spid="53"/>
                                            </p:tgtEl>
                                          </p:cBhvr>
                                        </p:animEffect>
                                      </p:childTnLst>
                                    </p:cTn>
                                  </p:par>
                                </p:childTnLst>
                              </p:cTn>
                            </p:par>
                            <p:par>
                              <p:cTn id="60" fill="hold">
                                <p:stCondLst>
                                  <p:cond delay="3500"/>
                                </p:stCondLst>
                                <p:childTnLst>
                                  <p:par>
                                    <p:cTn id="61" presetID="53" presetClass="entr" presetSubtype="16"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500"/>
                                            <p:tgtEl>
                                              <p:spTgt spid="5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left)">
                                          <p:cBhvr>
                                            <p:cTn id="7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4" grpId="0" animBg="1"/>
          <p:bldP spid="48" grpId="0" animBg="1"/>
          <p:bldP spid="49" grpId="0"/>
          <p:bldP spid="50" grpId="0"/>
          <p:bldP spid="51" grpId="0"/>
          <p:bldP spid="52" grpId="0"/>
          <p:bldP spid="53" grpId="0"/>
          <p:bldP spid="54" grpId="0"/>
          <p:bldP spid="55" grpId="0"/>
          <p:bldP spid="5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1+#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500"/>
                                            <p:tgtEl>
                                              <p:spTgt spid="49"/>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500"/>
                                            <p:tgtEl>
                                              <p:spTgt spid="53"/>
                                            </p:tgtEl>
                                          </p:cBhvr>
                                        </p:animEffect>
                                      </p:childTnLst>
                                    </p:cTn>
                                  </p:par>
                                </p:childTnLst>
                              </p:cTn>
                            </p:par>
                            <p:par>
                              <p:cTn id="60" fill="hold">
                                <p:stCondLst>
                                  <p:cond delay="3500"/>
                                </p:stCondLst>
                                <p:childTnLst>
                                  <p:par>
                                    <p:cTn id="61" presetID="53" presetClass="entr" presetSubtype="16"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500"/>
                                            <p:tgtEl>
                                              <p:spTgt spid="5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left)">
                                          <p:cBhvr>
                                            <p:cTn id="7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4" grpId="0" animBg="1"/>
          <p:bldP spid="48" grpId="0" animBg="1"/>
          <p:bldP spid="49" grpId="0"/>
          <p:bldP spid="50" grpId="0"/>
          <p:bldP spid="51" grpId="0"/>
          <p:bldP spid="52" grpId="0"/>
          <p:bldP spid="53" grpId="0"/>
          <p:bldP spid="54" grpId="0"/>
          <p:bldP spid="55" grpId="0"/>
          <p:bldP spid="5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b="13325"/>
          <a:stretch>
            <a:fillRect/>
          </a:stretch>
        </p:blipFill>
        <p:spPr>
          <a:xfrm>
            <a:off x="-419956" y="1935896"/>
            <a:ext cx="1567618" cy="3215479"/>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sp>
        <p:nvSpPr>
          <p:cNvPr id="9" name="TextBox 8"/>
          <p:cNvSpPr txBox="1"/>
          <p:nvPr/>
        </p:nvSpPr>
        <p:spPr>
          <a:xfrm>
            <a:off x="1035208" y="3457028"/>
            <a:ext cx="1336995" cy="553998"/>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高速立柱广告</a:t>
            </a:r>
            <a:r>
              <a:rPr lang="en-US" altLang="zh-CN" sz="1500" dirty="0">
                <a:latin typeface="微软雅黑" panose="020B0503020204020204" pitchFamily="34" charset="-122"/>
                <a:ea typeface="微软雅黑" panose="020B0503020204020204" pitchFamily="34" charset="-122"/>
              </a:rPr>
              <a:t>202</a:t>
            </a:r>
            <a:r>
              <a:rPr lang="zh-CN" altLang="en-US" sz="1500" dirty="0">
                <a:latin typeface="微软雅黑" panose="020B0503020204020204" pitchFamily="34" charset="-122"/>
                <a:ea typeface="微软雅黑" panose="020B0503020204020204" pitchFamily="34" charset="-122"/>
              </a:rPr>
              <a:t>块</a:t>
            </a:r>
            <a:endParaRPr lang="zh-CN" altLang="en-US" sz="15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2372203" y="2807744"/>
            <a:ext cx="1335701" cy="553998"/>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楼宇电梯视频</a:t>
            </a:r>
            <a:r>
              <a:rPr lang="en-US" altLang="zh-CN" sz="1500" dirty="0">
                <a:latin typeface="微软雅黑" panose="020B0503020204020204" pitchFamily="34" charset="-122"/>
                <a:ea typeface="微软雅黑" panose="020B0503020204020204" pitchFamily="34" charset="-122"/>
              </a:rPr>
              <a:t>3000</a:t>
            </a:r>
            <a:r>
              <a:rPr lang="zh-CN" altLang="en-US" sz="1500" dirty="0">
                <a:latin typeface="微软雅黑" panose="020B0503020204020204" pitchFamily="34" charset="-122"/>
                <a:ea typeface="微软雅黑" panose="020B0503020204020204" pitchFamily="34" charset="-122"/>
              </a:rPr>
              <a:t>台</a:t>
            </a:r>
            <a:endParaRPr lang="zh-CN" altLang="en-US" sz="15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3940481" y="2643758"/>
            <a:ext cx="1248616" cy="553998"/>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大型楼体广告位</a:t>
            </a:r>
            <a:r>
              <a:rPr lang="en-US" altLang="zh-CN" sz="1500" dirty="0">
                <a:latin typeface="微软雅黑" panose="020B0503020204020204" pitchFamily="34" charset="-122"/>
                <a:ea typeface="微软雅黑" panose="020B0503020204020204" pitchFamily="34" charset="-122"/>
              </a:rPr>
              <a:t>102</a:t>
            </a:r>
            <a:r>
              <a:rPr lang="zh-CN" altLang="en-US" sz="1500" dirty="0">
                <a:latin typeface="微软雅黑" panose="020B0503020204020204" pitchFamily="34" charset="-122"/>
                <a:ea typeface="微软雅黑" panose="020B0503020204020204" pitchFamily="34" charset="-122"/>
              </a:rPr>
              <a:t>块</a:t>
            </a:r>
            <a:endParaRPr lang="zh-CN" altLang="en-US" sz="15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5436096" y="2764531"/>
            <a:ext cx="1368152" cy="553998"/>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地铁风亭广告位</a:t>
            </a:r>
            <a:r>
              <a:rPr lang="en-US" altLang="zh-CN" sz="1500" dirty="0">
                <a:latin typeface="微软雅黑" panose="020B0503020204020204" pitchFamily="34" charset="-122"/>
                <a:ea typeface="微软雅黑" panose="020B0503020204020204" pitchFamily="34" charset="-122"/>
              </a:rPr>
              <a:t>46</a:t>
            </a:r>
            <a:r>
              <a:rPr lang="zh-CN" altLang="en-US" sz="1500" dirty="0">
                <a:latin typeface="微软雅黑" panose="020B0503020204020204" pitchFamily="34" charset="-122"/>
                <a:ea typeface="微软雅黑" panose="020B0503020204020204" pitchFamily="34" charset="-122"/>
              </a:rPr>
              <a:t>个</a:t>
            </a:r>
            <a:endParaRPr lang="zh-CN" altLang="en-US" sz="150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6876256" y="3385904"/>
            <a:ext cx="1368152" cy="553998"/>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机场媒体广告</a:t>
            </a:r>
            <a:r>
              <a:rPr lang="en-US" altLang="zh-CN" sz="1500" dirty="0">
                <a:latin typeface="微软雅黑" panose="020B0503020204020204" pitchFamily="34" charset="-122"/>
                <a:ea typeface="微软雅黑" panose="020B0503020204020204" pitchFamily="34" charset="-122"/>
              </a:rPr>
              <a:t>78</a:t>
            </a:r>
            <a:r>
              <a:rPr lang="zh-CN" altLang="en-US" sz="1500" dirty="0">
                <a:latin typeface="微软雅黑" panose="020B0503020204020204" pitchFamily="34" charset="-122"/>
                <a:ea typeface="微软雅黑" panose="020B0503020204020204" pitchFamily="34" charset="-122"/>
              </a:rPr>
              <a:t>个</a:t>
            </a:r>
            <a:endParaRPr lang="zh-CN" altLang="en-US" sz="1500" dirty="0">
              <a:latin typeface="微软雅黑" panose="020B0503020204020204" pitchFamily="34" charset="-122"/>
              <a:ea typeface="微软雅黑" panose="020B0503020204020204" pitchFamily="34" charset="-122"/>
            </a:endParaRPr>
          </a:p>
        </p:txBody>
      </p:sp>
      <p:sp>
        <p:nvSpPr>
          <p:cNvPr id="14" name="TextBox 13"/>
          <p:cNvSpPr txBox="1"/>
          <p:nvPr/>
        </p:nvSpPr>
        <p:spPr>
          <a:xfrm>
            <a:off x="2323584" y="3976774"/>
            <a:ext cx="4487644"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smtClean="0">
                <a:latin typeface="微软雅黑 Light" pitchFamily="34" charset="-122"/>
                <a:ea typeface="微软雅黑 Light" pitchFamily="34" charset="-122"/>
              </a:rPr>
              <a:t>……</a:t>
            </a:r>
            <a:endParaRPr lang="en-US" altLang="zh-CN" sz="1000" dirty="0">
              <a:latin typeface="微软雅黑 Light" pitchFamily="34" charset="-122"/>
              <a:ea typeface="微软雅黑 Light" pitchFamily="34" charset="-122"/>
            </a:endParaRPr>
          </a:p>
        </p:txBody>
      </p:sp>
      <p:sp>
        <p:nvSpPr>
          <p:cNvPr id="15" name="Freeform 5"/>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 name="Freeform 5"/>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nvGrpSpPr>
          <p:cNvPr id="24" name="组合 23"/>
          <p:cNvGrpSpPr/>
          <p:nvPr/>
        </p:nvGrpSpPr>
        <p:grpSpPr>
          <a:xfrm>
            <a:off x="1009576" y="1973556"/>
            <a:ext cx="1314008" cy="1314008"/>
            <a:chOff x="792868" y="618113"/>
            <a:chExt cx="1314008" cy="1314008"/>
          </a:xfrm>
        </p:grpSpPr>
        <p:grpSp>
          <p:nvGrpSpPr>
            <p:cNvPr id="20" name="组合 1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859391" y="680166"/>
              <a:ext cx="1188000" cy="11880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2393896" y="1257742"/>
            <a:ext cx="1314008" cy="1314008"/>
            <a:chOff x="792868" y="618113"/>
            <a:chExt cx="1314008" cy="1314008"/>
          </a:xfrm>
        </p:grpSpPr>
        <p:grpSp>
          <p:nvGrpSpPr>
            <p:cNvPr id="36" name="组合 3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a:off x="859391" y="680166"/>
              <a:ext cx="1188000" cy="11880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3978072" y="1059582"/>
            <a:ext cx="1314008" cy="1314008"/>
            <a:chOff x="792868" y="618113"/>
            <a:chExt cx="1314008" cy="1314008"/>
          </a:xfrm>
        </p:grpSpPr>
        <p:grpSp>
          <p:nvGrpSpPr>
            <p:cNvPr id="41" name="组合 4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a:off x="859391" y="680166"/>
              <a:ext cx="1188000" cy="11880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5516268" y="1257742"/>
            <a:ext cx="1314008" cy="1314008"/>
            <a:chOff x="792868" y="618113"/>
            <a:chExt cx="1314008" cy="1314008"/>
          </a:xfrm>
        </p:grpSpPr>
        <p:grpSp>
          <p:nvGrpSpPr>
            <p:cNvPr id="46" name="组合 4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859391" y="680166"/>
              <a:ext cx="1188000" cy="11880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6912466" y="1977822"/>
            <a:ext cx="1314008" cy="1314008"/>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椭圆 51"/>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5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线下推广方案</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24"/>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35"/>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0"/>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40"/>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45"/>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45"/>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0"/>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50"/>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14:bounceEnd="20000">
                                          <p:cBhvr additive="base">
                                            <p:cTn id="39"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14:bounceEnd="20000">
                                          <p:cBhvr additive="base">
                                            <p:cTn id="44"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14:bounceEnd="20000">
                                          <p:cBhvr additive="base">
                                            <p:cTn id="49" dur="500" fill="hold"/>
                                            <p:tgtEl>
                                              <p:spTgt spid="11"/>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14:bounceEnd="20000">
                                          <p:cBhvr additive="base">
                                            <p:cTn id="54" dur="500" fill="hold"/>
                                            <p:tgtEl>
                                              <p:spTgt spid="12"/>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20000">
                                          <p:cBhvr additive="base">
                                            <p:cTn id="59" dur="500" fill="hold"/>
                                            <p:tgtEl>
                                              <p:spTgt spid="13"/>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0-#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24"/>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35"/>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0"/>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40"/>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45"/>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45"/>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0"/>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50"/>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0-#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904733"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32" name="TextBox 31"/>
          <p:cNvSpPr txBox="1"/>
          <p:nvPr/>
        </p:nvSpPr>
        <p:spPr>
          <a:xfrm>
            <a:off x="2912509"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33" name="TextBox 32"/>
          <p:cNvSpPr txBox="1"/>
          <p:nvPr/>
        </p:nvSpPr>
        <p:spPr>
          <a:xfrm>
            <a:off x="4907111"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34" name="TextBox 33"/>
          <p:cNvSpPr txBox="1"/>
          <p:nvPr/>
        </p:nvSpPr>
        <p:spPr>
          <a:xfrm>
            <a:off x="6870379"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35" name="燕尾形箭头 34"/>
          <p:cNvSpPr/>
          <p:nvPr/>
        </p:nvSpPr>
        <p:spPr>
          <a:xfrm>
            <a:off x="467544" y="2427734"/>
            <a:ext cx="8208912" cy="228600"/>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783076" y="1635646"/>
            <a:ext cx="1697385" cy="1697385"/>
            <a:chOff x="1278794" y="3334906"/>
            <a:chExt cx="914014" cy="914014"/>
          </a:xfrm>
        </p:grpSpPr>
        <p:grpSp>
          <p:nvGrpSpPr>
            <p:cNvPr id="3" name="组合 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4" name="TextBox 3"/>
            <p:cNvSpPr txBox="1"/>
            <p:nvPr/>
          </p:nvSpPr>
          <p:spPr>
            <a:xfrm>
              <a:off x="1477939" y="3742514"/>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日程安排</a:t>
              </a:r>
              <a:endParaRPr lang="zh-CN" altLang="en-US" sz="1500" b="1"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746134" y="1639356"/>
            <a:ext cx="1697385" cy="1697385"/>
            <a:chOff x="1278794" y="3334906"/>
            <a:chExt cx="914014" cy="914014"/>
          </a:xfrm>
        </p:grpSpPr>
        <p:grpSp>
          <p:nvGrpSpPr>
            <p:cNvPr id="8" name="组合 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9" name="TextBox 8"/>
            <p:cNvSpPr txBox="1"/>
            <p:nvPr/>
          </p:nvSpPr>
          <p:spPr>
            <a:xfrm>
              <a:off x="1477939" y="3740516"/>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行动策略</a:t>
              </a:r>
              <a:endParaRPr lang="zh-CN" altLang="en-US" sz="1500" b="1"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688516" y="1635646"/>
            <a:ext cx="1697385" cy="1697385"/>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4" name="TextBox 13"/>
            <p:cNvSpPr txBox="1"/>
            <p:nvPr/>
          </p:nvSpPr>
          <p:spPr>
            <a:xfrm>
              <a:off x="1477939" y="3742514"/>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客户服务</a:t>
              </a:r>
              <a:endParaRPr lang="zh-CN" altLang="en-US" sz="1500" b="1"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619031" y="1642521"/>
            <a:ext cx="1697385" cy="1697385"/>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9" name="TextBox 18"/>
            <p:cNvSpPr txBox="1"/>
            <p:nvPr/>
          </p:nvSpPr>
          <p:spPr>
            <a:xfrm>
              <a:off x="1477939" y="3738812"/>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后勤保障</a:t>
              </a:r>
              <a:endParaRPr lang="zh-CN" altLang="en-US" sz="1500" b="1" dirty="0">
                <a:latin typeface="微软雅黑" panose="020B0503020204020204" pitchFamily="34" charset="-122"/>
                <a:ea typeface="微软雅黑" panose="020B0503020204020204" pitchFamily="34" charset="-122"/>
              </a:endParaRPr>
            </a:p>
          </p:txBody>
        </p:sp>
      </p:grpSp>
      <p:sp>
        <p:nvSpPr>
          <p:cNvPr id="22" name="椭圆 21"/>
          <p:cNvSpPr/>
          <p:nvPr/>
        </p:nvSpPr>
        <p:spPr>
          <a:xfrm>
            <a:off x="824277" y="1491630"/>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23" name="椭圆 22"/>
          <p:cNvSpPr/>
          <p:nvPr/>
        </p:nvSpPr>
        <p:spPr>
          <a:xfrm>
            <a:off x="2783180" y="1491630"/>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24" name="椭圆 23"/>
          <p:cNvSpPr/>
          <p:nvPr/>
        </p:nvSpPr>
        <p:spPr>
          <a:xfrm>
            <a:off x="4760524" y="1498175"/>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25" name="椭圆 24"/>
          <p:cNvSpPr/>
          <p:nvPr/>
        </p:nvSpPr>
        <p:spPr>
          <a:xfrm>
            <a:off x="6707078" y="1498175"/>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26" name="Freeform 34"/>
          <p:cNvSpPr>
            <a:spLocks noEditPoints="1"/>
          </p:cNvSpPr>
          <p:nvPr/>
        </p:nvSpPr>
        <p:spPr bwMode="auto">
          <a:xfrm>
            <a:off x="1000830" y="1642521"/>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27" name="Freeform 26"/>
          <p:cNvSpPr>
            <a:spLocks noEditPoints="1"/>
          </p:cNvSpPr>
          <p:nvPr/>
        </p:nvSpPr>
        <p:spPr bwMode="auto">
          <a:xfrm>
            <a:off x="2952968" y="1663271"/>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28" name="Freeform 35"/>
          <p:cNvSpPr>
            <a:spLocks noEditPoints="1"/>
          </p:cNvSpPr>
          <p:nvPr/>
        </p:nvSpPr>
        <p:spPr bwMode="auto">
          <a:xfrm>
            <a:off x="6895784" y="1679567"/>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29" name="Freeform 20"/>
          <p:cNvSpPr>
            <a:spLocks noEditPoints="1"/>
          </p:cNvSpPr>
          <p:nvPr/>
        </p:nvSpPr>
        <p:spPr bwMode="auto">
          <a:xfrm>
            <a:off x="4949998" y="1635646"/>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36" name="TextBox 3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执行方式</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14:bounceEnd="44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14:bounceEnd="44000">
                                          <p:cBhvr additive="base">
                                            <p:cTn id="15"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14:bounceEnd="44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14:presetBounceEnd="44000">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14:bounceEnd="44000">
                                          <p:cBhvr additive="base">
                                            <p:cTn id="24" dur="500" fill="hold"/>
                                            <p:tgtEl>
                                              <p:spTgt spid="22"/>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14:bounceEnd="44000">
                                          <p:cBhvr additive="base">
                                            <p:cTn id="28" dur="500" fill="hold"/>
                                            <p:tgtEl>
                                              <p:spTgt spid="23"/>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44000">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14:bounceEnd="44000">
                                          <p:cBhvr additive="base">
                                            <p:cTn id="32" dur="500" fill="hold"/>
                                            <p:tgtEl>
                                              <p:spTgt spid="24"/>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44000">
                                      <p:stCondLst>
                                        <p:cond delay="300"/>
                                      </p:stCondLst>
                                      <p:childTnLst>
                                        <p:set>
                                          <p:cBhvr>
                                            <p:cTn id="35" dur="1" fill="hold">
                                              <p:stCondLst>
                                                <p:cond delay="0"/>
                                              </p:stCondLst>
                                            </p:cTn>
                                            <p:tgtEl>
                                              <p:spTgt spid="25"/>
                                            </p:tgtEl>
                                            <p:attrNameLst>
                                              <p:attrName>style.visibility</p:attrName>
                                            </p:attrNameLst>
                                          </p:cBhvr>
                                          <p:to>
                                            <p:strVal val="visible"/>
                                          </p:to>
                                        </p:set>
                                        <p:anim calcmode="lin" valueType="num" p14:bounceEnd="44000">
                                          <p:cBhvr additive="base">
                                            <p:cTn id="36"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90"/>
                                              </p:val>
                                            </p:tav>
                                            <p:tav tm="100000">
                                              <p:val>
                                                <p:fltVal val="0"/>
                                              </p:val>
                                            </p:tav>
                                          </p:tavLst>
                                        </p:anim>
                                        <p:animEffect transition="in" filter="fade">
                                          <p:cBhvr>
                                            <p:cTn id="43" dur="500"/>
                                            <p:tgtEl>
                                              <p:spTgt spid="2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 calcmode="lin" valueType="num">
                                          <p:cBhvr>
                                            <p:cTn id="48" dur="500" fill="hold"/>
                                            <p:tgtEl>
                                              <p:spTgt spid="27"/>
                                            </p:tgtEl>
                                            <p:attrNameLst>
                                              <p:attrName>style.rotation</p:attrName>
                                            </p:attrNameLst>
                                          </p:cBhvr>
                                          <p:tavLst>
                                            <p:tav tm="0">
                                              <p:val>
                                                <p:fltVal val="90"/>
                                              </p:val>
                                            </p:tav>
                                            <p:tav tm="100000">
                                              <p:val>
                                                <p:fltVal val="0"/>
                                              </p:val>
                                            </p:tav>
                                          </p:tavLst>
                                        </p:anim>
                                        <p:animEffect transition="in" filter="fade">
                                          <p:cBhvr>
                                            <p:cTn id="49" dur="500"/>
                                            <p:tgtEl>
                                              <p:spTgt spid="2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90"/>
                                              </p:val>
                                            </p:tav>
                                            <p:tav tm="100000">
                                              <p:val>
                                                <p:fltVal val="0"/>
                                              </p:val>
                                            </p:tav>
                                          </p:tavLst>
                                        </p:anim>
                                        <p:animEffect transition="in" filter="fade">
                                          <p:cBhvr>
                                            <p:cTn id="55" dur="500"/>
                                            <p:tgtEl>
                                              <p:spTgt spid="2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1000"/>
                                            <p:tgtEl>
                                              <p:spTgt spid="35"/>
                                            </p:tgtEl>
                                          </p:cBhvr>
                                        </p:animEffect>
                                      </p:childTnLst>
                                    </p:cTn>
                                  </p:par>
                                </p:childTnLst>
                              </p:cTn>
                            </p:par>
                            <p:par>
                              <p:cTn id="66" fill="hold">
                                <p:stCondLst>
                                  <p:cond delay="2000"/>
                                </p:stCondLst>
                                <p:childTnLst>
                                  <p:par>
                                    <p:cTn id="67" presetID="22" presetClass="entr" presetSubtype="2"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4"/>
                                            </p:tgtEl>
                                            <p:attrNameLst>
                                              <p:attrName>style.visibility</p:attrName>
                                            </p:attrNameLst>
                                          </p:cBhvr>
                                          <p:to>
                                            <p:strVal val="visible"/>
                                          </p:to>
                                        </p:set>
                                        <p:animEffect transition="in" filter="wipe(right)">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3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90"/>
                                              </p:val>
                                            </p:tav>
                                            <p:tav tm="100000">
                                              <p:val>
                                                <p:fltVal val="0"/>
                                              </p:val>
                                            </p:tav>
                                          </p:tavLst>
                                        </p:anim>
                                        <p:animEffect transition="in" filter="fade">
                                          <p:cBhvr>
                                            <p:cTn id="43" dur="500"/>
                                            <p:tgtEl>
                                              <p:spTgt spid="2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 calcmode="lin" valueType="num">
                                          <p:cBhvr>
                                            <p:cTn id="48" dur="500" fill="hold"/>
                                            <p:tgtEl>
                                              <p:spTgt spid="27"/>
                                            </p:tgtEl>
                                            <p:attrNameLst>
                                              <p:attrName>style.rotation</p:attrName>
                                            </p:attrNameLst>
                                          </p:cBhvr>
                                          <p:tavLst>
                                            <p:tav tm="0">
                                              <p:val>
                                                <p:fltVal val="90"/>
                                              </p:val>
                                            </p:tav>
                                            <p:tav tm="100000">
                                              <p:val>
                                                <p:fltVal val="0"/>
                                              </p:val>
                                            </p:tav>
                                          </p:tavLst>
                                        </p:anim>
                                        <p:animEffect transition="in" filter="fade">
                                          <p:cBhvr>
                                            <p:cTn id="49" dur="500"/>
                                            <p:tgtEl>
                                              <p:spTgt spid="2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90"/>
                                              </p:val>
                                            </p:tav>
                                            <p:tav tm="100000">
                                              <p:val>
                                                <p:fltVal val="0"/>
                                              </p:val>
                                            </p:tav>
                                          </p:tavLst>
                                        </p:anim>
                                        <p:animEffect transition="in" filter="fade">
                                          <p:cBhvr>
                                            <p:cTn id="55" dur="500"/>
                                            <p:tgtEl>
                                              <p:spTgt spid="2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1000"/>
                                            <p:tgtEl>
                                              <p:spTgt spid="35"/>
                                            </p:tgtEl>
                                          </p:cBhvr>
                                        </p:animEffect>
                                      </p:childTnLst>
                                    </p:cTn>
                                  </p:par>
                                </p:childTnLst>
                              </p:cTn>
                            </p:par>
                            <p:par>
                              <p:cTn id="66" fill="hold">
                                <p:stCondLst>
                                  <p:cond delay="2000"/>
                                </p:stCondLst>
                                <p:childTnLst>
                                  <p:par>
                                    <p:cTn id="67" presetID="22" presetClass="entr" presetSubtype="2"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4"/>
                                            </p:tgtEl>
                                            <p:attrNameLst>
                                              <p:attrName>style.visibility</p:attrName>
                                            </p:attrNameLst>
                                          </p:cBhvr>
                                          <p:to>
                                            <p:strVal val="visible"/>
                                          </p:to>
                                        </p:set>
                                        <p:animEffect transition="in" filter="wipe(right)">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43608" y="1565803"/>
            <a:ext cx="2011893" cy="2011893"/>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1226969" y="344781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604729" y="3571714"/>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78432" y="337709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411193" y="349870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52192" y="325900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244941" y="330230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781911" y="343372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endParaRPr lang="en-US" altLang="zh-CN" dirty="0"/>
          </a:p>
        </p:txBody>
      </p:sp>
      <p:cxnSp>
        <p:nvCxnSpPr>
          <p:cNvPr id="14" name="直接连接符 13"/>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endParaRPr lang="en-US" altLang="zh-CN" dirty="0"/>
          </a:p>
        </p:txBody>
      </p:sp>
      <p:cxnSp>
        <p:nvCxnSpPr>
          <p:cNvPr id="17" name="直接连接符 16"/>
          <p:cNvCxnSpPr/>
          <p:nvPr/>
        </p:nvCxnSpPr>
        <p:spPr>
          <a:xfrm>
            <a:off x="3638595" y="209430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endParaRPr lang="en-US" altLang="zh-CN" dirty="0"/>
          </a:p>
        </p:txBody>
      </p:sp>
      <p:cxnSp>
        <p:nvCxnSpPr>
          <p:cNvPr id="20" name="直接连接符 19"/>
          <p:cNvCxnSpPr/>
          <p:nvPr/>
        </p:nvCxnSpPr>
        <p:spPr>
          <a:xfrm>
            <a:off x="3638595" y="259836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endParaRPr lang="en-US" altLang="zh-CN" dirty="0"/>
          </a:p>
        </p:txBody>
      </p:sp>
      <p:cxnSp>
        <p:nvCxnSpPr>
          <p:cNvPr id="23" name="直接连接符 22"/>
          <p:cNvCxnSpPr/>
          <p:nvPr/>
        </p:nvCxnSpPr>
        <p:spPr>
          <a:xfrm>
            <a:off x="3638595" y="310242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endParaRPr lang="en-US" altLang="zh-CN" dirty="0"/>
          </a:p>
        </p:txBody>
      </p:sp>
      <p:cxnSp>
        <p:nvCxnSpPr>
          <p:cNvPr id="26" name="直接连接符 25"/>
          <p:cNvCxnSpPr/>
          <p:nvPr/>
        </p:nvCxnSpPr>
        <p:spPr>
          <a:xfrm>
            <a:off x="3638595" y="360647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endParaRPr lang="en-US" altLang="zh-CN" dirty="0"/>
          </a:p>
        </p:txBody>
      </p:sp>
      <p:cxnSp>
        <p:nvCxnSpPr>
          <p:cNvPr id="29" name="直接连接符 28"/>
          <p:cNvCxnSpPr/>
          <p:nvPr/>
        </p:nvCxnSpPr>
        <p:spPr>
          <a:xfrm>
            <a:off x="3638595" y="411053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3427015" y="145090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31" name="椭圆 30"/>
          <p:cNvSpPr/>
          <p:nvPr/>
        </p:nvSpPr>
        <p:spPr>
          <a:xfrm>
            <a:off x="3147794" y="3072585"/>
            <a:ext cx="167224" cy="16722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942895" y="319031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425919" y="195298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36" name="椭圆 35"/>
          <p:cNvSpPr/>
          <p:nvPr/>
        </p:nvSpPr>
        <p:spPr>
          <a:xfrm>
            <a:off x="3425730" y="246294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7" name="椭圆 36"/>
          <p:cNvSpPr/>
          <p:nvPr/>
        </p:nvSpPr>
        <p:spPr>
          <a:xfrm>
            <a:off x="3424634" y="296503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38" name="椭圆 37"/>
          <p:cNvSpPr/>
          <p:nvPr/>
        </p:nvSpPr>
        <p:spPr>
          <a:xfrm>
            <a:off x="3427060" y="346728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39" name="椭圆 38"/>
          <p:cNvSpPr/>
          <p:nvPr/>
        </p:nvSpPr>
        <p:spPr>
          <a:xfrm>
            <a:off x="3425964" y="396937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sp>
        <p:nvSpPr>
          <p:cNvPr id="42" name="TextBox 41"/>
          <p:cNvSpPr txBox="1"/>
          <p:nvPr/>
        </p:nvSpPr>
        <p:spPr>
          <a:xfrm>
            <a:off x="1381102" y="2417860"/>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smtClean="0">
                <a:solidFill>
                  <a:srgbClr val="C00000"/>
                </a:solidFill>
              </a:rPr>
              <a:t>代理商推广</a:t>
            </a:r>
            <a:endParaRPr lang="en-US" altLang="zh-CN" sz="2000" b="1" dirty="0">
              <a:solidFill>
                <a:srgbClr val="C00000"/>
              </a:solidFill>
            </a:endParaRPr>
          </a:p>
        </p:txBody>
      </p:sp>
      <p:sp>
        <p:nvSpPr>
          <p:cNvPr id="33" name="TextBox 32"/>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代理推广</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4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par>
                                <p:cTn id="57" presetID="53" presetClass="entr" presetSubtype="16" fill="hold" grpId="0" nodeType="withEffect">
                                  <p:stCondLst>
                                    <p:cond delay="10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par>
                                <p:cTn id="67" presetID="53" presetClass="entr" presetSubtype="16" fill="hold" grpId="0" nodeType="withEffect">
                                  <p:stCondLst>
                                    <p:cond delay="30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par>
                                <p:cTn id="72" presetID="53" presetClass="entr" presetSubtype="16" fill="hold" grpId="0" nodeType="withEffect">
                                  <p:stCondLst>
                                    <p:cond delay="40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childTnLst>
                                </p:cTn>
                              </p:par>
                              <p:par>
                                <p:cTn id="82" presetID="53" presetClass="entr" presetSubtype="16" fill="hold" grpId="0" nodeType="withEffect">
                                  <p:stCondLst>
                                    <p:cond delay="600"/>
                                  </p:stCondLst>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fltVal val="0"/>
                                          </p:val>
                                        </p:tav>
                                        <p:tav tm="100000">
                                          <p:val>
                                            <p:strVal val="#ppt_h"/>
                                          </p:val>
                                        </p:tav>
                                      </p:tavLst>
                                    </p:anim>
                                    <p:animEffect transition="in" filter="fade">
                                      <p:cBhvr>
                                        <p:cTn id="86" dur="500"/>
                                        <p:tgtEl>
                                          <p:spTgt spid="38"/>
                                        </p:tgtEl>
                                      </p:cBhvr>
                                    </p:animEffect>
                                  </p:childTnLst>
                                </p:cTn>
                              </p:par>
                              <p:par>
                                <p:cTn id="87" presetID="53" presetClass="entr" presetSubtype="16" fill="hold" grpId="0" nodeType="withEffect">
                                  <p:stCondLst>
                                    <p:cond delay="700"/>
                                  </p:stCondLst>
                                  <p:childTnLst>
                                    <p:set>
                                      <p:cBhvr>
                                        <p:cTn id="88" dur="1" fill="hold">
                                          <p:stCondLst>
                                            <p:cond delay="0"/>
                                          </p:stCondLst>
                                        </p:cTn>
                                        <p:tgtEl>
                                          <p:spTgt spid="39"/>
                                        </p:tgtEl>
                                        <p:attrNameLst>
                                          <p:attrName>style.visibility</p:attrName>
                                        </p:attrNameLst>
                                      </p:cBhvr>
                                      <p:to>
                                        <p:strVal val="visible"/>
                                      </p:to>
                                    </p:set>
                                    <p:anim calcmode="lin" valueType="num">
                                      <p:cBhvr>
                                        <p:cTn id="89" dur="500" fill="hold"/>
                                        <p:tgtEl>
                                          <p:spTgt spid="39"/>
                                        </p:tgtEl>
                                        <p:attrNameLst>
                                          <p:attrName>ppt_w</p:attrName>
                                        </p:attrNameLst>
                                      </p:cBhvr>
                                      <p:tavLst>
                                        <p:tav tm="0">
                                          <p:val>
                                            <p:fltVal val="0"/>
                                          </p:val>
                                        </p:tav>
                                        <p:tav tm="100000">
                                          <p:val>
                                            <p:strVal val="#ppt_w"/>
                                          </p:val>
                                        </p:tav>
                                      </p:tavLst>
                                    </p:anim>
                                    <p:anim calcmode="lin" valueType="num">
                                      <p:cBhvr>
                                        <p:cTn id="90" dur="500" fill="hold"/>
                                        <p:tgtEl>
                                          <p:spTgt spid="39"/>
                                        </p:tgtEl>
                                        <p:attrNameLst>
                                          <p:attrName>ppt_h</p:attrName>
                                        </p:attrNameLst>
                                      </p:cBhvr>
                                      <p:tavLst>
                                        <p:tav tm="0">
                                          <p:val>
                                            <p:fltVal val="0"/>
                                          </p:val>
                                        </p:tav>
                                        <p:tav tm="100000">
                                          <p:val>
                                            <p:strVal val="#ppt_h"/>
                                          </p:val>
                                        </p:tav>
                                      </p:tavLst>
                                    </p:anim>
                                    <p:animEffect transition="in" filter="fade">
                                      <p:cBhvr>
                                        <p:cTn id="91" dur="500"/>
                                        <p:tgtEl>
                                          <p:spTgt spid="39"/>
                                        </p:tgtEl>
                                      </p:cBhvr>
                                    </p:animEffect>
                                  </p:childTnLst>
                                </p:cTn>
                              </p:par>
                              <p:par>
                                <p:cTn id="92" presetID="22" presetClass="entr" presetSubtype="8" fill="hold" nodeType="withEffect">
                                  <p:stCondLst>
                                    <p:cond delay="800"/>
                                  </p:stCondLst>
                                  <p:childTnLst>
                                    <p:set>
                                      <p:cBhvr>
                                        <p:cTn id="93" dur="1" fill="hold">
                                          <p:stCondLst>
                                            <p:cond delay="0"/>
                                          </p:stCondLst>
                                        </p:cTn>
                                        <p:tgtEl>
                                          <p:spTgt spid="14"/>
                                        </p:tgtEl>
                                        <p:attrNameLst>
                                          <p:attrName>style.visibility</p:attrName>
                                        </p:attrNameLst>
                                      </p:cBhvr>
                                      <p:to>
                                        <p:strVal val="visible"/>
                                      </p:to>
                                    </p:set>
                                    <p:animEffect transition="in" filter="wipe(left)">
                                      <p:cBhvr>
                                        <p:cTn id="94" dur="500"/>
                                        <p:tgtEl>
                                          <p:spTgt spid="14"/>
                                        </p:tgtEl>
                                      </p:cBhvr>
                                    </p:animEffect>
                                  </p:childTnLst>
                                </p:cTn>
                              </p:par>
                              <p:par>
                                <p:cTn id="95" presetID="22" presetClass="entr" presetSubtype="8" fill="hold" nodeType="withEffect">
                                  <p:stCondLst>
                                    <p:cond delay="900"/>
                                  </p:stCondLst>
                                  <p:childTnLst>
                                    <p:set>
                                      <p:cBhvr>
                                        <p:cTn id="96" dur="1" fill="hold">
                                          <p:stCondLst>
                                            <p:cond delay="0"/>
                                          </p:stCondLst>
                                        </p:cTn>
                                        <p:tgtEl>
                                          <p:spTgt spid="17"/>
                                        </p:tgtEl>
                                        <p:attrNameLst>
                                          <p:attrName>style.visibility</p:attrName>
                                        </p:attrNameLst>
                                      </p:cBhvr>
                                      <p:to>
                                        <p:strVal val="visible"/>
                                      </p:to>
                                    </p:set>
                                    <p:animEffect transition="in" filter="wipe(left)">
                                      <p:cBhvr>
                                        <p:cTn id="97" dur="500"/>
                                        <p:tgtEl>
                                          <p:spTgt spid="17"/>
                                        </p:tgtEl>
                                      </p:cBhvr>
                                    </p:animEffect>
                                  </p:childTnLst>
                                </p:cTn>
                              </p:par>
                              <p:par>
                                <p:cTn id="98" presetID="22" presetClass="entr" presetSubtype="8" fill="hold" nodeType="withEffect">
                                  <p:stCondLst>
                                    <p:cond delay="1000"/>
                                  </p:stCondLst>
                                  <p:childTnLst>
                                    <p:set>
                                      <p:cBhvr>
                                        <p:cTn id="99" dur="1" fill="hold">
                                          <p:stCondLst>
                                            <p:cond delay="0"/>
                                          </p:stCondLst>
                                        </p:cTn>
                                        <p:tgtEl>
                                          <p:spTgt spid="20"/>
                                        </p:tgtEl>
                                        <p:attrNameLst>
                                          <p:attrName>style.visibility</p:attrName>
                                        </p:attrNameLst>
                                      </p:cBhvr>
                                      <p:to>
                                        <p:strVal val="visible"/>
                                      </p:to>
                                    </p:set>
                                    <p:animEffect transition="in" filter="wipe(left)">
                                      <p:cBhvr>
                                        <p:cTn id="100" dur="500"/>
                                        <p:tgtEl>
                                          <p:spTgt spid="20"/>
                                        </p:tgtEl>
                                      </p:cBhvr>
                                    </p:animEffect>
                                  </p:childTnLst>
                                </p:cTn>
                              </p:par>
                              <p:par>
                                <p:cTn id="101" presetID="22" presetClass="entr" presetSubtype="8" fill="hold" nodeType="withEffect">
                                  <p:stCondLst>
                                    <p:cond delay="110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par>
                                <p:cTn id="104" presetID="22" presetClass="entr" presetSubtype="8" fill="hold" nodeType="withEffect">
                                  <p:stCondLst>
                                    <p:cond delay="1200"/>
                                  </p:stCondLst>
                                  <p:childTnLst>
                                    <p:set>
                                      <p:cBhvr>
                                        <p:cTn id="105" dur="1" fill="hold">
                                          <p:stCondLst>
                                            <p:cond delay="0"/>
                                          </p:stCondLst>
                                        </p:cTn>
                                        <p:tgtEl>
                                          <p:spTgt spid="26"/>
                                        </p:tgtEl>
                                        <p:attrNameLst>
                                          <p:attrName>style.visibility</p:attrName>
                                        </p:attrNameLst>
                                      </p:cBhvr>
                                      <p:to>
                                        <p:strVal val="visible"/>
                                      </p:to>
                                    </p:set>
                                    <p:animEffect transition="in" filter="wipe(left)">
                                      <p:cBhvr>
                                        <p:cTn id="106" dur="500"/>
                                        <p:tgtEl>
                                          <p:spTgt spid="26"/>
                                        </p:tgtEl>
                                      </p:cBhvr>
                                    </p:animEffect>
                                  </p:childTnLst>
                                </p:cTn>
                              </p:par>
                              <p:par>
                                <p:cTn id="107" presetID="22" presetClass="entr" presetSubtype="8" fill="hold" nodeType="withEffect">
                                  <p:stCondLst>
                                    <p:cond delay="1300"/>
                                  </p:stCondLst>
                                  <p:childTnLst>
                                    <p:set>
                                      <p:cBhvr>
                                        <p:cTn id="108" dur="1" fill="hold">
                                          <p:stCondLst>
                                            <p:cond delay="0"/>
                                          </p:stCondLst>
                                        </p:cTn>
                                        <p:tgtEl>
                                          <p:spTgt spid="29"/>
                                        </p:tgtEl>
                                        <p:attrNameLst>
                                          <p:attrName>style.visibility</p:attrName>
                                        </p:attrNameLst>
                                      </p:cBhvr>
                                      <p:to>
                                        <p:strVal val="visible"/>
                                      </p:to>
                                    </p:set>
                                    <p:animEffect transition="in" filter="wipe(left)">
                                      <p:cBhvr>
                                        <p:cTn id="109" dur="500"/>
                                        <p:tgtEl>
                                          <p:spTgt spid="29"/>
                                        </p:tgtEl>
                                      </p:cBhvr>
                                    </p:animEffect>
                                  </p:childTnLst>
                                </p:cTn>
                              </p:par>
                              <p:par>
                                <p:cTn id="110" presetID="22" presetClass="entr" presetSubtype="8" fill="hold" grpId="0" nodeType="withEffect">
                                  <p:stCondLst>
                                    <p:cond delay="1400"/>
                                  </p:stCondLst>
                                  <p:childTnLst>
                                    <p:set>
                                      <p:cBhvr>
                                        <p:cTn id="111" dur="1" fill="hold">
                                          <p:stCondLst>
                                            <p:cond delay="0"/>
                                          </p:stCondLst>
                                        </p:cTn>
                                        <p:tgtEl>
                                          <p:spTgt spid="12"/>
                                        </p:tgtEl>
                                        <p:attrNameLst>
                                          <p:attrName>style.visibility</p:attrName>
                                        </p:attrNameLst>
                                      </p:cBhvr>
                                      <p:to>
                                        <p:strVal val="visible"/>
                                      </p:to>
                                    </p:set>
                                    <p:animEffect transition="in" filter="wipe(left)">
                                      <p:cBhvr>
                                        <p:cTn id="112" dur="500"/>
                                        <p:tgtEl>
                                          <p:spTgt spid="12"/>
                                        </p:tgtEl>
                                      </p:cBhvr>
                                    </p:animEffect>
                                  </p:childTnLst>
                                </p:cTn>
                              </p:par>
                              <p:par>
                                <p:cTn id="113" presetID="22" presetClass="entr" presetSubtype="8" fill="hold" grpId="0" nodeType="withEffect">
                                  <p:stCondLst>
                                    <p:cond delay="1500"/>
                                  </p:stCondLst>
                                  <p:childTnLst>
                                    <p:set>
                                      <p:cBhvr>
                                        <p:cTn id="114" dur="1" fill="hold">
                                          <p:stCondLst>
                                            <p:cond delay="0"/>
                                          </p:stCondLst>
                                        </p:cTn>
                                        <p:tgtEl>
                                          <p:spTgt spid="15"/>
                                        </p:tgtEl>
                                        <p:attrNameLst>
                                          <p:attrName>style.visibility</p:attrName>
                                        </p:attrNameLst>
                                      </p:cBhvr>
                                      <p:to>
                                        <p:strVal val="visible"/>
                                      </p:to>
                                    </p:set>
                                    <p:animEffect transition="in" filter="wipe(left)">
                                      <p:cBhvr>
                                        <p:cTn id="115" dur="500"/>
                                        <p:tgtEl>
                                          <p:spTgt spid="15"/>
                                        </p:tgtEl>
                                      </p:cBhvr>
                                    </p:animEffect>
                                  </p:childTnLst>
                                </p:cTn>
                              </p:par>
                              <p:par>
                                <p:cTn id="116" presetID="22" presetClass="entr" presetSubtype="8" fill="hold" grpId="0" nodeType="withEffect">
                                  <p:stCondLst>
                                    <p:cond delay="1600"/>
                                  </p:stCondLst>
                                  <p:childTnLst>
                                    <p:set>
                                      <p:cBhvr>
                                        <p:cTn id="117" dur="1" fill="hold">
                                          <p:stCondLst>
                                            <p:cond delay="0"/>
                                          </p:stCondLst>
                                        </p:cTn>
                                        <p:tgtEl>
                                          <p:spTgt spid="18"/>
                                        </p:tgtEl>
                                        <p:attrNameLst>
                                          <p:attrName>style.visibility</p:attrName>
                                        </p:attrNameLst>
                                      </p:cBhvr>
                                      <p:to>
                                        <p:strVal val="visible"/>
                                      </p:to>
                                    </p:set>
                                    <p:animEffect transition="in" filter="wipe(left)">
                                      <p:cBhvr>
                                        <p:cTn id="118" dur="500"/>
                                        <p:tgtEl>
                                          <p:spTgt spid="18"/>
                                        </p:tgtEl>
                                      </p:cBhvr>
                                    </p:animEffect>
                                  </p:childTnLst>
                                </p:cTn>
                              </p:par>
                              <p:par>
                                <p:cTn id="119" presetID="22" presetClass="entr" presetSubtype="8" fill="hold" grpId="0" nodeType="withEffect">
                                  <p:stCondLst>
                                    <p:cond delay="1700"/>
                                  </p:stCondLst>
                                  <p:childTnLst>
                                    <p:set>
                                      <p:cBhvr>
                                        <p:cTn id="120" dur="1" fill="hold">
                                          <p:stCondLst>
                                            <p:cond delay="0"/>
                                          </p:stCondLst>
                                        </p:cTn>
                                        <p:tgtEl>
                                          <p:spTgt spid="21"/>
                                        </p:tgtEl>
                                        <p:attrNameLst>
                                          <p:attrName>style.visibility</p:attrName>
                                        </p:attrNameLst>
                                      </p:cBhvr>
                                      <p:to>
                                        <p:strVal val="visible"/>
                                      </p:to>
                                    </p:set>
                                    <p:animEffect transition="in" filter="wipe(left)">
                                      <p:cBhvr>
                                        <p:cTn id="121" dur="500"/>
                                        <p:tgtEl>
                                          <p:spTgt spid="21"/>
                                        </p:tgtEl>
                                      </p:cBhvr>
                                    </p:animEffect>
                                  </p:childTnLst>
                                </p:cTn>
                              </p:par>
                              <p:par>
                                <p:cTn id="122" presetID="22" presetClass="entr" presetSubtype="8" fill="hold" grpId="0" nodeType="withEffect">
                                  <p:stCondLst>
                                    <p:cond delay="1800"/>
                                  </p:stCondLst>
                                  <p:childTnLst>
                                    <p:set>
                                      <p:cBhvr>
                                        <p:cTn id="123" dur="1" fill="hold">
                                          <p:stCondLst>
                                            <p:cond delay="0"/>
                                          </p:stCondLst>
                                        </p:cTn>
                                        <p:tgtEl>
                                          <p:spTgt spid="24"/>
                                        </p:tgtEl>
                                        <p:attrNameLst>
                                          <p:attrName>style.visibility</p:attrName>
                                        </p:attrNameLst>
                                      </p:cBhvr>
                                      <p:to>
                                        <p:strVal val="visible"/>
                                      </p:to>
                                    </p:set>
                                    <p:animEffect transition="in" filter="wipe(left)">
                                      <p:cBhvr>
                                        <p:cTn id="124" dur="500"/>
                                        <p:tgtEl>
                                          <p:spTgt spid="24"/>
                                        </p:tgtEl>
                                      </p:cBhvr>
                                    </p:animEffect>
                                  </p:childTnLst>
                                </p:cTn>
                              </p:par>
                              <p:par>
                                <p:cTn id="125" presetID="22" presetClass="entr" presetSubtype="8" fill="hold" grpId="0" nodeType="withEffect">
                                  <p:stCondLst>
                                    <p:cond delay="1900"/>
                                  </p:stCondLst>
                                  <p:childTnLst>
                                    <p:set>
                                      <p:cBhvr>
                                        <p:cTn id="126" dur="1" fill="hold">
                                          <p:stCondLst>
                                            <p:cond delay="0"/>
                                          </p:stCondLst>
                                        </p:cTn>
                                        <p:tgtEl>
                                          <p:spTgt spid="27"/>
                                        </p:tgtEl>
                                        <p:attrNameLst>
                                          <p:attrName>style.visibility</p:attrName>
                                        </p:attrNameLst>
                                      </p:cBhvr>
                                      <p:to>
                                        <p:strVal val="visible"/>
                                      </p:to>
                                    </p:set>
                                    <p:animEffect transition="in" filter="wipe(left)">
                                      <p:cBhvr>
                                        <p:cTn id="1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5" grpId="0"/>
      <p:bldP spid="18" grpId="0"/>
      <p:bldP spid="21" grpId="0"/>
      <p:bldP spid="24" grpId="0"/>
      <p:bldP spid="27" grpId="0"/>
      <p:bldP spid="30" grpId="0" animBg="1"/>
      <p:bldP spid="31" grpId="0" animBg="1"/>
      <p:bldP spid="32" grpId="0" animBg="1"/>
      <p:bldP spid="35" grpId="0" animBg="1"/>
      <p:bldP spid="36" grpId="0" animBg="1"/>
      <p:bldP spid="37" grpId="0" animBg="1"/>
      <p:bldP spid="38" grpId="0" animBg="1"/>
      <p:bldP spid="39" grpId="0" animBg="1"/>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2651" y="4374708"/>
            <a:ext cx="986410"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收入</a:t>
            </a:r>
            <a:r>
              <a:rPr lang="zh-CN" altLang="en-US" sz="1200" dirty="0" smtClean="0">
                <a:latin typeface="微软雅黑" panose="020B0503020204020204" pitchFamily="34" charset="-122"/>
                <a:ea typeface="微软雅黑" panose="020B0503020204020204" pitchFamily="34" charset="-122"/>
              </a:rPr>
              <a:t>来源一</a:t>
            </a:r>
            <a:endParaRPr lang="zh-CN" altLang="en-US" sz="1200" dirty="0">
              <a:latin typeface="微软雅黑" panose="020B0503020204020204" pitchFamily="34" charset="-122"/>
              <a:ea typeface="微软雅黑" panose="020B0503020204020204" pitchFamily="34" charset="-122"/>
            </a:endParaRPr>
          </a:p>
        </p:txBody>
      </p:sp>
      <p:sp>
        <p:nvSpPr>
          <p:cNvPr id="3" name="TextBox 2"/>
          <p:cNvSpPr txBox="1"/>
          <p:nvPr/>
        </p:nvSpPr>
        <p:spPr>
          <a:xfrm>
            <a:off x="888055" y="3864409"/>
            <a:ext cx="216024" cy="138499"/>
          </a:xfrm>
          <a:prstGeom prst="rect">
            <a:avLst/>
          </a:prstGeom>
          <a:noFill/>
        </p:spPr>
        <p:txBody>
          <a:bodyPr wrap="square" lIns="0" tIns="0" rIns="0" bIns="0" rtlCol="0">
            <a:spAutoFit/>
          </a:bodyPr>
          <a:lstStyle/>
          <a:p>
            <a:pPr algn="just"/>
            <a:r>
              <a:rPr lang="en-US" altLang="zh-CN" sz="900" dirty="0" smtClean="0">
                <a:latin typeface="微软雅黑" panose="020B0503020204020204" pitchFamily="34" charset="-122"/>
                <a:ea typeface="微软雅黑" panose="020B0503020204020204" pitchFamily="34" charset="-122"/>
              </a:rPr>
              <a:t>100</a:t>
            </a:r>
            <a:endParaRPr lang="zh-CN" altLang="en-US" sz="900" dirty="0">
              <a:latin typeface="微软雅黑" panose="020B0503020204020204" pitchFamily="34" charset="-122"/>
              <a:ea typeface="微软雅黑" panose="020B0503020204020204" pitchFamily="34" charset="-122"/>
            </a:endParaRPr>
          </a:p>
        </p:txBody>
      </p:sp>
      <p:sp>
        <p:nvSpPr>
          <p:cNvPr id="4" name="TextBox 3"/>
          <p:cNvSpPr txBox="1"/>
          <p:nvPr/>
        </p:nvSpPr>
        <p:spPr>
          <a:xfrm>
            <a:off x="2368604" y="4374708"/>
            <a:ext cx="986410"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收入</a:t>
            </a:r>
            <a:r>
              <a:rPr lang="zh-CN" altLang="en-US" sz="1200" dirty="0" smtClean="0">
                <a:latin typeface="微软雅黑" panose="020B0503020204020204" pitchFamily="34" charset="-122"/>
                <a:ea typeface="微软雅黑" panose="020B0503020204020204" pitchFamily="34" charset="-122"/>
              </a:rPr>
              <a:t>来源二</a:t>
            </a:r>
            <a:endParaRPr lang="zh-CN" altLang="en-US" sz="1200" dirty="0">
              <a:latin typeface="微软雅黑" panose="020B0503020204020204" pitchFamily="34" charset="-122"/>
              <a:ea typeface="微软雅黑" panose="020B0503020204020204" pitchFamily="34" charset="-122"/>
            </a:endParaRPr>
          </a:p>
        </p:txBody>
      </p:sp>
      <p:sp>
        <p:nvSpPr>
          <p:cNvPr id="5" name="TextBox 4"/>
          <p:cNvSpPr txBox="1"/>
          <p:nvPr/>
        </p:nvSpPr>
        <p:spPr>
          <a:xfrm>
            <a:off x="3479317" y="4374708"/>
            <a:ext cx="986410"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收入</a:t>
            </a:r>
            <a:r>
              <a:rPr lang="zh-CN" altLang="en-US" sz="1200" dirty="0" smtClean="0">
                <a:latin typeface="微软雅黑" panose="020B0503020204020204" pitchFamily="34" charset="-122"/>
                <a:ea typeface="微软雅黑" panose="020B0503020204020204" pitchFamily="34" charset="-122"/>
              </a:rPr>
              <a:t>来源三</a:t>
            </a:r>
            <a:endParaRPr lang="zh-CN" altLang="en-US" sz="1200" dirty="0">
              <a:latin typeface="微软雅黑" panose="020B0503020204020204" pitchFamily="34" charset="-122"/>
              <a:ea typeface="微软雅黑" panose="020B0503020204020204" pitchFamily="34" charset="-122"/>
            </a:endParaRPr>
          </a:p>
        </p:txBody>
      </p:sp>
      <p:sp>
        <p:nvSpPr>
          <p:cNvPr id="6" name="TextBox 5"/>
          <p:cNvSpPr txBox="1"/>
          <p:nvPr/>
        </p:nvSpPr>
        <p:spPr>
          <a:xfrm>
            <a:off x="4590031" y="4374708"/>
            <a:ext cx="986410"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收入来源</a:t>
            </a:r>
            <a:r>
              <a:rPr lang="zh-CN" altLang="en-US" sz="1200" dirty="0" smtClean="0">
                <a:latin typeface="微软雅黑" panose="020B0503020204020204" pitchFamily="34" charset="-122"/>
                <a:ea typeface="微软雅黑" panose="020B0503020204020204" pitchFamily="34" charset="-122"/>
              </a:rPr>
              <a:t>四</a:t>
            </a:r>
            <a:endParaRPr lang="zh-CN" altLang="en-US" sz="1200" dirty="0">
              <a:latin typeface="微软雅黑" panose="020B0503020204020204" pitchFamily="34" charset="-122"/>
              <a:ea typeface="微软雅黑" panose="020B0503020204020204" pitchFamily="34" charset="-122"/>
            </a:endParaRPr>
          </a:p>
        </p:txBody>
      </p:sp>
      <p:sp>
        <p:nvSpPr>
          <p:cNvPr id="7" name="TextBox 6"/>
          <p:cNvSpPr txBox="1"/>
          <p:nvPr/>
        </p:nvSpPr>
        <p:spPr>
          <a:xfrm>
            <a:off x="888055" y="3495368"/>
            <a:ext cx="216024" cy="138499"/>
          </a:xfrm>
          <a:prstGeom prst="rect">
            <a:avLst/>
          </a:prstGeom>
          <a:noFill/>
        </p:spPr>
        <p:txBody>
          <a:bodyPr wrap="square" lIns="0" tIns="0" rIns="0" bIns="0" rtlCol="0">
            <a:spAutoFit/>
          </a:bodyPr>
          <a:lstStyle/>
          <a:p>
            <a:pPr algn="just"/>
            <a:r>
              <a:rPr lang="en-US" altLang="zh-CN" sz="900" dirty="0" smtClean="0">
                <a:latin typeface="微软雅黑" panose="020B0503020204020204" pitchFamily="34" charset="-122"/>
                <a:ea typeface="微软雅黑" panose="020B0503020204020204" pitchFamily="34" charset="-122"/>
              </a:rPr>
              <a:t>200</a:t>
            </a:r>
            <a:endParaRPr lang="zh-CN" altLang="en-US" sz="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888055" y="3126327"/>
            <a:ext cx="216024" cy="138499"/>
          </a:xfrm>
          <a:prstGeom prst="rect">
            <a:avLst/>
          </a:prstGeom>
          <a:noFill/>
        </p:spPr>
        <p:txBody>
          <a:bodyPr wrap="square" lIns="0" tIns="0" rIns="0" bIns="0" rtlCol="0">
            <a:spAutoFit/>
          </a:bodyPr>
          <a:lstStyle/>
          <a:p>
            <a:pPr algn="just"/>
            <a:r>
              <a:rPr lang="en-US" altLang="zh-CN" sz="900" dirty="0" smtClean="0">
                <a:latin typeface="微软雅黑" panose="020B0503020204020204" pitchFamily="34" charset="-122"/>
                <a:ea typeface="微软雅黑" panose="020B0503020204020204" pitchFamily="34" charset="-122"/>
              </a:rPr>
              <a:t>300</a:t>
            </a:r>
            <a:endParaRPr lang="zh-CN" altLang="en-US" sz="900" dirty="0">
              <a:latin typeface="微软雅黑" panose="020B0503020204020204" pitchFamily="34" charset="-122"/>
              <a:ea typeface="微软雅黑" panose="020B0503020204020204" pitchFamily="34" charset="-122"/>
            </a:endParaRPr>
          </a:p>
        </p:txBody>
      </p:sp>
      <p:sp>
        <p:nvSpPr>
          <p:cNvPr id="9" name="TextBox 8"/>
          <p:cNvSpPr txBox="1"/>
          <p:nvPr/>
        </p:nvSpPr>
        <p:spPr>
          <a:xfrm>
            <a:off x="888055" y="2757286"/>
            <a:ext cx="216024" cy="138499"/>
          </a:xfrm>
          <a:prstGeom prst="rect">
            <a:avLst/>
          </a:prstGeom>
          <a:noFill/>
        </p:spPr>
        <p:txBody>
          <a:bodyPr wrap="square" lIns="0" tIns="0" rIns="0" bIns="0" rtlCol="0">
            <a:spAutoFit/>
          </a:bodyPr>
          <a:lstStyle/>
          <a:p>
            <a:pPr algn="just"/>
            <a:r>
              <a:rPr lang="en-US" altLang="zh-CN" sz="900" dirty="0" smtClean="0">
                <a:latin typeface="微软雅黑" panose="020B0503020204020204" pitchFamily="34" charset="-122"/>
                <a:ea typeface="微软雅黑" panose="020B0503020204020204" pitchFamily="34" charset="-122"/>
              </a:rPr>
              <a:t>400</a:t>
            </a:r>
            <a:endParaRPr lang="zh-CN" altLang="en-US" sz="9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888055" y="2388245"/>
            <a:ext cx="216024" cy="138499"/>
          </a:xfrm>
          <a:prstGeom prst="rect">
            <a:avLst/>
          </a:prstGeom>
          <a:noFill/>
        </p:spPr>
        <p:txBody>
          <a:bodyPr wrap="square" lIns="0" tIns="0" rIns="0" bIns="0" rtlCol="0">
            <a:spAutoFit/>
          </a:bodyPr>
          <a:lstStyle/>
          <a:p>
            <a:pPr algn="just"/>
            <a:r>
              <a:rPr lang="en-US" altLang="zh-CN" sz="900" dirty="0" smtClean="0">
                <a:latin typeface="微软雅黑" panose="020B0503020204020204" pitchFamily="34" charset="-122"/>
                <a:ea typeface="微软雅黑" panose="020B0503020204020204" pitchFamily="34" charset="-122"/>
              </a:rPr>
              <a:t>500</a:t>
            </a:r>
            <a:endParaRPr lang="zh-CN" altLang="en-US" sz="9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888055" y="2019204"/>
            <a:ext cx="216024" cy="138499"/>
          </a:xfrm>
          <a:prstGeom prst="rect">
            <a:avLst/>
          </a:prstGeom>
          <a:noFill/>
        </p:spPr>
        <p:txBody>
          <a:bodyPr wrap="square" lIns="0" tIns="0" rIns="0" bIns="0" rtlCol="0">
            <a:spAutoFit/>
          </a:bodyPr>
          <a:lstStyle/>
          <a:p>
            <a:pPr algn="just"/>
            <a:r>
              <a:rPr lang="en-US" altLang="zh-CN" sz="900" dirty="0" smtClean="0">
                <a:latin typeface="微软雅黑" panose="020B0503020204020204" pitchFamily="34" charset="-122"/>
                <a:ea typeface="微软雅黑" panose="020B0503020204020204" pitchFamily="34" charset="-122"/>
              </a:rPr>
              <a:t>600</a:t>
            </a:r>
            <a:endParaRPr lang="zh-CN" altLang="en-US" sz="9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888055" y="1643920"/>
            <a:ext cx="216024" cy="138499"/>
          </a:xfrm>
          <a:prstGeom prst="rect">
            <a:avLst/>
          </a:prstGeom>
          <a:noFill/>
        </p:spPr>
        <p:txBody>
          <a:bodyPr wrap="square" lIns="0" tIns="0" rIns="0" bIns="0" rtlCol="0">
            <a:spAutoFit/>
          </a:bodyPr>
          <a:lstStyle/>
          <a:p>
            <a:pPr algn="just"/>
            <a:r>
              <a:rPr lang="en-US" altLang="zh-CN" sz="900" dirty="0" smtClean="0">
                <a:latin typeface="微软雅黑" panose="020B0503020204020204" pitchFamily="34" charset="-122"/>
                <a:ea typeface="微软雅黑" panose="020B0503020204020204" pitchFamily="34" charset="-122"/>
              </a:rPr>
              <a:t>700</a:t>
            </a:r>
            <a:endParaRPr lang="zh-CN" altLang="en-US" sz="900"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76087" y="1350372"/>
            <a:ext cx="4464496" cy="2952328"/>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888055" y="1281122"/>
            <a:ext cx="216024" cy="138499"/>
          </a:xfrm>
          <a:prstGeom prst="rect">
            <a:avLst/>
          </a:prstGeom>
          <a:noFill/>
        </p:spPr>
        <p:txBody>
          <a:bodyPr wrap="square" lIns="0" tIns="0" rIns="0" bIns="0" rtlCol="0">
            <a:spAutoFit/>
          </a:bodyPr>
          <a:lstStyle/>
          <a:p>
            <a:pPr algn="just"/>
            <a:r>
              <a:rPr lang="en-US" altLang="zh-CN" sz="900" dirty="0" smtClean="0">
                <a:latin typeface="微软雅黑" panose="020B0503020204020204" pitchFamily="34" charset="-122"/>
                <a:ea typeface="微软雅黑" panose="020B0503020204020204" pitchFamily="34" charset="-122"/>
              </a:rPr>
              <a:t>800</a:t>
            </a:r>
            <a:endParaRPr lang="zh-CN" altLang="en-US" sz="9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888055" y="4233450"/>
            <a:ext cx="216024" cy="138499"/>
          </a:xfrm>
          <a:prstGeom prst="rect">
            <a:avLst/>
          </a:prstGeom>
          <a:noFill/>
        </p:spPr>
        <p:txBody>
          <a:bodyPr wrap="square" lIns="0" tIns="0" rIns="0" bIns="0" rtlCol="0">
            <a:spAutoFit/>
          </a:bodyPr>
          <a:lstStyle/>
          <a:p>
            <a:pPr algn="just"/>
            <a:r>
              <a:rPr lang="en-US" altLang="zh-CN" sz="900" dirty="0" smtClean="0">
                <a:latin typeface="微软雅黑" panose="020B0503020204020204" pitchFamily="34" charset="-122"/>
                <a:ea typeface="微软雅黑" panose="020B0503020204020204" pitchFamily="34" charset="-122"/>
              </a:rPr>
              <a:t>0</a:t>
            </a:r>
            <a:endParaRPr lang="zh-CN" altLang="en-US" sz="900" dirty="0">
              <a:latin typeface="微软雅黑" panose="020B0503020204020204" pitchFamily="34" charset="-122"/>
              <a:ea typeface="微软雅黑" panose="020B0503020204020204" pitchFamily="34" charset="-122"/>
            </a:endParaRPr>
          </a:p>
        </p:txBody>
      </p:sp>
      <p:sp>
        <p:nvSpPr>
          <p:cNvPr id="25" name="矩形 24"/>
          <p:cNvSpPr/>
          <p:nvPr/>
        </p:nvSpPr>
        <p:spPr>
          <a:xfrm>
            <a:off x="1436921" y="1719413"/>
            <a:ext cx="648072" cy="25832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矩形 25"/>
          <p:cNvSpPr/>
          <p:nvPr/>
        </p:nvSpPr>
        <p:spPr>
          <a:xfrm>
            <a:off x="1436921" y="1900165"/>
            <a:ext cx="648072" cy="2402538"/>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矩形 26"/>
          <p:cNvSpPr/>
          <p:nvPr/>
        </p:nvSpPr>
        <p:spPr>
          <a:xfrm>
            <a:off x="2537773" y="2457496"/>
            <a:ext cx="648072" cy="18452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矩形 27"/>
          <p:cNvSpPr/>
          <p:nvPr/>
        </p:nvSpPr>
        <p:spPr>
          <a:xfrm>
            <a:off x="2537773" y="2757287"/>
            <a:ext cx="648072" cy="1545416"/>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矩形 28"/>
          <p:cNvSpPr/>
          <p:nvPr/>
        </p:nvSpPr>
        <p:spPr>
          <a:xfrm>
            <a:off x="3648486" y="3011057"/>
            <a:ext cx="648072" cy="129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矩形 29"/>
          <p:cNvSpPr/>
          <p:nvPr/>
        </p:nvSpPr>
        <p:spPr>
          <a:xfrm>
            <a:off x="3648486" y="3495368"/>
            <a:ext cx="648072" cy="807333"/>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矩形 30"/>
          <p:cNvSpPr/>
          <p:nvPr/>
        </p:nvSpPr>
        <p:spPr>
          <a:xfrm>
            <a:off x="4765164" y="3195578"/>
            <a:ext cx="648072" cy="11071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矩形 31"/>
          <p:cNvSpPr/>
          <p:nvPr/>
        </p:nvSpPr>
        <p:spPr>
          <a:xfrm>
            <a:off x="4765164" y="3435846"/>
            <a:ext cx="648072" cy="866855"/>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TextBox 32"/>
          <p:cNvSpPr txBox="1"/>
          <p:nvPr/>
        </p:nvSpPr>
        <p:spPr>
          <a:xfrm>
            <a:off x="6084168" y="1707654"/>
            <a:ext cx="2448272" cy="998478"/>
          </a:xfrm>
          <a:prstGeom prst="rect">
            <a:avLst/>
          </a:prstGeom>
          <a:noFill/>
        </p:spPr>
        <p:txBody>
          <a:bodyPr wrap="square" lIns="0" tIns="0" rIns="0" bIns="0" rtlCol="0">
            <a:spAutoFit/>
          </a:bodyPr>
          <a:lstStyle/>
          <a:p>
            <a:pPr algn="just">
              <a:lnSpc>
                <a:spcPct val="120000"/>
              </a:lnSpc>
            </a:pPr>
            <a:r>
              <a:rPr lang="zh-CN" altLang="en-US" sz="1100" dirty="0" smtClean="0">
                <a:latin typeface="微软雅黑" panose="020B0503020204020204" pitchFamily="34" charset="-122"/>
                <a:ea typeface="微软雅黑" panose="020B0503020204020204" pitchFamily="34" charset="-122"/>
              </a:rPr>
              <a:t>       点击</a:t>
            </a:r>
            <a:r>
              <a:rPr lang="zh-CN" altLang="en-US" sz="1100" dirty="0">
                <a:latin typeface="微软雅黑" panose="020B0503020204020204" pitchFamily="34" charset="-122"/>
                <a:ea typeface="微软雅黑" panose="020B0503020204020204" pitchFamily="34" charset="-122"/>
              </a:rPr>
              <a:t>输入简要文字解说，解说文字尽量概括精炼，不用多余的文字修饰，简洁精准的 解说所提炼的核心概念</a:t>
            </a:r>
            <a:r>
              <a:rPr lang="zh-CN" altLang="en-US" sz="1100" dirty="0" smtClean="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 点击输入简要文字解说，解说文字尽量概括精炼，不用多余的文字</a:t>
            </a:r>
            <a:r>
              <a:rPr lang="zh-CN" altLang="en-US" sz="1100" dirty="0" smtClean="0">
                <a:latin typeface="微软雅黑" panose="020B0503020204020204" pitchFamily="34" charset="-122"/>
                <a:ea typeface="微软雅黑" panose="020B0503020204020204" pitchFamily="34" charset="-122"/>
              </a:rPr>
              <a:t>修饰。</a:t>
            </a:r>
            <a:endParaRPr lang="zh-CN" altLang="en-US" sz="1100" dirty="0">
              <a:latin typeface="微软雅黑" panose="020B0503020204020204" pitchFamily="34" charset="-122"/>
              <a:ea typeface="微软雅黑" panose="020B0503020204020204" pitchFamily="34" charset="-122"/>
            </a:endParaRPr>
          </a:p>
        </p:txBody>
      </p:sp>
      <p:sp>
        <p:nvSpPr>
          <p:cNvPr id="34" name="TextBox 33"/>
          <p:cNvSpPr txBox="1"/>
          <p:nvPr/>
        </p:nvSpPr>
        <p:spPr>
          <a:xfrm>
            <a:off x="6084168" y="1223400"/>
            <a:ext cx="2059343" cy="307777"/>
          </a:xfrm>
          <a:prstGeom prst="rect">
            <a:avLst/>
          </a:prstGeom>
          <a:noFill/>
        </p:spPr>
        <p:txBody>
          <a:bodyPr wrap="square" lIns="0" tIns="0" rIns="0" bIns="0" rtlCol="0">
            <a:spAutoFit/>
          </a:bodyPr>
          <a:lstStyle/>
          <a:p>
            <a:r>
              <a:rPr lang="zh-CN" altLang="en-US" sz="2000" dirty="0" smtClean="0">
                <a:latin typeface="微软雅黑" panose="020B0503020204020204" pitchFamily="34" charset="-122"/>
                <a:ea typeface="微软雅黑" panose="020B0503020204020204" pitchFamily="34" charset="-122"/>
              </a:rPr>
              <a:t>点击输入标题文本</a:t>
            </a:r>
            <a:endParaRPr lang="zh-CN" altLang="en-US" sz="200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6061308" y="3118197"/>
            <a:ext cx="2275367" cy="461665"/>
          </a:xfrm>
          <a:prstGeom prst="rect">
            <a:avLst/>
          </a:prstGeom>
          <a:noFill/>
        </p:spPr>
        <p:txBody>
          <a:bodyPr wrap="square" lIns="0" tIns="0" rIns="0" bIns="0" rtlCol="0">
            <a:spAutoFit/>
          </a:bodyPr>
          <a:lstStyle/>
          <a:p>
            <a:r>
              <a:rPr lang="en-US" altLang="zh-CN" sz="3000" dirty="0" smtClean="0">
                <a:latin typeface="微软雅黑" panose="020B0503020204020204" pitchFamily="34" charset="-122"/>
                <a:ea typeface="微软雅黑" panose="020B0503020204020204" pitchFamily="34" charset="-122"/>
              </a:rPr>
              <a:t>18,500,000</a:t>
            </a:r>
            <a:endParaRPr lang="zh-CN" altLang="en-US" sz="3000" dirty="0">
              <a:latin typeface="微软雅黑" panose="020B0503020204020204" pitchFamily="34" charset="-122"/>
              <a:ea typeface="微软雅黑" panose="020B0503020204020204" pitchFamily="34" charset="-122"/>
            </a:endParaRPr>
          </a:p>
        </p:txBody>
      </p:sp>
      <p:sp>
        <p:nvSpPr>
          <p:cNvPr id="36" name="TextBox 35"/>
          <p:cNvSpPr txBox="1"/>
          <p:nvPr/>
        </p:nvSpPr>
        <p:spPr>
          <a:xfrm>
            <a:off x="6084168" y="2881033"/>
            <a:ext cx="1440160" cy="215444"/>
          </a:xfrm>
          <a:prstGeom prst="rect">
            <a:avLst/>
          </a:prstGeom>
          <a:noFill/>
        </p:spPr>
        <p:txBody>
          <a:bodyPr wrap="square" lIns="0" tIns="0" rIns="0" bIns="0" rtlCol="0">
            <a:spAutoFit/>
          </a:bodyPr>
          <a:lstStyle/>
          <a:p>
            <a:r>
              <a:rPr lang="zh-CN" altLang="en-US" sz="1400" b="1" dirty="0" smtClean="0">
                <a:latin typeface="微软雅黑" panose="020B0503020204020204" pitchFamily="34" charset="-122"/>
                <a:ea typeface="微软雅黑" panose="020B0503020204020204" pitchFamily="34" charset="-122"/>
              </a:rPr>
              <a:t>全年总额：</a:t>
            </a:r>
            <a:endParaRPr lang="zh-CN" altLang="en-US" sz="1400" b="1" dirty="0">
              <a:latin typeface="微软雅黑" panose="020B0503020204020204" pitchFamily="34" charset="-122"/>
              <a:ea typeface="微软雅黑" panose="020B0503020204020204" pitchFamily="34" charset="-122"/>
            </a:endParaRPr>
          </a:p>
        </p:txBody>
      </p:sp>
      <p:sp>
        <p:nvSpPr>
          <p:cNvPr id="39" name="TextBox 38"/>
          <p:cNvSpPr txBox="1"/>
          <p:nvPr/>
        </p:nvSpPr>
        <p:spPr>
          <a:xfrm>
            <a:off x="6095069" y="4028232"/>
            <a:ext cx="634928" cy="215444"/>
          </a:xfrm>
          <a:prstGeom prst="rect">
            <a:avLst/>
          </a:prstGeom>
          <a:noFill/>
        </p:spPr>
        <p:txBody>
          <a:bodyPr wrap="square" lIns="0" tIns="0" rIns="0" bIns="0" rtlCol="0">
            <a:spAutoFit/>
          </a:bodyPr>
          <a:lstStyle/>
          <a:p>
            <a:r>
              <a:rPr lang="zh-CN" altLang="en-US" sz="1400" dirty="0" smtClean="0">
                <a:latin typeface="微软雅黑" panose="020B0503020204020204" pitchFamily="34" charset="-122"/>
                <a:ea typeface="微软雅黑" panose="020B0503020204020204" pitchFamily="34" charset="-122"/>
              </a:rPr>
              <a:t>毛利润</a:t>
            </a:r>
            <a:endParaRPr lang="zh-CN" altLang="en-US" sz="1400" dirty="0">
              <a:latin typeface="微软雅黑" panose="020B0503020204020204" pitchFamily="34" charset="-122"/>
              <a:ea typeface="微软雅黑" panose="020B0503020204020204" pitchFamily="34" charset="-122"/>
            </a:endParaRPr>
          </a:p>
        </p:txBody>
      </p:sp>
      <p:sp>
        <p:nvSpPr>
          <p:cNvPr id="40" name="TextBox 39"/>
          <p:cNvSpPr txBox="1"/>
          <p:nvPr/>
        </p:nvSpPr>
        <p:spPr>
          <a:xfrm>
            <a:off x="6095069" y="4372530"/>
            <a:ext cx="634928" cy="215444"/>
          </a:xfrm>
          <a:prstGeom prst="rect">
            <a:avLst/>
          </a:prstGeom>
          <a:noFill/>
        </p:spPr>
        <p:txBody>
          <a:bodyPr wrap="square" lIns="0" tIns="0" rIns="0" bIns="0" rtlCol="0">
            <a:spAutoFit/>
          </a:bodyPr>
          <a:lstStyle/>
          <a:p>
            <a:r>
              <a:rPr lang="zh-CN" altLang="en-US" sz="1400" dirty="0" smtClean="0">
                <a:latin typeface="微软雅黑" panose="020B0503020204020204" pitchFamily="34" charset="-122"/>
                <a:ea typeface="微软雅黑" panose="020B0503020204020204" pitchFamily="34" charset="-122"/>
              </a:rPr>
              <a:t>纯利润</a:t>
            </a:r>
            <a:endParaRPr lang="zh-CN" altLang="en-US" sz="1400" dirty="0">
              <a:latin typeface="微软雅黑" panose="020B0503020204020204" pitchFamily="34" charset="-122"/>
              <a:ea typeface="微软雅黑" panose="020B0503020204020204" pitchFamily="34" charset="-122"/>
            </a:endParaRPr>
          </a:p>
        </p:txBody>
      </p:sp>
      <p:sp>
        <p:nvSpPr>
          <p:cNvPr id="42" name="TextBox 9"/>
          <p:cNvSpPr txBox="1">
            <a:spLocks noChangeArrowheads="1"/>
          </p:cNvSpPr>
          <p:nvPr/>
        </p:nvSpPr>
        <p:spPr bwMode="auto">
          <a:xfrm>
            <a:off x="3706571" y="2732094"/>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1" dirty="0" smtClean="0">
                <a:solidFill>
                  <a:srgbClr val="C00000"/>
                </a:solidFill>
                <a:latin typeface="微软雅黑" panose="020B0503020204020204" pitchFamily="34" charset="-122"/>
                <a:ea typeface="微软雅黑" panose="020B0503020204020204" pitchFamily="34" charset="-122"/>
              </a:rPr>
              <a:t>350</a:t>
            </a:r>
            <a:r>
              <a:rPr lang="zh-CN" altLang="en-US" sz="1500" b="1" dirty="0" smtClean="0">
                <a:solidFill>
                  <a:srgbClr val="C00000"/>
                </a:solidFill>
                <a:latin typeface="微软雅黑" panose="020B0503020204020204" pitchFamily="34" charset="-122"/>
                <a:ea typeface="微软雅黑" panose="020B0503020204020204" pitchFamily="34" charset="-122"/>
              </a:rPr>
              <a:t>万</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
        <p:nvSpPr>
          <p:cNvPr id="43" name="TextBox 9"/>
          <p:cNvSpPr txBox="1">
            <a:spLocks noChangeArrowheads="1"/>
          </p:cNvSpPr>
          <p:nvPr/>
        </p:nvSpPr>
        <p:spPr bwMode="auto">
          <a:xfrm>
            <a:off x="2587695" y="2196902"/>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1" dirty="0" smtClean="0">
                <a:solidFill>
                  <a:srgbClr val="C00000"/>
                </a:solidFill>
                <a:latin typeface="微软雅黑" panose="020B0503020204020204" pitchFamily="34" charset="-122"/>
                <a:ea typeface="微软雅黑" panose="020B0503020204020204" pitchFamily="34" charset="-122"/>
              </a:rPr>
              <a:t>500</a:t>
            </a:r>
            <a:r>
              <a:rPr lang="zh-CN" altLang="en-US" sz="1500" b="1" dirty="0" smtClean="0">
                <a:solidFill>
                  <a:srgbClr val="C00000"/>
                </a:solidFill>
                <a:latin typeface="微软雅黑" panose="020B0503020204020204" pitchFamily="34" charset="-122"/>
                <a:ea typeface="微软雅黑" panose="020B0503020204020204" pitchFamily="34" charset="-122"/>
              </a:rPr>
              <a:t>万</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
        <p:nvSpPr>
          <p:cNvPr id="44" name="TextBox 9"/>
          <p:cNvSpPr txBox="1">
            <a:spLocks noChangeArrowheads="1"/>
          </p:cNvSpPr>
          <p:nvPr/>
        </p:nvSpPr>
        <p:spPr bwMode="auto">
          <a:xfrm>
            <a:off x="4811912" y="2941474"/>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1" dirty="0" smtClean="0">
                <a:solidFill>
                  <a:srgbClr val="C00000"/>
                </a:solidFill>
                <a:latin typeface="微软雅黑" panose="020B0503020204020204" pitchFamily="34" charset="-122"/>
                <a:ea typeface="微软雅黑" panose="020B0503020204020204" pitchFamily="34" charset="-122"/>
              </a:rPr>
              <a:t>300</a:t>
            </a:r>
            <a:r>
              <a:rPr lang="zh-CN" altLang="en-US" sz="1500" b="1" dirty="0" smtClean="0">
                <a:solidFill>
                  <a:srgbClr val="C00000"/>
                </a:solidFill>
                <a:latin typeface="微软雅黑" panose="020B0503020204020204" pitchFamily="34" charset="-122"/>
                <a:ea typeface="微软雅黑" panose="020B0503020204020204" pitchFamily="34" charset="-122"/>
              </a:rPr>
              <a:t>万</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714128" y="4397791"/>
            <a:ext cx="528523" cy="230832"/>
          </a:xfrm>
          <a:prstGeom prst="rect">
            <a:avLst/>
          </a:prstGeom>
          <a:noFill/>
        </p:spPr>
        <p:txBody>
          <a:bodyPr wrap="square" rtlCol="0">
            <a:spAutoFit/>
          </a:bodyPr>
          <a:lstStyle/>
          <a:p>
            <a:pPr algn="ctr"/>
            <a:r>
              <a:rPr lang="zh-CN" altLang="en-US" sz="900" dirty="0" smtClean="0">
                <a:latin typeface="微软雅黑" panose="020B0503020204020204" pitchFamily="34" charset="-122"/>
                <a:ea typeface="微软雅黑" panose="020B0503020204020204" pitchFamily="34" charset="-122"/>
              </a:rPr>
              <a:t>（万元）</a:t>
            </a:r>
            <a:endParaRPr lang="zh-CN" altLang="en-US" sz="900" dirty="0">
              <a:latin typeface="微软雅黑" panose="020B0503020204020204" pitchFamily="34" charset="-122"/>
              <a:ea typeface="微软雅黑" panose="020B0503020204020204" pitchFamily="34" charset="-122"/>
            </a:endParaRPr>
          </a:p>
        </p:txBody>
      </p:sp>
      <p:sp>
        <p:nvSpPr>
          <p:cNvPr id="49" name="TextBox 9"/>
          <p:cNvSpPr txBox="1">
            <a:spLocks noChangeArrowheads="1"/>
          </p:cNvSpPr>
          <p:nvPr/>
        </p:nvSpPr>
        <p:spPr bwMode="auto">
          <a:xfrm>
            <a:off x="1542148" y="1995686"/>
            <a:ext cx="4376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650</a:t>
            </a:r>
            <a:r>
              <a:rPr lang="zh-CN" altLang="en-US" sz="1200" dirty="0" smtClean="0">
                <a:solidFill>
                  <a:schemeClr val="bg1"/>
                </a:solidFill>
                <a:latin typeface="微软雅黑" panose="020B0503020204020204" pitchFamily="34" charset="-122"/>
                <a:ea typeface="微软雅黑" panose="020B0503020204020204" pitchFamily="34" charset="-122"/>
              </a:rPr>
              <a:t>万</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0" name="TextBox 9"/>
          <p:cNvSpPr txBox="1">
            <a:spLocks noChangeArrowheads="1"/>
          </p:cNvSpPr>
          <p:nvPr/>
        </p:nvSpPr>
        <p:spPr bwMode="auto">
          <a:xfrm>
            <a:off x="2650211" y="2836294"/>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420</a:t>
            </a:r>
            <a:r>
              <a:rPr lang="zh-CN" altLang="en-US" sz="1200" dirty="0" smtClean="0">
                <a:solidFill>
                  <a:schemeClr val="bg1"/>
                </a:solidFill>
                <a:latin typeface="微软雅黑" panose="020B0503020204020204" pitchFamily="34" charset="-122"/>
                <a:ea typeface="微软雅黑" panose="020B0503020204020204" pitchFamily="34" charset="-122"/>
              </a:rPr>
              <a:t>万</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1" name="TextBox 9"/>
          <p:cNvSpPr txBox="1">
            <a:spLocks noChangeArrowheads="1"/>
          </p:cNvSpPr>
          <p:nvPr/>
        </p:nvSpPr>
        <p:spPr bwMode="auto">
          <a:xfrm>
            <a:off x="3760924" y="3564618"/>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dirty="0">
                <a:solidFill>
                  <a:schemeClr val="bg1"/>
                </a:solidFill>
                <a:latin typeface="微软雅黑" panose="020B0503020204020204" pitchFamily="34" charset="-122"/>
                <a:ea typeface="微软雅黑" panose="020B0503020204020204" pitchFamily="34" charset="-122"/>
              </a:rPr>
              <a:t>2</a:t>
            </a:r>
            <a:r>
              <a:rPr lang="en-US" altLang="zh-CN" sz="1200" dirty="0" smtClean="0">
                <a:solidFill>
                  <a:schemeClr val="bg1"/>
                </a:solidFill>
                <a:latin typeface="微软雅黑" panose="020B0503020204020204" pitchFamily="34" charset="-122"/>
                <a:ea typeface="微软雅黑" panose="020B0503020204020204" pitchFamily="34" charset="-122"/>
              </a:rPr>
              <a:t>20</a:t>
            </a:r>
            <a:r>
              <a:rPr lang="zh-CN" altLang="en-US" sz="1200" dirty="0" smtClean="0">
                <a:solidFill>
                  <a:schemeClr val="bg1"/>
                </a:solidFill>
                <a:latin typeface="微软雅黑" panose="020B0503020204020204" pitchFamily="34" charset="-122"/>
                <a:ea typeface="微软雅黑" panose="020B0503020204020204" pitchFamily="34" charset="-122"/>
              </a:rPr>
              <a:t>万</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2" name="TextBox 9"/>
          <p:cNvSpPr txBox="1">
            <a:spLocks noChangeArrowheads="1"/>
          </p:cNvSpPr>
          <p:nvPr/>
        </p:nvSpPr>
        <p:spPr bwMode="auto">
          <a:xfrm>
            <a:off x="4854301" y="3541534"/>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240</a:t>
            </a:r>
            <a:r>
              <a:rPr lang="zh-CN" altLang="en-US" sz="1200" dirty="0" smtClean="0">
                <a:solidFill>
                  <a:schemeClr val="bg1"/>
                </a:solidFill>
                <a:latin typeface="微软雅黑" panose="020B0503020204020204" pitchFamily="34" charset="-122"/>
                <a:ea typeface="微软雅黑" panose="020B0503020204020204" pitchFamily="34" charset="-122"/>
              </a:rPr>
              <a:t>万</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6729997" y="4054227"/>
            <a:ext cx="383842" cy="18437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6729997" y="4388065"/>
            <a:ext cx="383842" cy="184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利润来源分析</a:t>
            </a:r>
            <a:endParaRPr lang="zh-CN" altLang="en-US" sz="1000" dirty="0">
              <a:latin typeface="微软雅黑" panose="020B0503020204020204" pitchFamily="34" charset="-122"/>
              <a:ea typeface="微软雅黑" panose="020B0503020204020204" pitchFamily="34" charset="-122"/>
            </a:endParaRPr>
          </a:p>
        </p:txBody>
      </p:sp>
      <p:sp>
        <p:nvSpPr>
          <p:cNvPr id="60" name="TextBox 9"/>
          <p:cNvSpPr txBox="1">
            <a:spLocks noChangeArrowheads="1"/>
          </p:cNvSpPr>
          <p:nvPr/>
        </p:nvSpPr>
        <p:spPr bwMode="auto">
          <a:xfrm>
            <a:off x="1499486" y="1476822"/>
            <a:ext cx="548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1" dirty="0" smtClean="0">
                <a:solidFill>
                  <a:srgbClr val="C00000"/>
                </a:solidFill>
                <a:latin typeface="微软雅黑" panose="020B0503020204020204" pitchFamily="34" charset="-122"/>
                <a:ea typeface="微软雅黑" panose="020B0503020204020204" pitchFamily="34" charset="-122"/>
              </a:rPr>
              <a:t>700</a:t>
            </a:r>
            <a:r>
              <a:rPr lang="zh-CN" altLang="en-US" sz="1500" b="1" dirty="0" smtClean="0">
                <a:solidFill>
                  <a:srgbClr val="C00000"/>
                </a:solidFill>
                <a:latin typeface="微软雅黑" panose="020B0503020204020204" pitchFamily="34" charset="-122"/>
                <a:ea typeface="微软雅黑" panose="020B0503020204020204" pitchFamily="34" charset="-122"/>
              </a:rPr>
              <a:t>万</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 fill="hold"/>
                                        <p:tgtEl>
                                          <p:spTgt spid="3"/>
                                        </p:tgtEl>
                                        <p:attrNameLst>
                                          <p:attrName>ppt_x</p:attrName>
                                        </p:attrNameLst>
                                      </p:cBhvr>
                                      <p:tavLst>
                                        <p:tav tm="0">
                                          <p:val>
                                            <p:strVal val="0-#ppt_w/2"/>
                                          </p:val>
                                        </p:tav>
                                        <p:tav tm="100000">
                                          <p:val>
                                            <p:strVal val="#ppt_x"/>
                                          </p:val>
                                        </p:tav>
                                      </p:tavLst>
                                    </p:anim>
                                    <p:anim calcmode="lin" valueType="num">
                                      <p:cBhvr additive="base">
                                        <p:cTn id="17" dur="1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200" fill="hold"/>
                                        <p:tgtEl>
                                          <p:spTgt spid="48"/>
                                        </p:tgtEl>
                                        <p:attrNameLst>
                                          <p:attrName>ppt_x</p:attrName>
                                        </p:attrNameLst>
                                      </p:cBhvr>
                                      <p:tavLst>
                                        <p:tav tm="0">
                                          <p:val>
                                            <p:strVal val="0-#ppt_w/2"/>
                                          </p:val>
                                        </p:tav>
                                        <p:tav tm="100000">
                                          <p:val>
                                            <p:strVal val="#ppt_x"/>
                                          </p:val>
                                        </p:tav>
                                      </p:tavLst>
                                    </p:anim>
                                    <p:anim calcmode="lin" valueType="num">
                                      <p:cBhvr additive="base">
                                        <p:cTn id="57" dur="200" fill="hold"/>
                                        <p:tgtEl>
                                          <p:spTgt spid="48"/>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 fill="hold"/>
                                        <p:tgtEl>
                                          <p:spTgt spid="2"/>
                                        </p:tgtEl>
                                        <p:attrNameLst>
                                          <p:attrName>ppt_x</p:attrName>
                                        </p:attrNameLst>
                                      </p:cBhvr>
                                      <p:tavLst>
                                        <p:tav tm="0">
                                          <p:val>
                                            <p:strVal val="0-#ppt_w/2"/>
                                          </p:val>
                                        </p:tav>
                                        <p:tav tm="100000">
                                          <p:val>
                                            <p:strVal val="#ppt_x"/>
                                          </p:val>
                                        </p:tav>
                                      </p:tavLst>
                                    </p:anim>
                                    <p:anim calcmode="lin" valueType="num">
                                      <p:cBhvr additive="base">
                                        <p:cTn id="62" dur="2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300" fill="hold"/>
                                        <p:tgtEl>
                                          <p:spTgt spid="60"/>
                                        </p:tgtEl>
                                        <p:attrNameLst>
                                          <p:attrName>ppt_w</p:attrName>
                                        </p:attrNameLst>
                                      </p:cBhvr>
                                      <p:tavLst>
                                        <p:tav tm="0">
                                          <p:val>
                                            <p:fltVal val="0"/>
                                          </p:val>
                                        </p:tav>
                                        <p:tav tm="100000">
                                          <p:val>
                                            <p:strVal val="#ppt_w"/>
                                          </p:val>
                                        </p:tav>
                                      </p:tavLst>
                                    </p:anim>
                                    <p:anim calcmode="lin" valueType="num">
                                      <p:cBhvr>
                                        <p:cTn id="71" dur="300" fill="hold"/>
                                        <p:tgtEl>
                                          <p:spTgt spid="60"/>
                                        </p:tgtEl>
                                        <p:attrNameLst>
                                          <p:attrName>ppt_h</p:attrName>
                                        </p:attrNameLst>
                                      </p:cBhvr>
                                      <p:tavLst>
                                        <p:tav tm="0">
                                          <p:val>
                                            <p:fltVal val="0"/>
                                          </p:val>
                                        </p:tav>
                                        <p:tav tm="100000">
                                          <p:val>
                                            <p:strVal val="#ppt_h"/>
                                          </p:val>
                                        </p:tav>
                                      </p:tavLst>
                                    </p:anim>
                                    <p:animEffect transition="in" filter="fade">
                                      <p:cBhvr>
                                        <p:cTn id="72" dur="300"/>
                                        <p:tgtEl>
                                          <p:spTgt spid="60"/>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300" fill="hold"/>
                                        <p:tgtEl>
                                          <p:spTgt spid="49"/>
                                        </p:tgtEl>
                                        <p:attrNameLst>
                                          <p:attrName>ppt_w</p:attrName>
                                        </p:attrNameLst>
                                      </p:cBhvr>
                                      <p:tavLst>
                                        <p:tav tm="0">
                                          <p:val>
                                            <p:fltVal val="0"/>
                                          </p:val>
                                        </p:tav>
                                        <p:tav tm="100000">
                                          <p:val>
                                            <p:strVal val="#ppt_w"/>
                                          </p:val>
                                        </p:tav>
                                      </p:tavLst>
                                    </p:anim>
                                    <p:anim calcmode="lin" valueType="num">
                                      <p:cBhvr>
                                        <p:cTn id="81" dur="300" fill="hold"/>
                                        <p:tgtEl>
                                          <p:spTgt spid="49"/>
                                        </p:tgtEl>
                                        <p:attrNameLst>
                                          <p:attrName>ppt_h</p:attrName>
                                        </p:attrNameLst>
                                      </p:cBhvr>
                                      <p:tavLst>
                                        <p:tav tm="0">
                                          <p:val>
                                            <p:fltVal val="0"/>
                                          </p:val>
                                        </p:tav>
                                        <p:tav tm="100000">
                                          <p:val>
                                            <p:strVal val="#ppt_h"/>
                                          </p:val>
                                        </p:tav>
                                      </p:tavLst>
                                    </p:anim>
                                    <p:animEffect transition="in" filter="fade">
                                      <p:cBhvr>
                                        <p:cTn id="82" dur="300"/>
                                        <p:tgtEl>
                                          <p:spTgt spid="49"/>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300" fill="hold"/>
                                        <p:tgtEl>
                                          <p:spTgt spid="43"/>
                                        </p:tgtEl>
                                        <p:attrNameLst>
                                          <p:attrName>ppt_w</p:attrName>
                                        </p:attrNameLst>
                                      </p:cBhvr>
                                      <p:tavLst>
                                        <p:tav tm="0">
                                          <p:val>
                                            <p:fltVal val="0"/>
                                          </p:val>
                                        </p:tav>
                                        <p:tav tm="100000">
                                          <p:val>
                                            <p:strVal val="#ppt_w"/>
                                          </p:val>
                                        </p:tav>
                                      </p:tavLst>
                                    </p:anim>
                                    <p:anim calcmode="lin" valueType="num">
                                      <p:cBhvr>
                                        <p:cTn id="96" dur="300" fill="hold"/>
                                        <p:tgtEl>
                                          <p:spTgt spid="43"/>
                                        </p:tgtEl>
                                        <p:attrNameLst>
                                          <p:attrName>ppt_h</p:attrName>
                                        </p:attrNameLst>
                                      </p:cBhvr>
                                      <p:tavLst>
                                        <p:tav tm="0">
                                          <p:val>
                                            <p:fltVal val="0"/>
                                          </p:val>
                                        </p:tav>
                                        <p:tav tm="100000">
                                          <p:val>
                                            <p:strVal val="#ppt_h"/>
                                          </p:val>
                                        </p:tav>
                                      </p:tavLst>
                                    </p:anim>
                                    <p:animEffect transition="in" filter="fade">
                                      <p:cBhvr>
                                        <p:cTn id="97" dur="300"/>
                                        <p:tgtEl>
                                          <p:spTgt spid="43"/>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300" fill="hold"/>
                                        <p:tgtEl>
                                          <p:spTgt spid="50"/>
                                        </p:tgtEl>
                                        <p:attrNameLst>
                                          <p:attrName>ppt_w</p:attrName>
                                        </p:attrNameLst>
                                      </p:cBhvr>
                                      <p:tavLst>
                                        <p:tav tm="0">
                                          <p:val>
                                            <p:fltVal val="0"/>
                                          </p:val>
                                        </p:tav>
                                        <p:tav tm="100000">
                                          <p:val>
                                            <p:strVal val="#ppt_w"/>
                                          </p:val>
                                        </p:tav>
                                      </p:tavLst>
                                    </p:anim>
                                    <p:anim calcmode="lin" valueType="num">
                                      <p:cBhvr>
                                        <p:cTn id="106" dur="300" fill="hold"/>
                                        <p:tgtEl>
                                          <p:spTgt spid="50"/>
                                        </p:tgtEl>
                                        <p:attrNameLst>
                                          <p:attrName>ppt_h</p:attrName>
                                        </p:attrNameLst>
                                      </p:cBhvr>
                                      <p:tavLst>
                                        <p:tav tm="0">
                                          <p:val>
                                            <p:fltVal val="0"/>
                                          </p:val>
                                        </p:tav>
                                        <p:tav tm="100000">
                                          <p:val>
                                            <p:strVal val="#ppt_h"/>
                                          </p:val>
                                        </p:tav>
                                      </p:tavLst>
                                    </p:anim>
                                    <p:animEffect transition="in" filter="fade">
                                      <p:cBhvr>
                                        <p:cTn id="107" dur="300"/>
                                        <p:tgtEl>
                                          <p:spTgt spid="50"/>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300" fill="hold"/>
                                        <p:tgtEl>
                                          <p:spTgt spid="42"/>
                                        </p:tgtEl>
                                        <p:attrNameLst>
                                          <p:attrName>ppt_w</p:attrName>
                                        </p:attrNameLst>
                                      </p:cBhvr>
                                      <p:tavLst>
                                        <p:tav tm="0">
                                          <p:val>
                                            <p:fltVal val="0"/>
                                          </p:val>
                                        </p:tav>
                                        <p:tav tm="100000">
                                          <p:val>
                                            <p:strVal val="#ppt_w"/>
                                          </p:val>
                                        </p:tav>
                                      </p:tavLst>
                                    </p:anim>
                                    <p:anim calcmode="lin" valueType="num">
                                      <p:cBhvr>
                                        <p:cTn id="121" dur="300" fill="hold"/>
                                        <p:tgtEl>
                                          <p:spTgt spid="42"/>
                                        </p:tgtEl>
                                        <p:attrNameLst>
                                          <p:attrName>ppt_h</p:attrName>
                                        </p:attrNameLst>
                                      </p:cBhvr>
                                      <p:tavLst>
                                        <p:tav tm="0">
                                          <p:val>
                                            <p:fltVal val="0"/>
                                          </p:val>
                                        </p:tav>
                                        <p:tav tm="100000">
                                          <p:val>
                                            <p:strVal val="#ppt_h"/>
                                          </p:val>
                                        </p:tav>
                                      </p:tavLst>
                                    </p:anim>
                                    <p:animEffect transition="in" filter="fade">
                                      <p:cBhvr>
                                        <p:cTn id="122" dur="300"/>
                                        <p:tgtEl>
                                          <p:spTgt spid="42"/>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300" fill="hold"/>
                                        <p:tgtEl>
                                          <p:spTgt spid="51"/>
                                        </p:tgtEl>
                                        <p:attrNameLst>
                                          <p:attrName>ppt_w</p:attrName>
                                        </p:attrNameLst>
                                      </p:cBhvr>
                                      <p:tavLst>
                                        <p:tav tm="0">
                                          <p:val>
                                            <p:fltVal val="0"/>
                                          </p:val>
                                        </p:tav>
                                        <p:tav tm="100000">
                                          <p:val>
                                            <p:strVal val="#ppt_w"/>
                                          </p:val>
                                        </p:tav>
                                      </p:tavLst>
                                    </p:anim>
                                    <p:anim calcmode="lin" valueType="num">
                                      <p:cBhvr>
                                        <p:cTn id="131" dur="300" fill="hold"/>
                                        <p:tgtEl>
                                          <p:spTgt spid="51"/>
                                        </p:tgtEl>
                                        <p:attrNameLst>
                                          <p:attrName>ppt_h</p:attrName>
                                        </p:attrNameLst>
                                      </p:cBhvr>
                                      <p:tavLst>
                                        <p:tav tm="0">
                                          <p:val>
                                            <p:fltVal val="0"/>
                                          </p:val>
                                        </p:tav>
                                        <p:tav tm="100000">
                                          <p:val>
                                            <p:strVal val="#ppt_h"/>
                                          </p:val>
                                        </p:tav>
                                      </p:tavLst>
                                    </p:anim>
                                    <p:animEffect transition="in" filter="fade">
                                      <p:cBhvr>
                                        <p:cTn id="132" dur="300"/>
                                        <p:tgtEl>
                                          <p:spTgt spid="51"/>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p:cTn id="145" dur="300" fill="hold"/>
                                        <p:tgtEl>
                                          <p:spTgt spid="44"/>
                                        </p:tgtEl>
                                        <p:attrNameLst>
                                          <p:attrName>ppt_w</p:attrName>
                                        </p:attrNameLst>
                                      </p:cBhvr>
                                      <p:tavLst>
                                        <p:tav tm="0">
                                          <p:val>
                                            <p:fltVal val="0"/>
                                          </p:val>
                                        </p:tav>
                                        <p:tav tm="100000">
                                          <p:val>
                                            <p:strVal val="#ppt_w"/>
                                          </p:val>
                                        </p:tav>
                                      </p:tavLst>
                                    </p:anim>
                                    <p:anim calcmode="lin" valueType="num">
                                      <p:cBhvr>
                                        <p:cTn id="146" dur="300" fill="hold"/>
                                        <p:tgtEl>
                                          <p:spTgt spid="44"/>
                                        </p:tgtEl>
                                        <p:attrNameLst>
                                          <p:attrName>ppt_h</p:attrName>
                                        </p:attrNameLst>
                                      </p:cBhvr>
                                      <p:tavLst>
                                        <p:tav tm="0">
                                          <p:val>
                                            <p:fltVal val="0"/>
                                          </p:val>
                                        </p:tav>
                                        <p:tav tm="100000">
                                          <p:val>
                                            <p:strVal val="#ppt_h"/>
                                          </p:val>
                                        </p:tav>
                                      </p:tavLst>
                                    </p:anim>
                                    <p:animEffect transition="in" filter="fade">
                                      <p:cBhvr>
                                        <p:cTn id="147" dur="300"/>
                                        <p:tgtEl>
                                          <p:spTgt spid="44"/>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300" fill="hold"/>
                                        <p:tgtEl>
                                          <p:spTgt spid="52"/>
                                        </p:tgtEl>
                                        <p:attrNameLst>
                                          <p:attrName>ppt_w</p:attrName>
                                        </p:attrNameLst>
                                      </p:cBhvr>
                                      <p:tavLst>
                                        <p:tav tm="0">
                                          <p:val>
                                            <p:fltVal val="0"/>
                                          </p:val>
                                        </p:tav>
                                        <p:tav tm="100000">
                                          <p:val>
                                            <p:strVal val="#ppt_w"/>
                                          </p:val>
                                        </p:tav>
                                      </p:tavLst>
                                    </p:anim>
                                    <p:anim calcmode="lin" valueType="num">
                                      <p:cBhvr>
                                        <p:cTn id="156" dur="300" fill="hold"/>
                                        <p:tgtEl>
                                          <p:spTgt spid="52"/>
                                        </p:tgtEl>
                                        <p:attrNameLst>
                                          <p:attrName>ppt_h</p:attrName>
                                        </p:attrNameLst>
                                      </p:cBhvr>
                                      <p:tavLst>
                                        <p:tav tm="0">
                                          <p:val>
                                            <p:fltVal val="0"/>
                                          </p:val>
                                        </p:tav>
                                        <p:tav tm="100000">
                                          <p:val>
                                            <p:strVal val="#ppt_h"/>
                                          </p:val>
                                        </p:tav>
                                      </p:tavLst>
                                    </p:anim>
                                    <p:animEffect transition="in" filter="fade">
                                      <p:cBhvr>
                                        <p:cTn id="157" dur="300"/>
                                        <p:tgtEl>
                                          <p:spTgt spid="52"/>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wipe(down)">
                                      <p:cBhvr>
                                        <p:cTn id="183" dur="500"/>
                                        <p:tgtEl>
                                          <p:spTgt spid="53"/>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wipe(down)">
                                      <p:cBhvr>
                                        <p:cTn id="19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9" grpId="0"/>
      <p:bldP spid="40" grpId="0"/>
      <p:bldP spid="42" grpId="0"/>
      <p:bldP spid="43" grpId="0"/>
      <p:bldP spid="44" grpId="0"/>
      <p:bldP spid="48" grpId="0"/>
      <p:bldP spid="49" grpId="0"/>
      <p:bldP spid="50" grpId="0"/>
      <p:bldP spid="51" grpId="0"/>
      <p:bldP spid="52" grpId="0"/>
      <p:bldP spid="53" grpId="0" animBg="1"/>
      <p:bldP spid="54" grpId="0" animBg="1"/>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773787"/>
            <a:ext cx="2185214" cy="646331"/>
          </a:xfrm>
          <a:prstGeom prst="rect">
            <a:avLst/>
          </a:prstGeom>
          <a:noFill/>
        </p:spPr>
        <p:txBody>
          <a:bodyPr wrap="none" rtlCol="0">
            <a:spAutoFit/>
          </a:bodyPr>
          <a:lstStyle/>
          <a:p>
            <a:pPr marL="0" lvl="1"/>
            <a:r>
              <a:rPr lang="zh-CN" altLang="en-US" sz="3600" b="1" spc="300" dirty="0" smtClean="0">
                <a:solidFill>
                  <a:srgbClr val="C00000"/>
                </a:solidFill>
                <a:latin typeface="微软雅黑" panose="020B0503020204020204" pitchFamily="34" charset="-122"/>
                <a:ea typeface="微软雅黑" panose="020B0503020204020204" pitchFamily="34" charset="-122"/>
              </a:rPr>
              <a:t>发展前景</a:t>
            </a:r>
            <a:endParaRPr lang="zh-CN" altLang="en-US" sz="3600" b="1" spc="300"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产品开发计划</a:t>
            </a:r>
            <a:endParaRPr lang="zh-CN" altLang="en-US" sz="1500" dirty="0">
              <a:latin typeface="微软雅黑" panose="020B0503020204020204" pitchFamily="34" charset="-122"/>
              <a:ea typeface="微软雅黑" panose="020B0503020204020204"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市场开拓计划</a:t>
            </a:r>
            <a:endParaRPr lang="zh-CN" altLang="en-US" sz="15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五年发展规划</a:t>
            </a:r>
            <a:endParaRPr lang="zh-CN" altLang="en-US" sz="1500" dirty="0">
              <a:latin typeface="微软雅黑" panose="020B0503020204020204" pitchFamily="34" charset="-122"/>
              <a:ea typeface="微软雅黑" panose="020B0503020204020204"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销售网络布局</a:t>
            </a:r>
            <a:endParaRPr lang="zh-CN" altLang="en-US" sz="1500" dirty="0">
              <a:latin typeface="微软雅黑" panose="020B0503020204020204" pitchFamily="34" charset="-122"/>
              <a:ea typeface="微软雅黑" panose="020B0503020204020204"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短期盈利计划</a:t>
            </a:r>
            <a:endParaRPr lang="zh-CN" altLang="en-US" sz="150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2461912" y="2896649"/>
            <a:ext cx="902846" cy="246221"/>
          </a:xfrm>
          <a:prstGeom prst="rect">
            <a:avLst/>
          </a:prstGeom>
          <a:noFill/>
        </p:spPr>
        <p:txBody>
          <a:bodyPr wrap="square" lIns="0" tIns="0" rIns="0" bIns="0" rtlCol="0">
            <a:spAutoFit/>
          </a:bodyPr>
          <a:lstStyle/>
          <a:p>
            <a:r>
              <a:rPr lang="en-US" altLang="zh-CN" sz="1600" dirty="0" smtClean="0">
                <a:latin typeface="微软雅黑" panose="020B0503020204020204" pitchFamily="34" charset="-122"/>
                <a:ea typeface="微软雅黑" panose="020B0503020204020204" pitchFamily="34" charset="-122"/>
              </a:rPr>
              <a:t>PART 04</a:t>
            </a:r>
            <a:endParaRPr lang="zh-CN" altLang="en-US" sz="1600" dirty="0" smtClean="0">
              <a:latin typeface="微软雅黑" panose="020B0503020204020204" pitchFamily="34" charset="-122"/>
              <a:ea typeface="微软雅黑" panose="020B0503020204020204"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Shape"/>
            <p:cNvSpPr/>
            <p:nvPr/>
          </p:nvSpPr>
          <p:spPr bwMode="auto">
            <a:xfrm>
              <a:off x="2573935" y="1804771"/>
              <a:ext cx="695127" cy="59085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5"/>
          <p:cNvCxnSpPr/>
          <p:nvPr/>
        </p:nvCxnSpPr>
        <p:spPr bwMode="auto">
          <a:xfrm>
            <a:off x="4912672" y="1344088"/>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5461335" y="3319194"/>
            <a:ext cx="1127107" cy="607317"/>
            <a:chOff x="7906533" y="4840050"/>
            <a:chExt cx="1125966" cy="606826"/>
          </a:xfrm>
        </p:grpSpPr>
        <p:cxnSp>
          <p:nvCxnSpPr>
            <p:cNvPr id="6"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bwMode="auto">
          <a:xfrm>
            <a:off x="5548468" y="2179850"/>
            <a:ext cx="1129509" cy="558411"/>
            <a:chOff x="7902901" y="3124000"/>
            <a:chExt cx="1129418" cy="558855"/>
          </a:xfrm>
        </p:grpSpPr>
        <p:cxnSp>
          <p:nvCxnSpPr>
            <p:cNvPr id="10"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bwMode="auto">
          <a:xfrm>
            <a:off x="2448036" y="1389859"/>
            <a:ext cx="1300163" cy="271463"/>
            <a:chOff x="3181205" y="2010025"/>
            <a:chExt cx="1299921" cy="271166"/>
          </a:xfrm>
        </p:grpSpPr>
        <p:cxnSp>
          <p:nvCxnSpPr>
            <p:cNvPr id="14"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72"/>
            <p:cNvCxnSpPr>
              <a:endCxn id="62" idx="25"/>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bwMode="auto">
          <a:xfrm>
            <a:off x="2528500" y="3219820"/>
            <a:ext cx="960141" cy="833683"/>
            <a:chOff x="3243437" y="4210024"/>
            <a:chExt cx="960324" cy="834506"/>
          </a:xfrm>
        </p:grpSpPr>
        <p:cxnSp>
          <p:nvCxnSpPr>
            <p:cNvPr id="18"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bwMode="auto">
          <a:xfrm>
            <a:off x="2564739" y="2721895"/>
            <a:ext cx="1871862" cy="325928"/>
            <a:chOff x="3279710" y="3713495"/>
            <a:chExt cx="1872464" cy="325928"/>
          </a:xfrm>
        </p:grpSpPr>
        <p:cxnSp>
          <p:nvCxnSpPr>
            <p:cNvPr id="22"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5" name="TextBox 59"/>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4400" fontAlgn="auto">
              <a:spcBef>
                <a:spcPts val="0"/>
              </a:spcBef>
              <a:spcAft>
                <a:spcPts val="0"/>
              </a:spcAft>
              <a:defRPr/>
            </a:pPr>
            <a:r>
              <a:rPr lang="zh-CN" altLang="en-US" sz="1500" dirty="0" smtClean="0">
                <a:latin typeface="微软雅黑" panose="020B0503020204020204" pitchFamily="34" charset="-122"/>
                <a:ea typeface="微软雅黑" panose="020B0503020204020204" pitchFamily="34" charset="-122"/>
              </a:rPr>
              <a:t>核心产品一</a:t>
            </a:r>
            <a:endParaRPr lang="en-US" altLang="ko-KR" sz="1500" dirty="0">
              <a:latin typeface="微软雅黑" panose="020B0503020204020204" pitchFamily="34" charset="-122"/>
              <a:ea typeface="微软雅黑" panose="020B0503020204020204" pitchFamily="34" charset="-122"/>
            </a:endParaRPr>
          </a:p>
        </p:txBody>
      </p:sp>
      <p:sp>
        <p:nvSpPr>
          <p:cNvPr id="26" name="矩形 17"/>
          <p:cNvSpPr>
            <a:spLocks noChangeArrowheads="1"/>
          </p:cNvSpPr>
          <p:nvPr/>
        </p:nvSpPr>
        <p:spPr bwMode="auto">
          <a:xfrm>
            <a:off x="467544" y="1583067"/>
            <a:ext cx="1822450" cy="640873"/>
          </a:xfrm>
          <a:prstGeom prst="rect">
            <a:avLst/>
          </a:prstGeom>
          <a:noFill/>
          <a:ln>
            <a:noFill/>
          </a:ln>
        </p:spPr>
        <p:txBody>
          <a:bodyPr lIns="91431" tIns="45716" rIns="91431" bIns="45716">
            <a:spAutoFit/>
          </a:bodyPr>
          <a:lstStyle/>
          <a:p>
            <a:pPr algn="r" defTabSz="914400" fontAlgn="auto">
              <a:lnSpc>
                <a:spcPct val="110000"/>
              </a:lnSpc>
              <a:spcBef>
                <a:spcPts val="0"/>
              </a:spcBef>
              <a:spcAft>
                <a:spcPts val="0"/>
              </a:spcAft>
              <a:defRPr/>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100" dirty="0">
              <a:latin typeface="微软雅黑" panose="020B0503020204020204" pitchFamily="34" charset="-122"/>
              <a:ea typeface="微软雅黑" panose="020B0503020204020204" pitchFamily="34" charset="-122"/>
            </a:endParaRPr>
          </a:p>
        </p:txBody>
      </p:sp>
      <p:sp>
        <p:nvSpPr>
          <p:cNvPr id="27"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4400"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核心</a:t>
            </a:r>
            <a:r>
              <a:rPr lang="zh-CN" altLang="en-US" sz="1500" dirty="0" smtClean="0">
                <a:latin typeface="微软雅黑" panose="020B0503020204020204" pitchFamily="34" charset="-122"/>
                <a:ea typeface="微软雅黑" panose="020B0503020204020204" pitchFamily="34" charset="-122"/>
              </a:rPr>
              <a:t>产品二</a:t>
            </a:r>
            <a:endParaRPr lang="en-US" altLang="ko-KR" sz="1500" dirty="0">
              <a:latin typeface="微软雅黑" panose="020B0503020204020204" pitchFamily="34" charset="-122"/>
              <a:ea typeface="微软雅黑" panose="020B0503020204020204" pitchFamily="34" charset="-122"/>
            </a:endParaRPr>
          </a:p>
        </p:txBody>
      </p:sp>
      <p:sp>
        <p:nvSpPr>
          <p:cNvPr id="28" name="矩形 17"/>
          <p:cNvSpPr>
            <a:spLocks noChangeArrowheads="1"/>
          </p:cNvSpPr>
          <p:nvPr/>
        </p:nvSpPr>
        <p:spPr bwMode="auto">
          <a:xfrm>
            <a:off x="474419" y="2868479"/>
            <a:ext cx="1822450" cy="650939"/>
          </a:xfrm>
          <a:prstGeom prst="rect">
            <a:avLst/>
          </a:prstGeom>
          <a:noFill/>
          <a:ln>
            <a:noFill/>
          </a:ln>
        </p:spPr>
        <p:txBody>
          <a:bodyPr lIns="91431" tIns="45716" rIns="91431" bIns="45716">
            <a:spAutoFit/>
          </a:bodyPr>
          <a:lstStyle/>
          <a:p>
            <a:pPr algn="r" defTabSz="914400" fontAlgn="auto">
              <a:lnSpc>
                <a:spcPct val="110000"/>
              </a:lnSpc>
              <a:spcBef>
                <a:spcPts val="0"/>
              </a:spcBef>
              <a:spcAft>
                <a:spcPts val="0"/>
              </a:spcAft>
              <a:defRPr/>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100" dirty="0">
              <a:latin typeface="微软雅黑" panose="020B0503020204020204" pitchFamily="34" charset="-122"/>
              <a:ea typeface="微软雅黑" panose="020B0503020204020204" pitchFamily="34" charset="-122"/>
            </a:endParaRPr>
          </a:p>
        </p:txBody>
      </p:sp>
      <p:sp>
        <p:nvSpPr>
          <p:cNvPr id="29"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4400"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核心</a:t>
            </a:r>
            <a:r>
              <a:rPr lang="zh-CN" altLang="en-US" sz="1500" dirty="0" smtClean="0">
                <a:latin typeface="微软雅黑" panose="020B0503020204020204" pitchFamily="34" charset="-122"/>
                <a:ea typeface="微软雅黑" panose="020B0503020204020204" pitchFamily="34" charset="-122"/>
              </a:rPr>
              <a:t>产品三</a:t>
            </a:r>
            <a:endParaRPr lang="en-US" altLang="ko-KR" sz="1500" dirty="0">
              <a:latin typeface="微软雅黑" panose="020B0503020204020204" pitchFamily="34" charset="-122"/>
              <a:ea typeface="微软雅黑" panose="020B0503020204020204" pitchFamily="34" charset="-122"/>
            </a:endParaRPr>
          </a:p>
        </p:txBody>
      </p:sp>
      <p:sp>
        <p:nvSpPr>
          <p:cNvPr id="30" name="矩形 17"/>
          <p:cNvSpPr>
            <a:spLocks noChangeArrowheads="1"/>
          </p:cNvSpPr>
          <p:nvPr/>
        </p:nvSpPr>
        <p:spPr bwMode="auto">
          <a:xfrm>
            <a:off x="497936" y="4240967"/>
            <a:ext cx="1822450" cy="650939"/>
          </a:xfrm>
          <a:prstGeom prst="rect">
            <a:avLst/>
          </a:prstGeom>
          <a:noFill/>
          <a:ln>
            <a:noFill/>
          </a:ln>
        </p:spPr>
        <p:txBody>
          <a:bodyPr lIns="91431" tIns="45716" rIns="91431" bIns="45716">
            <a:spAutoFit/>
          </a:bodyPr>
          <a:lstStyle/>
          <a:p>
            <a:pPr algn="r" defTabSz="914400" fontAlgn="auto">
              <a:lnSpc>
                <a:spcPct val="110000"/>
              </a:lnSpc>
              <a:spcBef>
                <a:spcPts val="0"/>
              </a:spcBef>
              <a:spcAft>
                <a:spcPts val="0"/>
              </a:spcAft>
              <a:defRPr/>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在此录入上述图表的描述说明，在此录入图表的描述说明。</a:t>
            </a:r>
            <a:endParaRPr lang="zh-CN" altLang="en-US" sz="1100" dirty="0">
              <a:latin typeface="微软雅黑" panose="020B0503020204020204" pitchFamily="34" charset="-122"/>
              <a:ea typeface="微软雅黑" panose="020B0503020204020204" pitchFamily="34" charset="-122"/>
            </a:endParaRPr>
          </a:p>
        </p:txBody>
      </p:sp>
      <p:sp>
        <p:nvSpPr>
          <p:cNvPr id="31"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附属</a:t>
            </a:r>
            <a:r>
              <a:rPr lang="zh-CN" altLang="en-US" sz="1500" dirty="0" smtClean="0">
                <a:latin typeface="微软雅黑" panose="020B0503020204020204" pitchFamily="34" charset="-122"/>
                <a:ea typeface="微软雅黑" panose="020B0503020204020204" pitchFamily="34" charset="-122"/>
              </a:rPr>
              <a:t>产品</a:t>
            </a:r>
            <a:r>
              <a:rPr lang="zh-CN" altLang="en-US" sz="1500" dirty="0">
                <a:latin typeface="微软雅黑" panose="020B0503020204020204" pitchFamily="34" charset="-122"/>
                <a:ea typeface="微软雅黑" panose="020B0503020204020204" pitchFamily="34" charset="-122"/>
              </a:rPr>
              <a:t>一</a:t>
            </a:r>
            <a:endParaRPr lang="en-US" altLang="ko-KR" sz="1500" dirty="0">
              <a:latin typeface="微软雅黑" panose="020B0503020204020204" pitchFamily="34" charset="-122"/>
              <a:ea typeface="微软雅黑" panose="020B0503020204020204" pitchFamily="34" charset="-122"/>
            </a:endParaRPr>
          </a:p>
        </p:txBody>
      </p:sp>
      <p:sp>
        <p:nvSpPr>
          <p:cNvPr id="32" name="矩形 17"/>
          <p:cNvSpPr>
            <a:spLocks noChangeArrowheads="1"/>
          </p:cNvSpPr>
          <p:nvPr/>
        </p:nvSpPr>
        <p:spPr bwMode="auto">
          <a:xfrm>
            <a:off x="6913328" y="1501237"/>
            <a:ext cx="1822450" cy="640873"/>
          </a:xfrm>
          <a:prstGeom prst="rect">
            <a:avLst/>
          </a:prstGeom>
          <a:noFill/>
          <a:ln>
            <a:noFill/>
          </a:ln>
        </p:spPr>
        <p:txBody>
          <a:bodyPr lIns="91431" tIns="45716" rIns="91431" bIns="45716">
            <a:spAutoFit/>
          </a:bodyPr>
          <a:lstStyle/>
          <a:p>
            <a:pPr defTabSz="914400" fontAlgn="auto">
              <a:lnSpc>
                <a:spcPct val="110000"/>
              </a:lnSpc>
              <a:spcBef>
                <a:spcPts val="0"/>
              </a:spcBef>
              <a:spcAft>
                <a:spcPts val="0"/>
              </a:spcAft>
              <a:defRPr/>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100" dirty="0">
              <a:latin typeface="微软雅黑" panose="020B0503020204020204" pitchFamily="34" charset="-122"/>
              <a:ea typeface="微软雅黑" panose="020B0503020204020204" pitchFamily="34" charset="-122"/>
            </a:endParaRPr>
          </a:p>
        </p:txBody>
      </p:sp>
      <p:sp>
        <p:nvSpPr>
          <p:cNvPr id="33" name="TextBox 59"/>
          <p:cNvSpPr txBox="1">
            <a:spLocks noChangeArrowheads="1"/>
          </p:cNvSpPr>
          <p:nvPr/>
        </p:nvSpPr>
        <p:spPr bwMode="auto">
          <a:xfrm flipH="1">
            <a:off x="6913326" y="2571403"/>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附属</a:t>
            </a:r>
            <a:r>
              <a:rPr lang="zh-CN" altLang="en-US" sz="1500" dirty="0" smtClean="0">
                <a:latin typeface="微软雅黑" panose="020B0503020204020204" pitchFamily="34" charset="-122"/>
                <a:ea typeface="微软雅黑" panose="020B0503020204020204" pitchFamily="34" charset="-122"/>
              </a:rPr>
              <a:t>产品二</a:t>
            </a:r>
            <a:endParaRPr lang="en-US" altLang="ko-KR" sz="1500" dirty="0">
              <a:latin typeface="微软雅黑" panose="020B0503020204020204" pitchFamily="34" charset="-122"/>
              <a:ea typeface="微软雅黑" panose="020B0503020204020204" pitchFamily="34" charset="-122"/>
            </a:endParaRPr>
          </a:p>
        </p:txBody>
      </p:sp>
      <p:sp>
        <p:nvSpPr>
          <p:cNvPr id="34" name="矩形 17"/>
          <p:cNvSpPr>
            <a:spLocks noChangeArrowheads="1"/>
          </p:cNvSpPr>
          <p:nvPr/>
        </p:nvSpPr>
        <p:spPr bwMode="auto">
          <a:xfrm>
            <a:off x="6913328" y="2893317"/>
            <a:ext cx="1822450" cy="640873"/>
          </a:xfrm>
          <a:prstGeom prst="rect">
            <a:avLst/>
          </a:prstGeom>
          <a:noFill/>
          <a:ln>
            <a:noFill/>
          </a:ln>
        </p:spPr>
        <p:txBody>
          <a:bodyPr lIns="91431" tIns="45716" rIns="91431" bIns="45716">
            <a:spAutoFit/>
          </a:bodyPr>
          <a:lstStyle/>
          <a:p>
            <a:pPr defTabSz="914400" fontAlgn="auto">
              <a:lnSpc>
                <a:spcPct val="110000"/>
              </a:lnSpc>
              <a:spcBef>
                <a:spcPts val="0"/>
              </a:spcBef>
              <a:spcAft>
                <a:spcPts val="0"/>
              </a:spcAft>
              <a:defRPr/>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100" dirty="0">
              <a:latin typeface="微软雅黑" panose="020B0503020204020204" pitchFamily="34" charset="-122"/>
              <a:ea typeface="微软雅黑" panose="020B0503020204020204" pitchFamily="34" charset="-122"/>
            </a:endParaRPr>
          </a:p>
        </p:txBody>
      </p:sp>
      <p:sp>
        <p:nvSpPr>
          <p:cNvPr id="35"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附属</a:t>
            </a:r>
            <a:r>
              <a:rPr lang="zh-CN" altLang="en-US" sz="1500" dirty="0" smtClean="0">
                <a:latin typeface="微软雅黑" panose="020B0503020204020204" pitchFamily="34" charset="-122"/>
                <a:ea typeface="微软雅黑" panose="020B0503020204020204" pitchFamily="34" charset="-122"/>
              </a:rPr>
              <a:t>产品三</a:t>
            </a:r>
            <a:endParaRPr lang="en-US" altLang="ko-KR" sz="1500" dirty="0">
              <a:latin typeface="微软雅黑" panose="020B0503020204020204" pitchFamily="34" charset="-122"/>
              <a:ea typeface="微软雅黑" panose="020B0503020204020204" pitchFamily="34" charset="-122"/>
            </a:endParaRPr>
          </a:p>
        </p:txBody>
      </p:sp>
      <p:sp>
        <p:nvSpPr>
          <p:cNvPr id="36" name="矩形 17"/>
          <p:cNvSpPr>
            <a:spLocks noChangeArrowheads="1"/>
          </p:cNvSpPr>
          <p:nvPr/>
        </p:nvSpPr>
        <p:spPr bwMode="auto">
          <a:xfrm>
            <a:off x="6913328" y="4106258"/>
            <a:ext cx="1822450" cy="454668"/>
          </a:xfrm>
          <a:prstGeom prst="rect">
            <a:avLst/>
          </a:prstGeom>
          <a:noFill/>
          <a:ln>
            <a:noFill/>
          </a:ln>
        </p:spPr>
        <p:txBody>
          <a:bodyPr lIns="91431" tIns="45716" rIns="91431" bIns="45716">
            <a:spAutoFit/>
          </a:bodyPr>
          <a:lstStyle/>
          <a:p>
            <a:pPr defTabSz="914400" fontAlgn="auto">
              <a:lnSpc>
                <a:spcPct val="110000"/>
              </a:lnSpc>
              <a:spcBef>
                <a:spcPts val="0"/>
              </a:spcBef>
              <a:spcAft>
                <a:spcPts val="0"/>
              </a:spcAft>
              <a:defRPr/>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a:t>
            </a:r>
            <a:endParaRPr lang="zh-CN" altLang="en-US" sz="1100" dirty="0">
              <a:latin typeface="微软雅黑" panose="020B0503020204020204" pitchFamily="34" charset="-122"/>
              <a:ea typeface="微软雅黑" panose="020B0503020204020204" pitchFamily="34" charset="-122"/>
            </a:endParaRPr>
          </a:p>
        </p:txBody>
      </p:sp>
      <p:sp>
        <p:nvSpPr>
          <p:cNvPr id="64" name="Freeform 6"/>
          <p:cNvSpPr>
            <a:spLocks noEditPoints="1"/>
          </p:cNvSpPr>
          <p:nvPr/>
        </p:nvSpPr>
        <p:spPr bwMode="auto">
          <a:xfrm>
            <a:off x="3821328" y="3557729"/>
            <a:ext cx="1487760" cy="1585771"/>
          </a:xfrm>
          <a:custGeom>
            <a:avLst/>
            <a:gdLst>
              <a:gd name="T0" fmla="*/ 1459818 w 957"/>
              <a:gd name="T1" fmla="*/ 614910 h 1020"/>
              <a:gd name="T2" fmla="*/ 1485360 w 957"/>
              <a:gd name="T3" fmla="*/ 840835 h 1020"/>
              <a:gd name="T4" fmla="*/ 1383192 w 957"/>
              <a:gd name="T5" fmla="*/ 1007823 h 1020"/>
              <a:gd name="T6" fmla="*/ 1422488 w 957"/>
              <a:gd name="T7" fmla="*/ 669918 h 1020"/>
              <a:gd name="T8" fmla="*/ 1383192 w 957"/>
              <a:gd name="T9" fmla="*/ 298614 h 1020"/>
              <a:gd name="T10" fmla="*/ 1872418 w 957"/>
              <a:gd name="T11" fmla="*/ 1817225 h 1020"/>
              <a:gd name="T12" fmla="*/ 1383192 w 957"/>
              <a:gd name="T13" fmla="*/ 2003859 h 1020"/>
              <a:gd name="T14" fmla="*/ 939156 w 957"/>
              <a:gd name="T15" fmla="*/ 31433 h 1020"/>
              <a:gd name="T16" fmla="*/ 1383192 w 957"/>
              <a:gd name="T17" fmla="*/ 605087 h 1020"/>
              <a:gd name="T18" fmla="*/ 1334073 w 957"/>
              <a:gd name="T19" fmla="*/ 970496 h 1020"/>
              <a:gd name="T20" fmla="*/ 1383192 w 957"/>
              <a:gd name="T21" fmla="*/ 1007823 h 1020"/>
              <a:gd name="T22" fmla="*/ 1306567 w 957"/>
              <a:gd name="T23" fmla="*/ 1111946 h 1020"/>
              <a:gd name="T24" fmla="*/ 1343897 w 957"/>
              <a:gd name="T25" fmla="*/ 1420383 h 1020"/>
              <a:gd name="T26" fmla="*/ 1383192 w 957"/>
              <a:gd name="T27" fmla="*/ 2003859 h 1020"/>
              <a:gd name="T28" fmla="*/ 939156 w 957"/>
              <a:gd name="T29" fmla="*/ 1933135 h 1020"/>
              <a:gd name="T30" fmla="*/ 968628 w 957"/>
              <a:gd name="T31" fmla="*/ 1903666 h 1020"/>
              <a:gd name="T32" fmla="*/ 939156 w 957"/>
              <a:gd name="T33" fmla="*/ 1876162 h 1020"/>
              <a:gd name="T34" fmla="*/ 943086 w 957"/>
              <a:gd name="T35" fmla="*/ 1856516 h 1020"/>
              <a:gd name="T36" fmla="*/ 943086 w 957"/>
              <a:gd name="T37" fmla="*/ 1799544 h 1020"/>
              <a:gd name="T38" fmla="*/ 939156 w 957"/>
              <a:gd name="T39" fmla="*/ 1770076 h 1020"/>
              <a:gd name="T40" fmla="*/ 1157245 w 957"/>
              <a:gd name="T41" fmla="*/ 1302509 h 1020"/>
              <a:gd name="T42" fmla="*/ 941121 w 957"/>
              <a:gd name="T43" fmla="*/ 1392879 h 1020"/>
              <a:gd name="T44" fmla="*/ 939156 w 957"/>
              <a:gd name="T45" fmla="*/ 1204280 h 1020"/>
              <a:gd name="T46" fmla="*/ 1019712 w 957"/>
              <a:gd name="T47" fmla="*/ 1233749 h 1020"/>
              <a:gd name="T48" fmla="*/ 939156 w 957"/>
              <a:gd name="T49" fmla="*/ 1005859 h 1020"/>
              <a:gd name="T50" fmla="*/ 1153315 w 957"/>
              <a:gd name="T51" fmla="*/ 986213 h 1020"/>
              <a:gd name="T52" fmla="*/ 1304602 w 957"/>
              <a:gd name="T53" fmla="*/ 626697 h 1020"/>
              <a:gd name="T54" fmla="*/ 939156 w 957"/>
              <a:gd name="T55" fmla="*/ 31433 h 1020"/>
              <a:gd name="T56" fmla="*/ 776081 w 957"/>
              <a:gd name="T57" fmla="*/ 68760 h 1020"/>
              <a:gd name="T58" fmla="*/ 939156 w 957"/>
              <a:gd name="T59" fmla="*/ 31433 h 1020"/>
              <a:gd name="T60" fmla="*/ 835024 w 957"/>
              <a:gd name="T61" fmla="*/ 400772 h 1020"/>
              <a:gd name="T62" fmla="*/ 577640 w 957"/>
              <a:gd name="T63" fmla="*/ 557937 h 1020"/>
              <a:gd name="T64" fmla="*/ 711244 w 957"/>
              <a:gd name="T65" fmla="*/ 994071 h 1020"/>
              <a:gd name="T66" fmla="*/ 937191 w 957"/>
              <a:gd name="T67" fmla="*/ 939063 h 1020"/>
              <a:gd name="T68" fmla="*/ 939156 w 957"/>
              <a:gd name="T69" fmla="*/ 1005859 h 1020"/>
              <a:gd name="T70" fmla="*/ 860566 w 957"/>
              <a:gd name="T71" fmla="*/ 1233749 h 1020"/>
              <a:gd name="T72" fmla="*/ 939156 w 957"/>
              <a:gd name="T73" fmla="*/ 1392879 h 1020"/>
              <a:gd name="T74" fmla="*/ 726962 w 957"/>
              <a:gd name="T75" fmla="*/ 1306438 h 1020"/>
              <a:gd name="T76" fmla="*/ 939156 w 957"/>
              <a:gd name="T77" fmla="*/ 1770076 h 1020"/>
              <a:gd name="T78" fmla="*/ 939156 w 957"/>
              <a:gd name="T79" fmla="*/ 1799544 h 1020"/>
              <a:gd name="T80" fmla="*/ 939156 w 957"/>
              <a:gd name="T81" fmla="*/ 1856516 h 1020"/>
              <a:gd name="T82" fmla="*/ 915579 w 957"/>
              <a:gd name="T83" fmla="*/ 1903666 h 1020"/>
              <a:gd name="T84" fmla="*/ 939156 w 957"/>
              <a:gd name="T85" fmla="*/ 2003859 h 1020"/>
              <a:gd name="T86" fmla="*/ 497085 w 957"/>
              <a:gd name="T87" fmla="*/ 1434135 h 1020"/>
              <a:gd name="T88" fmla="*/ 671949 w 957"/>
              <a:gd name="T89" fmla="*/ 1257323 h 1020"/>
              <a:gd name="T90" fmla="*/ 520662 w 957"/>
              <a:gd name="T91" fmla="*/ 1019611 h 1020"/>
              <a:gd name="T92" fmla="*/ 497085 w 957"/>
              <a:gd name="T93" fmla="*/ 937099 h 1020"/>
              <a:gd name="T94" fmla="*/ 542274 w 957"/>
              <a:gd name="T95" fmla="*/ 669918 h 1020"/>
              <a:gd name="T96" fmla="*/ 497085 w 957"/>
              <a:gd name="T97" fmla="*/ 280933 h 1020"/>
              <a:gd name="T98" fmla="*/ 420459 w 957"/>
              <a:gd name="T99" fmla="*/ 614910 h 1020"/>
              <a:gd name="T100" fmla="*/ 497085 w 957"/>
              <a:gd name="T101" fmla="*/ 609016 h 1020"/>
              <a:gd name="T102" fmla="*/ 497085 w 957"/>
              <a:gd name="T103" fmla="*/ 937099 h 1020"/>
              <a:gd name="T104" fmla="*/ 446001 w 957"/>
              <a:gd name="T105" fmla="*/ 962638 h 1020"/>
              <a:gd name="T106" fmla="*/ 390988 w 957"/>
              <a:gd name="T107" fmla="*/ 705280 h 1020"/>
              <a:gd name="T108" fmla="*/ 497085 w 957"/>
              <a:gd name="T109" fmla="*/ 2003859 h 1020"/>
              <a:gd name="T110" fmla="*/ 5894 w 957"/>
              <a:gd name="T111" fmla="*/ 1817225 h 1020"/>
              <a:gd name="T112" fmla="*/ 497085 w 957"/>
              <a:gd name="T113" fmla="*/ 2003859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tx1"/>
          </a:solidFill>
          <a:ln w="9525">
            <a:noFill/>
            <a:round/>
          </a:ln>
        </p:spPr>
        <p:txBody>
          <a:bodyPr lIns="121920" tIns="60960" rIns="121920" bIns="60960"/>
          <a:lstStyle/>
          <a:p>
            <a:endParaRPr lang="zh-CN" altLang="en-US"/>
          </a:p>
        </p:txBody>
      </p:sp>
      <p:grpSp>
        <p:nvGrpSpPr>
          <p:cNvPr id="65" name="组合 64"/>
          <p:cNvGrpSpPr/>
          <p:nvPr/>
        </p:nvGrpSpPr>
        <p:grpSpPr>
          <a:xfrm>
            <a:off x="4048578" y="2659800"/>
            <a:ext cx="776045" cy="77604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009057" y="1707654"/>
            <a:ext cx="904550" cy="904550"/>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3622770" y="1450531"/>
            <a:ext cx="1121219" cy="112121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4732484" y="1021290"/>
            <a:ext cx="654934" cy="654934"/>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7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5022393" y="2900981"/>
            <a:ext cx="836431" cy="836431"/>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3075116" y="2771234"/>
            <a:ext cx="817141" cy="817141"/>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椭圆 82"/>
          <p:cNvSpPr/>
          <p:nvPr/>
        </p:nvSpPr>
        <p:spPr>
          <a:xfrm>
            <a:off x="3527201" y="2211710"/>
            <a:ext cx="449369" cy="449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椭圆 83"/>
          <p:cNvSpPr/>
          <p:nvPr/>
        </p:nvSpPr>
        <p:spPr>
          <a:xfrm>
            <a:off x="3310827" y="1756709"/>
            <a:ext cx="137599" cy="13759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a:off x="5737761" y="2677796"/>
            <a:ext cx="307718" cy="307718"/>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椭圆 85"/>
          <p:cNvSpPr/>
          <p:nvPr/>
        </p:nvSpPr>
        <p:spPr>
          <a:xfrm>
            <a:off x="4768423" y="2086525"/>
            <a:ext cx="269201" cy="26920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86"/>
          <p:cNvSpPr/>
          <p:nvPr/>
        </p:nvSpPr>
        <p:spPr>
          <a:xfrm>
            <a:off x="3629344" y="3651869"/>
            <a:ext cx="345339" cy="34533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椭圆 87"/>
          <p:cNvSpPr/>
          <p:nvPr/>
        </p:nvSpPr>
        <p:spPr>
          <a:xfrm>
            <a:off x="4696650" y="3097627"/>
            <a:ext cx="211067" cy="21106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椭圆 88"/>
          <p:cNvSpPr/>
          <p:nvPr/>
        </p:nvSpPr>
        <p:spPr>
          <a:xfrm>
            <a:off x="5560746" y="1602968"/>
            <a:ext cx="245925" cy="24592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椭圆 89"/>
          <p:cNvSpPr/>
          <p:nvPr/>
        </p:nvSpPr>
        <p:spPr>
          <a:xfrm>
            <a:off x="2375825" y="1271362"/>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椭圆 91"/>
          <p:cNvSpPr/>
          <p:nvPr/>
        </p:nvSpPr>
        <p:spPr>
          <a:xfrm>
            <a:off x="2368844" y="2587889"/>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椭圆 98"/>
          <p:cNvSpPr/>
          <p:nvPr/>
        </p:nvSpPr>
        <p:spPr>
          <a:xfrm>
            <a:off x="2367876" y="3924073"/>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 name="椭圆 102"/>
          <p:cNvSpPr/>
          <p:nvPr/>
        </p:nvSpPr>
        <p:spPr>
          <a:xfrm>
            <a:off x="6551558" y="1232764"/>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 name="椭圆 103"/>
          <p:cNvSpPr/>
          <p:nvPr/>
        </p:nvSpPr>
        <p:spPr>
          <a:xfrm>
            <a:off x="6561198" y="2592462"/>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 name="椭圆 104"/>
          <p:cNvSpPr/>
          <p:nvPr/>
        </p:nvSpPr>
        <p:spPr>
          <a:xfrm>
            <a:off x="6551558" y="3794637"/>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3" name="椭圆 112"/>
          <p:cNvSpPr/>
          <p:nvPr/>
        </p:nvSpPr>
        <p:spPr>
          <a:xfrm>
            <a:off x="5009057" y="2473329"/>
            <a:ext cx="98421" cy="9842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6" name="TextBox 11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产品开发计划</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750"/>
                                        <p:tgtEl>
                                          <p:spTgt spid="64"/>
                                        </p:tgtEl>
                                      </p:cBhvr>
                                    </p:animEffect>
                                    <p:anim calcmode="lin" valueType="num">
                                      <p:cBhvr>
                                        <p:cTn id="8" dur="750" fill="hold"/>
                                        <p:tgtEl>
                                          <p:spTgt spid="64"/>
                                        </p:tgtEl>
                                        <p:attrNameLst>
                                          <p:attrName>ppt_x</p:attrName>
                                        </p:attrNameLst>
                                      </p:cBhvr>
                                      <p:tavLst>
                                        <p:tav tm="0">
                                          <p:val>
                                            <p:strVal val="#ppt_x"/>
                                          </p:val>
                                        </p:tav>
                                        <p:tav tm="100000">
                                          <p:val>
                                            <p:strVal val="#ppt_x"/>
                                          </p:val>
                                        </p:tav>
                                      </p:tavLst>
                                    </p:anim>
                                    <p:anim calcmode="lin" valueType="num">
                                      <p:cBhvr>
                                        <p:cTn id="9" dur="750" fill="hold"/>
                                        <p:tgtEl>
                                          <p:spTgt spid="6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par>
                                <p:cTn id="15" presetID="53" presetClass="entr" presetSubtype="16" fill="hold" nodeType="withEffect">
                                  <p:stCondLst>
                                    <p:cond delay="2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500"/>
                                  </p:stCondLst>
                                  <p:childTnLst>
                                    <p:set>
                                      <p:cBhvr>
                                        <p:cTn id="21" dur="1" fill="hold">
                                          <p:stCondLst>
                                            <p:cond delay="0"/>
                                          </p:stCondLst>
                                        </p:cTn>
                                        <p:tgtEl>
                                          <p:spTgt spid="74"/>
                                        </p:tgtEl>
                                        <p:attrNameLst>
                                          <p:attrName>style.visibility</p:attrName>
                                        </p:attrNameLst>
                                      </p:cBhvr>
                                      <p:to>
                                        <p:strVal val="visible"/>
                                      </p:to>
                                    </p:set>
                                    <p:anim calcmode="lin" valueType="num">
                                      <p:cBhvr>
                                        <p:cTn id="22" dur="300" fill="hold"/>
                                        <p:tgtEl>
                                          <p:spTgt spid="74"/>
                                        </p:tgtEl>
                                        <p:attrNameLst>
                                          <p:attrName>ppt_w</p:attrName>
                                        </p:attrNameLst>
                                      </p:cBhvr>
                                      <p:tavLst>
                                        <p:tav tm="0">
                                          <p:val>
                                            <p:fltVal val="0"/>
                                          </p:val>
                                        </p:tav>
                                        <p:tav tm="100000">
                                          <p:val>
                                            <p:strVal val="#ppt_w"/>
                                          </p:val>
                                        </p:tav>
                                      </p:tavLst>
                                    </p:anim>
                                    <p:anim calcmode="lin" valueType="num">
                                      <p:cBhvr>
                                        <p:cTn id="23" dur="300" fill="hold"/>
                                        <p:tgtEl>
                                          <p:spTgt spid="74"/>
                                        </p:tgtEl>
                                        <p:attrNameLst>
                                          <p:attrName>ppt_h</p:attrName>
                                        </p:attrNameLst>
                                      </p:cBhvr>
                                      <p:tavLst>
                                        <p:tav tm="0">
                                          <p:val>
                                            <p:fltVal val="0"/>
                                          </p:val>
                                        </p:tav>
                                        <p:tav tm="100000">
                                          <p:val>
                                            <p:strVal val="#ppt_h"/>
                                          </p:val>
                                        </p:tav>
                                      </p:tavLst>
                                    </p:anim>
                                    <p:animEffect transition="in" filter="fade">
                                      <p:cBhvr>
                                        <p:cTn id="24" dur="300"/>
                                        <p:tgtEl>
                                          <p:spTgt spid="74"/>
                                        </p:tgtEl>
                                      </p:cBhvr>
                                    </p:animEffect>
                                  </p:childTnLst>
                                </p:cTn>
                              </p:par>
                              <p:par>
                                <p:cTn id="25" presetID="53" presetClass="entr" presetSubtype="16" fill="hold" nodeType="withEffect">
                                  <p:stCondLst>
                                    <p:cond delay="7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nodeType="withEffect">
                                  <p:stCondLst>
                                    <p:cond delay="60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nodeType="withEffect">
                                  <p:stCondLst>
                                    <p:cond delay="200"/>
                                  </p:stCondLst>
                                  <p:childTnLst>
                                    <p:set>
                                      <p:cBhvr>
                                        <p:cTn id="36" dur="1" fill="hold">
                                          <p:stCondLst>
                                            <p:cond delay="0"/>
                                          </p:stCondLst>
                                        </p:cTn>
                                        <p:tgtEl>
                                          <p:spTgt spid="77"/>
                                        </p:tgtEl>
                                        <p:attrNameLst>
                                          <p:attrName>style.visibility</p:attrName>
                                        </p:attrNameLst>
                                      </p:cBhvr>
                                      <p:to>
                                        <p:strVal val="visible"/>
                                      </p:to>
                                    </p:set>
                                    <p:anim calcmode="lin" valueType="num">
                                      <p:cBhvr>
                                        <p:cTn id="37" dur="800" fill="hold"/>
                                        <p:tgtEl>
                                          <p:spTgt spid="77"/>
                                        </p:tgtEl>
                                        <p:attrNameLst>
                                          <p:attrName>ppt_w</p:attrName>
                                        </p:attrNameLst>
                                      </p:cBhvr>
                                      <p:tavLst>
                                        <p:tav tm="0">
                                          <p:val>
                                            <p:fltVal val="0"/>
                                          </p:val>
                                        </p:tav>
                                        <p:tav tm="100000">
                                          <p:val>
                                            <p:strVal val="#ppt_w"/>
                                          </p:val>
                                        </p:tav>
                                      </p:tavLst>
                                    </p:anim>
                                    <p:anim calcmode="lin" valueType="num">
                                      <p:cBhvr>
                                        <p:cTn id="38" dur="800" fill="hold"/>
                                        <p:tgtEl>
                                          <p:spTgt spid="77"/>
                                        </p:tgtEl>
                                        <p:attrNameLst>
                                          <p:attrName>ppt_h</p:attrName>
                                        </p:attrNameLst>
                                      </p:cBhvr>
                                      <p:tavLst>
                                        <p:tav tm="0">
                                          <p:val>
                                            <p:fltVal val="0"/>
                                          </p:val>
                                        </p:tav>
                                        <p:tav tm="100000">
                                          <p:val>
                                            <p:strVal val="#ppt_h"/>
                                          </p:val>
                                        </p:tav>
                                      </p:tavLst>
                                    </p:anim>
                                    <p:animEffect transition="in" filter="fade">
                                      <p:cBhvr>
                                        <p:cTn id="39" dur="800"/>
                                        <p:tgtEl>
                                          <p:spTgt spid="77"/>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84"/>
                                        </p:tgtEl>
                                        <p:attrNameLst>
                                          <p:attrName>style.visibility</p:attrName>
                                        </p:attrNameLst>
                                      </p:cBhvr>
                                      <p:to>
                                        <p:strVal val="visible"/>
                                      </p:to>
                                    </p:set>
                                    <p:anim calcmode="lin" valueType="num">
                                      <p:cBhvr>
                                        <p:cTn id="47" dur="300" fill="hold"/>
                                        <p:tgtEl>
                                          <p:spTgt spid="84"/>
                                        </p:tgtEl>
                                        <p:attrNameLst>
                                          <p:attrName>ppt_w</p:attrName>
                                        </p:attrNameLst>
                                      </p:cBhvr>
                                      <p:tavLst>
                                        <p:tav tm="0">
                                          <p:val>
                                            <p:fltVal val="0"/>
                                          </p:val>
                                        </p:tav>
                                        <p:tav tm="100000">
                                          <p:val>
                                            <p:strVal val="#ppt_w"/>
                                          </p:val>
                                        </p:tav>
                                      </p:tavLst>
                                    </p:anim>
                                    <p:anim calcmode="lin" valueType="num">
                                      <p:cBhvr>
                                        <p:cTn id="48" dur="300" fill="hold"/>
                                        <p:tgtEl>
                                          <p:spTgt spid="84"/>
                                        </p:tgtEl>
                                        <p:attrNameLst>
                                          <p:attrName>ppt_h</p:attrName>
                                        </p:attrNameLst>
                                      </p:cBhvr>
                                      <p:tavLst>
                                        <p:tav tm="0">
                                          <p:val>
                                            <p:fltVal val="0"/>
                                          </p:val>
                                        </p:tav>
                                        <p:tav tm="100000">
                                          <p:val>
                                            <p:strVal val="#ppt_h"/>
                                          </p:val>
                                        </p:tav>
                                      </p:tavLst>
                                    </p:anim>
                                    <p:animEffect transition="in" filter="fade">
                                      <p:cBhvr>
                                        <p:cTn id="49" dur="300"/>
                                        <p:tgtEl>
                                          <p:spTgt spid="84"/>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85"/>
                                        </p:tgtEl>
                                        <p:attrNameLst>
                                          <p:attrName>style.visibility</p:attrName>
                                        </p:attrNameLst>
                                      </p:cBhvr>
                                      <p:to>
                                        <p:strVal val="visible"/>
                                      </p:to>
                                    </p:set>
                                    <p:anim calcmode="lin" valueType="num">
                                      <p:cBhvr>
                                        <p:cTn id="52" dur="600" fill="hold"/>
                                        <p:tgtEl>
                                          <p:spTgt spid="85"/>
                                        </p:tgtEl>
                                        <p:attrNameLst>
                                          <p:attrName>ppt_w</p:attrName>
                                        </p:attrNameLst>
                                      </p:cBhvr>
                                      <p:tavLst>
                                        <p:tav tm="0">
                                          <p:val>
                                            <p:fltVal val="0"/>
                                          </p:val>
                                        </p:tav>
                                        <p:tav tm="100000">
                                          <p:val>
                                            <p:strVal val="#ppt_w"/>
                                          </p:val>
                                        </p:tav>
                                      </p:tavLst>
                                    </p:anim>
                                    <p:anim calcmode="lin" valueType="num">
                                      <p:cBhvr>
                                        <p:cTn id="53" dur="600" fill="hold"/>
                                        <p:tgtEl>
                                          <p:spTgt spid="85"/>
                                        </p:tgtEl>
                                        <p:attrNameLst>
                                          <p:attrName>ppt_h</p:attrName>
                                        </p:attrNameLst>
                                      </p:cBhvr>
                                      <p:tavLst>
                                        <p:tav tm="0">
                                          <p:val>
                                            <p:fltVal val="0"/>
                                          </p:val>
                                        </p:tav>
                                        <p:tav tm="100000">
                                          <p:val>
                                            <p:strVal val="#ppt_h"/>
                                          </p:val>
                                        </p:tav>
                                      </p:tavLst>
                                    </p:anim>
                                    <p:animEffect transition="in" filter="fade">
                                      <p:cBhvr>
                                        <p:cTn id="54" dur="600"/>
                                        <p:tgtEl>
                                          <p:spTgt spid="85"/>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animEffect transition="in" filter="fade">
                                      <p:cBhvr>
                                        <p:cTn id="59" dur="500"/>
                                        <p:tgtEl>
                                          <p:spTgt spid="86"/>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87"/>
                                        </p:tgtEl>
                                        <p:attrNameLst>
                                          <p:attrName>style.visibility</p:attrName>
                                        </p:attrNameLst>
                                      </p:cBhvr>
                                      <p:to>
                                        <p:strVal val="visible"/>
                                      </p:to>
                                    </p:set>
                                    <p:anim calcmode="lin" valueType="num">
                                      <p:cBhvr>
                                        <p:cTn id="62" dur="800" fill="hold"/>
                                        <p:tgtEl>
                                          <p:spTgt spid="87"/>
                                        </p:tgtEl>
                                        <p:attrNameLst>
                                          <p:attrName>ppt_w</p:attrName>
                                        </p:attrNameLst>
                                      </p:cBhvr>
                                      <p:tavLst>
                                        <p:tav tm="0">
                                          <p:val>
                                            <p:fltVal val="0"/>
                                          </p:val>
                                        </p:tav>
                                        <p:tav tm="100000">
                                          <p:val>
                                            <p:strVal val="#ppt_w"/>
                                          </p:val>
                                        </p:tav>
                                      </p:tavLst>
                                    </p:anim>
                                    <p:anim calcmode="lin" valueType="num">
                                      <p:cBhvr>
                                        <p:cTn id="63" dur="800" fill="hold"/>
                                        <p:tgtEl>
                                          <p:spTgt spid="87"/>
                                        </p:tgtEl>
                                        <p:attrNameLst>
                                          <p:attrName>ppt_h</p:attrName>
                                        </p:attrNameLst>
                                      </p:cBhvr>
                                      <p:tavLst>
                                        <p:tav tm="0">
                                          <p:val>
                                            <p:fltVal val="0"/>
                                          </p:val>
                                        </p:tav>
                                        <p:tav tm="100000">
                                          <p:val>
                                            <p:strVal val="#ppt_h"/>
                                          </p:val>
                                        </p:tav>
                                      </p:tavLst>
                                    </p:anim>
                                    <p:animEffect transition="in" filter="fade">
                                      <p:cBhvr>
                                        <p:cTn id="64" dur="800"/>
                                        <p:tgtEl>
                                          <p:spTgt spid="8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88"/>
                                        </p:tgtEl>
                                        <p:attrNameLst>
                                          <p:attrName>style.visibility</p:attrName>
                                        </p:attrNameLst>
                                      </p:cBhvr>
                                      <p:to>
                                        <p:strVal val="visible"/>
                                      </p:to>
                                    </p:set>
                                    <p:anim calcmode="lin" valueType="num">
                                      <p:cBhvr>
                                        <p:cTn id="67" dur="500" fill="hold"/>
                                        <p:tgtEl>
                                          <p:spTgt spid="88"/>
                                        </p:tgtEl>
                                        <p:attrNameLst>
                                          <p:attrName>ppt_w</p:attrName>
                                        </p:attrNameLst>
                                      </p:cBhvr>
                                      <p:tavLst>
                                        <p:tav tm="0">
                                          <p:val>
                                            <p:fltVal val="0"/>
                                          </p:val>
                                        </p:tav>
                                        <p:tav tm="100000">
                                          <p:val>
                                            <p:strVal val="#ppt_w"/>
                                          </p:val>
                                        </p:tav>
                                      </p:tavLst>
                                    </p:anim>
                                    <p:anim calcmode="lin" valueType="num">
                                      <p:cBhvr>
                                        <p:cTn id="68" dur="500" fill="hold"/>
                                        <p:tgtEl>
                                          <p:spTgt spid="88"/>
                                        </p:tgtEl>
                                        <p:attrNameLst>
                                          <p:attrName>ppt_h</p:attrName>
                                        </p:attrNameLst>
                                      </p:cBhvr>
                                      <p:tavLst>
                                        <p:tav tm="0">
                                          <p:val>
                                            <p:fltVal val="0"/>
                                          </p:val>
                                        </p:tav>
                                        <p:tav tm="100000">
                                          <p:val>
                                            <p:strVal val="#ppt_h"/>
                                          </p:val>
                                        </p:tav>
                                      </p:tavLst>
                                    </p:anim>
                                    <p:animEffect transition="in" filter="fade">
                                      <p:cBhvr>
                                        <p:cTn id="69" dur="500"/>
                                        <p:tgtEl>
                                          <p:spTgt spid="88"/>
                                        </p:tgtEl>
                                      </p:cBhvr>
                                    </p:animEffect>
                                  </p:childTnLst>
                                </p:cTn>
                              </p:par>
                              <p:par>
                                <p:cTn id="70" presetID="53" presetClass="entr" presetSubtype="16" fill="hold" grpId="0" nodeType="withEffect">
                                  <p:stCondLst>
                                    <p:cond delay="600"/>
                                  </p:stCondLst>
                                  <p:childTnLst>
                                    <p:set>
                                      <p:cBhvr>
                                        <p:cTn id="71" dur="1" fill="hold">
                                          <p:stCondLst>
                                            <p:cond delay="0"/>
                                          </p:stCondLst>
                                        </p:cTn>
                                        <p:tgtEl>
                                          <p:spTgt spid="89"/>
                                        </p:tgtEl>
                                        <p:attrNameLst>
                                          <p:attrName>style.visibility</p:attrName>
                                        </p:attrNameLst>
                                      </p:cBhvr>
                                      <p:to>
                                        <p:strVal val="visible"/>
                                      </p:to>
                                    </p:set>
                                    <p:anim calcmode="lin" valueType="num">
                                      <p:cBhvr>
                                        <p:cTn id="72" dur="500" fill="hold"/>
                                        <p:tgtEl>
                                          <p:spTgt spid="89"/>
                                        </p:tgtEl>
                                        <p:attrNameLst>
                                          <p:attrName>ppt_w</p:attrName>
                                        </p:attrNameLst>
                                      </p:cBhvr>
                                      <p:tavLst>
                                        <p:tav tm="0">
                                          <p:val>
                                            <p:fltVal val="0"/>
                                          </p:val>
                                        </p:tav>
                                        <p:tav tm="100000">
                                          <p:val>
                                            <p:strVal val="#ppt_w"/>
                                          </p:val>
                                        </p:tav>
                                      </p:tavLst>
                                    </p:anim>
                                    <p:anim calcmode="lin" valueType="num">
                                      <p:cBhvr>
                                        <p:cTn id="73" dur="500" fill="hold"/>
                                        <p:tgtEl>
                                          <p:spTgt spid="89"/>
                                        </p:tgtEl>
                                        <p:attrNameLst>
                                          <p:attrName>ppt_h</p:attrName>
                                        </p:attrNameLst>
                                      </p:cBhvr>
                                      <p:tavLst>
                                        <p:tav tm="0">
                                          <p:val>
                                            <p:fltVal val="0"/>
                                          </p:val>
                                        </p:tav>
                                        <p:tav tm="100000">
                                          <p:val>
                                            <p:strVal val="#ppt_h"/>
                                          </p:val>
                                        </p:tav>
                                      </p:tavLst>
                                    </p:anim>
                                    <p:animEffect transition="in" filter="fade">
                                      <p:cBhvr>
                                        <p:cTn id="74" dur="500"/>
                                        <p:tgtEl>
                                          <p:spTgt spid="89"/>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90"/>
                                        </p:tgtEl>
                                        <p:attrNameLst>
                                          <p:attrName>style.visibility</p:attrName>
                                        </p:attrNameLst>
                                      </p:cBhvr>
                                      <p:to>
                                        <p:strVal val="visible"/>
                                      </p:to>
                                    </p:set>
                                    <p:anim calcmode="lin" valueType="num">
                                      <p:cBhvr>
                                        <p:cTn id="77" dur="300" fill="hold"/>
                                        <p:tgtEl>
                                          <p:spTgt spid="90"/>
                                        </p:tgtEl>
                                        <p:attrNameLst>
                                          <p:attrName>ppt_w</p:attrName>
                                        </p:attrNameLst>
                                      </p:cBhvr>
                                      <p:tavLst>
                                        <p:tav tm="0">
                                          <p:val>
                                            <p:fltVal val="0"/>
                                          </p:val>
                                        </p:tav>
                                        <p:tav tm="100000">
                                          <p:val>
                                            <p:strVal val="#ppt_w"/>
                                          </p:val>
                                        </p:tav>
                                      </p:tavLst>
                                    </p:anim>
                                    <p:anim calcmode="lin" valueType="num">
                                      <p:cBhvr>
                                        <p:cTn id="78" dur="300" fill="hold"/>
                                        <p:tgtEl>
                                          <p:spTgt spid="90"/>
                                        </p:tgtEl>
                                        <p:attrNameLst>
                                          <p:attrName>ppt_h</p:attrName>
                                        </p:attrNameLst>
                                      </p:cBhvr>
                                      <p:tavLst>
                                        <p:tav tm="0">
                                          <p:val>
                                            <p:fltVal val="0"/>
                                          </p:val>
                                        </p:tav>
                                        <p:tav tm="100000">
                                          <p:val>
                                            <p:strVal val="#ppt_h"/>
                                          </p:val>
                                        </p:tav>
                                      </p:tavLst>
                                    </p:anim>
                                    <p:animEffect transition="in" filter="fade">
                                      <p:cBhvr>
                                        <p:cTn id="79" dur="300"/>
                                        <p:tgtEl>
                                          <p:spTgt spid="90"/>
                                        </p:tgtEl>
                                      </p:cBhvr>
                                    </p:animEffect>
                                  </p:childTnLst>
                                </p:cTn>
                              </p:par>
                              <p:par>
                                <p:cTn id="80" presetID="53" presetClass="entr" presetSubtype="16" fill="hold" grpId="0" nodeType="withEffect">
                                  <p:stCondLst>
                                    <p:cond delay="900"/>
                                  </p:stCondLst>
                                  <p:childTnLst>
                                    <p:set>
                                      <p:cBhvr>
                                        <p:cTn id="81" dur="1" fill="hold">
                                          <p:stCondLst>
                                            <p:cond delay="0"/>
                                          </p:stCondLst>
                                        </p:cTn>
                                        <p:tgtEl>
                                          <p:spTgt spid="92"/>
                                        </p:tgtEl>
                                        <p:attrNameLst>
                                          <p:attrName>style.visibility</p:attrName>
                                        </p:attrNameLst>
                                      </p:cBhvr>
                                      <p:to>
                                        <p:strVal val="visible"/>
                                      </p:to>
                                    </p:set>
                                    <p:anim calcmode="lin" valueType="num">
                                      <p:cBhvr>
                                        <p:cTn id="82" dur="500" fill="hold"/>
                                        <p:tgtEl>
                                          <p:spTgt spid="92"/>
                                        </p:tgtEl>
                                        <p:attrNameLst>
                                          <p:attrName>ppt_w</p:attrName>
                                        </p:attrNameLst>
                                      </p:cBhvr>
                                      <p:tavLst>
                                        <p:tav tm="0">
                                          <p:val>
                                            <p:fltVal val="0"/>
                                          </p:val>
                                        </p:tav>
                                        <p:tav tm="100000">
                                          <p:val>
                                            <p:strVal val="#ppt_w"/>
                                          </p:val>
                                        </p:tav>
                                      </p:tavLst>
                                    </p:anim>
                                    <p:anim calcmode="lin" valueType="num">
                                      <p:cBhvr>
                                        <p:cTn id="83" dur="500" fill="hold"/>
                                        <p:tgtEl>
                                          <p:spTgt spid="92"/>
                                        </p:tgtEl>
                                        <p:attrNameLst>
                                          <p:attrName>ppt_h</p:attrName>
                                        </p:attrNameLst>
                                      </p:cBhvr>
                                      <p:tavLst>
                                        <p:tav tm="0">
                                          <p:val>
                                            <p:fltVal val="0"/>
                                          </p:val>
                                        </p:tav>
                                        <p:tav tm="100000">
                                          <p:val>
                                            <p:strVal val="#ppt_h"/>
                                          </p:val>
                                        </p:tav>
                                      </p:tavLst>
                                    </p:anim>
                                    <p:animEffect transition="in" filter="fade">
                                      <p:cBhvr>
                                        <p:cTn id="84" dur="500"/>
                                        <p:tgtEl>
                                          <p:spTgt spid="92"/>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99"/>
                                        </p:tgtEl>
                                        <p:attrNameLst>
                                          <p:attrName>style.visibility</p:attrName>
                                        </p:attrNameLst>
                                      </p:cBhvr>
                                      <p:to>
                                        <p:strVal val="visible"/>
                                      </p:to>
                                    </p:set>
                                    <p:anim calcmode="lin" valueType="num">
                                      <p:cBhvr>
                                        <p:cTn id="87" dur="500" fill="hold"/>
                                        <p:tgtEl>
                                          <p:spTgt spid="99"/>
                                        </p:tgtEl>
                                        <p:attrNameLst>
                                          <p:attrName>ppt_w</p:attrName>
                                        </p:attrNameLst>
                                      </p:cBhvr>
                                      <p:tavLst>
                                        <p:tav tm="0">
                                          <p:val>
                                            <p:fltVal val="0"/>
                                          </p:val>
                                        </p:tav>
                                        <p:tav tm="100000">
                                          <p:val>
                                            <p:strVal val="#ppt_w"/>
                                          </p:val>
                                        </p:tav>
                                      </p:tavLst>
                                    </p:anim>
                                    <p:anim calcmode="lin" valueType="num">
                                      <p:cBhvr>
                                        <p:cTn id="88" dur="500" fill="hold"/>
                                        <p:tgtEl>
                                          <p:spTgt spid="99"/>
                                        </p:tgtEl>
                                        <p:attrNameLst>
                                          <p:attrName>ppt_h</p:attrName>
                                        </p:attrNameLst>
                                      </p:cBhvr>
                                      <p:tavLst>
                                        <p:tav tm="0">
                                          <p:val>
                                            <p:fltVal val="0"/>
                                          </p:val>
                                        </p:tav>
                                        <p:tav tm="100000">
                                          <p:val>
                                            <p:strVal val="#ppt_h"/>
                                          </p:val>
                                        </p:tav>
                                      </p:tavLst>
                                    </p:anim>
                                    <p:animEffect transition="in" filter="fade">
                                      <p:cBhvr>
                                        <p:cTn id="89" dur="500"/>
                                        <p:tgtEl>
                                          <p:spTgt spid="99"/>
                                        </p:tgtEl>
                                      </p:cBhvr>
                                    </p:animEffect>
                                  </p:childTnLst>
                                </p:cTn>
                              </p:par>
                              <p:par>
                                <p:cTn id="90" presetID="53" presetClass="entr" presetSubtype="16" fill="hold" grpId="0" nodeType="withEffect">
                                  <p:stCondLst>
                                    <p:cond delay="600"/>
                                  </p:stCondLst>
                                  <p:childTnLst>
                                    <p:set>
                                      <p:cBhvr>
                                        <p:cTn id="91" dur="1" fill="hold">
                                          <p:stCondLst>
                                            <p:cond delay="0"/>
                                          </p:stCondLst>
                                        </p:cTn>
                                        <p:tgtEl>
                                          <p:spTgt spid="103"/>
                                        </p:tgtEl>
                                        <p:attrNameLst>
                                          <p:attrName>style.visibility</p:attrName>
                                        </p:attrNameLst>
                                      </p:cBhvr>
                                      <p:to>
                                        <p:strVal val="visible"/>
                                      </p:to>
                                    </p:set>
                                    <p:anim calcmode="lin" valueType="num">
                                      <p:cBhvr>
                                        <p:cTn id="92" dur="800" fill="hold"/>
                                        <p:tgtEl>
                                          <p:spTgt spid="103"/>
                                        </p:tgtEl>
                                        <p:attrNameLst>
                                          <p:attrName>ppt_w</p:attrName>
                                        </p:attrNameLst>
                                      </p:cBhvr>
                                      <p:tavLst>
                                        <p:tav tm="0">
                                          <p:val>
                                            <p:fltVal val="0"/>
                                          </p:val>
                                        </p:tav>
                                        <p:tav tm="100000">
                                          <p:val>
                                            <p:strVal val="#ppt_w"/>
                                          </p:val>
                                        </p:tav>
                                      </p:tavLst>
                                    </p:anim>
                                    <p:anim calcmode="lin" valueType="num">
                                      <p:cBhvr>
                                        <p:cTn id="93" dur="800" fill="hold"/>
                                        <p:tgtEl>
                                          <p:spTgt spid="103"/>
                                        </p:tgtEl>
                                        <p:attrNameLst>
                                          <p:attrName>ppt_h</p:attrName>
                                        </p:attrNameLst>
                                      </p:cBhvr>
                                      <p:tavLst>
                                        <p:tav tm="0">
                                          <p:val>
                                            <p:fltVal val="0"/>
                                          </p:val>
                                        </p:tav>
                                        <p:tav tm="100000">
                                          <p:val>
                                            <p:strVal val="#ppt_h"/>
                                          </p:val>
                                        </p:tav>
                                      </p:tavLst>
                                    </p:anim>
                                    <p:animEffect transition="in" filter="fade">
                                      <p:cBhvr>
                                        <p:cTn id="94" dur="800"/>
                                        <p:tgtEl>
                                          <p:spTgt spid="103"/>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104"/>
                                        </p:tgtEl>
                                        <p:attrNameLst>
                                          <p:attrName>style.visibility</p:attrName>
                                        </p:attrNameLst>
                                      </p:cBhvr>
                                      <p:to>
                                        <p:strVal val="visible"/>
                                      </p:to>
                                    </p:set>
                                    <p:anim calcmode="lin" valueType="num">
                                      <p:cBhvr>
                                        <p:cTn id="97" dur="500" fill="hold"/>
                                        <p:tgtEl>
                                          <p:spTgt spid="104"/>
                                        </p:tgtEl>
                                        <p:attrNameLst>
                                          <p:attrName>ppt_w</p:attrName>
                                        </p:attrNameLst>
                                      </p:cBhvr>
                                      <p:tavLst>
                                        <p:tav tm="0">
                                          <p:val>
                                            <p:fltVal val="0"/>
                                          </p:val>
                                        </p:tav>
                                        <p:tav tm="100000">
                                          <p:val>
                                            <p:strVal val="#ppt_w"/>
                                          </p:val>
                                        </p:tav>
                                      </p:tavLst>
                                    </p:anim>
                                    <p:anim calcmode="lin" valueType="num">
                                      <p:cBhvr>
                                        <p:cTn id="98" dur="500" fill="hold"/>
                                        <p:tgtEl>
                                          <p:spTgt spid="104"/>
                                        </p:tgtEl>
                                        <p:attrNameLst>
                                          <p:attrName>ppt_h</p:attrName>
                                        </p:attrNameLst>
                                      </p:cBhvr>
                                      <p:tavLst>
                                        <p:tav tm="0">
                                          <p:val>
                                            <p:fltVal val="0"/>
                                          </p:val>
                                        </p:tav>
                                        <p:tav tm="100000">
                                          <p:val>
                                            <p:strVal val="#ppt_h"/>
                                          </p:val>
                                        </p:tav>
                                      </p:tavLst>
                                    </p:anim>
                                    <p:animEffect transition="in" filter="fade">
                                      <p:cBhvr>
                                        <p:cTn id="99" dur="500"/>
                                        <p:tgtEl>
                                          <p:spTgt spid="104"/>
                                        </p:tgtEl>
                                      </p:cBhvr>
                                    </p:animEffect>
                                  </p:childTnLst>
                                </p:cTn>
                              </p:par>
                              <p:par>
                                <p:cTn id="100" presetID="53" presetClass="entr" presetSubtype="16" fill="hold" grpId="0" nodeType="withEffect">
                                  <p:stCondLst>
                                    <p:cond delay="700"/>
                                  </p:stCondLst>
                                  <p:childTnLst>
                                    <p:set>
                                      <p:cBhvr>
                                        <p:cTn id="101" dur="1" fill="hold">
                                          <p:stCondLst>
                                            <p:cond delay="0"/>
                                          </p:stCondLst>
                                        </p:cTn>
                                        <p:tgtEl>
                                          <p:spTgt spid="105"/>
                                        </p:tgtEl>
                                        <p:attrNameLst>
                                          <p:attrName>style.visibility</p:attrName>
                                        </p:attrNameLst>
                                      </p:cBhvr>
                                      <p:to>
                                        <p:strVal val="visible"/>
                                      </p:to>
                                    </p:set>
                                    <p:anim calcmode="lin" valueType="num">
                                      <p:cBhvr>
                                        <p:cTn id="102" dur="500" fill="hold"/>
                                        <p:tgtEl>
                                          <p:spTgt spid="105"/>
                                        </p:tgtEl>
                                        <p:attrNameLst>
                                          <p:attrName>ppt_w</p:attrName>
                                        </p:attrNameLst>
                                      </p:cBhvr>
                                      <p:tavLst>
                                        <p:tav tm="0">
                                          <p:val>
                                            <p:fltVal val="0"/>
                                          </p:val>
                                        </p:tav>
                                        <p:tav tm="100000">
                                          <p:val>
                                            <p:strVal val="#ppt_w"/>
                                          </p:val>
                                        </p:tav>
                                      </p:tavLst>
                                    </p:anim>
                                    <p:anim calcmode="lin" valueType="num">
                                      <p:cBhvr>
                                        <p:cTn id="103" dur="500" fill="hold"/>
                                        <p:tgtEl>
                                          <p:spTgt spid="105"/>
                                        </p:tgtEl>
                                        <p:attrNameLst>
                                          <p:attrName>ppt_h</p:attrName>
                                        </p:attrNameLst>
                                      </p:cBhvr>
                                      <p:tavLst>
                                        <p:tav tm="0">
                                          <p:val>
                                            <p:fltVal val="0"/>
                                          </p:val>
                                        </p:tav>
                                        <p:tav tm="100000">
                                          <p:val>
                                            <p:strVal val="#ppt_h"/>
                                          </p:val>
                                        </p:tav>
                                      </p:tavLst>
                                    </p:anim>
                                    <p:animEffect transition="in" filter="fade">
                                      <p:cBhvr>
                                        <p:cTn id="104" dur="500"/>
                                        <p:tgtEl>
                                          <p:spTgt spid="105"/>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113"/>
                                        </p:tgtEl>
                                        <p:attrNameLst>
                                          <p:attrName>style.visibility</p:attrName>
                                        </p:attrNameLst>
                                      </p:cBhvr>
                                      <p:to>
                                        <p:strVal val="visible"/>
                                      </p:to>
                                    </p:set>
                                    <p:anim calcmode="lin" valueType="num">
                                      <p:cBhvr>
                                        <p:cTn id="107" dur="500" fill="hold"/>
                                        <p:tgtEl>
                                          <p:spTgt spid="113"/>
                                        </p:tgtEl>
                                        <p:attrNameLst>
                                          <p:attrName>ppt_w</p:attrName>
                                        </p:attrNameLst>
                                      </p:cBhvr>
                                      <p:tavLst>
                                        <p:tav tm="0">
                                          <p:val>
                                            <p:fltVal val="0"/>
                                          </p:val>
                                        </p:tav>
                                        <p:tav tm="100000">
                                          <p:val>
                                            <p:strVal val="#ppt_w"/>
                                          </p:val>
                                        </p:tav>
                                      </p:tavLst>
                                    </p:anim>
                                    <p:anim calcmode="lin" valueType="num">
                                      <p:cBhvr>
                                        <p:cTn id="108" dur="500" fill="hold"/>
                                        <p:tgtEl>
                                          <p:spTgt spid="113"/>
                                        </p:tgtEl>
                                        <p:attrNameLst>
                                          <p:attrName>ppt_h</p:attrName>
                                        </p:attrNameLst>
                                      </p:cBhvr>
                                      <p:tavLst>
                                        <p:tav tm="0">
                                          <p:val>
                                            <p:fltVal val="0"/>
                                          </p:val>
                                        </p:tav>
                                        <p:tav tm="100000">
                                          <p:val>
                                            <p:strVal val="#ppt_h"/>
                                          </p:val>
                                        </p:tav>
                                      </p:tavLst>
                                    </p:anim>
                                    <p:animEffect transition="in" filter="fade">
                                      <p:cBhvr>
                                        <p:cTn id="109" dur="500"/>
                                        <p:tgtEl>
                                          <p:spTgt spid="113"/>
                                        </p:tgtEl>
                                      </p:cBhvr>
                                    </p:animEffect>
                                  </p:childTnLst>
                                </p:cTn>
                              </p:par>
                            </p:childTnLst>
                          </p:cTn>
                        </p:par>
                        <p:par>
                          <p:cTn id="110" fill="hold">
                            <p:stCondLst>
                              <p:cond delay="1000"/>
                            </p:stCondLst>
                            <p:childTnLst>
                              <p:par>
                                <p:cTn id="111" presetID="22" presetClass="entr" presetSubtype="2" fill="hold"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wipe(right)">
                                      <p:cBhvr>
                                        <p:cTn id="113" dur="500"/>
                                        <p:tgtEl>
                                          <p:spTgt spid="13"/>
                                        </p:tgtEl>
                                      </p:cBhvr>
                                    </p:animEffect>
                                  </p:childTnLst>
                                </p:cTn>
                              </p:par>
                            </p:childTnLst>
                          </p:cTn>
                        </p:par>
                        <p:par>
                          <p:cTn id="114" fill="hold">
                            <p:stCondLst>
                              <p:cond delay="1500"/>
                            </p:stCondLst>
                            <p:childTnLst>
                              <p:par>
                                <p:cTn id="115" presetID="22" presetClass="entr" presetSubtype="2" fill="hold" grpId="0"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wipe(right)">
                                      <p:cBhvr>
                                        <p:cTn id="117" dur="500"/>
                                        <p:tgtEl>
                                          <p:spTgt spid="2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wipe(right)">
                                      <p:cBhvr>
                                        <p:cTn id="120" dur="500"/>
                                        <p:tgtEl>
                                          <p:spTgt spid="26"/>
                                        </p:tgtEl>
                                      </p:cBhvr>
                                    </p:animEffect>
                                  </p:childTnLst>
                                </p:cTn>
                              </p:par>
                            </p:childTnLst>
                          </p:cTn>
                        </p:par>
                        <p:par>
                          <p:cTn id="121" fill="hold">
                            <p:stCondLst>
                              <p:cond delay="2000"/>
                            </p:stCondLst>
                            <p:childTnLst>
                              <p:par>
                                <p:cTn id="122" presetID="22" presetClass="entr" presetSubtype="2" fill="hold"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right)">
                                      <p:cBhvr>
                                        <p:cTn id="124" dur="500"/>
                                        <p:tgtEl>
                                          <p:spTgt spid="21"/>
                                        </p:tgtEl>
                                      </p:cBhvr>
                                    </p:animEffect>
                                  </p:childTnLst>
                                </p:cTn>
                              </p:par>
                            </p:childTnLst>
                          </p:cTn>
                        </p:par>
                        <p:par>
                          <p:cTn id="125" fill="hold">
                            <p:stCondLst>
                              <p:cond delay="2500"/>
                            </p:stCondLst>
                            <p:childTnLst>
                              <p:par>
                                <p:cTn id="126" presetID="22" presetClass="entr" presetSubtype="2" fill="hold" grpId="0" nodeType="after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wipe(right)">
                                      <p:cBhvr>
                                        <p:cTn id="128" dur="500"/>
                                        <p:tgtEl>
                                          <p:spTgt spid="27"/>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wipe(right)">
                                      <p:cBhvr>
                                        <p:cTn id="131" dur="500"/>
                                        <p:tgtEl>
                                          <p:spTgt spid="28"/>
                                        </p:tgtEl>
                                      </p:cBhvr>
                                    </p:animEffect>
                                  </p:childTnLst>
                                </p:cTn>
                              </p:par>
                            </p:childTnLst>
                          </p:cTn>
                        </p:par>
                        <p:par>
                          <p:cTn id="132" fill="hold">
                            <p:stCondLst>
                              <p:cond delay="3000"/>
                            </p:stCondLst>
                            <p:childTnLst>
                              <p:par>
                                <p:cTn id="133" presetID="22" presetClass="entr" presetSubtype="2"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wipe(right)">
                                      <p:cBhvr>
                                        <p:cTn id="135" dur="500"/>
                                        <p:tgtEl>
                                          <p:spTgt spid="17"/>
                                        </p:tgtEl>
                                      </p:cBhvr>
                                    </p:animEffect>
                                  </p:childTnLst>
                                </p:cTn>
                              </p:par>
                            </p:childTnLst>
                          </p:cTn>
                        </p:par>
                        <p:par>
                          <p:cTn id="136" fill="hold">
                            <p:stCondLst>
                              <p:cond delay="3500"/>
                            </p:stCondLst>
                            <p:childTnLst>
                              <p:par>
                                <p:cTn id="137" presetID="22" presetClass="entr" presetSubtype="2"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wipe(right)">
                                      <p:cBhvr>
                                        <p:cTn id="139" dur="500"/>
                                        <p:tgtEl>
                                          <p:spTgt spid="29"/>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wipe(right)">
                                      <p:cBhvr>
                                        <p:cTn id="142" dur="500"/>
                                        <p:tgtEl>
                                          <p:spTgt spid="30"/>
                                        </p:tgtEl>
                                      </p:cBhvr>
                                    </p:animEffect>
                                  </p:childTnLst>
                                </p:cTn>
                              </p:par>
                            </p:childTnLst>
                          </p:cTn>
                        </p:par>
                        <p:par>
                          <p:cTn id="143" fill="hold">
                            <p:stCondLst>
                              <p:cond delay="4000"/>
                            </p:stCondLst>
                            <p:childTnLst>
                              <p:par>
                                <p:cTn id="144" presetID="22" presetClass="entr" presetSubtype="8" fill="hold" nodeType="after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wipe(left)">
                                      <p:cBhvr>
                                        <p:cTn id="146" dur="500"/>
                                        <p:tgtEl>
                                          <p:spTgt spid="3"/>
                                        </p:tgtEl>
                                      </p:cBhvr>
                                    </p:animEffect>
                                  </p:childTnLst>
                                </p:cTn>
                              </p:par>
                            </p:childTnLst>
                          </p:cTn>
                        </p:par>
                        <p:par>
                          <p:cTn id="147" fill="hold">
                            <p:stCondLst>
                              <p:cond delay="4500"/>
                            </p:stCondLst>
                            <p:childTnLst>
                              <p:par>
                                <p:cTn id="148" presetID="22" presetClass="entr" presetSubtype="8" fill="hold" grpId="0" nodeType="after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wipe(left)">
                                      <p:cBhvr>
                                        <p:cTn id="150" dur="500"/>
                                        <p:tgtEl>
                                          <p:spTgt spid="31"/>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wipe(left)">
                                      <p:cBhvr>
                                        <p:cTn id="153" dur="500"/>
                                        <p:tgtEl>
                                          <p:spTgt spid="32"/>
                                        </p:tgtEl>
                                      </p:cBhvr>
                                    </p:animEffect>
                                  </p:childTnLst>
                                </p:cTn>
                              </p:par>
                            </p:childTnLst>
                          </p:cTn>
                        </p:par>
                        <p:par>
                          <p:cTn id="154" fill="hold">
                            <p:stCondLst>
                              <p:cond delay="5000"/>
                            </p:stCondLst>
                            <p:childTnLst>
                              <p:par>
                                <p:cTn id="155" presetID="22" presetClass="entr" presetSubtype="8" fill="hold" nodeType="afterEffect">
                                  <p:stCondLst>
                                    <p:cond delay="0"/>
                                  </p:stCondLst>
                                  <p:childTnLst>
                                    <p:set>
                                      <p:cBhvr>
                                        <p:cTn id="156" dur="1" fill="hold">
                                          <p:stCondLst>
                                            <p:cond delay="0"/>
                                          </p:stCondLst>
                                        </p:cTn>
                                        <p:tgtEl>
                                          <p:spTgt spid="9"/>
                                        </p:tgtEl>
                                        <p:attrNameLst>
                                          <p:attrName>style.visibility</p:attrName>
                                        </p:attrNameLst>
                                      </p:cBhvr>
                                      <p:to>
                                        <p:strVal val="visible"/>
                                      </p:to>
                                    </p:set>
                                    <p:animEffect transition="in" filter="wipe(left)">
                                      <p:cBhvr>
                                        <p:cTn id="157" dur="500"/>
                                        <p:tgtEl>
                                          <p:spTgt spid="9"/>
                                        </p:tgtEl>
                                      </p:cBhvr>
                                    </p:animEffect>
                                  </p:childTnLst>
                                </p:cTn>
                              </p:par>
                              <p:par>
                                <p:cTn id="158" presetID="22" presetClass="entr" presetSubtype="8" fill="hold" grpId="0" nodeType="withEffect">
                                  <p:stCondLst>
                                    <p:cond delay="500"/>
                                  </p:stCondLst>
                                  <p:childTnLst>
                                    <p:set>
                                      <p:cBhvr>
                                        <p:cTn id="159" dur="1" fill="hold">
                                          <p:stCondLst>
                                            <p:cond delay="0"/>
                                          </p:stCondLst>
                                        </p:cTn>
                                        <p:tgtEl>
                                          <p:spTgt spid="33"/>
                                        </p:tgtEl>
                                        <p:attrNameLst>
                                          <p:attrName>style.visibility</p:attrName>
                                        </p:attrNameLst>
                                      </p:cBhvr>
                                      <p:to>
                                        <p:strVal val="visible"/>
                                      </p:to>
                                    </p:set>
                                    <p:animEffect transition="in" filter="wipe(left)">
                                      <p:cBhvr>
                                        <p:cTn id="160" dur="500"/>
                                        <p:tgtEl>
                                          <p:spTgt spid="33"/>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34"/>
                                        </p:tgtEl>
                                        <p:attrNameLst>
                                          <p:attrName>style.visibility</p:attrName>
                                        </p:attrNameLst>
                                      </p:cBhvr>
                                      <p:to>
                                        <p:strVal val="visible"/>
                                      </p:to>
                                    </p:set>
                                    <p:animEffect transition="in" filter="wipe(left)">
                                      <p:cBhvr>
                                        <p:cTn id="163" dur="500"/>
                                        <p:tgtEl>
                                          <p:spTgt spid="34"/>
                                        </p:tgtEl>
                                      </p:cBhvr>
                                    </p:animEffect>
                                  </p:childTnLst>
                                </p:cTn>
                              </p:par>
                            </p:childTnLst>
                          </p:cTn>
                        </p:par>
                        <p:par>
                          <p:cTn id="164" fill="hold">
                            <p:stCondLst>
                              <p:cond delay="5500"/>
                            </p:stCondLst>
                            <p:childTnLst>
                              <p:par>
                                <p:cTn id="165" presetID="22" presetClass="entr" presetSubtype="8" fill="hold" nodeType="afterEffect">
                                  <p:stCondLst>
                                    <p:cond delay="0"/>
                                  </p:stCondLst>
                                  <p:childTnLst>
                                    <p:set>
                                      <p:cBhvr>
                                        <p:cTn id="166" dur="1" fill="hold">
                                          <p:stCondLst>
                                            <p:cond delay="0"/>
                                          </p:stCondLst>
                                        </p:cTn>
                                        <p:tgtEl>
                                          <p:spTgt spid="5"/>
                                        </p:tgtEl>
                                        <p:attrNameLst>
                                          <p:attrName>style.visibility</p:attrName>
                                        </p:attrNameLst>
                                      </p:cBhvr>
                                      <p:to>
                                        <p:strVal val="visible"/>
                                      </p:to>
                                    </p:set>
                                    <p:animEffect transition="in" filter="wipe(left)">
                                      <p:cBhvr>
                                        <p:cTn id="167" dur="500"/>
                                        <p:tgtEl>
                                          <p:spTgt spid="5"/>
                                        </p:tgtEl>
                                      </p:cBhvr>
                                    </p:animEffect>
                                  </p:childTnLst>
                                </p:cTn>
                              </p:par>
                            </p:childTnLst>
                          </p:cTn>
                        </p:par>
                        <p:par>
                          <p:cTn id="168" fill="hold">
                            <p:stCondLst>
                              <p:cond delay="60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6"/>
                                        </p:tgtEl>
                                        <p:attrNameLst>
                                          <p:attrName>style.visibility</p:attrName>
                                        </p:attrNameLst>
                                      </p:cBhvr>
                                      <p:to>
                                        <p:strVal val="visible"/>
                                      </p:to>
                                    </p:set>
                                    <p:animEffect transition="in" filter="wipe(left)">
                                      <p:cBhvr>
                                        <p:cTn id="1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64" grpId="0" animBg="1"/>
      <p:bldP spid="83" grpId="0" animBg="1"/>
      <p:bldP spid="84" grpId="0" animBg="1"/>
      <p:bldP spid="85" grpId="0" animBg="1"/>
      <p:bldP spid="86" grpId="0" animBg="1"/>
      <p:bldP spid="87" grpId="0" animBg="1"/>
      <p:bldP spid="88" grpId="0" animBg="1"/>
      <p:bldP spid="89" grpId="0" animBg="1"/>
      <p:bldP spid="90" grpId="0" animBg="1"/>
      <p:bldP spid="92" grpId="0" animBg="1"/>
      <p:bldP spid="99" grpId="0" animBg="1"/>
      <p:bldP spid="103" grpId="0" animBg="1"/>
      <p:bldP spid="104" grpId="0" animBg="1"/>
      <p:bldP spid="105" grpId="0" animBg="1"/>
      <p:bldP spid="1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773787"/>
            <a:ext cx="2685351" cy="646331"/>
          </a:xfrm>
          <a:prstGeom prst="rect">
            <a:avLst/>
          </a:prstGeom>
          <a:noFill/>
        </p:spPr>
        <p:txBody>
          <a:bodyPr wrap="none" rtlCol="0">
            <a:spAutoFit/>
          </a:bodyPr>
          <a:lstStyle/>
          <a:p>
            <a:pPr marL="0" lvl="1"/>
            <a:r>
              <a:rPr lang="zh-CN" altLang="en-US" sz="3600" b="1" spc="300" dirty="0" smtClean="0">
                <a:solidFill>
                  <a:srgbClr val="C00000"/>
                </a:solidFill>
                <a:latin typeface="微软雅黑" panose="020B0503020204020204" pitchFamily="34" charset="-122"/>
                <a:ea typeface="微软雅黑" panose="020B0503020204020204" pitchFamily="34" charset="-122"/>
              </a:rPr>
              <a:t>公司与团队</a:t>
            </a:r>
            <a:endParaRPr lang="zh-CN" altLang="en-US" sz="3600" b="1" spc="300"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公司简介</a:t>
            </a:r>
            <a:endParaRPr lang="zh-CN" altLang="en-US" sz="1500" dirty="0">
              <a:latin typeface="微软雅黑" panose="020B0503020204020204" pitchFamily="34" charset="-122"/>
              <a:ea typeface="微软雅黑" panose="020B0503020204020204"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团队介绍</a:t>
            </a:r>
            <a:endParaRPr lang="zh-CN" altLang="en-US" sz="15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项目成员</a:t>
            </a:r>
            <a:endParaRPr lang="zh-CN" altLang="en-US" sz="1500" dirty="0">
              <a:latin typeface="微软雅黑" panose="020B0503020204020204" pitchFamily="34" charset="-122"/>
              <a:ea typeface="微软雅黑" panose="020B0503020204020204"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核心成员</a:t>
            </a:r>
            <a:endParaRPr lang="zh-CN" altLang="en-US" sz="1500" dirty="0">
              <a:latin typeface="微软雅黑" panose="020B0503020204020204" pitchFamily="34" charset="-122"/>
              <a:ea typeface="微软雅黑" panose="020B0503020204020204"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组织架构</a:t>
            </a:r>
            <a:endParaRPr lang="zh-CN" altLang="en-US" sz="1500" dirty="0">
              <a:latin typeface="微软雅黑" panose="020B0503020204020204" pitchFamily="34" charset="-122"/>
              <a:ea typeface="微软雅黑" panose="020B0503020204020204" pitchFamily="34" charset="-122"/>
            </a:endParaRPr>
          </a:p>
        </p:txBody>
      </p:sp>
      <p:sp>
        <p:nvSpPr>
          <p:cNvPr id="13" name="文本框 9"/>
          <p:cNvSpPr txBox="1"/>
          <p:nvPr/>
        </p:nvSpPr>
        <p:spPr>
          <a:xfrm>
            <a:off x="5804420" y="296964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公司大事记</a:t>
            </a:r>
            <a:endParaRPr lang="zh-CN" altLang="en-US" sz="1500" dirty="0">
              <a:latin typeface="微软雅黑" panose="020B0503020204020204" pitchFamily="34" charset="-122"/>
              <a:ea typeface="微软雅黑" panose="020B0503020204020204" pitchFamily="34" charset="-122"/>
            </a:endParaRPr>
          </a:p>
        </p:txBody>
      </p:sp>
      <p:sp>
        <p:nvSpPr>
          <p:cNvPr id="14" name="文本框 9"/>
          <p:cNvSpPr txBox="1"/>
          <p:nvPr/>
        </p:nvSpPr>
        <p:spPr>
          <a:xfrm>
            <a:off x="5804419" y="329102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企业理念</a:t>
            </a:r>
            <a:endParaRPr lang="zh-CN" altLang="en-US" sz="1500" dirty="0">
              <a:latin typeface="微软雅黑" panose="020B0503020204020204" pitchFamily="34" charset="-122"/>
              <a:ea typeface="微软雅黑" panose="020B0503020204020204" pitchFamily="34" charset="-122"/>
            </a:endParaRPr>
          </a:p>
        </p:txBody>
      </p:sp>
      <p:sp>
        <p:nvSpPr>
          <p:cNvPr id="3" name="TextBox 2"/>
          <p:cNvSpPr txBox="1"/>
          <p:nvPr/>
        </p:nvSpPr>
        <p:spPr>
          <a:xfrm>
            <a:off x="2461912" y="2896649"/>
            <a:ext cx="902846" cy="246221"/>
          </a:xfrm>
          <a:prstGeom prst="rect">
            <a:avLst/>
          </a:prstGeom>
          <a:noFill/>
        </p:spPr>
        <p:txBody>
          <a:bodyPr wrap="square" lIns="0" tIns="0" rIns="0" bIns="0" rtlCol="0">
            <a:spAutoFit/>
          </a:bodyPr>
          <a:lstStyle/>
          <a:p>
            <a:r>
              <a:rPr lang="en-US" altLang="zh-CN" sz="1600" dirty="0" smtClean="0">
                <a:latin typeface="微软雅黑" panose="020B0503020204020204" pitchFamily="34" charset="-122"/>
                <a:ea typeface="微软雅黑" panose="020B0503020204020204" pitchFamily="34" charset="-122"/>
              </a:rPr>
              <a:t>PART 01</a:t>
            </a:r>
            <a:endParaRPr lang="zh-CN" altLang="en-US" sz="1600" dirty="0" smtClean="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KSO_Shape"/>
            <p:cNvSpPr/>
            <p:nvPr/>
          </p:nvSpPr>
          <p:spPr bwMode="auto">
            <a:xfrm>
              <a:off x="2523120" y="1821416"/>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ppt_x</p:attrName>
                                        </p:attrNameLst>
                                      </p:cBhvr>
                                      <p:tavLst>
                                        <p:tav tm="0">
                                          <p:val>
                                            <p:strVal val="#ppt_x+#ppt_w*1.125000"/>
                                          </p:val>
                                        </p:tav>
                                        <p:tav tm="100000">
                                          <p:val>
                                            <p:strVal val="#ppt_x"/>
                                          </p:val>
                                        </p:tav>
                                      </p:tavLst>
                                    </p:anim>
                                    <p:animEffect transition="in" filter="wipe(left)">
                                      <p:cBhvr>
                                        <p:cTn id="12" dur="500"/>
                                        <p:tgtEl>
                                          <p:spTgt spid="3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2018852" y="3209594"/>
            <a:ext cx="1348932" cy="93955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36512" y="4144388"/>
            <a:ext cx="2062918" cy="999112"/>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367784" y="3209595"/>
            <a:ext cx="1816070" cy="63877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5183854" y="2423427"/>
            <a:ext cx="1816825" cy="1424941"/>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620880" y="3703428"/>
            <a:ext cx="836538" cy="836538"/>
            <a:chOff x="1566862" y="4055810"/>
            <a:chExt cx="827056" cy="827056"/>
          </a:xfrm>
        </p:grpSpPr>
        <p:grpSp>
          <p:nvGrpSpPr>
            <p:cNvPr id="7" name="组合 6"/>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1617926" y="4218412"/>
              <a:ext cx="730851" cy="517289"/>
            </a:xfrm>
            <a:prstGeom prst="rect">
              <a:avLst/>
            </a:prstGeom>
            <a:noFill/>
            <a:ln>
              <a:noFill/>
            </a:ln>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本地</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市场</a:t>
              </a:r>
              <a:endParaRPr lang="zh-CN" altLang="en-US" sz="1400" dirty="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845016" y="2754205"/>
            <a:ext cx="1016704" cy="1016704"/>
            <a:chOff x="2781516" y="3097105"/>
            <a:chExt cx="1016704" cy="1016704"/>
          </a:xfrm>
          <a:effectLst/>
        </p:grpSpPr>
        <p:grpSp>
          <p:nvGrpSpPr>
            <p:cNvPr id="12" name="组合 11"/>
            <p:cNvGrpSpPr/>
            <p:nvPr/>
          </p:nvGrpSpPr>
          <p:grpSpPr>
            <a:xfrm>
              <a:off x="2781516" y="3097105"/>
              <a:ext cx="1016704" cy="1016704"/>
              <a:chOff x="304800" y="673100"/>
              <a:chExt cx="4000500" cy="4000500"/>
            </a:xfrm>
            <a:effectLst>
              <a:outerShdw blurRad="584200" dist="520700" dir="8100000" algn="tr" rotWithShape="0">
                <a:prstClr val="black">
                  <a:alpha val="35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2"/>
            <p:cNvSpPr txBox="1"/>
            <p:nvPr/>
          </p:nvSpPr>
          <p:spPr>
            <a:xfrm>
              <a:off x="2980409" y="3315940"/>
              <a:ext cx="595035" cy="584775"/>
            </a:xfrm>
            <a:prstGeom prst="rect">
              <a:avLst/>
            </a:prstGeom>
            <a:noFill/>
            <a:ln>
              <a:noFill/>
            </a:ln>
          </p:spPr>
          <p:txBody>
            <a:bodyPr wrap="none" rtlCol="0">
              <a:spAutoFit/>
            </a:bodyPr>
            <a:lstStyle/>
            <a:p>
              <a:pPr algn="ctr"/>
              <a:r>
                <a:rPr lang="zh-CN" altLang="en-US" sz="1600" dirty="0">
                  <a:latin typeface="微软雅黑" panose="020B0503020204020204" pitchFamily="34" charset="-122"/>
                  <a:ea typeface="微软雅黑" panose="020B0503020204020204" pitchFamily="34" charset="-122"/>
                </a:rPr>
                <a:t>周边</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市场</a:t>
              </a:r>
              <a:endParaRPr lang="zh-CN" altLang="en-US" sz="1600"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592277" y="3232510"/>
            <a:ext cx="1239392" cy="1239392"/>
            <a:chOff x="4464548" y="3511181"/>
            <a:chExt cx="1303621" cy="1303621"/>
          </a:xfrm>
        </p:grpSpPr>
        <p:grpSp>
          <p:nvGrpSpPr>
            <p:cNvPr id="17" name="组合 16"/>
            <p:cNvGrpSpPr/>
            <p:nvPr/>
          </p:nvGrpSpPr>
          <p:grpSpPr>
            <a:xfrm>
              <a:off x="4464548" y="3511181"/>
              <a:ext cx="1303621" cy="1303621"/>
              <a:chOff x="304800" y="673100"/>
              <a:chExt cx="4000500" cy="4000500"/>
            </a:xfrm>
            <a:effectLst>
              <a:outerShdw blurRad="584200" dist="520700" dir="8100000" algn="tr" rotWithShape="0">
                <a:prstClr val="black">
                  <a:alpha val="35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404596" y="772896"/>
                <a:ext cx="3800908" cy="380090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4752438" y="3825704"/>
              <a:ext cx="733780" cy="744571"/>
            </a:xfrm>
            <a:prstGeom prst="rect">
              <a:avLst/>
            </a:prstGeom>
            <a:noFill/>
            <a:ln>
              <a:noFill/>
            </a:ln>
          </p:spPr>
          <p:txBody>
            <a:bodyPr wrap="none" rtlCol="0">
              <a:spAutoFit/>
            </a:bodyPr>
            <a:lstStyle/>
            <a:p>
              <a:pPr algn="ctr"/>
              <a:r>
                <a:rPr lang="zh-CN" altLang="en-US" sz="2000" dirty="0" smtClean="0">
                  <a:latin typeface="微软雅黑" panose="020B0503020204020204" pitchFamily="34" charset="-122"/>
                  <a:ea typeface="微软雅黑" panose="020B0503020204020204" pitchFamily="34" charset="-122"/>
                </a:rPr>
                <a:t>细分</a:t>
              </a:r>
              <a:endParaRPr lang="en-US" altLang="zh-CN" sz="2000" dirty="0" smtClean="0">
                <a:latin typeface="微软雅黑" panose="020B0503020204020204" pitchFamily="34" charset="-122"/>
                <a:ea typeface="微软雅黑" panose="020B0503020204020204" pitchFamily="34" charset="-122"/>
              </a:endParaRPr>
            </a:p>
            <a:p>
              <a:pPr algn="ctr"/>
              <a:r>
                <a:rPr lang="zh-CN" altLang="en-US" sz="2000" dirty="0" smtClean="0">
                  <a:latin typeface="微软雅黑" panose="020B0503020204020204" pitchFamily="34" charset="-122"/>
                  <a:ea typeface="微软雅黑" panose="020B0503020204020204" pitchFamily="34" charset="-122"/>
                </a:rPr>
                <a:t>市场</a:t>
              </a:r>
              <a:endParaRPr lang="zh-CN" altLang="en-US" sz="2000" dirty="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300192" y="1635646"/>
            <a:ext cx="1454948" cy="1454948"/>
            <a:chOff x="6075122" y="1932896"/>
            <a:chExt cx="1688526" cy="1688526"/>
          </a:xfrm>
        </p:grpSpPr>
        <p:grpSp>
          <p:nvGrpSpPr>
            <p:cNvPr id="22" name="组合 21"/>
            <p:cNvGrpSpPr/>
            <p:nvPr/>
          </p:nvGrpSpPr>
          <p:grpSpPr>
            <a:xfrm>
              <a:off x="6075122" y="1932896"/>
              <a:ext cx="1688526" cy="1688526"/>
              <a:chOff x="304800" y="673100"/>
              <a:chExt cx="4000500" cy="4000500"/>
            </a:xfrm>
            <a:effectLst>
              <a:outerShdw blurRad="584200" dist="520700" dir="8100000" algn="tr" rotWithShape="0">
                <a:prstClr val="black">
                  <a:alpha val="35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411027" y="779327"/>
                <a:ext cx="3788049" cy="378804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6456877" y="2299775"/>
              <a:ext cx="928687" cy="964406"/>
            </a:xfrm>
            <a:prstGeom prst="rect">
              <a:avLst/>
            </a:prstGeom>
            <a:noFill/>
            <a:ln>
              <a:noFill/>
            </a:ln>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高端</a:t>
              </a:r>
              <a:endParaRPr lang="en-US" altLang="zh-CN" sz="2400" dirty="0" smtClean="0">
                <a:latin typeface="微软雅黑" panose="020B0503020204020204" pitchFamily="34" charset="-122"/>
                <a:ea typeface="微软雅黑" panose="020B0503020204020204" pitchFamily="34" charset="-122"/>
              </a:endParaRPr>
            </a:p>
            <a:p>
              <a:pPr algn="ctr"/>
              <a:r>
                <a:rPr lang="zh-CN" altLang="en-US" sz="2400" dirty="0" smtClean="0">
                  <a:latin typeface="微软雅黑" panose="020B0503020204020204" pitchFamily="34" charset="-122"/>
                  <a:ea typeface="微软雅黑" panose="020B0503020204020204" pitchFamily="34" charset="-122"/>
                </a:rPr>
                <a:t>市场</a:t>
              </a:r>
              <a:endParaRPr lang="zh-CN" altLang="en-US" sz="2400" dirty="0">
                <a:latin typeface="微软雅黑" panose="020B0503020204020204" pitchFamily="34" charset="-122"/>
                <a:ea typeface="微软雅黑" panose="020B0503020204020204" pitchFamily="34" charset="-122"/>
              </a:endParaRPr>
            </a:p>
          </p:txBody>
        </p:sp>
      </p:grpSp>
      <p:sp>
        <p:nvSpPr>
          <p:cNvPr id="30" name="TextBox 29"/>
          <p:cNvSpPr txBox="1"/>
          <p:nvPr/>
        </p:nvSpPr>
        <p:spPr>
          <a:xfrm>
            <a:off x="2230637" y="1923678"/>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323528" y="2920772"/>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6156176" y="3770953"/>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5436096" y="915566"/>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246287" y="4155926"/>
            <a:ext cx="447031" cy="447031"/>
            <a:chOff x="2246286" y="4230035"/>
            <a:chExt cx="525513" cy="525513"/>
          </a:xfrm>
        </p:grpSpPr>
        <p:sp>
          <p:nvSpPr>
            <p:cNvPr id="26" name="椭圆 25"/>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p>
          </p:txBody>
        </p:sp>
        <p:sp>
          <p:nvSpPr>
            <p:cNvPr id="41" name="TextBox 40"/>
            <p:cNvSpPr txBox="1"/>
            <p:nvPr/>
          </p:nvSpPr>
          <p:spPr>
            <a:xfrm>
              <a:off x="2290215" y="4410054"/>
              <a:ext cx="433392" cy="153888"/>
            </a:xfrm>
            <a:prstGeom prst="rect">
              <a:avLst/>
            </a:prstGeom>
            <a:noFill/>
          </p:spPr>
          <p:txBody>
            <a:bodyPr wrap="square" lIns="0" tIns="0" rIns="0" bIns="0" rtlCol="0">
              <a:spAutoFit/>
            </a:bodyPr>
            <a:lstStyle/>
            <a:p>
              <a:pPr algn="ctr"/>
              <a:r>
                <a:rPr lang="en-US" altLang="zh-CN" sz="1000" b="1" dirty="0" smtClean="0">
                  <a:solidFill>
                    <a:srgbClr val="C00000"/>
                  </a:solidFill>
                  <a:latin typeface="微软雅黑" panose="020B0503020204020204" pitchFamily="34" charset="-122"/>
                  <a:ea typeface="微软雅黑" panose="020B0503020204020204" pitchFamily="34" charset="-122"/>
                </a:rPr>
                <a:t>2016</a:t>
              </a:r>
              <a:endParaRPr lang="zh-CN" altLang="en-US" sz="1000" b="1" dirty="0" smtClean="0">
                <a:solidFill>
                  <a:srgbClr val="C00000"/>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5577236" y="3993954"/>
            <a:ext cx="447032" cy="447031"/>
            <a:chOff x="2246285" y="4230035"/>
            <a:chExt cx="525514" cy="525513"/>
          </a:xfrm>
        </p:grpSpPr>
        <p:sp>
          <p:nvSpPr>
            <p:cNvPr id="50" name="椭圆 49"/>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p>
          </p:txBody>
        </p:sp>
        <p:sp>
          <p:nvSpPr>
            <p:cNvPr id="51" name="TextBox 50"/>
            <p:cNvSpPr txBox="1"/>
            <p:nvPr/>
          </p:nvSpPr>
          <p:spPr>
            <a:xfrm>
              <a:off x="2246285" y="4324595"/>
              <a:ext cx="525513" cy="325630"/>
            </a:xfrm>
            <a:prstGeom prst="rect">
              <a:avLst/>
            </a:prstGeom>
            <a:noFill/>
          </p:spPr>
          <p:txBody>
            <a:bodyPr wrap="square" lIns="0" tIns="0" rIns="0" bIns="0" rtlCol="0">
              <a:spAutoFit/>
            </a:bodyPr>
            <a:lstStyle/>
            <a:p>
              <a:pPr algn="ctr"/>
              <a:r>
                <a:rPr lang="en-US" altLang="zh-CN" sz="900" b="1" dirty="0" smtClean="0">
                  <a:solidFill>
                    <a:srgbClr val="C00000"/>
                  </a:solidFill>
                  <a:latin typeface="微软雅黑" panose="020B0503020204020204" pitchFamily="34" charset="-122"/>
                  <a:ea typeface="微软雅黑" panose="020B0503020204020204" pitchFamily="34" charset="-122"/>
                </a:rPr>
                <a:t>2017</a:t>
              </a:r>
              <a:endParaRPr lang="en-US" altLang="zh-CN" sz="9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900" b="1" dirty="0" smtClean="0">
                  <a:solidFill>
                    <a:srgbClr val="C00000"/>
                  </a:solidFill>
                  <a:latin typeface="微软雅黑" panose="020B0503020204020204" pitchFamily="34" charset="-122"/>
                  <a:ea typeface="微软雅黑" panose="020B0503020204020204" pitchFamily="34" charset="-122"/>
                </a:rPr>
                <a:t>下半年</a:t>
              </a:r>
              <a:endParaRPr lang="zh-CN" altLang="en-US" sz="900" b="1" dirty="0" smtClean="0">
                <a:solidFill>
                  <a:srgbClr val="C00000"/>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3522599" y="3426320"/>
            <a:ext cx="447032" cy="447031"/>
            <a:chOff x="2246285" y="4230035"/>
            <a:chExt cx="525514" cy="525513"/>
          </a:xfrm>
        </p:grpSpPr>
        <p:sp>
          <p:nvSpPr>
            <p:cNvPr id="53" name="椭圆 52"/>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p>
          </p:txBody>
        </p:sp>
        <p:sp>
          <p:nvSpPr>
            <p:cNvPr id="54" name="TextBox 53"/>
            <p:cNvSpPr txBox="1"/>
            <p:nvPr/>
          </p:nvSpPr>
          <p:spPr>
            <a:xfrm>
              <a:off x="2246285" y="4415895"/>
              <a:ext cx="525513" cy="162814"/>
            </a:xfrm>
            <a:prstGeom prst="rect">
              <a:avLst/>
            </a:prstGeom>
            <a:noFill/>
          </p:spPr>
          <p:txBody>
            <a:bodyPr wrap="square" lIns="0" tIns="0" rIns="0" bIns="0" rtlCol="0">
              <a:spAutoFit/>
            </a:bodyPr>
            <a:lstStyle/>
            <a:p>
              <a:pPr algn="ctr"/>
              <a:r>
                <a:rPr lang="en-US" altLang="zh-CN" sz="900" b="1" dirty="0" smtClean="0">
                  <a:solidFill>
                    <a:srgbClr val="C00000"/>
                  </a:solidFill>
                  <a:latin typeface="微软雅黑" panose="020B0503020204020204" pitchFamily="34" charset="-122"/>
                  <a:ea typeface="微软雅黑" panose="020B0503020204020204" pitchFamily="34" charset="-122"/>
                </a:rPr>
                <a:t>2017</a:t>
              </a:r>
              <a:endParaRPr lang="zh-CN" altLang="en-US" sz="900" b="1" dirty="0" smtClean="0">
                <a:solidFill>
                  <a:srgbClr val="C00000"/>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7452320" y="2571750"/>
            <a:ext cx="447032" cy="447031"/>
            <a:chOff x="2246285" y="4230035"/>
            <a:chExt cx="525514" cy="525513"/>
          </a:xfrm>
        </p:grpSpPr>
        <p:sp>
          <p:nvSpPr>
            <p:cNvPr id="56" name="椭圆 55"/>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p>
          </p:txBody>
        </p:sp>
        <p:sp>
          <p:nvSpPr>
            <p:cNvPr id="57" name="TextBox 56"/>
            <p:cNvSpPr txBox="1"/>
            <p:nvPr/>
          </p:nvSpPr>
          <p:spPr>
            <a:xfrm>
              <a:off x="2246285" y="4415895"/>
              <a:ext cx="525513" cy="162814"/>
            </a:xfrm>
            <a:prstGeom prst="rect">
              <a:avLst/>
            </a:prstGeom>
            <a:noFill/>
          </p:spPr>
          <p:txBody>
            <a:bodyPr wrap="square" lIns="0" tIns="0" rIns="0" bIns="0" rtlCol="0">
              <a:spAutoFit/>
            </a:bodyPr>
            <a:lstStyle/>
            <a:p>
              <a:pPr algn="ctr"/>
              <a:r>
                <a:rPr lang="en-US" altLang="zh-CN" sz="900" b="1" dirty="0" smtClean="0">
                  <a:solidFill>
                    <a:srgbClr val="C00000"/>
                  </a:solidFill>
                  <a:latin typeface="微软雅黑" panose="020B0503020204020204" pitchFamily="34" charset="-122"/>
                  <a:ea typeface="微软雅黑" panose="020B0503020204020204" pitchFamily="34" charset="-122"/>
                </a:rPr>
                <a:t>2018</a:t>
              </a:r>
              <a:endParaRPr lang="zh-CN" altLang="en-US" sz="900" b="1" dirty="0" smtClean="0">
                <a:solidFill>
                  <a:srgbClr val="C00000"/>
                </a:solidFill>
                <a:latin typeface="微软雅黑" panose="020B0503020204020204" pitchFamily="34" charset="-122"/>
                <a:ea typeface="微软雅黑" panose="020B0503020204020204" pitchFamily="34" charset="-122"/>
              </a:endParaRPr>
            </a:p>
          </p:txBody>
        </p:sp>
      </p:grpSp>
      <p:sp>
        <p:nvSpPr>
          <p:cNvPr id="59" name="椭圆 58"/>
          <p:cNvSpPr/>
          <p:nvPr/>
        </p:nvSpPr>
        <p:spPr>
          <a:xfrm>
            <a:off x="4349204" y="329769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087077" y="391484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224465" y="449800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2765464" y="4258314"/>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3341787" y="379919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954877" y="328893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7360071" y="3209594"/>
            <a:ext cx="167224" cy="16722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562548" y="311385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市场开拓计划</a:t>
            </a:r>
            <a:endParaRPr lang="zh-CN" altLang="en-US" sz="1000" dirty="0">
              <a:latin typeface="微软雅黑" panose="020B0503020204020204" pitchFamily="34" charset="-122"/>
              <a:ea typeface="微软雅黑" panose="020B0503020204020204" pitchFamily="34" charset="-122"/>
            </a:endParaRPr>
          </a:p>
        </p:txBody>
      </p:sp>
      <p:sp>
        <p:nvSpPr>
          <p:cNvPr id="72" name="椭圆 71"/>
          <p:cNvSpPr/>
          <p:nvPr/>
        </p:nvSpPr>
        <p:spPr>
          <a:xfrm>
            <a:off x="5161319" y="276589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8028384" y="2307255"/>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8053009" y="1993016"/>
            <a:ext cx="152400" cy="15240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966178" y="4299942"/>
            <a:ext cx="166157" cy="16615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3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 fill="hold"/>
                                        <p:tgtEl>
                                          <p:spTgt spid="6"/>
                                        </p:tgtEl>
                                        <p:attrNameLst>
                                          <p:attrName>ppt_w</p:attrName>
                                        </p:attrNameLst>
                                      </p:cBhvr>
                                      <p:tavLst>
                                        <p:tav tm="0">
                                          <p:val>
                                            <p:fltVal val="0"/>
                                          </p:val>
                                        </p:tav>
                                        <p:tav tm="100000">
                                          <p:val>
                                            <p:strVal val="#ppt_w"/>
                                          </p:val>
                                        </p:tav>
                                      </p:tavLst>
                                    </p:anim>
                                    <p:anim calcmode="lin" valueType="num">
                                      <p:cBhvr>
                                        <p:cTn id="12" dur="300" fill="hold"/>
                                        <p:tgtEl>
                                          <p:spTgt spid="6"/>
                                        </p:tgtEl>
                                        <p:attrNameLst>
                                          <p:attrName>ppt_h</p:attrName>
                                        </p:attrNameLst>
                                      </p:cBhvr>
                                      <p:tavLst>
                                        <p:tav tm="0">
                                          <p:val>
                                            <p:fltVal val="0"/>
                                          </p:val>
                                        </p:tav>
                                        <p:tav tm="100000">
                                          <p:val>
                                            <p:strVal val="#ppt_h"/>
                                          </p:val>
                                        </p:tav>
                                      </p:tavLst>
                                    </p:anim>
                                    <p:animEffect transition="in" filter="fade">
                                      <p:cBhvr>
                                        <p:cTn id="13" dur="300"/>
                                        <p:tgtEl>
                                          <p:spTgt spid="6"/>
                                        </p:tgtEl>
                                      </p:cBhvr>
                                    </p:animEffect>
                                  </p:childTnLst>
                                </p:cTn>
                              </p:par>
                              <p:par>
                                <p:cTn id="14" presetID="2" presetClass="entr" presetSubtype="4"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300" fill="hold"/>
                                        <p:tgtEl>
                                          <p:spTgt spid="42"/>
                                        </p:tgtEl>
                                        <p:attrNameLst>
                                          <p:attrName>ppt_x</p:attrName>
                                        </p:attrNameLst>
                                      </p:cBhvr>
                                      <p:tavLst>
                                        <p:tav tm="0">
                                          <p:val>
                                            <p:strVal val="#ppt_x"/>
                                          </p:val>
                                        </p:tav>
                                        <p:tav tm="100000">
                                          <p:val>
                                            <p:strVal val="#ppt_x"/>
                                          </p:val>
                                        </p:tav>
                                      </p:tavLst>
                                    </p:anim>
                                    <p:anim calcmode="lin" valueType="num">
                                      <p:cBhvr additive="base">
                                        <p:cTn id="17" dur="300" fill="hold"/>
                                        <p:tgtEl>
                                          <p:spTgt spid="4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8" presetClass="entr" presetSubtype="3"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upRight)">
                                      <p:cBhvr>
                                        <p:cTn id="21" dur="300"/>
                                        <p:tgtEl>
                                          <p:spTgt spid="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 fill="hold"/>
                                        <p:tgtEl>
                                          <p:spTgt spid="11"/>
                                        </p:tgtEl>
                                        <p:attrNameLst>
                                          <p:attrName>ppt_w</p:attrName>
                                        </p:attrNameLst>
                                      </p:cBhvr>
                                      <p:tavLst>
                                        <p:tav tm="0">
                                          <p:val>
                                            <p:fltVal val="0"/>
                                          </p:val>
                                        </p:tav>
                                        <p:tav tm="100000">
                                          <p:val>
                                            <p:strVal val="#ppt_w"/>
                                          </p:val>
                                        </p:tav>
                                      </p:tavLst>
                                    </p:anim>
                                    <p:anim calcmode="lin" valueType="num">
                                      <p:cBhvr>
                                        <p:cTn id="26" dur="300" fill="hold"/>
                                        <p:tgtEl>
                                          <p:spTgt spid="11"/>
                                        </p:tgtEl>
                                        <p:attrNameLst>
                                          <p:attrName>ppt_h</p:attrName>
                                        </p:attrNameLst>
                                      </p:cBhvr>
                                      <p:tavLst>
                                        <p:tav tm="0">
                                          <p:val>
                                            <p:fltVal val="0"/>
                                          </p:val>
                                        </p:tav>
                                        <p:tav tm="100000">
                                          <p:val>
                                            <p:strVal val="#ppt_h"/>
                                          </p:val>
                                        </p:tav>
                                      </p:tavLst>
                                    </p:anim>
                                    <p:animEffect transition="in" filter="fade">
                                      <p:cBhvr>
                                        <p:cTn id="27" dur="300"/>
                                        <p:tgtEl>
                                          <p:spTgt spid="11"/>
                                        </p:tgtEl>
                                      </p:cBhvr>
                                    </p:animEffect>
                                  </p:childTnLst>
                                </p:cTn>
                              </p:par>
                              <p:par>
                                <p:cTn id="28" presetID="2" presetClass="entr" presetSubtype="4"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300" fill="hold"/>
                                        <p:tgtEl>
                                          <p:spTgt spid="52"/>
                                        </p:tgtEl>
                                        <p:attrNameLst>
                                          <p:attrName>ppt_x</p:attrName>
                                        </p:attrNameLst>
                                      </p:cBhvr>
                                      <p:tavLst>
                                        <p:tav tm="0">
                                          <p:val>
                                            <p:strVal val="#ppt_x"/>
                                          </p:val>
                                        </p:tav>
                                        <p:tav tm="100000">
                                          <p:val>
                                            <p:strVal val="#ppt_x"/>
                                          </p:val>
                                        </p:tav>
                                      </p:tavLst>
                                    </p:anim>
                                    <p:anim calcmode="lin" valueType="num">
                                      <p:cBhvr additive="base">
                                        <p:cTn id="31" dur="30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8" presetClass="entr" presetSubtype="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300"/>
                                        <p:tgtEl>
                                          <p:spTgt spid="4"/>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300" fill="hold"/>
                                        <p:tgtEl>
                                          <p:spTgt spid="16"/>
                                        </p:tgtEl>
                                        <p:attrNameLst>
                                          <p:attrName>ppt_w</p:attrName>
                                        </p:attrNameLst>
                                      </p:cBhvr>
                                      <p:tavLst>
                                        <p:tav tm="0">
                                          <p:val>
                                            <p:fltVal val="0"/>
                                          </p:val>
                                        </p:tav>
                                        <p:tav tm="100000">
                                          <p:val>
                                            <p:strVal val="#ppt_w"/>
                                          </p:val>
                                        </p:tav>
                                      </p:tavLst>
                                    </p:anim>
                                    <p:anim calcmode="lin" valueType="num">
                                      <p:cBhvr>
                                        <p:cTn id="40" dur="300" fill="hold"/>
                                        <p:tgtEl>
                                          <p:spTgt spid="16"/>
                                        </p:tgtEl>
                                        <p:attrNameLst>
                                          <p:attrName>ppt_h</p:attrName>
                                        </p:attrNameLst>
                                      </p:cBhvr>
                                      <p:tavLst>
                                        <p:tav tm="0">
                                          <p:val>
                                            <p:fltVal val="0"/>
                                          </p:val>
                                        </p:tav>
                                        <p:tav tm="100000">
                                          <p:val>
                                            <p:strVal val="#ppt_h"/>
                                          </p:val>
                                        </p:tav>
                                      </p:tavLst>
                                    </p:anim>
                                    <p:animEffect transition="in" filter="fade">
                                      <p:cBhvr>
                                        <p:cTn id="41" dur="300"/>
                                        <p:tgtEl>
                                          <p:spTgt spid="16"/>
                                        </p:tgtEl>
                                      </p:cBhvr>
                                    </p:animEffect>
                                  </p:childTnLst>
                                </p:cTn>
                              </p:par>
                              <p:par>
                                <p:cTn id="42" presetID="2" presetClass="entr" presetSubtype="4"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300" fill="hold"/>
                                        <p:tgtEl>
                                          <p:spTgt spid="49"/>
                                        </p:tgtEl>
                                        <p:attrNameLst>
                                          <p:attrName>ppt_x</p:attrName>
                                        </p:attrNameLst>
                                      </p:cBhvr>
                                      <p:tavLst>
                                        <p:tav tm="0">
                                          <p:val>
                                            <p:strVal val="#ppt_x"/>
                                          </p:val>
                                        </p:tav>
                                        <p:tav tm="100000">
                                          <p:val>
                                            <p:strVal val="#ppt_x"/>
                                          </p:val>
                                        </p:tav>
                                      </p:tavLst>
                                    </p:anim>
                                    <p:anim calcmode="lin" valueType="num">
                                      <p:cBhvr additive="base">
                                        <p:cTn id="45" dur="300" fill="hold"/>
                                        <p:tgtEl>
                                          <p:spTgt spid="4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18" presetClass="entr" presetSubtype="3"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strips(upRight)">
                                      <p:cBhvr>
                                        <p:cTn id="49" dur="300"/>
                                        <p:tgtEl>
                                          <p:spTgt spid="5"/>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300" fill="hold"/>
                                        <p:tgtEl>
                                          <p:spTgt spid="21"/>
                                        </p:tgtEl>
                                        <p:attrNameLst>
                                          <p:attrName>ppt_w</p:attrName>
                                        </p:attrNameLst>
                                      </p:cBhvr>
                                      <p:tavLst>
                                        <p:tav tm="0">
                                          <p:val>
                                            <p:fltVal val="0"/>
                                          </p:val>
                                        </p:tav>
                                        <p:tav tm="100000">
                                          <p:val>
                                            <p:strVal val="#ppt_w"/>
                                          </p:val>
                                        </p:tav>
                                      </p:tavLst>
                                    </p:anim>
                                    <p:anim calcmode="lin" valueType="num">
                                      <p:cBhvr>
                                        <p:cTn id="54" dur="300" fill="hold"/>
                                        <p:tgtEl>
                                          <p:spTgt spid="21"/>
                                        </p:tgtEl>
                                        <p:attrNameLst>
                                          <p:attrName>ppt_h</p:attrName>
                                        </p:attrNameLst>
                                      </p:cBhvr>
                                      <p:tavLst>
                                        <p:tav tm="0">
                                          <p:val>
                                            <p:fltVal val="0"/>
                                          </p:val>
                                        </p:tav>
                                        <p:tav tm="100000">
                                          <p:val>
                                            <p:strVal val="#ppt_h"/>
                                          </p:val>
                                        </p:tav>
                                      </p:tavLst>
                                    </p:anim>
                                    <p:animEffect transition="in" filter="fade">
                                      <p:cBhvr>
                                        <p:cTn id="55" dur="300"/>
                                        <p:tgtEl>
                                          <p:spTgt spid="21"/>
                                        </p:tgtEl>
                                      </p:cBhvr>
                                    </p:animEffect>
                                  </p:childTnLst>
                                </p:cTn>
                              </p:par>
                              <p:par>
                                <p:cTn id="56" presetID="2" presetClass="entr" presetSubtype="4"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300" fill="hold"/>
                                        <p:tgtEl>
                                          <p:spTgt spid="55"/>
                                        </p:tgtEl>
                                        <p:attrNameLst>
                                          <p:attrName>ppt_x</p:attrName>
                                        </p:attrNameLst>
                                      </p:cBhvr>
                                      <p:tavLst>
                                        <p:tav tm="0">
                                          <p:val>
                                            <p:strVal val="#ppt_x"/>
                                          </p:val>
                                        </p:tav>
                                        <p:tav tm="100000">
                                          <p:val>
                                            <p:strVal val="#ppt_x"/>
                                          </p:val>
                                        </p:tav>
                                      </p:tavLst>
                                    </p:anim>
                                    <p:anim calcmode="lin" valueType="num">
                                      <p:cBhvr additive="base">
                                        <p:cTn id="59" dur="300" fill="hold"/>
                                        <p:tgtEl>
                                          <p:spTgt spid="55"/>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up)">
                                      <p:cBhvr>
                                        <p:cTn id="75" dur="500"/>
                                        <p:tgtEl>
                                          <p:spTgt spid="33"/>
                                        </p:tgtEl>
                                      </p:cBhvr>
                                    </p:animEffect>
                                  </p:childTnLst>
                                </p:cTn>
                              </p:par>
                            </p:childTnLst>
                          </p:cTn>
                        </p:par>
                        <p:par>
                          <p:cTn id="76" fill="hold">
                            <p:stCondLst>
                              <p:cond delay="6000"/>
                            </p:stCondLst>
                            <p:childTnLst>
                              <p:par>
                                <p:cTn id="77" presetID="2" presetClass="entr" presetSubtype="12"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700" fill="hold"/>
                                        <p:tgtEl>
                                          <p:spTgt spid="59"/>
                                        </p:tgtEl>
                                        <p:attrNameLst>
                                          <p:attrName>ppt_x</p:attrName>
                                        </p:attrNameLst>
                                      </p:cBhvr>
                                      <p:tavLst>
                                        <p:tav tm="0">
                                          <p:val>
                                            <p:strVal val="0-#ppt_w/2"/>
                                          </p:val>
                                        </p:tav>
                                        <p:tav tm="100000">
                                          <p:val>
                                            <p:strVal val="#ppt_x"/>
                                          </p:val>
                                        </p:tav>
                                      </p:tavLst>
                                    </p:anim>
                                    <p:anim calcmode="lin" valueType="num">
                                      <p:cBhvr additive="base">
                                        <p:cTn id="80" dur="700" fill="hold"/>
                                        <p:tgtEl>
                                          <p:spTgt spid="59"/>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300"/>
                                  </p:stCondLst>
                                  <p:childTnLst>
                                    <p:set>
                                      <p:cBhvr>
                                        <p:cTn id="82" dur="1" fill="hold">
                                          <p:stCondLst>
                                            <p:cond delay="0"/>
                                          </p:stCondLst>
                                        </p:cTn>
                                        <p:tgtEl>
                                          <p:spTgt spid="60"/>
                                        </p:tgtEl>
                                        <p:attrNameLst>
                                          <p:attrName>style.visibility</p:attrName>
                                        </p:attrNameLst>
                                      </p:cBhvr>
                                      <p:to>
                                        <p:strVal val="visible"/>
                                      </p:to>
                                    </p:set>
                                    <p:anim calcmode="lin" valueType="num">
                                      <p:cBhvr additive="base">
                                        <p:cTn id="83" dur="500" fill="hold"/>
                                        <p:tgtEl>
                                          <p:spTgt spid="60"/>
                                        </p:tgtEl>
                                        <p:attrNameLst>
                                          <p:attrName>ppt_x</p:attrName>
                                        </p:attrNameLst>
                                      </p:cBhvr>
                                      <p:tavLst>
                                        <p:tav tm="0">
                                          <p:val>
                                            <p:strVal val="0-#ppt_w/2"/>
                                          </p:val>
                                        </p:tav>
                                        <p:tav tm="100000">
                                          <p:val>
                                            <p:strVal val="#ppt_x"/>
                                          </p:val>
                                        </p:tav>
                                      </p:tavLst>
                                    </p:anim>
                                    <p:anim calcmode="lin" valueType="num">
                                      <p:cBhvr additive="base">
                                        <p:cTn id="84" dur="500" fill="hold"/>
                                        <p:tgtEl>
                                          <p:spTgt spid="60"/>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30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600" fill="hold"/>
                                        <p:tgtEl>
                                          <p:spTgt spid="61"/>
                                        </p:tgtEl>
                                        <p:attrNameLst>
                                          <p:attrName>ppt_x</p:attrName>
                                        </p:attrNameLst>
                                      </p:cBhvr>
                                      <p:tavLst>
                                        <p:tav tm="0">
                                          <p:val>
                                            <p:strVal val="0-#ppt_w/2"/>
                                          </p:val>
                                        </p:tav>
                                        <p:tav tm="100000">
                                          <p:val>
                                            <p:strVal val="#ppt_x"/>
                                          </p:val>
                                        </p:tav>
                                      </p:tavLst>
                                    </p:anim>
                                    <p:anim calcmode="lin" valueType="num">
                                      <p:cBhvr additive="base">
                                        <p:cTn id="88" dur="600" fill="hold"/>
                                        <p:tgtEl>
                                          <p:spTgt spid="61"/>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20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400" fill="hold"/>
                                        <p:tgtEl>
                                          <p:spTgt spid="62"/>
                                        </p:tgtEl>
                                        <p:attrNameLst>
                                          <p:attrName>ppt_x</p:attrName>
                                        </p:attrNameLst>
                                      </p:cBhvr>
                                      <p:tavLst>
                                        <p:tav tm="0">
                                          <p:val>
                                            <p:strVal val="0-#ppt_w/2"/>
                                          </p:val>
                                        </p:tav>
                                        <p:tav tm="100000">
                                          <p:val>
                                            <p:strVal val="#ppt_x"/>
                                          </p:val>
                                        </p:tav>
                                      </p:tavLst>
                                    </p:anim>
                                    <p:anim calcmode="lin" valueType="num">
                                      <p:cBhvr additive="base">
                                        <p:cTn id="92" dur="400" fill="hold"/>
                                        <p:tgtEl>
                                          <p:spTgt spid="62"/>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500" fill="hold"/>
                                        <p:tgtEl>
                                          <p:spTgt spid="63"/>
                                        </p:tgtEl>
                                        <p:attrNameLst>
                                          <p:attrName>ppt_x</p:attrName>
                                        </p:attrNameLst>
                                      </p:cBhvr>
                                      <p:tavLst>
                                        <p:tav tm="0">
                                          <p:val>
                                            <p:strVal val="0-#ppt_w/2"/>
                                          </p:val>
                                        </p:tav>
                                        <p:tav tm="100000">
                                          <p:val>
                                            <p:strVal val="#ppt_x"/>
                                          </p:val>
                                        </p:tav>
                                      </p:tavLst>
                                    </p:anim>
                                    <p:anim calcmode="lin" valueType="num">
                                      <p:cBhvr additive="base">
                                        <p:cTn id="96" dur="500" fill="hold"/>
                                        <p:tgtEl>
                                          <p:spTgt spid="63"/>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200"/>
                                  </p:stCondLst>
                                  <p:childTnLst>
                                    <p:set>
                                      <p:cBhvr>
                                        <p:cTn id="98" dur="1" fill="hold">
                                          <p:stCondLst>
                                            <p:cond delay="0"/>
                                          </p:stCondLst>
                                        </p:cTn>
                                        <p:tgtEl>
                                          <p:spTgt spid="64"/>
                                        </p:tgtEl>
                                        <p:attrNameLst>
                                          <p:attrName>style.visibility</p:attrName>
                                        </p:attrNameLst>
                                      </p:cBhvr>
                                      <p:to>
                                        <p:strVal val="visible"/>
                                      </p:to>
                                    </p:set>
                                    <p:anim calcmode="lin" valueType="num">
                                      <p:cBhvr additive="base">
                                        <p:cTn id="99" dur="800" fill="hold"/>
                                        <p:tgtEl>
                                          <p:spTgt spid="64"/>
                                        </p:tgtEl>
                                        <p:attrNameLst>
                                          <p:attrName>ppt_x</p:attrName>
                                        </p:attrNameLst>
                                      </p:cBhvr>
                                      <p:tavLst>
                                        <p:tav tm="0">
                                          <p:val>
                                            <p:strVal val="0-#ppt_w/2"/>
                                          </p:val>
                                        </p:tav>
                                        <p:tav tm="100000">
                                          <p:val>
                                            <p:strVal val="#ppt_x"/>
                                          </p:val>
                                        </p:tav>
                                      </p:tavLst>
                                    </p:anim>
                                    <p:anim calcmode="lin" valueType="num">
                                      <p:cBhvr additive="base">
                                        <p:cTn id="100" dur="800" fill="hold"/>
                                        <p:tgtEl>
                                          <p:spTgt spid="64"/>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additive="base">
                                        <p:cTn id="103" dur="500" fill="hold"/>
                                        <p:tgtEl>
                                          <p:spTgt spid="65"/>
                                        </p:tgtEl>
                                        <p:attrNameLst>
                                          <p:attrName>ppt_x</p:attrName>
                                        </p:attrNameLst>
                                      </p:cBhvr>
                                      <p:tavLst>
                                        <p:tav tm="0">
                                          <p:val>
                                            <p:strVal val="0-#ppt_w/2"/>
                                          </p:val>
                                        </p:tav>
                                        <p:tav tm="100000">
                                          <p:val>
                                            <p:strVal val="#ppt_x"/>
                                          </p:val>
                                        </p:tav>
                                      </p:tavLst>
                                    </p:anim>
                                    <p:anim calcmode="lin" valueType="num">
                                      <p:cBhvr additive="base">
                                        <p:cTn id="104" dur="500" fill="hold"/>
                                        <p:tgtEl>
                                          <p:spTgt spid="65"/>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200"/>
                                  </p:stCondLst>
                                  <p:childTnLst>
                                    <p:set>
                                      <p:cBhvr>
                                        <p:cTn id="106" dur="1" fill="hold">
                                          <p:stCondLst>
                                            <p:cond delay="0"/>
                                          </p:stCondLst>
                                        </p:cTn>
                                        <p:tgtEl>
                                          <p:spTgt spid="66"/>
                                        </p:tgtEl>
                                        <p:attrNameLst>
                                          <p:attrName>style.visibility</p:attrName>
                                        </p:attrNameLst>
                                      </p:cBhvr>
                                      <p:to>
                                        <p:strVal val="visible"/>
                                      </p:to>
                                    </p:set>
                                    <p:anim calcmode="lin" valueType="num">
                                      <p:cBhvr additive="base">
                                        <p:cTn id="107" dur="500" fill="hold"/>
                                        <p:tgtEl>
                                          <p:spTgt spid="66"/>
                                        </p:tgtEl>
                                        <p:attrNameLst>
                                          <p:attrName>ppt_x</p:attrName>
                                        </p:attrNameLst>
                                      </p:cBhvr>
                                      <p:tavLst>
                                        <p:tav tm="0">
                                          <p:val>
                                            <p:strVal val="0-#ppt_w/2"/>
                                          </p:val>
                                        </p:tav>
                                        <p:tav tm="100000">
                                          <p:val>
                                            <p:strVal val="#ppt_x"/>
                                          </p:val>
                                        </p:tav>
                                      </p:tavLst>
                                    </p:anim>
                                    <p:anim calcmode="lin" valueType="num">
                                      <p:cBhvr additive="base">
                                        <p:cTn id="108" dur="500" fill="hold"/>
                                        <p:tgtEl>
                                          <p:spTgt spid="66"/>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600" fill="hold"/>
                                        <p:tgtEl>
                                          <p:spTgt spid="72"/>
                                        </p:tgtEl>
                                        <p:attrNameLst>
                                          <p:attrName>ppt_x</p:attrName>
                                        </p:attrNameLst>
                                      </p:cBhvr>
                                      <p:tavLst>
                                        <p:tav tm="0">
                                          <p:val>
                                            <p:strVal val="0-#ppt_w/2"/>
                                          </p:val>
                                        </p:tav>
                                        <p:tav tm="100000">
                                          <p:val>
                                            <p:strVal val="#ppt_x"/>
                                          </p:val>
                                        </p:tav>
                                      </p:tavLst>
                                    </p:anim>
                                    <p:anim calcmode="lin" valueType="num">
                                      <p:cBhvr additive="base">
                                        <p:cTn id="112" dur="600" fill="hold"/>
                                        <p:tgtEl>
                                          <p:spTgt spid="72"/>
                                        </p:tgtEl>
                                        <p:attrNameLst>
                                          <p:attrName>ppt_y</p:attrName>
                                        </p:attrNameLst>
                                      </p:cBhvr>
                                      <p:tavLst>
                                        <p:tav tm="0">
                                          <p:val>
                                            <p:strVal val="1+#ppt_h/2"/>
                                          </p:val>
                                        </p:tav>
                                        <p:tav tm="100000">
                                          <p:val>
                                            <p:strVal val="#ppt_y"/>
                                          </p:val>
                                        </p:tav>
                                      </p:tavLst>
                                    </p:anim>
                                  </p:childTnLst>
                                </p:cTn>
                              </p:par>
                              <p:par>
                                <p:cTn id="113" presetID="2" presetClass="entr" presetSubtype="12"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 calcmode="lin" valueType="num">
                                      <p:cBhvr additive="base">
                                        <p:cTn id="115" dur="500" fill="hold"/>
                                        <p:tgtEl>
                                          <p:spTgt spid="73"/>
                                        </p:tgtEl>
                                        <p:attrNameLst>
                                          <p:attrName>ppt_x</p:attrName>
                                        </p:attrNameLst>
                                      </p:cBhvr>
                                      <p:tavLst>
                                        <p:tav tm="0">
                                          <p:val>
                                            <p:strVal val="0-#ppt_w/2"/>
                                          </p:val>
                                        </p:tav>
                                        <p:tav tm="100000">
                                          <p:val>
                                            <p:strVal val="#ppt_x"/>
                                          </p:val>
                                        </p:tav>
                                      </p:tavLst>
                                    </p:anim>
                                    <p:anim calcmode="lin" valueType="num">
                                      <p:cBhvr additive="base">
                                        <p:cTn id="116" dur="500" fill="hold"/>
                                        <p:tgtEl>
                                          <p:spTgt spid="73"/>
                                        </p:tgtEl>
                                        <p:attrNameLst>
                                          <p:attrName>ppt_y</p:attrName>
                                        </p:attrNameLst>
                                      </p:cBhvr>
                                      <p:tavLst>
                                        <p:tav tm="0">
                                          <p:val>
                                            <p:strVal val="1+#ppt_h/2"/>
                                          </p:val>
                                        </p:tav>
                                        <p:tav tm="100000">
                                          <p:val>
                                            <p:strVal val="#ppt_y"/>
                                          </p:val>
                                        </p:tav>
                                      </p:tavLst>
                                    </p:anim>
                                  </p:childTnLst>
                                </p:cTn>
                              </p:par>
                              <p:par>
                                <p:cTn id="117" presetID="2" presetClass="entr" presetSubtype="12" fill="hold" grpId="0" nodeType="withEffect">
                                  <p:stCondLst>
                                    <p:cond delay="30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400" fill="hold"/>
                                        <p:tgtEl>
                                          <p:spTgt spid="74"/>
                                        </p:tgtEl>
                                        <p:attrNameLst>
                                          <p:attrName>ppt_x</p:attrName>
                                        </p:attrNameLst>
                                      </p:cBhvr>
                                      <p:tavLst>
                                        <p:tav tm="0">
                                          <p:val>
                                            <p:strVal val="0-#ppt_w/2"/>
                                          </p:val>
                                        </p:tav>
                                        <p:tav tm="100000">
                                          <p:val>
                                            <p:strVal val="#ppt_x"/>
                                          </p:val>
                                        </p:tav>
                                      </p:tavLst>
                                    </p:anim>
                                    <p:anim calcmode="lin" valueType="num">
                                      <p:cBhvr additive="base">
                                        <p:cTn id="120" dur="4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12"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500" fill="hold"/>
                                        <p:tgtEl>
                                          <p:spTgt spid="75"/>
                                        </p:tgtEl>
                                        <p:attrNameLst>
                                          <p:attrName>ppt_x</p:attrName>
                                        </p:attrNameLst>
                                      </p:cBhvr>
                                      <p:tavLst>
                                        <p:tav tm="0">
                                          <p:val>
                                            <p:strVal val="0-#ppt_w/2"/>
                                          </p:val>
                                        </p:tav>
                                        <p:tav tm="100000">
                                          <p:val>
                                            <p:strVal val="#ppt_x"/>
                                          </p:val>
                                        </p:tav>
                                      </p:tavLst>
                                    </p:anim>
                                    <p:anim calcmode="lin" valueType="num">
                                      <p:cBhvr additive="base">
                                        <p:cTn id="12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59" grpId="0" animBg="1"/>
      <p:bldP spid="60" grpId="0" animBg="1"/>
      <p:bldP spid="61" grpId="0" animBg="1"/>
      <p:bldP spid="62" grpId="0" animBg="1"/>
      <p:bldP spid="63" grpId="0" animBg="1"/>
      <p:bldP spid="64" grpId="0" animBg="1"/>
      <p:bldP spid="65" grpId="0" animBg="1"/>
      <p:bldP spid="66" grpId="0" animBg="1"/>
      <p:bldP spid="72" grpId="0" animBg="1"/>
      <p:bldP spid="73" grpId="0" animBg="1"/>
      <p:bldP spid="74" grpId="0" animBg="1"/>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35896" y="1378868"/>
            <a:ext cx="1368152" cy="570284"/>
          </a:xfrm>
          <a:prstGeom prst="rect">
            <a:avLst/>
          </a:prstGeom>
          <a:noFill/>
        </p:spPr>
        <p:txBody>
          <a:bodyPr wrap="square" rtlCol="0">
            <a:spAutoFit/>
          </a:bodyPr>
          <a:lstStyle/>
          <a:p>
            <a:pPr algn="just">
              <a:lnSpc>
                <a:spcPct val="150000"/>
              </a:lnSpc>
            </a:pPr>
            <a:r>
              <a:rPr lang="zh-CN" altLang="en-US" sz="1100" dirty="0">
                <a:latin typeface="微软雅黑" panose="020B0503020204020204" pitchFamily="34" charset="-122"/>
                <a:ea typeface="微软雅黑" panose="020B0503020204020204" pitchFamily="34" charset="-122"/>
              </a:rPr>
              <a:t>培育</a:t>
            </a:r>
            <a:r>
              <a:rPr lang="en-US" altLang="zh-CN" sz="1100" dirty="0">
                <a:latin typeface="微软雅黑" panose="020B0503020204020204" pitchFamily="34" charset="-122"/>
                <a:ea typeface="微软雅黑" panose="020B0503020204020204" pitchFamily="34" charset="-122"/>
              </a:rPr>
              <a:t>100</a:t>
            </a:r>
            <a:r>
              <a:rPr lang="zh-CN" altLang="en-US" sz="1100" dirty="0">
                <a:latin typeface="微软雅黑" panose="020B0503020204020204" pitchFamily="34" charset="-122"/>
                <a:ea typeface="微软雅黑" panose="020B0503020204020204" pitchFamily="34" charset="-122"/>
              </a:rPr>
              <a:t>家门店，服务4000万居民</a:t>
            </a:r>
            <a:endParaRPr lang="zh-CN" altLang="en-US" sz="11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3635896" y="2511494"/>
            <a:ext cx="1368152" cy="824200"/>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r>
              <a:rPr lang="zh-CN" altLang="en-US" sz="1100" dirty="0">
                <a:solidFill>
                  <a:schemeClr val="tx1"/>
                </a:solidFill>
              </a:rPr>
              <a:t>年销售额达到</a:t>
            </a:r>
            <a:r>
              <a:rPr lang="en-US" altLang="zh-CN" sz="1100" dirty="0">
                <a:solidFill>
                  <a:schemeClr val="tx1"/>
                </a:solidFill>
              </a:rPr>
              <a:t>2</a:t>
            </a:r>
            <a:r>
              <a:rPr lang="zh-CN" altLang="en-US" sz="1100" dirty="0">
                <a:solidFill>
                  <a:schemeClr val="tx1"/>
                </a:solidFill>
              </a:rPr>
              <a:t>亿元人民币，净利润达</a:t>
            </a:r>
            <a:r>
              <a:rPr lang="en-US" altLang="zh-CN" sz="1100" dirty="0">
                <a:solidFill>
                  <a:schemeClr val="tx1"/>
                </a:solidFill>
              </a:rPr>
              <a:t>1</a:t>
            </a:r>
            <a:r>
              <a:rPr lang="zh-CN" altLang="en-US" sz="1100" dirty="0">
                <a:solidFill>
                  <a:schemeClr val="tx1"/>
                </a:solidFill>
              </a:rPr>
              <a:t>亿</a:t>
            </a:r>
            <a:r>
              <a:rPr lang="en-US" altLang="zh-CN" sz="1100" dirty="0">
                <a:solidFill>
                  <a:schemeClr val="tx1"/>
                </a:solidFill>
              </a:rPr>
              <a:t>5</a:t>
            </a:r>
            <a:r>
              <a:rPr lang="zh-CN" altLang="en-US" sz="1100" dirty="0">
                <a:solidFill>
                  <a:schemeClr val="tx1"/>
                </a:solidFill>
              </a:rPr>
              <a:t>千万</a:t>
            </a:r>
            <a:endParaRPr lang="zh-CN" altLang="en-US" sz="1100" dirty="0">
              <a:solidFill>
                <a:schemeClr val="tx1"/>
              </a:solidFill>
            </a:endParaRPr>
          </a:p>
        </p:txBody>
      </p:sp>
      <p:sp>
        <p:nvSpPr>
          <p:cNvPr id="21" name="TextBox 20"/>
          <p:cNvSpPr txBox="1"/>
          <p:nvPr/>
        </p:nvSpPr>
        <p:spPr>
          <a:xfrm>
            <a:off x="3635896" y="3723878"/>
            <a:ext cx="1368152" cy="824200"/>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r>
              <a:rPr lang="zh-CN" altLang="en-US" sz="1100" dirty="0">
                <a:solidFill>
                  <a:schemeClr val="tx1"/>
                </a:solidFill>
              </a:rPr>
              <a:t>开设</a:t>
            </a:r>
            <a:r>
              <a:rPr lang="en-US" altLang="zh-CN" sz="1100" dirty="0">
                <a:solidFill>
                  <a:schemeClr val="tx1"/>
                </a:solidFill>
              </a:rPr>
              <a:t>3</a:t>
            </a:r>
            <a:r>
              <a:rPr lang="zh-CN" altLang="en-US" sz="1100" dirty="0">
                <a:solidFill>
                  <a:schemeClr val="tx1"/>
                </a:solidFill>
              </a:rPr>
              <a:t>个控股子公司，实施管理运营，员工总数达</a:t>
            </a:r>
            <a:r>
              <a:rPr lang="en-US" altLang="zh-CN" sz="1100" dirty="0">
                <a:solidFill>
                  <a:schemeClr val="tx1"/>
                </a:solidFill>
              </a:rPr>
              <a:t>500</a:t>
            </a:r>
            <a:r>
              <a:rPr lang="zh-CN" altLang="en-US" sz="1100" dirty="0">
                <a:solidFill>
                  <a:schemeClr val="tx1"/>
                </a:solidFill>
              </a:rPr>
              <a:t>人</a:t>
            </a:r>
            <a:endParaRPr lang="zh-CN" altLang="en-US" sz="1100" dirty="0">
              <a:solidFill>
                <a:schemeClr val="tx1"/>
              </a:solidFill>
            </a:endParaRPr>
          </a:p>
        </p:txBody>
      </p:sp>
      <p:sp>
        <p:nvSpPr>
          <p:cNvPr id="23" name="TextBox 22"/>
          <p:cNvSpPr txBox="1"/>
          <p:nvPr/>
        </p:nvSpPr>
        <p:spPr>
          <a:xfrm>
            <a:off x="5436096" y="1563638"/>
            <a:ext cx="2952328" cy="731098"/>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将疏通社区的资金流、信息流、物流阻碍，提供一体化社区服务，就是实践居民对美好生活的向往！</a:t>
            </a:r>
            <a:endParaRPr lang="zh-CN" altLang="en-US" sz="1100" dirty="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V="1">
            <a:off x="1637536" y="1621919"/>
            <a:ext cx="1389448" cy="8580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91680" y="2937222"/>
            <a:ext cx="13563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37536" y="3246978"/>
            <a:ext cx="1350288" cy="881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2490748" y="1106543"/>
            <a:ext cx="1070267" cy="1068059"/>
            <a:chOff x="2490748" y="1106543"/>
            <a:chExt cx="1070267" cy="1068059"/>
          </a:xfrm>
        </p:grpSpPr>
        <p:grpSp>
          <p:nvGrpSpPr>
            <p:cNvPr id="68" name="组合 67"/>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70" name="椭圆 6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44" name="TextBox 43"/>
            <p:cNvSpPr txBox="1"/>
            <p:nvPr/>
          </p:nvSpPr>
          <p:spPr>
            <a:xfrm>
              <a:off x="2490748" y="1298754"/>
              <a:ext cx="1053935" cy="723275"/>
            </a:xfrm>
            <a:prstGeom prst="rect">
              <a:avLst/>
            </a:prstGeom>
            <a:noFill/>
          </p:spPr>
          <p:txBody>
            <a:bodyPr wrap="square" lIns="0" tIns="0" rIns="0" bIns="0" rtlCol="0">
              <a:spAutoFit/>
            </a:bodyPr>
            <a:lstStyle/>
            <a:p>
              <a:pPr algn="ctr"/>
              <a:r>
                <a:rPr lang="en-US" altLang="zh-CN" sz="3500" b="1" spc="-150" dirty="0" smtClean="0">
                  <a:solidFill>
                    <a:srgbClr val="C00000"/>
                  </a:solidFill>
                  <a:latin typeface="微软雅黑" panose="020B0503020204020204" pitchFamily="34" charset="-122"/>
                  <a:ea typeface="微软雅黑" panose="020B0503020204020204" pitchFamily="34" charset="-122"/>
                </a:rPr>
                <a:t>100</a:t>
              </a:r>
              <a:endParaRPr lang="en-US" altLang="zh-CN" sz="3500" b="1" spc="-150" dirty="0" smtClean="0">
                <a:solidFill>
                  <a:srgbClr val="C00000"/>
                </a:solidFill>
                <a:latin typeface="微软雅黑" panose="020B0503020204020204" pitchFamily="34" charset="-122"/>
                <a:ea typeface="微软雅黑" panose="020B0503020204020204" pitchFamily="34" charset="-122"/>
              </a:endParaRPr>
            </a:p>
            <a:p>
              <a:pPr algn="ctr"/>
              <a:r>
                <a:rPr lang="zh-CN" altLang="en-US" sz="1200" b="1" dirty="0" smtClean="0">
                  <a:solidFill>
                    <a:srgbClr val="C00000"/>
                  </a:solidFill>
                  <a:latin typeface="微软雅黑" panose="020B0503020204020204" pitchFamily="34" charset="-122"/>
                  <a:ea typeface="微软雅黑" panose="020B0503020204020204" pitchFamily="34" charset="-122"/>
                </a:rPr>
                <a:t>家门</a:t>
              </a:r>
              <a:r>
                <a:rPr lang="zh-CN" altLang="en-US" sz="1200" b="1" dirty="0">
                  <a:solidFill>
                    <a:srgbClr val="C00000"/>
                  </a:solidFill>
                  <a:latin typeface="微软雅黑" panose="020B0503020204020204" pitchFamily="34" charset="-122"/>
                  <a:ea typeface="微软雅黑" panose="020B0503020204020204" pitchFamily="34" charset="-122"/>
                </a:rPr>
                <a:t>店</a:t>
              </a:r>
              <a:endParaRPr lang="zh-CN" altLang="en-US" sz="1200" b="1" dirty="0" smtClean="0">
                <a:solidFill>
                  <a:srgbClr val="C00000"/>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2509485" y="2337659"/>
            <a:ext cx="1068059" cy="1068059"/>
            <a:chOff x="2509485" y="2337659"/>
            <a:chExt cx="1068059" cy="1068059"/>
          </a:xfrm>
        </p:grpSpPr>
        <p:grpSp>
          <p:nvGrpSpPr>
            <p:cNvPr id="65" name="组合 64"/>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67" name="椭圆 66"/>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53" name="TextBox 52"/>
            <p:cNvSpPr txBox="1"/>
            <p:nvPr/>
          </p:nvSpPr>
          <p:spPr>
            <a:xfrm>
              <a:off x="2535078" y="2508930"/>
              <a:ext cx="1025937" cy="723275"/>
            </a:xfrm>
            <a:prstGeom prst="rect">
              <a:avLst/>
            </a:prstGeom>
            <a:noFill/>
          </p:spPr>
          <p:txBody>
            <a:bodyPr wrap="square" lIns="0" tIns="0" rIns="0" bIns="0" rtlCol="0">
              <a:spAutoFit/>
            </a:bodyPr>
            <a:lstStyle/>
            <a:p>
              <a:pPr algn="ctr"/>
              <a:r>
                <a:rPr lang="en-US" altLang="zh-CN" sz="3500" b="1" dirty="0" smtClean="0">
                  <a:solidFill>
                    <a:srgbClr val="C00000"/>
                  </a:solidFill>
                  <a:latin typeface="微软雅黑" panose="020B0503020204020204" pitchFamily="34" charset="-122"/>
                  <a:ea typeface="微软雅黑" panose="020B0503020204020204" pitchFamily="34" charset="-122"/>
                </a:rPr>
                <a:t>2</a:t>
              </a:r>
              <a:r>
                <a:rPr lang="zh-CN" altLang="en-US" sz="3500" b="1" dirty="0" smtClean="0">
                  <a:solidFill>
                    <a:srgbClr val="C00000"/>
                  </a:solidFill>
                  <a:latin typeface="微软雅黑" panose="020B0503020204020204" pitchFamily="34" charset="-122"/>
                  <a:ea typeface="微软雅黑" panose="020B0503020204020204" pitchFamily="34" charset="-122"/>
                </a:rPr>
                <a:t>亿</a:t>
              </a:r>
              <a:endParaRPr lang="en-US" altLang="zh-CN" sz="35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1200" b="1" dirty="0" smtClean="0">
                  <a:solidFill>
                    <a:srgbClr val="C00000"/>
                  </a:solidFill>
                  <a:latin typeface="微软雅黑" panose="020B0503020204020204" pitchFamily="34" charset="-122"/>
                  <a:ea typeface="微软雅黑" panose="020B0503020204020204" pitchFamily="34" charset="-122"/>
                </a:rPr>
                <a:t>元年销售额</a:t>
              </a:r>
              <a:endParaRPr lang="zh-CN" altLang="en-US" sz="1200" b="1" dirty="0" smtClean="0">
                <a:solidFill>
                  <a:srgbClr val="C00000"/>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2495829" y="3579862"/>
            <a:ext cx="1081715" cy="1068059"/>
            <a:chOff x="2495829" y="3579862"/>
            <a:chExt cx="1081715" cy="1068059"/>
          </a:xfrm>
        </p:grpSpPr>
        <p:grpSp>
          <p:nvGrpSpPr>
            <p:cNvPr id="71" name="组合 70"/>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73" name="椭圆 72"/>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57" name="TextBox 56"/>
            <p:cNvSpPr txBox="1"/>
            <p:nvPr/>
          </p:nvSpPr>
          <p:spPr>
            <a:xfrm>
              <a:off x="2501541" y="3740656"/>
              <a:ext cx="1076003" cy="723275"/>
            </a:xfrm>
            <a:prstGeom prst="rect">
              <a:avLst/>
            </a:prstGeom>
            <a:noFill/>
          </p:spPr>
          <p:txBody>
            <a:bodyPr wrap="square" lIns="0" tIns="0" rIns="0" bIns="0" rtlCol="0">
              <a:spAutoFit/>
            </a:bodyPr>
            <a:lstStyle/>
            <a:p>
              <a:pPr algn="ctr"/>
              <a:r>
                <a:rPr lang="en-US" altLang="zh-CN" sz="3500" b="1" dirty="0">
                  <a:solidFill>
                    <a:srgbClr val="C00000"/>
                  </a:solidFill>
                  <a:latin typeface="微软雅黑" panose="020B0503020204020204" pitchFamily="34" charset="-122"/>
                  <a:ea typeface="微软雅黑" panose="020B0503020204020204" pitchFamily="34" charset="-122"/>
                </a:rPr>
                <a:t>3</a:t>
              </a:r>
              <a:endParaRPr lang="en-US" altLang="zh-CN" sz="35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1200" b="1" dirty="0" smtClean="0">
                  <a:solidFill>
                    <a:srgbClr val="C00000"/>
                  </a:solidFill>
                  <a:latin typeface="微软雅黑" panose="020B0503020204020204" pitchFamily="34" charset="-122"/>
                  <a:ea typeface="微软雅黑" panose="020B0503020204020204" pitchFamily="34" charset="-122"/>
                </a:rPr>
                <a:t>个子公司</a:t>
              </a:r>
              <a:endParaRPr lang="zh-CN" altLang="en-US" sz="1200" b="1" dirty="0" smtClean="0">
                <a:solidFill>
                  <a:srgbClr val="C000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377672" y="2074614"/>
            <a:ext cx="1458024" cy="1458024"/>
            <a:chOff x="792868" y="618113"/>
            <a:chExt cx="1314008" cy="1314008"/>
          </a:xfrm>
        </p:grpSpPr>
        <p:grpSp>
          <p:nvGrpSpPr>
            <p:cNvPr id="29" name="组合 28"/>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859391" y="680166"/>
              <a:ext cx="1188000" cy="1188000"/>
            </a:xfrm>
            <a:prstGeom prst="ellipse">
              <a:avLst/>
            </a:prstGeom>
            <a:blipFill dpi="0" rotWithShape="1">
              <a:blip r:embed="rId1"/>
              <a:srcRect/>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6300192" y="1059582"/>
            <a:ext cx="1356392" cy="432536"/>
            <a:chOff x="814328" y="3219334"/>
            <a:chExt cx="1356392" cy="432536"/>
          </a:xfrm>
        </p:grpSpPr>
        <p:grpSp>
          <p:nvGrpSpPr>
            <p:cNvPr id="75" name="组合 74"/>
            <p:cNvGrpSpPr/>
            <p:nvPr/>
          </p:nvGrpSpPr>
          <p:grpSpPr>
            <a:xfrm>
              <a:off x="814328" y="3219334"/>
              <a:ext cx="1356392" cy="432536"/>
              <a:chOff x="2173927" y="3285519"/>
              <a:chExt cx="1721136" cy="548848"/>
            </a:xfrm>
          </p:grpSpPr>
          <p:grpSp>
            <p:nvGrpSpPr>
              <p:cNvPr id="77" name="组合 7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9" name="圆角矩形 7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椭圆 77"/>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TextBox 75"/>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chemeClr val="tx1">
                      <a:lumMod val="75000"/>
                      <a:lumOff val="25000"/>
                    </a:schemeClr>
                  </a:solidFill>
                </a:rPr>
                <a:t>实现民通</a:t>
              </a:r>
              <a:endParaRPr lang="zh-CN" altLang="en-US" dirty="0">
                <a:solidFill>
                  <a:schemeClr val="tx1">
                    <a:lumMod val="75000"/>
                    <a:lumOff val="25000"/>
                  </a:schemeClr>
                </a:solidFill>
                <a:latin typeface="+mn-ea"/>
              </a:endParaRPr>
            </a:p>
          </p:txBody>
        </p:sp>
      </p:grpSp>
      <p:sp>
        <p:nvSpPr>
          <p:cNvPr id="82" name="TextBox 81"/>
          <p:cNvSpPr txBox="1"/>
          <p:nvPr/>
        </p:nvSpPr>
        <p:spPr>
          <a:xfrm>
            <a:off x="5436096" y="2859782"/>
            <a:ext cx="2952328" cy="511037"/>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五年后将持续经济拉动增长，促进产业融合，催生新型商业业态！</a:t>
            </a:r>
            <a:endParaRPr lang="zh-CN" altLang="en-US" sz="1100" dirty="0">
              <a:latin typeface="微软雅黑" panose="020B0503020204020204" pitchFamily="34" charset="-122"/>
              <a:ea typeface="微软雅黑" panose="020B0503020204020204" pitchFamily="34" charset="-122"/>
            </a:endParaRPr>
          </a:p>
        </p:txBody>
      </p:sp>
      <p:sp>
        <p:nvSpPr>
          <p:cNvPr id="83" name="TextBox 82"/>
          <p:cNvSpPr txBox="1"/>
          <p:nvPr/>
        </p:nvSpPr>
        <p:spPr>
          <a:xfrm>
            <a:off x="5436096" y="4083918"/>
            <a:ext cx="2952328" cy="511037"/>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将使公司成为就业大平台，社区大数据，成为市场经济下的政府好帮手！</a:t>
            </a:r>
            <a:endParaRPr lang="zh-CN" altLang="en-US" sz="1100" dirty="0">
              <a:latin typeface="微软雅黑" panose="020B0503020204020204" pitchFamily="34" charset="-122"/>
              <a:ea typeface="微软雅黑" panose="020B0503020204020204" pitchFamily="34" charset="-122"/>
            </a:endParaRPr>
          </a:p>
        </p:txBody>
      </p:sp>
      <p:grpSp>
        <p:nvGrpSpPr>
          <p:cNvPr id="85" name="组合 84"/>
          <p:cNvGrpSpPr/>
          <p:nvPr/>
        </p:nvGrpSpPr>
        <p:grpSpPr>
          <a:xfrm>
            <a:off x="6300192" y="2292662"/>
            <a:ext cx="1356392" cy="432536"/>
            <a:chOff x="814328" y="3219334"/>
            <a:chExt cx="1356392" cy="432536"/>
          </a:xfrm>
        </p:grpSpPr>
        <p:grpSp>
          <p:nvGrpSpPr>
            <p:cNvPr id="86" name="组合 85"/>
            <p:cNvGrpSpPr/>
            <p:nvPr/>
          </p:nvGrpSpPr>
          <p:grpSpPr>
            <a:xfrm>
              <a:off x="814328" y="3219334"/>
              <a:ext cx="1356392" cy="432536"/>
              <a:chOff x="2173927" y="3285519"/>
              <a:chExt cx="1721136" cy="548848"/>
            </a:xfrm>
          </p:grpSpPr>
          <p:grpSp>
            <p:nvGrpSpPr>
              <p:cNvPr id="88" name="组合 8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0" name="圆角矩形 8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椭圆 88"/>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TextBox 8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chemeClr val="tx1">
                      <a:lumMod val="75000"/>
                      <a:lumOff val="25000"/>
                    </a:schemeClr>
                  </a:solidFill>
                </a:rPr>
                <a:t>实现商通</a:t>
              </a:r>
              <a:endParaRPr lang="zh-CN" altLang="en-US" dirty="0">
                <a:solidFill>
                  <a:schemeClr val="tx1">
                    <a:lumMod val="75000"/>
                    <a:lumOff val="25000"/>
                  </a:schemeClr>
                </a:solidFill>
              </a:endParaRPr>
            </a:p>
          </p:txBody>
        </p:sp>
      </p:grpSp>
      <p:grpSp>
        <p:nvGrpSpPr>
          <p:cNvPr id="92" name="组合 91"/>
          <p:cNvGrpSpPr/>
          <p:nvPr/>
        </p:nvGrpSpPr>
        <p:grpSpPr>
          <a:xfrm>
            <a:off x="6300191" y="3514709"/>
            <a:ext cx="1356392" cy="432536"/>
            <a:chOff x="814328" y="3219334"/>
            <a:chExt cx="1356392" cy="432536"/>
          </a:xfrm>
        </p:grpSpPr>
        <p:grpSp>
          <p:nvGrpSpPr>
            <p:cNvPr id="93" name="组合 92"/>
            <p:cNvGrpSpPr/>
            <p:nvPr/>
          </p:nvGrpSpPr>
          <p:grpSpPr>
            <a:xfrm>
              <a:off x="814328" y="3219334"/>
              <a:ext cx="1356392" cy="432536"/>
              <a:chOff x="2173927" y="3285519"/>
              <a:chExt cx="1721136" cy="548848"/>
            </a:xfrm>
          </p:grpSpPr>
          <p:grpSp>
            <p:nvGrpSpPr>
              <p:cNvPr id="95" name="组合 94"/>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7" name="圆角矩形 9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椭圆 95"/>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TextBox 9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chemeClr val="tx1">
                      <a:lumMod val="75000"/>
                      <a:lumOff val="25000"/>
                    </a:schemeClr>
                  </a:solidFill>
                </a:rPr>
                <a:t>实现政通</a:t>
              </a:r>
              <a:endParaRPr lang="zh-CN" altLang="en-US" dirty="0">
                <a:solidFill>
                  <a:schemeClr val="tx1">
                    <a:lumMod val="75000"/>
                    <a:lumOff val="25000"/>
                  </a:schemeClr>
                </a:solidFill>
                <a:latin typeface="+mn-ea"/>
              </a:endParaRPr>
            </a:p>
          </p:txBody>
        </p:sp>
      </p:grpSp>
      <p:sp>
        <p:nvSpPr>
          <p:cNvPr id="99" name="TextBox 98"/>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五年发展规划</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49" presetClass="path" presetSubtype="0" accel="50000" fill="hold" nodeType="withEffect">
                                  <p:stCondLst>
                                    <p:cond delay="0"/>
                                  </p:stCondLst>
                                  <p:childTnLst>
                                    <p:animMotion origin="layout" path="M -2.5E-6 2.45446E-6 L 0.17847 0.88793 " pathEditMode="relative" rAng="0" ptsTypes="AA">
                                      <p:cBhvr>
                                        <p:cTn id="8" dur="600" spd="-100000" fill="hold"/>
                                        <p:tgtEl>
                                          <p:spTgt spid="28"/>
                                        </p:tgtEl>
                                        <p:attrNameLst>
                                          <p:attrName>ppt_x</p:attrName>
                                          <p:attrName>ppt_y</p:attrName>
                                        </p:attrNameLst>
                                      </p:cBhvr>
                                      <p:rCtr x="8924" y="44396"/>
                                    </p:animMotion>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par>
                                <p:cTn id="13" presetID="22" presetClass="entr" presetSubtype="8"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2" presetClass="entr" presetSubtype="8"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03"/>
                                        </p:tgtEl>
                                        <p:attrNameLst>
                                          <p:attrName>style.visibility</p:attrName>
                                        </p:attrNameLst>
                                      </p:cBhvr>
                                      <p:to>
                                        <p:strVal val="visible"/>
                                      </p:to>
                                    </p:set>
                                    <p:anim calcmode="lin" valueType="num">
                                      <p:cBhvr>
                                        <p:cTn id="22" dur="500" fill="hold"/>
                                        <p:tgtEl>
                                          <p:spTgt spid="103"/>
                                        </p:tgtEl>
                                        <p:attrNameLst>
                                          <p:attrName>ppt_w</p:attrName>
                                        </p:attrNameLst>
                                      </p:cBhvr>
                                      <p:tavLst>
                                        <p:tav tm="0">
                                          <p:val>
                                            <p:fltVal val="0"/>
                                          </p:val>
                                        </p:tav>
                                        <p:tav tm="100000">
                                          <p:val>
                                            <p:strVal val="#ppt_w"/>
                                          </p:val>
                                        </p:tav>
                                      </p:tavLst>
                                    </p:anim>
                                    <p:anim calcmode="lin" valueType="num">
                                      <p:cBhvr>
                                        <p:cTn id="23" dur="500" fill="hold"/>
                                        <p:tgtEl>
                                          <p:spTgt spid="103"/>
                                        </p:tgtEl>
                                        <p:attrNameLst>
                                          <p:attrName>ppt_h</p:attrName>
                                        </p:attrNameLst>
                                      </p:cBhvr>
                                      <p:tavLst>
                                        <p:tav tm="0">
                                          <p:val>
                                            <p:fltVal val="0"/>
                                          </p:val>
                                        </p:tav>
                                        <p:tav tm="100000">
                                          <p:val>
                                            <p:strVal val="#ppt_h"/>
                                          </p:val>
                                        </p:tav>
                                      </p:tavLst>
                                    </p:anim>
                                    <p:animEffect transition="in" filter="fade">
                                      <p:cBhvr>
                                        <p:cTn id="24" dur="500"/>
                                        <p:tgtEl>
                                          <p:spTgt spid="103"/>
                                        </p:tgtEl>
                                      </p:cBhvr>
                                    </p:animEffect>
                                  </p:childTnLst>
                                </p:cTn>
                              </p:par>
                              <p:par>
                                <p:cTn id="25" presetID="53" presetClass="entr" presetSubtype="16"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p:cTn id="27" dur="500" fill="hold"/>
                                        <p:tgtEl>
                                          <p:spTgt spid="104"/>
                                        </p:tgtEl>
                                        <p:attrNameLst>
                                          <p:attrName>ppt_w</p:attrName>
                                        </p:attrNameLst>
                                      </p:cBhvr>
                                      <p:tavLst>
                                        <p:tav tm="0">
                                          <p:val>
                                            <p:fltVal val="0"/>
                                          </p:val>
                                        </p:tav>
                                        <p:tav tm="100000">
                                          <p:val>
                                            <p:strVal val="#ppt_w"/>
                                          </p:val>
                                        </p:tav>
                                      </p:tavLst>
                                    </p:anim>
                                    <p:anim calcmode="lin" valueType="num">
                                      <p:cBhvr>
                                        <p:cTn id="28" dur="500" fill="hold"/>
                                        <p:tgtEl>
                                          <p:spTgt spid="104"/>
                                        </p:tgtEl>
                                        <p:attrNameLst>
                                          <p:attrName>ppt_h</p:attrName>
                                        </p:attrNameLst>
                                      </p:cBhvr>
                                      <p:tavLst>
                                        <p:tav tm="0">
                                          <p:val>
                                            <p:fltVal val="0"/>
                                          </p:val>
                                        </p:tav>
                                        <p:tav tm="100000">
                                          <p:val>
                                            <p:strVal val="#ppt_h"/>
                                          </p:val>
                                        </p:tav>
                                      </p:tavLst>
                                    </p:anim>
                                    <p:animEffect transition="in" filter="fade">
                                      <p:cBhvr>
                                        <p:cTn id="29" dur="500"/>
                                        <p:tgtEl>
                                          <p:spTgt spid="104"/>
                                        </p:tgtEl>
                                      </p:cBhvr>
                                    </p:animEffect>
                                  </p:childTnLst>
                                </p:cTn>
                              </p:par>
                              <p:par>
                                <p:cTn id="30" presetID="53" presetClass="entr" presetSubtype="16" fill="hold" nodeType="withEffect">
                                  <p:stCondLst>
                                    <p:cond delay="0"/>
                                  </p:stCondLst>
                                  <p:childTnLst>
                                    <p:set>
                                      <p:cBhvr>
                                        <p:cTn id="31" dur="1" fill="hold">
                                          <p:stCondLst>
                                            <p:cond delay="0"/>
                                          </p:stCondLst>
                                        </p:cTn>
                                        <p:tgtEl>
                                          <p:spTgt spid="105"/>
                                        </p:tgtEl>
                                        <p:attrNameLst>
                                          <p:attrName>style.visibility</p:attrName>
                                        </p:attrNameLst>
                                      </p:cBhvr>
                                      <p:to>
                                        <p:strVal val="visible"/>
                                      </p:to>
                                    </p:set>
                                    <p:anim calcmode="lin" valueType="num">
                                      <p:cBhvr>
                                        <p:cTn id="32" dur="500" fill="hold"/>
                                        <p:tgtEl>
                                          <p:spTgt spid="105"/>
                                        </p:tgtEl>
                                        <p:attrNameLst>
                                          <p:attrName>ppt_w</p:attrName>
                                        </p:attrNameLst>
                                      </p:cBhvr>
                                      <p:tavLst>
                                        <p:tav tm="0">
                                          <p:val>
                                            <p:fltVal val="0"/>
                                          </p:val>
                                        </p:tav>
                                        <p:tav tm="100000">
                                          <p:val>
                                            <p:strVal val="#ppt_w"/>
                                          </p:val>
                                        </p:tav>
                                      </p:tavLst>
                                    </p:anim>
                                    <p:anim calcmode="lin" valueType="num">
                                      <p:cBhvr>
                                        <p:cTn id="33" dur="500" fill="hold"/>
                                        <p:tgtEl>
                                          <p:spTgt spid="105"/>
                                        </p:tgtEl>
                                        <p:attrNameLst>
                                          <p:attrName>ppt_h</p:attrName>
                                        </p:attrNameLst>
                                      </p:cBhvr>
                                      <p:tavLst>
                                        <p:tav tm="0">
                                          <p:val>
                                            <p:fltVal val="0"/>
                                          </p:val>
                                        </p:tav>
                                        <p:tav tm="100000">
                                          <p:val>
                                            <p:strVal val="#ppt_h"/>
                                          </p:val>
                                        </p:tav>
                                      </p:tavLst>
                                    </p:anim>
                                    <p:animEffect transition="in" filter="fade">
                                      <p:cBhvr>
                                        <p:cTn id="34" dur="500"/>
                                        <p:tgtEl>
                                          <p:spTgt spid="105"/>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2" presetClass="entr" presetSubtype="8" fill="hold" grpId="0" nodeType="withEffect">
                                  <p:stCondLst>
                                    <p:cond delay="10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22" presetClass="entr" presetSubtype="8" fill="hold" grpId="0" nodeType="withEffect">
                                  <p:stCondLst>
                                    <p:cond delay="20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1500"/>
                            </p:stCondLst>
                            <p:childTnLst>
                              <p:par>
                                <p:cTn id="46" presetID="2" presetClass="entr" presetSubtype="2" fill="hold" nodeType="afterEffect">
                                  <p:stCondLst>
                                    <p:cond delay="0"/>
                                  </p:stCondLst>
                                  <p:childTnLst>
                                    <p:set>
                                      <p:cBhvr>
                                        <p:cTn id="47" dur="1" fill="hold">
                                          <p:stCondLst>
                                            <p:cond delay="0"/>
                                          </p:stCondLst>
                                        </p:cTn>
                                        <p:tgtEl>
                                          <p:spTgt spid="74"/>
                                        </p:tgtEl>
                                        <p:attrNameLst>
                                          <p:attrName>style.visibility</p:attrName>
                                        </p:attrNameLst>
                                      </p:cBhvr>
                                      <p:to>
                                        <p:strVal val="visible"/>
                                      </p:to>
                                    </p:set>
                                    <p:anim calcmode="lin" valueType="num">
                                      <p:cBhvr additive="base">
                                        <p:cTn id="48" dur="300" fill="hold"/>
                                        <p:tgtEl>
                                          <p:spTgt spid="74"/>
                                        </p:tgtEl>
                                        <p:attrNameLst>
                                          <p:attrName>ppt_x</p:attrName>
                                        </p:attrNameLst>
                                      </p:cBhvr>
                                      <p:tavLst>
                                        <p:tav tm="0">
                                          <p:val>
                                            <p:strVal val="1+#ppt_w/2"/>
                                          </p:val>
                                        </p:tav>
                                        <p:tav tm="100000">
                                          <p:val>
                                            <p:strVal val="#ppt_x"/>
                                          </p:val>
                                        </p:tav>
                                      </p:tavLst>
                                    </p:anim>
                                    <p:anim calcmode="lin" valueType="num">
                                      <p:cBhvr additive="base">
                                        <p:cTn id="49" dur="300" fill="hold"/>
                                        <p:tgtEl>
                                          <p:spTgt spid="74"/>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300"/>
                                        <p:tgtEl>
                                          <p:spTgt spid="23"/>
                                        </p:tgtEl>
                                      </p:cBhvr>
                                    </p:animEffect>
                                  </p:childTnLst>
                                </p:cTn>
                              </p:par>
                            </p:childTnLst>
                          </p:cTn>
                        </p:par>
                        <p:par>
                          <p:cTn id="54" fill="hold">
                            <p:stCondLst>
                              <p:cond delay="2500"/>
                            </p:stCondLst>
                            <p:childTnLst>
                              <p:par>
                                <p:cTn id="55" presetID="2" presetClass="entr" presetSubtype="2"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additive="base">
                                        <p:cTn id="57" dur="300" fill="hold"/>
                                        <p:tgtEl>
                                          <p:spTgt spid="85"/>
                                        </p:tgtEl>
                                        <p:attrNameLst>
                                          <p:attrName>ppt_x</p:attrName>
                                        </p:attrNameLst>
                                      </p:cBhvr>
                                      <p:tavLst>
                                        <p:tav tm="0">
                                          <p:val>
                                            <p:strVal val="1+#ppt_w/2"/>
                                          </p:val>
                                        </p:tav>
                                        <p:tav tm="100000">
                                          <p:val>
                                            <p:strVal val="#ppt_x"/>
                                          </p:val>
                                        </p:tav>
                                      </p:tavLst>
                                    </p:anim>
                                    <p:anim calcmode="lin" valueType="num">
                                      <p:cBhvr additive="base">
                                        <p:cTn id="58" dur="300" fill="hold"/>
                                        <p:tgtEl>
                                          <p:spTgt spid="85"/>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2" presetClass="entr" presetSubtype="1" fill="hold" grpId="0" nodeType="after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up)">
                                      <p:cBhvr>
                                        <p:cTn id="62" dur="300"/>
                                        <p:tgtEl>
                                          <p:spTgt spid="82"/>
                                        </p:tgtEl>
                                      </p:cBhvr>
                                    </p:animEffect>
                                  </p:childTnLst>
                                </p:cTn>
                              </p:par>
                            </p:childTnLst>
                          </p:cTn>
                        </p:par>
                        <p:par>
                          <p:cTn id="63" fill="hold">
                            <p:stCondLst>
                              <p:cond delay="3500"/>
                            </p:stCondLst>
                            <p:childTnLst>
                              <p:par>
                                <p:cTn id="64" presetID="2" presetClass="entr" presetSubtype="2" fill="hold" nodeType="afterEffect">
                                  <p:stCondLst>
                                    <p:cond delay="0"/>
                                  </p:stCondLst>
                                  <p:childTnLst>
                                    <p:set>
                                      <p:cBhvr>
                                        <p:cTn id="65" dur="1" fill="hold">
                                          <p:stCondLst>
                                            <p:cond delay="0"/>
                                          </p:stCondLst>
                                        </p:cTn>
                                        <p:tgtEl>
                                          <p:spTgt spid="92"/>
                                        </p:tgtEl>
                                        <p:attrNameLst>
                                          <p:attrName>style.visibility</p:attrName>
                                        </p:attrNameLst>
                                      </p:cBhvr>
                                      <p:to>
                                        <p:strVal val="visible"/>
                                      </p:to>
                                    </p:set>
                                    <p:anim calcmode="lin" valueType="num">
                                      <p:cBhvr additive="base">
                                        <p:cTn id="66" dur="300" fill="hold"/>
                                        <p:tgtEl>
                                          <p:spTgt spid="92"/>
                                        </p:tgtEl>
                                        <p:attrNameLst>
                                          <p:attrName>ppt_x</p:attrName>
                                        </p:attrNameLst>
                                      </p:cBhvr>
                                      <p:tavLst>
                                        <p:tav tm="0">
                                          <p:val>
                                            <p:strVal val="1+#ppt_w/2"/>
                                          </p:val>
                                        </p:tav>
                                        <p:tav tm="100000">
                                          <p:val>
                                            <p:strVal val="#ppt_x"/>
                                          </p:val>
                                        </p:tav>
                                      </p:tavLst>
                                    </p:anim>
                                    <p:anim calcmode="lin" valueType="num">
                                      <p:cBhvr additive="base">
                                        <p:cTn id="67" dur="300" fill="hold"/>
                                        <p:tgtEl>
                                          <p:spTgt spid="92"/>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2" presetClass="entr" presetSubtype="1"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up)">
                                      <p:cBhvr>
                                        <p:cTn id="71" dur="3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82" grpId="0"/>
      <p:bldP spid="8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p:nvPr/>
        </p:nvGrpSpPr>
        <p:grpSpPr bwMode="auto">
          <a:xfrm>
            <a:off x="3395739" y="1206654"/>
            <a:ext cx="3821656" cy="3215431"/>
            <a:chOff x="720" y="839"/>
            <a:chExt cx="3740" cy="3146"/>
          </a:xfrm>
          <a:solidFill>
            <a:srgbClr val="F8F8F8"/>
          </a:solidFill>
        </p:grpSpPr>
        <p:sp>
          <p:nvSpPr>
            <p:cNvPr id="3"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p>
          </p:txBody>
        </p:sp>
        <p:sp>
          <p:nvSpPr>
            <p:cNvPr id="4"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p>
          </p:txBody>
        </p:sp>
        <p:sp>
          <p:nvSpPr>
            <p:cNvPr id="5"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p>
          </p:txBody>
        </p:sp>
        <p:sp>
          <p:nvSpPr>
            <p:cNvPr id="6"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p>
          </p:txBody>
        </p:sp>
        <p:sp>
          <p:nvSpPr>
            <p:cNvPr id="7"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p>
          </p:txBody>
        </p:sp>
        <p:sp>
          <p:nvSpPr>
            <p:cNvPr id="8"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p>
          </p:txBody>
        </p:sp>
        <p:sp>
          <p:nvSpPr>
            <p:cNvPr id="9"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p>
          </p:txBody>
        </p:sp>
        <p:sp>
          <p:nvSpPr>
            <p:cNvPr id="10"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chemeClr val="bg1">
                <a:lumMod val="65000"/>
              </a:schemeClr>
            </a:solidFill>
            <a:ln w="6350">
              <a:solidFill>
                <a:schemeClr val="tx1">
                  <a:lumMod val="85000"/>
                  <a:lumOff val="15000"/>
                </a:schemeClr>
              </a:solidFill>
              <a:prstDash val="solid"/>
              <a:round/>
            </a:ln>
          </p:spPr>
          <p:txBody>
            <a:bodyPr/>
            <a:lstStyle/>
            <a:p>
              <a:endParaRPr lang="zh-CN" altLang="en-US"/>
            </a:p>
          </p:txBody>
        </p:sp>
        <p:sp>
          <p:nvSpPr>
            <p:cNvPr id="11"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p>
          </p:txBody>
        </p:sp>
        <p:sp>
          <p:nvSpPr>
            <p:cNvPr id="12"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p>
          </p:txBody>
        </p:sp>
        <p:sp>
          <p:nvSpPr>
            <p:cNvPr id="13"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p>
          </p:txBody>
        </p:sp>
        <p:sp>
          <p:nvSpPr>
            <p:cNvPr id="14"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p>
          </p:txBody>
        </p:sp>
        <p:sp>
          <p:nvSpPr>
            <p:cNvPr id="15"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p>
          </p:txBody>
        </p:sp>
        <p:sp>
          <p:nvSpPr>
            <p:cNvPr id="16"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chemeClr val="bg1">
                <a:lumMod val="65000"/>
              </a:schemeClr>
            </a:solidFill>
            <a:ln w="6350">
              <a:solidFill>
                <a:schemeClr val="tx1">
                  <a:lumMod val="85000"/>
                  <a:lumOff val="15000"/>
                </a:schemeClr>
              </a:solidFill>
              <a:prstDash val="solid"/>
              <a:round/>
            </a:ln>
          </p:spPr>
          <p:txBody>
            <a:bodyPr/>
            <a:lstStyle/>
            <a:p>
              <a:endParaRPr lang="zh-CN" altLang="en-US"/>
            </a:p>
          </p:txBody>
        </p:sp>
        <p:sp>
          <p:nvSpPr>
            <p:cNvPr id="17"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p>
          </p:txBody>
        </p:sp>
        <p:sp>
          <p:nvSpPr>
            <p:cNvPr id="18"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p>
          </p:txBody>
        </p:sp>
        <p:sp>
          <p:nvSpPr>
            <p:cNvPr id="19"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p>
          </p:txBody>
        </p:sp>
        <p:sp>
          <p:nvSpPr>
            <p:cNvPr id="20"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p>
          </p:txBody>
        </p:sp>
        <p:sp>
          <p:nvSpPr>
            <p:cNvPr id="21"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p>
          </p:txBody>
        </p:sp>
        <p:sp>
          <p:nvSpPr>
            <p:cNvPr id="22"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p>
          </p:txBody>
        </p:sp>
        <p:sp>
          <p:nvSpPr>
            <p:cNvPr id="23"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p>
          </p:txBody>
        </p:sp>
        <p:sp>
          <p:nvSpPr>
            <p:cNvPr id="24"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p>
          </p:txBody>
        </p:sp>
        <p:sp>
          <p:nvSpPr>
            <p:cNvPr id="25"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p>
          </p:txBody>
        </p:sp>
        <p:sp>
          <p:nvSpPr>
            <p:cNvPr id="26"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p>
          </p:txBody>
        </p:sp>
        <p:sp>
          <p:nvSpPr>
            <p:cNvPr id="27"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p>
          </p:txBody>
        </p:sp>
        <p:sp>
          <p:nvSpPr>
            <p:cNvPr id="28"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p>
          </p:txBody>
        </p:sp>
        <p:sp>
          <p:nvSpPr>
            <p:cNvPr id="29"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p>
          </p:txBody>
        </p:sp>
        <p:sp>
          <p:nvSpPr>
            <p:cNvPr id="30"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p>
          </p:txBody>
        </p:sp>
        <p:sp>
          <p:nvSpPr>
            <p:cNvPr id="31"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p>
          </p:txBody>
        </p:sp>
        <p:sp>
          <p:nvSpPr>
            <p:cNvPr id="32"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p>
          </p:txBody>
        </p:sp>
        <p:sp>
          <p:nvSpPr>
            <p:cNvPr id="33"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p>
          </p:txBody>
        </p:sp>
        <p:sp>
          <p:nvSpPr>
            <p:cNvPr id="34"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p>
          </p:txBody>
        </p:sp>
        <p:sp>
          <p:nvSpPr>
            <p:cNvPr id="35"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p>
          </p:txBody>
        </p:sp>
        <p:sp>
          <p:nvSpPr>
            <p:cNvPr id="36"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bg1">
                <a:lumMod val="65000"/>
              </a:schemeClr>
            </a:solidFill>
            <a:ln w="6350">
              <a:solidFill>
                <a:schemeClr val="tx1">
                  <a:lumMod val="85000"/>
                  <a:lumOff val="15000"/>
                </a:schemeClr>
              </a:solidFill>
              <a:prstDash val="solid"/>
              <a:round/>
            </a:ln>
          </p:spPr>
          <p:txBody>
            <a:bodyPr/>
            <a:lstStyle/>
            <a:p>
              <a:endParaRPr lang="zh-CN" altLang="en-US"/>
            </a:p>
          </p:txBody>
        </p:sp>
        <p:sp>
          <p:nvSpPr>
            <p:cNvPr id="37"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p>
          </p:txBody>
        </p:sp>
        <p:sp>
          <p:nvSpPr>
            <p:cNvPr id="38"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p>
          </p:txBody>
        </p:sp>
        <p:sp>
          <p:nvSpPr>
            <p:cNvPr id="39"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p>
          </p:txBody>
        </p:sp>
        <p:sp>
          <p:nvSpPr>
            <p:cNvPr id="40"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p>
          </p:txBody>
        </p:sp>
        <p:sp>
          <p:nvSpPr>
            <p:cNvPr id="41"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p>
          </p:txBody>
        </p:sp>
        <p:sp>
          <p:nvSpPr>
            <p:cNvPr id="42"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p>
          </p:txBody>
        </p:sp>
        <p:sp>
          <p:nvSpPr>
            <p:cNvPr id="43"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p>
          </p:txBody>
        </p:sp>
        <p:sp>
          <p:nvSpPr>
            <p:cNvPr id="44"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p>
          </p:txBody>
        </p:sp>
        <p:sp>
          <p:nvSpPr>
            <p:cNvPr id="45"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p>
          </p:txBody>
        </p:sp>
        <p:sp>
          <p:nvSpPr>
            <p:cNvPr id="46"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p>
          </p:txBody>
        </p:sp>
        <p:sp>
          <p:nvSpPr>
            <p:cNvPr id="47"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p>
          </p:txBody>
        </p:sp>
        <p:sp>
          <p:nvSpPr>
            <p:cNvPr id="48"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p>
          </p:txBody>
        </p:sp>
        <p:sp>
          <p:nvSpPr>
            <p:cNvPr id="49"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p>
          </p:txBody>
        </p:sp>
        <p:sp>
          <p:nvSpPr>
            <p:cNvPr id="50"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p>
          </p:txBody>
        </p:sp>
        <p:sp>
          <p:nvSpPr>
            <p:cNvPr id="51"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p>
          </p:txBody>
        </p:sp>
        <p:sp>
          <p:nvSpPr>
            <p:cNvPr id="52"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p>
          </p:txBody>
        </p:sp>
        <p:sp>
          <p:nvSpPr>
            <p:cNvPr id="53"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p>
          </p:txBody>
        </p:sp>
        <p:sp>
          <p:nvSpPr>
            <p:cNvPr id="54"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p>
          </p:txBody>
        </p:sp>
        <p:sp>
          <p:nvSpPr>
            <p:cNvPr id="55"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p>
          </p:txBody>
        </p:sp>
        <p:sp>
          <p:nvSpPr>
            <p:cNvPr id="56"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p>
          </p:txBody>
        </p:sp>
        <p:sp>
          <p:nvSpPr>
            <p:cNvPr id="57"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p>
          </p:txBody>
        </p:sp>
        <p:sp>
          <p:nvSpPr>
            <p:cNvPr id="58"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p>
          </p:txBody>
        </p:sp>
        <p:sp>
          <p:nvSpPr>
            <p:cNvPr id="59"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p>
          </p:txBody>
        </p:sp>
        <p:sp>
          <p:nvSpPr>
            <p:cNvPr id="60"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p>
          </p:txBody>
        </p:sp>
        <p:sp>
          <p:nvSpPr>
            <p:cNvPr id="61"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p>
          </p:txBody>
        </p:sp>
        <p:sp>
          <p:nvSpPr>
            <p:cNvPr id="62"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chemeClr val="bg1">
                <a:lumMod val="65000"/>
              </a:schemeClr>
            </a:solidFill>
            <a:ln w="6350">
              <a:solidFill>
                <a:schemeClr val="tx1">
                  <a:lumMod val="85000"/>
                  <a:lumOff val="15000"/>
                </a:schemeClr>
              </a:solidFill>
              <a:prstDash val="solid"/>
              <a:round/>
            </a:ln>
          </p:spPr>
          <p:txBody>
            <a:bodyPr/>
            <a:lstStyle/>
            <a:p>
              <a:endParaRPr lang="zh-CN" altLang="en-US"/>
            </a:p>
          </p:txBody>
        </p:sp>
        <p:sp>
          <p:nvSpPr>
            <p:cNvPr id="63"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p>
          </p:txBody>
        </p:sp>
        <p:sp>
          <p:nvSpPr>
            <p:cNvPr id="64"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p>
          </p:txBody>
        </p:sp>
      </p:grpSp>
      <p:cxnSp>
        <p:nvCxnSpPr>
          <p:cNvPr id="69" name="直接连接符 68"/>
          <p:cNvCxnSpPr/>
          <p:nvPr/>
        </p:nvCxnSpPr>
        <p:spPr>
          <a:xfrm>
            <a:off x="6605298" y="2294597"/>
            <a:ext cx="252413" cy="2485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857710" y="2543098"/>
            <a:ext cx="1230648" cy="757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933951" y="277130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6186365" y="3011629"/>
            <a:ext cx="1901993" cy="817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6495015" y="3486543"/>
            <a:ext cx="316249" cy="20483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811265" y="3486543"/>
            <a:ext cx="127672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881466" y="3962596"/>
            <a:ext cx="252413" cy="2485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6133879" y="4211097"/>
            <a:ext cx="195410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7062178" y="2285846"/>
            <a:ext cx="1031116" cy="261642"/>
          </a:xfrm>
          <a:prstGeom prst="rect">
            <a:avLst/>
          </a:prstGeom>
        </p:spPr>
        <p:txBody>
          <a:bodyPr wrap="none" lIns="91472" tIns="45736" rIns="91472" bIns="45736">
            <a:spAutoFit/>
          </a:bodyPr>
          <a:lstStyle/>
          <a:p>
            <a:r>
              <a:rPr lang="zh-CN" altLang="en-US" sz="1100" dirty="0">
                <a:latin typeface="微软雅黑" panose="020B0503020204020204" pitchFamily="34" charset="-122"/>
                <a:ea typeface="微软雅黑" panose="020B0503020204020204" pitchFamily="34" charset="-122"/>
              </a:rPr>
              <a:t>点击添加文本</a:t>
            </a:r>
            <a:endParaRPr lang="zh-CN" altLang="en-US" sz="1100" dirty="0">
              <a:latin typeface="微软雅黑" panose="020B0503020204020204" pitchFamily="34" charset="-122"/>
              <a:ea typeface="微软雅黑" panose="020B0503020204020204" pitchFamily="34" charset="-122"/>
            </a:endParaRPr>
          </a:p>
        </p:txBody>
      </p:sp>
      <p:sp>
        <p:nvSpPr>
          <p:cNvPr id="78" name="矩形 77"/>
          <p:cNvSpPr/>
          <p:nvPr/>
        </p:nvSpPr>
        <p:spPr>
          <a:xfrm>
            <a:off x="7062178" y="2751470"/>
            <a:ext cx="1031116" cy="261642"/>
          </a:xfrm>
          <a:prstGeom prst="rect">
            <a:avLst/>
          </a:prstGeom>
        </p:spPr>
        <p:txBody>
          <a:bodyPr wrap="none" lIns="91472" tIns="45736" rIns="91472" bIns="45736">
            <a:spAutoFit/>
          </a:bodyPr>
          <a:lstStyle/>
          <a:p>
            <a:r>
              <a:rPr lang="zh-CN" altLang="en-US" sz="1100" dirty="0">
                <a:latin typeface="微软雅黑" panose="020B0503020204020204" pitchFamily="34" charset="-122"/>
                <a:ea typeface="微软雅黑" panose="020B0503020204020204" pitchFamily="34" charset="-122"/>
              </a:rPr>
              <a:t>点击添加文本</a:t>
            </a:r>
            <a:endParaRPr lang="zh-CN" altLang="en-US" sz="1100" dirty="0">
              <a:latin typeface="微软雅黑" panose="020B0503020204020204" pitchFamily="34" charset="-122"/>
              <a:ea typeface="微软雅黑" panose="020B0503020204020204" pitchFamily="34" charset="-122"/>
            </a:endParaRPr>
          </a:p>
        </p:txBody>
      </p:sp>
      <p:sp>
        <p:nvSpPr>
          <p:cNvPr id="79" name="矩形 78"/>
          <p:cNvSpPr/>
          <p:nvPr/>
        </p:nvSpPr>
        <p:spPr>
          <a:xfrm>
            <a:off x="7062178" y="3228142"/>
            <a:ext cx="1031116" cy="261642"/>
          </a:xfrm>
          <a:prstGeom prst="rect">
            <a:avLst/>
          </a:prstGeom>
        </p:spPr>
        <p:txBody>
          <a:bodyPr wrap="none" lIns="91472" tIns="45736" rIns="91472" bIns="45736">
            <a:spAutoFit/>
          </a:bodyPr>
          <a:lstStyle/>
          <a:p>
            <a:r>
              <a:rPr lang="zh-CN" altLang="en-US" sz="1100" dirty="0">
                <a:latin typeface="微软雅黑" panose="020B0503020204020204" pitchFamily="34" charset="-122"/>
                <a:ea typeface="微软雅黑" panose="020B0503020204020204" pitchFamily="34" charset="-122"/>
              </a:rPr>
              <a:t>点击添加文本</a:t>
            </a:r>
            <a:endParaRPr lang="zh-CN" altLang="en-US" sz="1100" dirty="0">
              <a:latin typeface="微软雅黑" panose="020B0503020204020204" pitchFamily="34" charset="-122"/>
              <a:ea typeface="微软雅黑" panose="020B0503020204020204" pitchFamily="34" charset="-122"/>
            </a:endParaRPr>
          </a:p>
        </p:txBody>
      </p:sp>
      <p:sp>
        <p:nvSpPr>
          <p:cNvPr id="80" name="矩形 79"/>
          <p:cNvSpPr/>
          <p:nvPr/>
        </p:nvSpPr>
        <p:spPr>
          <a:xfrm>
            <a:off x="7062178" y="3947507"/>
            <a:ext cx="1031116" cy="261642"/>
          </a:xfrm>
          <a:prstGeom prst="rect">
            <a:avLst/>
          </a:prstGeom>
        </p:spPr>
        <p:txBody>
          <a:bodyPr wrap="none" lIns="91472" tIns="45736" rIns="91472" bIns="45736">
            <a:spAutoFit/>
          </a:bodyPr>
          <a:lstStyle/>
          <a:p>
            <a:r>
              <a:rPr lang="zh-CN" altLang="en-US" sz="1100" dirty="0">
                <a:latin typeface="微软雅黑" panose="020B0503020204020204" pitchFamily="34" charset="-122"/>
                <a:ea typeface="微软雅黑" panose="020B0503020204020204" pitchFamily="34" charset="-122"/>
              </a:rPr>
              <a:t>点击添加文本</a:t>
            </a:r>
            <a:endParaRPr lang="zh-CN" altLang="en-US" sz="1100" dirty="0">
              <a:latin typeface="微软雅黑" panose="020B0503020204020204" pitchFamily="34" charset="-122"/>
              <a:ea typeface="微软雅黑" panose="020B0503020204020204" pitchFamily="34" charset="-122"/>
            </a:endParaRPr>
          </a:p>
        </p:txBody>
      </p:sp>
      <p:sp>
        <p:nvSpPr>
          <p:cNvPr id="82" name="TextBox 81"/>
          <p:cNvSpPr txBox="1"/>
          <p:nvPr/>
        </p:nvSpPr>
        <p:spPr>
          <a:xfrm>
            <a:off x="631845" y="2392467"/>
            <a:ext cx="2228971" cy="2051491"/>
          </a:xfrm>
          <a:prstGeom prst="rect">
            <a:avLst/>
          </a:prstGeom>
          <a:noFill/>
        </p:spPr>
        <p:txBody>
          <a:bodyPr wrap="square" lIns="91472" tIns="45736" rIns="91472" bIns="45736"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latin typeface="微软雅黑" panose="020B0503020204020204" pitchFamily="34" charset="-122"/>
              <a:ea typeface="微软雅黑" panose="020B0503020204020204" pitchFamily="34" charset="-122"/>
            </a:endParaRPr>
          </a:p>
          <a:p>
            <a:pPr>
              <a:lnSpc>
                <a:spcPct val="130000"/>
              </a:lnSpc>
            </a:pPr>
            <a:r>
              <a:rPr lang="zh-CN" altLang="en-US" sz="1100" dirty="0">
                <a:latin typeface="微软雅黑" panose="020B0503020204020204" pitchFamily="34" charset="-122"/>
                <a:ea typeface="微软雅黑" panose="020B0503020204020204" pitchFamily="34" charset="-122"/>
              </a:rPr>
              <a:t>      您的内容打在这里，或者通过复制您的文本后，在此框中选择粘贴，并选择只保留文字。</a:t>
            </a:r>
            <a:endParaRPr lang="zh-CN" altLang="en-US" sz="1100" dirty="0">
              <a:latin typeface="微软雅黑" panose="020B0503020204020204" pitchFamily="34" charset="-122"/>
              <a:ea typeface="微软雅黑" panose="020B0503020204020204" pitchFamily="34" charset="-122"/>
            </a:endParaRPr>
          </a:p>
        </p:txBody>
      </p:sp>
      <p:sp>
        <p:nvSpPr>
          <p:cNvPr id="88" name="圆角矩形 87"/>
          <p:cNvSpPr/>
          <p:nvPr/>
        </p:nvSpPr>
        <p:spPr>
          <a:xfrm>
            <a:off x="527361" y="1758318"/>
            <a:ext cx="2448272" cy="2973672"/>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918732" y="1982566"/>
            <a:ext cx="229144" cy="22914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250857" y="210646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2057321" y="2033457"/>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581226" y="1793763"/>
            <a:ext cx="291871" cy="29187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891069" y="183705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2428039" y="196848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2793922" y="1607340"/>
            <a:ext cx="167224" cy="16722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2589023" y="172506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p:cNvGrpSpPr/>
          <p:nvPr/>
        </p:nvGrpSpPr>
        <p:grpSpPr>
          <a:xfrm>
            <a:off x="1035141" y="1563638"/>
            <a:ext cx="1356392" cy="432536"/>
            <a:chOff x="814328" y="3219334"/>
            <a:chExt cx="1356392" cy="432536"/>
          </a:xfrm>
        </p:grpSpPr>
        <p:grpSp>
          <p:nvGrpSpPr>
            <p:cNvPr id="104" name="组合 10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6" name="圆角矩形 10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TextBox 102"/>
            <p:cNvSpPr txBox="1"/>
            <p:nvPr/>
          </p:nvSpPr>
          <p:spPr>
            <a:xfrm>
              <a:off x="831252" y="3331792"/>
              <a:ext cx="1322544"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rgbClr val="C00000"/>
                  </a:solidFill>
                </a:rPr>
                <a:t>全国发展规划</a:t>
              </a:r>
              <a:endParaRPr lang="zh-CN" altLang="en-US" dirty="0">
                <a:solidFill>
                  <a:srgbClr val="C00000"/>
                </a:solidFill>
                <a:latin typeface="+mn-ea"/>
              </a:endParaRPr>
            </a:p>
          </p:txBody>
        </p:sp>
      </p:grpSp>
      <p:sp>
        <p:nvSpPr>
          <p:cNvPr id="94" name="椭圆 93"/>
          <p:cNvSpPr/>
          <p:nvPr/>
        </p:nvSpPr>
        <p:spPr>
          <a:xfrm>
            <a:off x="1424560" y="195117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a:latin typeface="微软雅黑" panose="020B0503020204020204" pitchFamily="34" charset="-122"/>
                <a:ea typeface="微软雅黑" panose="020B0503020204020204" pitchFamily="34" charset="-122"/>
              </a:rPr>
              <a:t>销售</a:t>
            </a:r>
            <a:r>
              <a:rPr lang="zh-CN" altLang="en-US" sz="2000" b="1" dirty="0" smtClean="0">
                <a:latin typeface="微软雅黑" panose="020B0503020204020204" pitchFamily="34" charset="-122"/>
                <a:ea typeface="微软雅黑" panose="020B0503020204020204" pitchFamily="34" charset="-122"/>
              </a:rPr>
              <a:t>网络布局</a:t>
            </a:r>
            <a:endParaRPr lang="zh-CN" altLang="en-US" sz="1000" dirty="0">
              <a:latin typeface="微软雅黑" panose="020B0503020204020204" pitchFamily="34" charset="-122"/>
              <a:ea typeface="微软雅黑" panose="020B0503020204020204" pitchFamily="34" charset="-122"/>
            </a:endParaRPr>
          </a:p>
        </p:txBody>
      </p:sp>
      <p:sp>
        <p:nvSpPr>
          <p:cNvPr id="109" name="椭圆 108"/>
          <p:cNvSpPr/>
          <p:nvPr/>
        </p:nvSpPr>
        <p:spPr>
          <a:xfrm>
            <a:off x="690195" y="163564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250"/>
                                            <p:tgtEl>
                                              <p:spTgt spid="69"/>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250"/>
                                            <p:tgtEl>
                                              <p:spTgt spid="70"/>
                                            </p:tgtEl>
                                          </p:cBhvr>
                                        </p:animEffect>
                                      </p:childTnLst>
                                    </p:cTn>
                                  </p:par>
                                </p:childTnLst>
                              </p:cTn>
                            </p:par>
                            <p:par>
                              <p:cTn id="17" fill="hold">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left)">
                                          <p:cBhvr>
                                            <p:cTn id="26" dur="250"/>
                                            <p:tgtEl>
                                              <p:spTgt spid="71"/>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250"/>
                                            <p:tgtEl>
                                              <p:spTgt spid="72"/>
                                            </p:tgtEl>
                                          </p:cBhvr>
                                        </p:animEffect>
                                      </p:childTnLst>
                                    </p:cTn>
                                  </p:par>
                                </p:childTnLst>
                              </p:cTn>
                            </p:par>
                            <p:par>
                              <p:cTn id="31" fill="hold">
                                <p:stCondLst>
                                  <p:cond delay="3500"/>
                                </p:stCondLst>
                                <p:childTnLst>
                                  <p:par>
                                    <p:cTn id="32" presetID="47" presetClass="entr" presetSubtype="0"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anim calcmode="lin" valueType="num">
                                          <p:cBhvr>
                                            <p:cTn id="35" dur="500" fill="hold"/>
                                            <p:tgtEl>
                                              <p:spTgt spid="78"/>
                                            </p:tgtEl>
                                            <p:attrNameLst>
                                              <p:attrName>ppt_x</p:attrName>
                                            </p:attrNameLst>
                                          </p:cBhvr>
                                          <p:tavLst>
                                            <p:tav tm="0">
                                              <p:val>
                                                <p:strVal val="#ppt_x"/>
                                              </p:val>
                                            </p:tav>
                                            <p:tav tm="100000">
                                              <p:val>
                                                <p:strVal val="#ppt_x"/>
                                              </p:val>
                                            </p:tav>
                                          </p:tavLst>
                                        </p:anim>
                                        <p:anim calcmode="lin" valueType="num">
                                          <p:cBhvr>
                                            <p:cTn id="36" dur="500" fill="hold"/>
                                            <p:tgtEl>
                                              <p:spTgt spid="7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left)">
                                          <p:cBhvr>
                                            <p:cTn id="40" dur="250"/>
                                            <p:tgtEl>
                                              <p:spTgt spid="73"/>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250"/>
                                            <p:tgtEl>
                                              <p:spTgt spid="74"/>
                                            </p:tgtEl>
                                          </p:cBhvr>
                                        </p:animEffect>
                                      </p:childTnLst>
                                    </p:cTn>
                                  </p:par>
                                </p:childTnLst>
                              </p:cTn>
                            </p:par>
                            <p:par>
                              <p:cTn id="45" fill="hold">
                                <p:stCondLst>
                                  <p:cond delay="5000"/>
                                </p:stCondLst>
                                <p:childTnLst>
                                  <p:par>
                                    <p:cTn id="46" presetID="47" presetClass="entr" presetSubtype="0"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22" presetClass="entr" presetSubtype="8"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250"/>
                                            <p:tgtEl>
                                              <p:spTgt spid="7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250"/>
                                            <p:tgtEl>
                                              <p:spTgt spid="76"/>
                                            </p:tgtEl>
                                          </p:cBhvr>
                                        </p:animEffect>
                                      </p:childTnLst>
                                    </p:cTn>
                                  </p:par>
                                </p:childTnLst>
                              </p:cTn>
                            </p:par>
                            <p:par>
                              <p:cTn id="59" fill="hold">
                                <p:stCondLst>
                                  <p:cond delay="6500"/>
                                </p:stCondLst>
                                <p:childTnLst>
                                  <p:par>
                                    <p:cTn id="60" presetID="47" presetClass="entr" presetSubtype="0" fill="hold" grpId="0"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anim calcmode="lin" valueType="num">
                                          <p:cBhvr>
                                            <p:cTn id="63" dur="500" fill="hold"/>
                                            <p:tgtEl>
                                              <p:spTgt spid="80"/>
                                            </p:tgtEl>
                                            <p:attrNameLst>
                                              <p:attrName>ppt_x</p:attrName>
                                            </p:attrNameLst>
                                          </p:cBhvr>
                                          <p:tavLst>
                                            <p:tav tm="0">
                                              <p:val>
                                                <p:strVal val="#ppt_x"/>
                                              </p:val>
                                            </p:tav>
                                            <p:tav tm="100000">
                                              <p:val>
                                                <p:strVal val="#ppt_x"/>
                                              </p:val>
                                            </p:tav>
                                          </p:tavLst>
                                        </p:anim>
                                        <p:anim calcmode="lin" valueType="num">
                                          <p:cBhvr>
                                            <p:cTn id="64" dur="500" fill="hold"/>
                                            <p:tgtEl>
                                              <p:spTgt spid="80"/>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nodeType="afterEffect">
                                      <p:stCondLst>
                                        <p:cond delay="0"/>
                                      </p:stCondLst>
                                      <p:childTnLst>
                                        <p:set>
                                          <p:cBhvr>
                                            <p:cTn id="67" dur="1" fill="hold">
                                              <p:stCondLst>
                                                <p:cond delay="0"/>
                                              </p:stCondLst>
                                            </p:cTn>
                                            <p:tgtEl>
                                              <p:spTgt spid="101"/>
                                            </p:tgtEl>
                                            <p:attrNameLst>
                                              <p:attrName>style.visibility</p:attrName>
                                            </p:attrNameLst>
                                          </p:cBhvr>
                                          <p:to>
                                            <p:strVal val="visible"/>
                                          </p:to>
                                        </p:set>
                                        <p:anim calcmode="lin" valueType="num">
                                          <p:cBhvr>
                                            <p:cTn id="68" dur="500" fill="hold"/>
                                            <p:tgtEl>
                                              <p:spTgt spid="101"/>
                                            </p:tgtEl>
                                            <p:attrNameLst>
                                              <p:attrName>ppt_w</p:attrName>
                                            </p:attrNameLst>
                                          </p:cBhvr>
                                          <p:tavLst>
                                            <p:tav tm="0">
                                              <p:val>
                                                <p:fltVal val="0"/>
                                              </p:val>
                                            </p:tav>
                                            <p:tav tm="100000">
                                              <p:val>
                                                <p:strVal val="#ppt_w"/>
                                              </p:val>
                                            </p:tav>
                                          </p:tavLst>
                                        </p:anim>
                                        <p:anim calcmode="lin" valueType="num">
                                          <p:cBhvr>
                                            <p:cTn id="69" dur="500" fill="hold"/>
                                            <p:tgtEl>
                                              <p:spTgt spid="101"/>
                                            </p:tgtEl>
                                            <p:attrNameLst>
                                              <p:attrName>ppt_h</p:attrName>
                                            </p:attrNameLst>
                                          </p:cBhvr>
                                          <p:tavLst>
                                            <p:tav tm="0">
                                              <p:val>
                                                <p:fltVal val="0"/>
                                              </p:val>
                                            </p:tav>
                                            <p:tav tm="100000">
                                              <p:val>
                                                <p:strVal val="#ppt_h"/>
                                              </p:val>
                                            </p:tav>
                                          </p:tavLst>
                                        </p:anim>
                                        <p:animEffect transition="in" filter="fade">
                                          <p:cBhvr>
                                            <p:cTn id="70" dur="500"/>
                                            <p:tgtEl>
                                              <p:spTgt spid="101"/>
                                            </p:tgtEl>
                                          </p:cBhvr>
                                        </p:animEffect>
                                      </p:childTnLst>
                                    </p:cTn>
                                  </p:par>
                                </p:childTnLst>
                              </p:cTn>
                            </p:par>
                            <p:par>
                              <p:cTn id="71" fill="hold">
                                <p:stCondLst>
                                  <p:cond delay="750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82"/>
                                            </p:tgtEl>
                                            <p:attrNameLst>
                                              <p:attrName>style.visibility</p:attrName>
                                            </p:attrNameLst>
                                          </p:cBhvr>
                                          <p:to>
                                            <p:strVal val="visible"/>
                                          </p:to>
                                        </p:set>
                                        <p:animEffect transition="in" filter="wipe(left)">
                                          <p:cBhvr>
                                            <p:cTn id="74" dur="50"/>
                                            <p:tgtEl>
                                              <p:spTgt spid="82"/>
                                            </p:tgtEl>
                                          </p:cBhvr>
                                        </p:animEffect>
                                      </p:childTnLst>
                                    </p:cTn>
                                  </p:par>
                                  <p:par>
                                    <p:cTn id="75" presetID="36" presetClass="emph" presetSubtype="0" fill="hold" grpId="1" nodeType="withEffect">
                                      <p:stCondLst>
                                        <p:cond delay="0"/>
                                      </p:stCondLst>
                                      <p:iterate type="lt">
                                        <p:tmPct val="30000"/>
                                      </p:iterate>
                                      <p:childTnLst>
                                        <p:animScale>
                                          <p:cBhvr>
                                            <p:cTn id="76" dur="25" autoRev="1" fill="hold">
                                              <p:stCondLst>
                                                <p:cond delay="0"/>
                                              </p:stCondLst>
                                            </p:cTn>
                                            <p:tgtEl>
                                              <p:spTgt spid="82"/>
                                            </p:tgtEl>
                                          </p:cBhvr>
                                          <p:to x="80000" y="100000"/>
                                        </p:animScale>
                                        <p:anim by="(#ppt_w*0.10)" calcmode="lin" valueType="num">
                                          <p:cBhvr>
                                            <p:cTn id="77" dur="25" autoRev="1" fill="hold">
                                              <p:stCondLst>
                                                <p:cond delay="0"/>
                                              </p:stCondLst>
                                            </p:cTn>
                                            <p:tgtEl>
                                              <p:spTgt spid="82"/>
                                            </p:tgtEl>
                                            <p:attrNameLst>
                                              <p:attrName>ppt_x</p:attrName>
                                            </p:attrNameLst>
                                          </p:cBhvr>
                                        </p:anim>
                                        <p:anim by="(-#ppt_w*0.10)" calcmode="lin" valueType="num">
                                          <p:cBhvr>
                                            <p:cTn id="78" dur="25" autoRev="1" fill="hold">
                                              <p:stCondLst>
                                                <p:cond delay="0"/>
                                              </p:stCondLst>
                                            </p:cTn>
                                            <p:tgtEl>
                                              <p:spTgt spid="82"/>
                                            </p:tgtEl>
                                            <p:attrNameLst>
                                              <p:attrName>ppt_y</p:attrName>
                                            </p:attrNameLst>
                                          </p:cBhvr>
                                        </p:anim>
                                        <p:animRot by="-480000">
                                          <p:cBhvr>
                                            <p:cTn id="79" dur="25" autoRev="1" fill="hold">
                                              <p:stCondLst>
                                                <p:cond delay="0"/>
                                              </p:stCondLst>
                                            </p:cTn>
                                            <p:tgtEl>
                                              <p:spTgt spid="82"/>
                                            </p:tgtEl>
                                            <p:attrNameLst>
                                              <p:attrName>r</p:attrName>
                                            </p:attrNameLst>
                                          </p:cBhvr>
                                        </p:animRot>
                                      </p:childTnLst>
                                    </p:cTn>
                                  </p:par>
                                  <p:par>
                                    <p:cTn id="80" presetID="21" presetClass="entr" presetSubtype="1"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heel(1)">
                                          <p:cBhvr>
                                            <p:cTn id="82" dur="1000"/>
                                            <p:tgtEl>
                                              <p:spTgt spid="88"/>
                                            </p:tgtEl>
                                          </p:cBhvr>
                                        </p:animEffect>
                                      </p:childTnLst>
                                    </p:cTn>
                                  </p:par>
                                  <p:par>
                                    <p:cTn id="83" presetID="53" presetClass="entr" presetSubtype="16" fill="hold" grpId="0" nodeType="withEffect">
                                      <p:stCondLst>
                                        <p:cond delay="400"/>
                                      </p:stCondLst>
                                      <p:childTnLst>
                                        <p:set>
                                          <p:cBhvr>
                                            <p:cTn id="84" dur="1" fill="hold">
                                              <p:stCondLst>
                                                <p:cond delay="0"/>
                                              </p:stCondLst>
                                            </p:cTn>
                                            <p:tgtEl>
                                              <p:spTgt spid="92"/>
                                            </p:tgtEl>
                                            <p:attrNameLst>
                                              <p:attrName>style.visibility</p:attrName>
                                            </p:attrNameLst>
                                          </p:cBhvr>
                                          <p:to>
                                            <p:strVal val="visible"/>
                                          </p:to>
                                        </p:set>
                                        <p:anim calcmode="lin" valueType="num">
                                          <p:cBhvr>
                                            <p:cTn id="85" dur="1000" fill="hold"/>
                                            <p:tgtEl>
                                              <p:spTgt spid="92"/>
                                            </p:tgtEl>
                                            <p:attrNameLst>
                                              <p:attrName>ppt_w</p:attrName>
                                            </p:attrNameLst>
                                          </p:cBhvr>
                                          <p:tavLst>
                                            <p:tav tm="0">
                                              <p:val>
                                                <p:fltVal val="0"/>
                                              </p:val>
                                            </p:tav>
                                            <p:tav tm="100000">
                                              <p:val>
                                                <p:strVal val="#ppt_w"/>
                                              </p:val>
                                            </p:tav>
                                          </p:tavLst>
                                        </p:anim>
                                        <p:anim calcmode="lin" valueType="num">
                                          <p:cBhvr>
                                            <p:cTn id="86" dur="1000" fill="hold"/>
                                            <p:tgtEl>
                                              <p:spTgt spid="92"/>
                                            </p:tgtEl>
                                            <p:attrNameLst>
                                              <p:attrName>ppt_h</p:attrName>
                                            </p:attrNameLst>
                                          </p:cBhvr>
                                          <p:tavLst>
                                            <p:tav tm="0">
                                              <p:val>
                                                <p:fltVal val="0"/>
                                              </p:val>
                                            </p:tav>
                                            <p:tav tm="100000">
                                              <p:val>
                                                <p:strVal val="#ppt_h"/>
                                              </p:val>
                                            </p:tav>
                                          </p:tavLst>
                                        </p:anim>
                                        <p:animEffect transition="in" filter="fade">
                                          <p:cBhvr>
                                            <p:cTn id="87" dur="1000"/>
                                            <p:tgtEl>
                                              <p:spTgt spid="92"/>
                                            </p:tgtEl>
                                          </p:cBhvr>
                                        </p:animEffect>
                                      </p:childTnLst>
                                    </p:cTn>
                                  </p:par>
                                  <p:par>
                                    <p:cTn id="88" presetID="53" presetClass="entr" presetSubtype="16" fill="hold" grpId="0" nodeType="withEffect">
                                      <p:stCondLst>
                                        <p:cond delay="200"/>
                                      </p:stCondLst>
                                      <p:childTnLst>
                                        <p:set>
                                          <p:cBhvr>
                                            <p:cTn id="89" dur="1" fill="hold">
                                              <p:stCondLst>
                                                <p:cond delay="0"/>
                                              </p:stCondLst>
                                            </p:cTn>
                                            <p:tgtEl>
                                              <p:spTgt spid="93"/>
                                            </p:tgtEl>
                                            <p:attrNameLst>
                                              <p:attrName>style.visibility</p:attrName>
                                            </p:attrNameLst>
                                          </p:cBhvr>
                                          <p:to>
                                            <p:strVal val="visible"/>
                                          </p:to>
                                        </p:set>
                                        <p:anim calcmode="lin" valueType="num">
                                          <p:cBhvr>
                                            <p:cTn id="90" dur="500" fill="hold"/>
                                            <p:tgtEl>
                                              <p:spTgt spid="93"/>
                                            </p:tgtEl>
                                            <p:attrNameLst>
                                              <p:attrName>ppt_w</p:attrName>
                                            </p:attrNameLst>
                                          </p:cBhvr>
                                          <p:tavLst>
                                            <p:tav tm="0">
                                              <p:val>
                                                <p:fltVal val="0"/>
                                              </p:val>
                                            </p:tav>
                                            <p:tav tm="100000">
                                              <p:val>
                                                <p:strVal val="#ppt_w"/>
                                              </p:val>
                                            </p:tav>
                                          </p:tavLst>
                                        </p:anim>
                                        <p:anim calcmode="lin" valueType="num">
                                          <p:cBhvr>
                                            <p:cTn id="91" dur="500" fill="hold"/>
                                            <p:tgtEl>
                                              <p:spTgt spid="93"/>
                                            </p:tgtEl>
                                            <p:attrNameLst>
                                              <p:attrName>ppt_h</p:attrName>
                                            </p:attrNameLst>
                                          </p:cBhvr>
                                          <p:tavLst>
                                            <p:tav tm="0">
                                              <p:val>
                                                <p:fltVal val="0"/>
                                              </p:val>
                                            </p:tav>
                                            <p:tav tm="100000">
                                              <p:val>
                                                <p:strVal val="#ppt_h"/>
                                              </p:val>
                                            </p:tav>
                                          </p:tavLst>
                                        </p:anim>
                                        <p:animEffect transition="in" filter="fade">
                                          <p:cBhvr>
                                            <p:cTn id="92" dur="500"/>
                                            <p:tgtEl>
                                              <p:spTgt spid="93"/>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94"/>
                                            </p:tgtEl>
                                            <p:attrNameLst>
                                              <p:attrName>style.visibility</p:attrName>
                                            </p:attrNameLst>
                                          </p:cBhvr>
                                          <p:to>
                                            <p:strVal val="visible"/>
                                          </p:to>
                                        </p:set>
                                        <p:anim calcmode="lin" valueType="num">
                                          <p:cBhvr>
                                            <p:cTn id="95" dur="900" fill="hold"/>
                                            <p:tgtEl>
                                              <p:spTgt spid="94"/>
                                            </p:tgtEl>
                                            <p:attrNameLst>
                                              <p:attrName>ppt_w</p:attrName>
                                            </p:attrNameLst>
                                          </p:cBhvr>
                                          <p:tavLst>
                                            <p:tav tm="0">
                                              <p:val>
                                                <p:fltVal val="0"/>
                                              </p:val>
                                            </p:tav>
                                            <p:tav tm="100000">
                                              <p:val>
                                                <p:strVal val="#ppt_w"/>
                                              </p:val>
                                            </p:tav>
                                          </p:tavLst>
                                        </p:anim>
                                        <p:anim calcmode="lin" valueType="num">
                                          <p:cBhvr>
                                            <p:cTn id="96" dur="900" fill="hold"/>
                                            <p:tgtEl>
                                              <p:spTgt spid="94"/>
                                            </p:tgtEl>
                                            <p:attrNameLst>
                                              <p:attrName>ppt_h</p:attrName>
                                            </p:attrNameLst>
                                          </p:cBhvr>
                                          <p:tavLst>
                                            <p:tav tm="0">
                                              <p:val>
                                                <p:fltVal val="0"/>
                                              </p:val>
                                            </p:tav>
                                            <p:tav tm="100000">
                                              <p:val>
                                                <p:strVal val="#ppt_h"/>
                                              </p:val>
                                            </p:tav>
                                          </p:tavLst>
                                        </p:anim>
                                        <p:animEffect transition="in" filter="fade">
                                          <p:cBhvr>
                                            <p:cTn id="97" dur="900"/>
                                            <p:tgtEl>
                                              <p:spTgt spid="94"/>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96"/>
                                            </p:tgtEl>
                                            <p:attrNameLst>
                                              <p:attrName>style.visibility</p:attrName>
                                            </p:attrNameLst>
                                          </p:cBhvr>
                                          <p:to>
                                            <p:strVal val="visible"/>
                                          </p:to>
                                        </p:set>
                                        <p:anim calcmode="lin" valueType="num">
                                          <p:cBhvr>
                                            <p:cTn id="105" dur="600" fill="hold"/>
                                            <p:tgtEl>
                                              <p:spTgt spid="96"/>
                                            </p:tgtEl>
                                            <p:attrNameLst>
                                              <p:attrName>ppt_w</p:attrName>
                                            </p:attrNameLst>
                                          </p:cBhvr>
                                          <p:tavLst>
                                            <p:tav tm="0">
                                              <p:val>
                                                <p:fltVal val="0"/>
                                              </p:val>
                                            </p:tav>
                                            <p:tav tm="100000">
                                              <p:val>
                                                <p:strVal val="#ppt_w"/>
                                              </p:val>
                                            </p:tav>
                                          </p:tavLst>
                                        </p:anim>
                                        <p:anim calcmode="lin" valueType="num">
                                          <p:cBhvr>
                                            <p:cTn id="106" dur="600" fill="hold"/>
                                            <p:tgtEl>
                                              <p:spTgt spid="96"/>
                                            </p:tgtEl>
                                            <p:attrNameLst>
                                              <p:attrName>ppt_h</p:attrName>
                                            </p:attrNameLst>
                                          </p:cBhvr>
                                          <p:tavLst>
                                            <p:tav tm="0">
                                              <p:val>
                                                <p:fltVal val="0"/>
                                              </p:val>
                                            </p:tav>
                                            <p:tav tm="100000">
                                              <p:val>
                                                <p:strVal val="#ppt_h"/>
                                              </p:val>
                                            </p:tav>
                                          </p:tavLst>
                                        </p:anim>
                                        <p:animEffect transition="in" filter="fade">
                                          <p:cBhvr>
                                            <p:cTn id="107" dur="600"/>
                                            <p:tgtEl>
                                              <p:spTgt spid="96"/>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97"/>
                                            </p:tgtEl>
                                            <p:attrNameLst>
                                              <p:attrName>style.visibility</p:attrName>
                                            </p:attrNameLst>
                                          </p:cBhvr>
                                          <p:to>
                                            <p:strVal val="visible"/>
                                          </p:to>
                                        </p:set>
                                        <p:anim calcmode="lin" valueType="num">
                                          <p:cBhvr>
                                            <p:cTn id="110" dur="700" fill="hold"/>
                                            <p:tgtEl>
                                              <p:spTgt spid="97"/>
                                            </p:tgtEl>
                                            <p:attrNameLst>
                                              <p:attrName>ppt_w</p:attrName>
                                            </p:attrNameLst>
                                          </p:cBhvr>
                                          <p:tavLst>
                                            <p:tav tm="0">
                                              <p:val>
                                                <p:fltVal val="0"/>
                                              </p:val>
                                            </p:tav>
                                            <p:tav tm="100000">
                                              <p:val>
                                                <p:strVal val="#ppt_w"/>
                                              </p:val>
                                            </p:tav>
                                          </p:tavLst>
                                        </p:anim>
                                        <p:anim calcmode="lin" valueType="num">
                                          <p:cBhvr>
                                            <p:cTn id="111" dur="700" fill="hold"/>
                                            <p:tgtEl>
                                              <p:spTgt spid="97"/>
                                            </p:tgtEl>
                                            <p:attrNameLst>
                                              <p:attrName>ppt_h</p:attrName>
                                            </p:attrNameLst>
                                          </p:cBhvr>
                                          <p:tavLst>
                                            <p:tav tm="0">
                                              <p:val>
                                                <p:fltVal val="0"/>
                                              </p:val>
                                            </p:tav>
                                            <p:tav tm="100000">
                                              <p:val>
                                                <p:strVal val="#ppt_h"/>
                                              </p:val>
                                            </p:tav>
                                          </p:tavLst>
                                        </p:anim>
                                        <p:animEffect transition="in" filter="fade">
                                          <p:cBhvr>
                                            <p:cTn id="112" dur="700"/>
                                            <p:tgtEl>
                                              <p:spTgt spid="97"/>
                                            </p:tgtEl>
                                          </p:cBhvr>
                                        </p:animEffect>
                                      </p:childTnLst>
                                    </p:cTn>
                                  </p:par>
                                  <p:par>
                                    <p:cTn id="113" presetID="53" presetClass="entr" presetSubtype="16" fill="hold" grpId="0" nodeType="withEffect">
                                      <p:stCondLst>
                                        <p:cond delay="400"/>
                                      </p:stCondLst>
                                      <p:childTnLst>
                                        <p:set>
                                          <p:cBhvr>
                                            <p:cTn id="114" dur="1" fill="hold">
                                              <p:stCondLst>
                                                <p:cond delay="0"/>
                                              </p:stCondLst>
                                            </p:cTn>
                                            <p:tgtEl>
                                              <p:spTgt spid="98"/>
                                            </p:tgtEl>
                                            <p:attrNameLst>
                                              <p:attrName>style.visibility</p:attrName>
                                            </p:attrNameLst>
                                          </p:cBhvr>
                                          <p:to>
                                            <p:strVal val="visible"/>
                                          </p:to>
                                        </p:set>
                                        <p:anim calcmode="lin" valueType="num">
                                          <p:cBhvr>
                                            <p:cTn id="115" dur="1000" fill="hold"/>
                                            <p:tgtEl>
                                              <p:spTgt spid="98"/>
                                            </p:tgtEl>
                                            <p:attrNameLst>
                                              <p:attrName>ppt_w</p:attrName>
                                            </p:attrNameLst>
                                          </p:cBhvr>
                                          <p:tavLst>
                                            <p:tav tm="0">
                                              <p:val>
                                                <p:fltVal val="0"/>
                                              </p:val>
                                            </p:tav>
                                            <p:tav tm="100000">
                                              <p:val>
                                                <p:strVal val="#ppt_w"/>
                                              </p:val>
                                            </p:tav>
                                          </p:tavLst>
                                        </p:anim>
                                        <p:anim calcmode="lin" valueType="num">
                                          <p:cBhvr>
                                            <p:cTn id="116" dur="1000" fill="hold"/>
                                            <p:tgtEl>
                                              <p:spTgt spid="98"/>
                                            </p:tgtEl>
                                            <p:attrNameLst>
                                              <p:attrName>ppt_h</p:attrName>
                                            </p:attrNameLst>
                                          </p:cBhvr>
                                          <p:tavLst>
                                            <p:tav tm="0">
                                              <p:val>
                                                <p:fltVal val="0"/>
                                              </p:val>
                                            </p:tav>
                                            <p:tav tm="100000">
                                              <p:val>
                                                <p:strVal val="#ppt_h"/>
                                              </p:val>
                                            </p:tav>
                                          </p:tavLst>
                                        </p:anim>
                                        <p:animEffect transition="in" filter="fade">
                                          <p:cBhvr>
                                            <p:cTn id="117" dur="1000"/>
                                            <p:tgtEl>
                                              <p:spTgt spid="9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99"/>
                                            </p:tgtEl>
                                            <p:attrNameLst>
                                              <p:attrName>style.visibility</p:attrName>
                                            </p:attrNameLst>
                                          </p:cBhvr>
                                          <p:to>
                                            <p:strVal val="visible"/>
                                          </p:to>
                                        </p:set>
                                        <p:anim calcmode="lin" valueType="num">
                                          <p:cBhvr>
                                            <p:cTn id="120" dur="700" fill="hold"/>
                                            <p:tgtEl>
                                              <p:spTgt spid="99"/>
                                            </p:tgtEl>
                                            <p:attrNameLst>
                                              <p:attrName>ppt_w</p:attrName>
                                            </p:attrNameLst>
                                          </p:cBhvr>
                                          <p:tavLst>
                                            <p:tav tm="0">
                                              <p:val>
                                                <p:fltVal val="0"/>
                                              </p:val>
                                            </p:tav>
                                            <p:tav tm="100000">
                                              <p:val>
                                                <p:strVal val="#ppt_w"/>
                                              </p:val>
                                            </p:tav>
                                          </p:tavLst>
                                        </p:anim>
                                        <p:anim calcmode="lin" valueType="num">
                                          <p:cBhvr>
                                            <p:cTn id="121" dur="700" fill="hold"/>
                                            <p:tgtEl>
                                              <p:spTgt spid="99"/>
                                            </p:tgtEl>
                                            <p:attrNameLst>
                                              <p:attrName>ppt_h</p:attrName>
                                            </p:attrNameLst>
                                          </p:cBhvr>
                                          <p:tavLst>
                                            <p:tav tm="0">
                                              <p:val>
                                                <p:fltVal val="0"/>
                                              </p:val>
                                            </p:tav>
                                            <p:tav tm="100000">
                                              <p:val>
                                                <p:strVal val="#ppt_h"/>
                                              </p:val>
                                            </p:tav>
                                          </p:tavLst>
                                        </p:anim>
                                        <p:animEffect transition="in" filter="fade">
                                          <p:cBhvr>
                                            <p:cTn id="122" dur="700"/>
                                            <p:tgtEl>
                                              <p:spTgt spid="99"/>
                                            </p:tgtEl>
                                          </p:cBhvr>
                                        </p:animEffect>
                                      </p:childTnLst>
                                    </p:cTn>
                                  </p:par>
                                  <p:par>
                                    <p:cTn id="123" presetID="53" presetClass="entr" presetSubtype="16" fill="hold" grpId="0" nodeType="withEffect">
                                      <p:stCondLst>
                                        <p:cond delay="200"/>
                                      </p:stCondLst>
                                      <p:childTnLst>
                                        <p:set>
                                          <p:cBhvr>
                                            <p:cTn id="124" dur="1" fill="hold">
                                              <p:stCondLst>
                                                <p:cond delay="0"/>
                                              </p:stCondLst>
                                            </p:cTn>
                                            <p:tgtEl>
                                              <p:spTgt spid="100"/>
                                            </p:tgtEl>
                                            <p:attrNameLst>
                                              <p:attrName>style.visibility</p:attrName>
                                            </p:attrNameLst>
                                          </p:cBhvr>
                                          <p:to>
                                            <p:strVal val="visible"/>
                                          </p:to>
                                        </p:set>
                                        <p:anim calcmode="lin" valueType="num">
                                          <p:cBhvr>
                                            <p:cTn id="125" dur="800" fill="hold"/>
                                            <p:tgtEl>
                                              <p:spTgt spid="100"/>
                                            </p:tgtEl>
                                            <p:attrNameLst>
                                              <p:attrName>ppt_w</p:attrName>
                                            </p:attrNameLst>
                                          </p:cBhvr>
                                          <p:tavLst>
                                            <p:tav tm="0">
                                              <p:val>
                                                <p:fltVal val="0"/>
                                              </p:val>
                                            </p:tav>
                                            <p:tav tm="100000">
                                              <p:val>
                                                <p:strVal val="#ppt_w"/>
                                              </p:val>
                                            </p:tav>
                                          </p:tavLst>
                                        </p:anim>
                                        <p:anim calcmode="lin" valueType="num">
                                          <p:cBhvr>
                                            <p:cTn id="126" dur="800" fill="hold"/>
                                            <p:tgtEl>
                                              <p:spTgt spid="100"/>
                                            </p:tgtEl>
                                            <p:attrNameLst>
                                              <p:attrName>ppt_h</p:attrName>
                                            </p:attrNameLst>
                                          </p:cBhvr>
                                          <p:tavLst>
                                            <p:tav tm="0">
                                              <p:val>
                                                <p:fltVal val="0"/>
                                              </p:val>
                                            </p:tav>
                                            <p:tav tm="100000">
                                              <p:val>
                                                <p:strVal val="#ppt_h"/>
                                              </p:val>
                                            </p:tav>
                                          </p:tavLst>
                                        </p:anim>
                                        <p:animEffect transition="in" filter="fade">
                                          <p:cBhvr>
                                            <p:cTn id="127" dur="800"/>
                                            <p:tgtEl>
                                              <p:spTgt spid="100"/>
                                            </p:tgtEl>
                                          </p:cBhvr>
                                        </p:animEffect>
                                      </p:childTnLst>
                                    </p:cTn>
                                  </p:par>
                                  <p:par>
                                    <p:cTn id="128" presetID="53" presetClass="entr" presetSubtype="16" fill="hold" grpId="0" nodeType="withEffect">
                                      <p:stCondLst>
                                        <p:cond delay="400"/>
                                      </p:stCondLst>
                                      <p:childTnLst>
                                        <p:set>
                                          <p:cBhvr>
                                            <p:cTn id="129" dur="1" fill="hold">
                                              <p:stCondLst>
                                                <p:cond delay="0"/>
                                              </p:stCondLst>
                                            </p:cTn>
                                            <p:tgtEl>
                                              <p:spTgt spid="109"/>
                                            </p:tgtEl>
                                            <p:attrNameLst>
                                              <p:attrName>style.visibility</p:attrName>
                                            </p:attrNameLst>
                                          </p:cBhvr>
                                          <p:to>
                                            <p:strVal val="visible"/>
                                          </p:to>
                                        </p:set>
                                        <p:anim calcmode="lin" valueType="num">
                                          <p:cBhvr>
                                            <p:cTn id="130" dur="900" fill="hold"/>
                                            <p:tgtEl>
                                              <p:spTgt spid="109"/>
                                            </p:tgtEl>
                                            <p:attrNameLst>
                                              <p:attrName>ppt_w</p:attrName>
                                            </p:attrNameLst>
                                          </p:cBhvr>
                                          <p:tavLst>
                                            <p:tav tm="0">
                                              <p:val>
                                                <p:fltVal val="0"/>
                                              </p:val>
                                            </p:tav>
                                            <p:tav tm="100000">
                                              <p:val>
                                                <p:strVal val="#ppt_w"/>
                                              </p:val>
                                            </p:tav>
                                          </p:tavLst>
                                        </p:anim>
                                        <p:anim calcmode="lin" valueType="num">
                                          <p:cBhvr>
                                            <p:cTn id="131" dur="900" fill="hold"/>
                                            <p:tgtEl>
                                              <p:spTgt spid="109"/>
                                            </p:tgtEl>
                                            <p:attrNameLst>
                                              <p:attrName>ppt_h</p:attrName>
                                            </p:attrNameLst>
                                          </p:cBhvr>
                                          <p:tavLst>
                                            <p:tav tm="0">
                                              <p:val>
                                                <p:fltVal val="0"/>
                                              </p:val>
                                            </p:tav>
                                            <p:tav tm="100000">
                                              <p:val>
                                                <p:strVal val="#ppt_h"/>
                                              </p:val>
                                            </p:tav>
                                          </p:tavLst>
                                        </p:anim>
                                        <p:animEffect transition="in" filter="fade">
                                          <p:cBhvr>
                                            <p:cTn id="132" dur="9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2" grpId="0"/>
          <p:bldP spid="82" grpId="1"/>
          <p:bldP spid="88" grpId="0" animBg="1"/>
          <p:bldP spid="92" grpId="0" animBg="1"/>
          <p:bldP spid="93" grpId="0" animBg="1"/>
          <p:bldP spid="95" grpId="0" animBg="1"/>
          <p:bldP spid="96" grpId="0" animBg="1"/>
          <p:bldP spid="97" grpId="0" animBg="1"/>
          <p:bldP spid="98" grpId="0" animBg="1"/>
          <p:bldP spid="99" grpId="0" animBg="1"/>
          <p:bldP spid="100" grpId="0" animBg="1"/>
          <p:bldP spid="94" grpId="0" animBg="1"/>
          <p:bldP spid="10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250"/>
                                            <p:tgtEl>
                                              <p:spTgt spid="69"/>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250"/>
                                            <p:tgtEl>
                                              <p:spTgt spid="70"/>
                                            </p:tgtEl>
                                          </p:cBhvr>
                                        </p:animEffect>
                                      </p:childTnLst>
                                    </p:cTn>
                                  </p:par>
                                </p:childTnLst>
                              </p:cTn>
                            </p:par>
                            <p:par>
                              <p:cTn id="17" fill="hold">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left)">
                                          <p:cBhvr>
                                            <p:cTn id="26" dur="250"/>
                                            <p:tgtEl>
                                              <p:spTgt spid="71"/>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250"/>
                                            <p:tgtEl>
                                              <p:spTgt spid="72"/>
                                            </p:tgtEl>
                                          </p:cBhvr>
                                        </p:animEffect>
                                      </p:childTnLst>
                                    </p:cTn>
                                  </p:par>
                                </p:childTnLst>
                              </p:cTn>
                            </p:par>
                            <p:par>
                              <p:cTn id="31" fill="hold">
                                <p:stCondLst>
                                  <p:cond delay="3500"/>
                                </p:stCondLst>
                                <p:childTnLst>
                                  <p:par>
                                    <p:cTn id="32" presetID="47" presetClass="entr" presetSubtype="0"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anim calcmode="lin" valueType="num">
                                          <p:cBhvr>
                                            <p:cTn id="35" dur="500" fill="hold"/>
                                            <p:tgtEl>
                                              <p:spTgt spid="78"/>
                                            </p:tgtEl>
                                            <p:attrNameLst>
                                              <p:attrName>ppt_x</p:attrName>
                                            </p:attrNameLst>
                                          </p:cBhvr>
                                          <p:tavLst>
                                            <p:tav tm="0">
                                              <p:val>
                                                <p:strVal val="#ppt_x"/>
                                              </p:val>
                                            </p:tav>
                                            <p:tav tm="100000">
                                              <p:val>
                                                <p:strVal val="#ppt_x"/>
                                              </p:val>
                                            </p:tav>
                                          </p:tavLst>
                                        </p:anim>
                                        <p:anim calcmode="lin" valueType="num">
                                          <p:cBhvr>
                                            <p:cTn id="36" dur="500" fill="hold"/>
                                            <p:tgtEl>
                                              <p:spTgt spid="7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left)">
                                          <p:cBhvr>
                                            <p:cTn id="40" dur="250"/>
                                            <p:tgtEl>
                                              <p:spTgt spid="73"/>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250"/>
                                            <p:tgtEl>
                                              <p:spTgt spid="74"/>
                                            </p:tgtEl>
                                          </p:cBhvr>
                                        </p:animEffect>
                                      </p:childTnLst>
                                    </p:cTn>
                                  </p:par>
                                </p:childTnLst>
                              </p:cTn>
                            </p:par>
                            <p:par>
                              <p:cTn id="45" fill="hold">
                                <p:stCondLst>
                                  <p:cond delay="5000"/>
                                </p:stCondLst>
                                <p:childTnLst>
                                  <p:par>
                                    <p:cTn id="46" presetID="47" presetClass="entr" presetSubtype="0"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22" presetClass="entr" presetSubtype="8"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250"/>
                                            <p:tgtEl>
                                              <p:spTgt spid="7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250"/>
                                            <p:tgtEl>
                                              <p:spTgt spid="76"/>
                                            </p:tgtEl>
                                          </p:cBhvr>
                                        </p:animEffect>
                                      </p:childTnLst>
                                    </p:cTn>
                                  </p:par>
                                </p:childTnLst>
                              </p:cTn>
                            </p:par>
                            <p:par>
                              <p:cTn id="59" fill="hold">
                                <p:stCondLst>
                                  <p:cond delay="6500"/>
                                </p:stCondLst>
                                <p:childTnLst>
                                  <p:par>
                                    <p:cTn id="60" presetID="47" presetClass="entr" presetSubtype="0" fill="hold" grpId="0"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anim calcmode="lin" valueType="num">
                                          <p:cBhvr>
                                            <p:cTn id="63" dur="500" fill="hold"/>
                                            <p:tgtEl>
                                              <p:spTgt spid="80"/>
                                            </p:tgtEl>
                                            <p:attrNameLst>
                                              <p:attrName>ppt_x</p:attrName>
                                            </p:attrNameLst>
                                          </p:cBhvr>
                                          <p:tavLst>
                                            <p:tav tm="0">
                                              <p:val>
                                                <p:strVal val="#ppt_x"/>
                                              </p:val>
                                            </p:tav>
                                            <p:tav tm="100000">
                                              <p:val>
                                                <p:strVal val="#ppt_x"/>
                                              </p:val>
                                            </p:tav>
                                          </p:tavLst>
                                        </p:anim>
                                        <p:anim calcmode="lin" valueType="num">
                                          <p:cBhvr>
                                            <p:cTn id="64" dur="500" fill="hold"/>
                                            <p:tgtEl>
                                              <p:spTgt spid="80"/>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nodeType="afterEffect">
                                      <p:stCondLst>
                                        <p:cond delay="0"/>
                                      </p:stCondLst>
                                      <p:childTnLst>
                                        <p:set>
                                          <p:cBhvr>
                                            <p:cTn id="67" dur="1" fill="hold">
                                              <p:stCondLst>
                                                <p:cond delay="0"/>
                                              </p:stCondLst>
                                            </p:cTn>
                                            <p:tgtEl>
                                              <p:spTgt spid="101"/>
                                            </p:tgtEl>
                                            <p:attrNameLst>
                                              <p:attrName>style.visibility</p:attrName>
                                            </p:attrNameLst>
                                          </p:cBhvr>
                                          <p:to>
                                            <p:strVal val="visible"/>
                                          </p:to>
                                        </p:set>
                                        <p:anim calcmode="lin" valueType="num">
                                          <p:cBhvr>
                                            <p:cTn id="68" dur="500" fill="hold"/>
                                            <p:tgtEl>
                                              <p:spTgt spid="101"/>
                                            </p:tgtEl>
                                            <p:attrNameLst>
                                              <p:attrName>ppt_w</p:attrName>
                                            </p:attrNameLst>
                                          </p:cBhvr>
                                          <p:tavLst>
                                            <p:tav tm="0">
                                              <p:val>
                                                <p:fltVal val="0"/>
                                              </p:val>
                                            </p:tav>
                                            <p:tav tm="100000">
                                              <p:val>
                                                <p:strVal val="#ppt_w"/>
                                              </p:val>
                                            </p:tav>
                                          </p:tavLst>
                                        </p:anim>
                                        <p:anim calcmode="lin" valueType="num">
                                          <p:cBhvr>
                                            <p:cTn id="69" dur="500" fill="hold"/>
                                            <p:tgtEl>
                                              <p:spTgt spid="101"/>
                                            </p:tgtEl>
                                            <p:attrNameLst>
                                              <p:attrName>ppt_h</p:attrName>
                                            </p:attrNameLst>
                                          </p:cBhvr>
                                          <p:tavLst>
                                            <p:tav tm="0">
                                              <p:val>
                                                <p:fltVal val="0"/>
                                              </p:val>
                                            </p:tav>
                                            <p:tav tm="100000">
                                              <p:val>
                                                <p:strVal val="#ppt_h"/>
                                              </p:val>
                                            </p:tav>
                                          </p:tavLst>
                                        </p:anim>
                                        <p:animEffect transition="in" filter="fade">
                                          <p:cBhvr>
                                            <p:cTn id="70" dur="500"/>
                                            <p:tgtEl>
                                              <p:spTgt spid="101"/>
                                            </p:tgtEl>
                                          </p:cBhvr>
                                        </p:animEffect>
                                      </p:childTnLst>
                                    </p:cTn>
                                  </p:par>
                                </p:childTnLst>
                              </p:cTn>
                            </p:par>
                            <p:par>
                              <p:cTn id="71" fill="hold">
                                <p:stCondLst>
                                  <p:cond delay="750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82"/>
                                            </p:tgtEl>
                                            <p:attrNameLst>
                                              <p:attrName>style.visibility</p:attrName>
                                            </p:attrNameLst>
                                          </p:cBhvr>
                                          <p:to>
                                            <p:strVal val="visible"/>
                                          </p:to>
                                        </p:set>
                                        <p:animEffect transition="in" filter="wipe(left)">
                                          <p:cBhvr>
                                            <p:cTn id="74" dur="50"/>
                                            <p:tgtEl>
                                              <p:spTgt spid="82"/>
                                            </p:tgtEl>
                                          </p:cBhvr>
                                        </p:animEffect>
                                      </p:childTnLst>
                                    </p:cTn>
                                  </p:par>
                                  <p:par>
                                    <p:cTn id="75" presetID="36" presetClass="emph" presetSubtype="0" fill="hold" grpId="1" nodeType="withEffect">
                                      <p:stCondLst>
                                        <p:cond delay="0"/>
                                      </p:stCondLst>
                                      <p:iterate type="lt">
                                        <p:tmPct val="30000"/>
                                      </p:iterate>
                                      <p:childTnLst>
                                        <p:animScale>
                                          <p:cBhvr>
                                            <p:cTn id="76" dur="25" autoRev="1" fill="hold">
                                              <p:stCondLst>
                                                <p:cond delay="0"/>
                                              </p:stCondLst>
                                            </p:cTn>
                                            <p:tgtEl>
                                              <p:spTgt spid="82"/>
                                            </p:tgtEl>
                                          </p:cBhvr>
                                          <p:to x="80000" y="100000"/>
                                        </p:animScale>
                                        <p:anim by="(#ppt_w*0.10)" calcmode="lin" valueType="num">
                                          <p:cBhvr>
                                            <p:cTn id="77" dur="25" autoRev="1" fill="hold">
                                              <p:stCondLst>
                                                <p:cond delay="0"/>
                                              </p:stCondLst>
                                            </p:cTn>
                                            <p:tgtEl>
                                              <p:spTgt spid="82"/>
                                            </p:tgtEl>
                                            <p:attrNameLst>
                                              <p:attrName>ppt_x</p:attrName>
                                            </p:attrNameLst>
                                          </p:cBhvr>
                                        </p:anim>
                                        <p:anim by="(-#ppt_w*0.10)" calcmode="lin" valueType="num">
                                          <p:cBhvr>
                                            <p:cTn id="78" dur="25" autoRev="1" fill="hold">
                                              <p:stCondLst>
                                                <p:cond delay="0"/>
                                              </p:stCondLst>
                                            </p:cTn>
                                            <p:tgtEl>
                                              <p:spTgt spid="82"/>
                                            </p:tgtEl>
                                            <p:attrNameLst>
                                              <p:attrName>ppt_y</p:attrName>
                                            </p:attrNameLst>
                                          </p:cBhvr>
                                        </p:anim>
                                        <p:animRot by="-480000">
                                          <p:cBhvr>
                                            <p:cTn id="79" dur="25" autoRev="1" fill="hold">
                                              <p:stCondLst>
                                                <p:cond delay="0"/>
                                              </p:stCondLst>
                                            </p:cTn>
                                            <p:tgtEl>
                                              <p:spTgt spid="82"/>
                                            </p:tgtEl>
                                            <p:attrNameLst>
                                              <p:attrName>r</p:attrName>
                                            </p:attrNameLst>
                                          </p:cBhvr>
                                        </p:animRot>
                                      </p:childTnLst>
                                    </p:cTn>
                                  </p:par>
                                  <p:par>
                                    <p:cTn id="80" presetID="21" presetClass="entr" presetSubtype="1"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heel(1)">
                                          <p:cBhvr>
                                            <p:cTn id="82" dur="1000"/>
                                            <p:tgtEl>
                                              <p:spTgt spid="88"/>
                                            </p:tgtEl>
                                          </p:cBhvr>
                                        </p:animEffect>
                                      </p:childTnLst>
                                    </p:cTn>
                                  </p:par>
                                  <p:par>
                                    <p:cTn id="83" presetID="53" presetClass="entr" presetSubtype="16" fill="hold" grpId="0" nodeType="withEffect">
                                      <p:stCondLst>
                                        <p:cond delay="400"/>
                                      </p:stCondLst>
                                      <p:childTnLst>
                                        <p:set>
                                          <p:cBhvr>
                                            <p:cTn id="84" dur="1" fill="hold">
                                              <p:stCondLst>
                                                <p:cond delay="0"/>
                                              </p:stCondLst>
                                            </p:cTn>
                                            <p:tgtEl>
                                              <p:spTgt spid="92"/>
                                            </p:tgtEl>
                                            <p:attrNameLst>
                                              <p:attrName>style.visibility</p:attrName>
                                            </p:attrNameLst>
                                          </p:cBhvr>
                                          <p:to>
                                            <p:strVal val="visible"/>
                                          </p:to>
                                        </p:set>
                                        <p:anim calcmode="lin" valueType="num">
                                          <p:cBhvr>
                                            <p:cTn id="85" dur="1000" fill="hold"/>
                                            <p:tgtEl>
                                              <p:spTgt spid="92"/>
                                            </p:tgtEl>
                                            <p:attrNameLst>
                                              <p:attrName>ppt_w</p:attrName>
                                            </p:attrNameLst>
                                          </p:cBhvr>
                                          <p:tavLst>
                                            <p:tav tm="0">
                                              <p:val>
                                                <p:fltVal val="0"/>
                                              </p:val>
                                            </p:tav>
                                            <p:tav tm="100000">
                                              <p:val>
                                                <p:strVal val="#ppt_w"/>
                                              </p:val>
                                            </p:tav>
                                          </p:tavLst>
                                        </p:anim>
                                        <p:anim calcmode="lin" valueType="num">
                                          <p:cBhvr>
                                            <p:cTn id="86" dur="1000" fill="hold"/>
                                            <p:tgtEl>
                                              <p:spTgt spid="92"/>
                                            </p:tgtEl>
                                            <p:attrNameLst>
                                              <p:attrName>ppt_h</p:attrName>
                                            </p:attrNameLst>
                                          </p:cBhvr>
                                          <p:tavLst>
                                            <p:tav tm="0">
                                              <p:val>
                                                <p:fltVal val="0"/>
                                              </p:val>
                                            </p:tav>
                                            <p:tav tm="100000">
                                              <p:val>
                                                <p:strVal val="#ppt_h"/>
                                              </p:val>
                                            </p:tav>
                                          </p:tavLst>
                                        </p:anim>
                                        <p:animEffect transition="in" filter="fade">
                                          <p:cBhvr>
                                            <p:cTn id="87" dur="1000"/>
                                            <p:tgtEl>
                                              <p:spTgt spid="92"/>
                                            </p:tgtEl>
                                          </p:cBhvr>
                                        </p:animEffect>
                                      </p:childTnLst>
                                    </p:cTn>
                                  </p:par>
                                  <p:par>
                                    <p:cTn id="88" presetID="53" presetClass="entr" presetSubtype="16" fill="hold" grpId="0" nodeType="withEffect">
                                      <p:stCondLst>
                                        <p:cond delay="200"/>
                                      </p:stCondLst>
                                      <p:childTnLst>
                                        <p:set>
                                          <p:cBhvr>
                                            <p:cTn id="89" dur="1" fill="hold">
                                              <p:stCondLst>
                                                <p:cond delay="0"/>
                                              </p:stCondLst>
                                            </p:cTn>
                                            <p:tgtEl>
                                              <p:spTgt spid="93"/>
                                            </p:tgtEl>
                                            <p:attrNameLst>
                                              <p:attrName>style.visibility</p:attrName>
                                            </p:attrNameLst>
                                          </p:cBhvr>
                                          <p:to>
                                            <p:strVal val="visible"/>
                                          </p:to>
                                        </p:set>
                                        <p:anim calcmode="lin" valueType="num">
                                          <p:cBhvr>
                                            <p:cTn id="90" dur="500" fill="hold"/>
                                            <p:tgtEl>
                                              <p:spTgt spid="93"/>
                                            </p:tgtEl>
                                            <p:attrNameLst>
                                              <p:attrName>ppt_w</p:attrName>
                                            </p:attrNameLst>
                                          </p:cBhvr>
                                          <p:tavLst>
                                            <p:tav tm="0">
                                              <p:val>
                                                <p:fltVal val="0"/>
                                              </p:val>
                                            </p:tav>
                                            <p:tav tm="100000">
                                              <p:val>
                                                <p:strVal val="#ppt_w"/>
                                              </p:val>
                                            </p:tav>
                                          </p:tavLst>
                                        </p:anim>
                                        <p:anim calcmode="lin" valueType="num">
                                          <p:cBhvr>
                                            <p:cTn id="91" dur="500" fill="hold"/>
                                            <p:tgtEl>
                                              <p:spTgt spid="93"/>
                                            </p:tgtEl>
                                            <p:attrNameLst>
                                              <p:attrName>ppt_h</p:attrName>
                                            </p:attrNameLst>
                                          </p:cBhvr>
                                          <p:tavLst>
                                            <p:tav tm="0">
                                              <p:val>
                                                <p:fltVal val="0"/>
                                              </p:val>
                                            </p:tav>
                                            <p:tav tm="100000">
                                              <p:val>
                                                <p:strVal val="#ppt_h"/>
                                              </p:val>
                                            </p:tav>
                                          </p:tavLst>
                                        </p:anim>
                                        <p:animEffect transition="in" filter="fade">
                                          <p:cBhvr>
                                            <p:cTn id="92" dur="500"/>
                                            <p:tgtEl>
                                              <p:spTgt spid="93"/>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94"/>
                                            </p:tgtEl>
                                            <p:attrNameLst>
                                              <p:attrName>style.visibility</p:attrName>
                                            </p:attrNameLst>
                                          </p:cBhvr>
                                          <p:to>
                                            <p:strVal val="visible"/>
                                          </p:to>
                                        </p:set>
                                        <p:anim calcmode="lin" valueType="num">
                                          <p:cBhvr>
                                            <p:cTn id="95" dur="900" fill="hold"/>
                                            <p:tgtEl>
                                              <p:spTgt spid="94"/>
                                            </p:tgtEl>
                                            <p:attrNameLst>
                                              <p:attrName>ppt_w</p:attrName>
                                            </p:attrNameLst>
                                          </p:cBhvr>
                                          <p:tavLst>
                                            <p:tav tm="0">
                                              <p:val>
                                                <p:fltVal val="0"/>
                                              </p:val>
                                            </p:tav>
                                            <p:tav tm="100000">
                                              <p:val>
                                                <p:strVal val="#ppt_w"/>
                                              </p:val>
                                            </p:tav>
                                          </p:tavLst>
                                        </p:anim>
                                        <p:anim calcmode="lin" valueType="num">
                                          <p:cBhvr>
                                            <p:cTn id="96" dur="900" fill="hold"/>
                                            <p:tgtEl>
                                              <p:spTgt spid="94"/>
                                            </p:tgtEl>
                                            <p:attrNameLst>
                                              <p:attrName>ppt_h</p:attrName>
                                            </p:attrNameLst>
                                          </p:cBhvr>
                                          <p:tavLst>
                                            <p:tav tm="0">
                                              <p:val>
                                                <p:fltVal val="0"/>
                                              </p:val>
                                            </p:tav>
                                            <p:tav tm="100000">
                                              <p:val>
                                                <p:strVal val="#ppt_h"/>
                                              </p:val>
                                            </p:tav>
                                          </p:tavLst>
                                        </p:anim>
                                        <p:animEffect transition="in" filter="fade">
                                          <p:cBhvr>
                                            <p:cTn id="97" dur="900"/>
                                            <p:tgtEl>
                                              <p:spTgt spid="94"/>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96"/>
                                            </p:tgtEl>
                                            <p:attrNameLst>
                                              <p:attrName>style.visibility</p:attrName>
                                            </p:attrNameLst>
                                          </p:cBhvr>
                                          <p:to>
                                            <p:strVal val="visible"/>
                                          </p:to>
                                        </p:set>
                                        <p:anim calcmode="lin" valueType="num">
                                          <p:cBhvr>
                                            <p:cTn id="105" dur="600" fill="hold"/>
                                            <p:tgtEl>
                                              <p:spTgt spid="96"/>
                                            </p:tgtEl>
                                            <p:attrNameLst>
                                              <p:attrName>ppt_w</p:attrName>
                                            </p:attrNameLst>
                                          </p:cBhvr>
                                          <p:tavLst>
                                            <p:tav tm="0">
                                              <p:val>
                                                <p:fltVal val="0"/>
                                              </p:val>
                                            </p:tav>
                                            <p:tav tm="100000">
                                              <p:val>
                                                <p:strVal val="#ppt_w"/>
                                              </p:val>
                                            </p:tav>
                                          </p:tavLst>
                                        </p:anim>
                                        <p:anim calcmode="lin" valueType="num">
                                          <p:cBhvr>
                                            <p:cTn id="106" dur="600" fill="hold"/>
                                            <p:tgtEl>
                                              <p:spTgt spid="96"/>
                                            </p:tgtEl>
                                            <p:attrNameLst>
                                              <p:attrName>ppt_h</p:attrName>
                                            </p:attrNameLst>
                                          </p:cBhvr>
                                          <p:tavLst>
                                            <p:tav tm="0">
                                              <p:val>
                                                <p:fltVal val="0"/>
                                              </p:val>
                                            </p:tav>
                                            <p:tav tm="100000">
                                              <p:val>
                                                <p:strVal val="#ppt_h"/>
                                              </p:val>
                                            </p:tav>
                                          </p:tavLst>
                                        </p:anim>
                                        <p:animEffect transition="in" filter="fade">
                                          <p:cBhvr>
                                            <p:cTn id="107" dur="600"/>
                                            <p:tgtEl>
                                              <p:spTgt spid="96"/>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97"/>
                                            </p:tgtEl>
                                            <p:attrNameLst>
                                              <p:attrName>style.visibility</p:attrName>
                                            </p:attrNameLst>
                                          </p:cBhvr>
                                          <p:to>
                                            <p:strVal val="visible"/>
                                          </p:to>
                                        </p:set>
                                        <p:anim calcmode="lin" valueType="num">
                                          <p:cBhvr>
                                            <p:cTn id="110" dur="700" fill="hold"/>
                                            <p:tgtEl>
                                              <p:spTgt spid="97"/>
                                            </p:tgtEl>
                                            <p:attrNameLst>
                                              <p:attrName>ppt_w</p:attrName>
                                            </p:attrNameLst>
                                          </p:cBhvr>
                                          <p:tavLst>
                                            <p:tav tm="0">
                                              <p:val>
                                                <p:fltVal val="0"/>
                                              </p:val>
                                            </p:tav>
                                            <p:tav tm="100000">
                                              <p:val>
                                                <p:strVal val="#ppt_w"/>
                                              </p:val>
                                            </p:tav>
                                          </p:tavLst>
                                        </p:anim>
                                        <p:anim calcmode="lin" valueType="num">
                                          <p:cBhvr>
                                            <p:cTn id="111" dur="700" fill="hold"/>
                                            <p:tgtEl>
                                              <p:spTgt spid="97"/>
                                            </p:tgtEl>
                                            <p:attrNameLst>
                                              <p:attrName>ppt_h</p:attrName>
                                            </p:attrNameLst>
                                          </p:cBhvr>
                                          <p:tavLst>
                                            <p:tav tm="0">
                                              <p:val>
                                                <p:fltVal val="0"/>
                                              </p:val>
                                            </p:tav>
                                            <p:tav tm="100000">
                                              <p:val>
                                                <p:strVal val="#ppt_h"/>
                                              </p:val>
                                            </p:tav>
                                          </p:tavLst>
                                        </p:anim>
                                        <p:animEffect transition="in" filter="fade">
                                          <p:cBhvr>
                                            <p:cTn id="112" dur="700"/>
                                            <p:tgtEl>
                                              <p:spTgt spid="97"/>
                                            </p:tgtEl>
                                          </p:cBhvr>
                                        </p:animEffect>
                                      </p:childTnLst>
                                    </p:cTn>
                                  </p:par>
                                  <p:par>
                                    <p:cTn id="113" presetID="53" presetClass="entr" presetSubtype="16" fill="hold" grpId="0" nodeType="withEffect">
                                      <p:stCondLst>
                                        <p:cond delay="400"/>
                                      </p:stCondLst>
                                      <p:childTnLst>
                                        <p:set>
                                          <p:cBhvr>
                                            <p:cTn id="114" dur="1" fill="hold">
                                              <p:stCondLst>
                                                <p:cond delay="0"/>
                                              </p:stCondLst>
                                            </p:cTn>
                                            <p:tgtEl>
                                              <p:spTgt spid="98"/>
                                            </p:tgtEl>
                                            <p:attrNameLst>
                                              <p:attrName>style.visibility</p:attrName>
                                            </p:attrNameLst>
                                          </p:cBhvr>
                                          <p:to>
                                            <p:strVal val="visible"/>
                                          </p:to>
                                        </p:set>
                                        <p:anim calcmode="lin" valueType="num">
                                          <p:cBhvr>
                                            <p:cTn id="115" dur="1000" fill="hold"/>
                                            <p:tgtEl>
                                              <p:spTgt spid="98"/>
                                            </p:tgtEl>
                                            <p:attrNameLst>
                                              <p:attrName>ppt_w</p:attrName>
                                            </p:attrNameLst>
                                          </p:cBhvr>
                                          <p:tavLst>
                                            <p:tav tm="0">
                                              <p:val>
                                                <p:fltVal val="0"/>
                                              </p:val>
                                            </p:tav>
                                            <p:tav tm="100000">
                                              <p:val>
                                                <p:strVal val="#ppt_w"/>
                                              </p:val>
                                            </p:tav>
                                          </p:tavLst>
                                        </p:anim>
                                        <p:anim calcmode="lin" valueType="num">
                                          <p:cBhvr>
                                            <p:cTn id="116" dur="1000" fill="hold"/>
                                            <p:tgtEl>
                                              <p:spTgt spid="98"/>
                                            </p:tgtEl>
                                            <p:attrNameLst>
                                              <p:attrName>ppt_h</p:attrName>
                                            </p:attrNameLst>
                                          </p:cBhvr>
                                          <p:tavLst>
                                            <p:tav tm="0">
                                              <p:val>
                                                <p:fltVal val="0"/>
                                              </p:val>
                                            </p:tav>
                                            <p:tav tm="100000">
                                              <p:val>
                                                <p:strVal val="#ppt_h"/>
                                              </p:val>
                                            </p:tav>
                                          </p:tavLst>
                                        </p:anim>
                                        <p:animEffect transition="in" filter="fade">
                                          <p:cBhvr>
                                            <p:cTn id="117" dur="1000"/>
                                            <p:tgtEl>
                                              <p:spTgt spid="9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99"/>
                                            </p:tgtEl>
                                            <p:attrNameLst>
                                              <p:attrName>style.visibility</p:attrName>
                                            </p:attrNameLst>
                                          </p:cBhvr>
                                          <p:to>
                                            <p:strVal val="visible"/>
                                          </p:to>
                                        </p:set>
                                        <p:anim calcmode="lin" valueType="num">
                                          <p:cBhvr>
                                            <p:cTn id="120" dur="700" fill="hold"/>
                                            <p:tgtEl>
                                              <p:spTgt spid="99"/>
                                            </p:tgtEl>
                                            <p:attrNameLst>
                                              <p:attrName>ppt_w</p:attrName>
                                            </p:attrNameLst>
                                          </p:cBhvr>
                                          <p:tavLst>
                                            <p:tav tm="0">
                                              <p:val>
                                                <p:fltVal val="0"/>
                                              </p:val>
                                            </p:tav>
                                            <p:tav tm="100000">
                                              <p:val>
                                                <p:strVal val="#ppt_w"/>
                                              </p:val>
                                            </p:tav>
                                          </p:tavLst>
                                        </p:anim>
                                        <p:anim calcmode="lin" valueType="num">
                                          <p:cBhvr>
                                            <p:cTn id="121" dur="700" fill="hold"/>
                                            <p:tgtEl>
                                              <p:spTgt spid="99"/>
                                            </p:tgtEl>
                                            <p:attrNameLst>
                                              <p:attrName>ppt_h</p:attrName>
                                            </p:attrNameLst>
                                          </p:cBhvr>
                                          <p:tavLst>
                                            <p:tav tm="0">
                                              <p:val>
                                                <p:fltVal val="0"/>
                                              </p:val>
                                            </p:tav>
                                            <p:tav tm="100000">
                                              <p:val>
                                                <p:strVal val="#ppt_h"/>
                                              </p:val>
                                            </p:tav>
                                          </p:tavLst>
                                        </p:anim>
                                        <p:animEffect transition="in" filter="fade">
                                          <p:cBhvr>
                                            <p:cTn id="122" dur="700"/>
                                            <p:tgtEl>
                                              <p:spTgt spid="99"/>
                                            </p:tgtEl>
                                          </p:cBhvr>
                                        </p:animEffect>
                                      </p:childTnLst>
                                    </p:cTn>
                                  </p:par>
                                  <p:par>
                                    <p:cTn id="123" presetID="53" presetClass="entr" presetSubtype="16" fill="hold" grpId="0" nodeType="withEffect">
                                      <p:stCondLst>
                                        <p:cond delay="200"/>
                                      </p:stCondLst>
                                      <p:childTnLst>
                                        <p:set>
                                          <p:cBhvr>
                                            <p:cTn id="124" dur="1" fill="hold">
                                              <p:stCondLst>
                                                <p:cond delay="0"/>
                                              </p:stCondLst>
                                            </p:cTn>
                                            <p:tgtEl>
                                              <p:spTgt spid="100"/>
                                            </p:tgtEl>
                                            <p:attrNameLst>
                                              <p:attrName>style.visibility</p:attrName>
                                            </p:attrNameLst>
                                          </p:cBhvr>
                                          <p:to>
                                            <p:strVal val="visible"/>
                                          </p:to>
                                        </p:set>
                                        <p:anim calcmode="lin" valueType="num">
                                          <p:cBhvr>
                                            <p:cTn id="125" dur="800" fill="hold"/>
                                            <p:tgtEl>
                                              <p:spTgt spid="100"/>
                                            </p:tgtEl>
                                            <p:attrNameLst>
                                              <p:attrName>ppt_w</p:attrName>
                                            </p:attrNameLst>
                                          </p:cBhvr>
                                          <p:tavLst>
                                            <p:tav tm="0">
                                              <p:val>
                                                <p:fltVal val="0"/>
                                              </p:val>
                                            </p:tav>
                                            <p:tav tm="100000">
                                              <p:val>
                                                <p:strVal val="#ppt_w"/>
                                              </p:val>
                                            </p:tav>
                                          </p:tavLst>
                                        </p:anim>
                                        <p:anim calcmode="lin" valueType="num">
                                          <p:cBhvr>
                                            <p:cTn id="126" dur="800" fill="hold"/>
                                            <p:tgtEl>
                                              <p:spTgt spid="100"/>
                                            </p:tgtEl>
                                            <p:attrNameLst>
                                              <p:attrName>ppt_h</p:attrName>
                                            </p:attrNameLst>
                                          </p:cBhvr>
                                          <p:tavLst>
                                            <p:tav tm="0">
                                              <p:val>
                                                <p:fltVal val="0"/>
                                              </p:val>
                                            </p:tav>
                                            <p:tav tm="100000">
                                              <p:val>
                                                <p:strVal val="#ppt_h"/>
                                              </p:val>
                                            </p:tav>
                                          </p:tavLst>
                                        </p:anim>
                                        <p:animEffect transition="in" filter="fade">
                                          <p:cBhvr>
                                            <p:cTn id="127" dur="800"/>
                                            <p:tgtEl>
                                              <p:spTgt spid="100"/>
                                            </p:tgtEl>
                                          </p:cBhvr>
                                        </p:animEffect>
                                      </p:childTnLst>
                                    </p:cTn>
                                  </p:par>
                                  <p:par>
                                    <p:cTn id="128" presetID="53" presetClass="entr" presetSubtype="16" fill="hold" grpId="0" nodeType="withEffect">
                                      <p:stCondLst>
                                        <p:cond delay="400"/>
                                      </p:stCondLst>
                                      <p:childTnLst>
                                        <p:set>
                                          <p:cBhvr>
                                            <p:cTn id="129" dur="1" fill="hold">
                                              <p:stCondLst>
                                                <p:cond delay="0"/>
                                              </p:stCondLst>
                                            </p:cTn>
                                            <p:tgtEl>
                                              <p:spTgt spid="109"/>
                                            </p:tgtEl>
                                            <p:attrNameLst>
                                              <p:attrName>style.visibility</p:attrName>
                                            </p:attrNameLst>
                                          </p:cBhvr>
                                          <p:to>
                                            <p:strVal val="visible"/>
                                          </p:to>
                                        </p:set>
                                        <p:anim calcmode="lin" valueType="num">
                                          <p:cBhvr>
                                            <p:cTn id="130" dur="900" fill="hold"/>
                                            <p:tgtEl>
                                              <p:spTgt spid="109"/>
                                            </p:tgtEl>
                                            <p:attrNameLst>
                                              <p:attrName>ppt_w</p:attrName>
                                            </p:attrNameLst>
                                          </p:cBhvr>
                                          <p:tavLst>
                                            <p:tav tm="0">
                                              <p:val>
                                                <p:fltVal val="0"/>
                                              </p:val>
                                            </p:tav>
                                            <p:tav tm="100000">
                                              <p:val>
                                                <p:strVal val="#ppt_w"/>
                                              </p:val>
                                            </p:tav>
                                          </p:tavLst>
                                        </p:anim>
                                        <p:anim calcmode="lin" valueType="num">
                                          <p:cBhvr>
                                            <p:cTn id="131" dur="900" fill="hold"/>
                                            <p:tgtEl>
                                              <p:spTgt spid="109"/>
                                            </p:tgtEl>
                                            <p:attrNameLst>
                                              <p:attrName>ppt_h</p:attrName>
                                            </p:attrNameLst>
                                          </p:cBhvr>
                                          <p:tavLst>
                                            <p:tav tm="0">
                                              <p:val>
                                                <p:fltVal val="0"/>
                                              </p:val>
                                            </p:tav>
                                            <p:tav tm="100000">
                                              <p:val>
                                                <p:strVal val="#ppt_h"/>
                                              </p:val>
                                            </p:tav>
                                          </p:tavLst>
                                        </p:anim>
                                        <p:animEffect transition="in" filter="fade">
                                          <p:cBhvr>
                                            <p:cTn id="132" dur="9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2" grpId="0"/>
          <p:bldP spid="82" grpId="1"/>
          <p:bldP spid="88" grpId="0" animBg="1"/>
          <p:bldP spid="92" grpId="0" animBg="1"/>
          <p:bldP spid="93" grpId="0" animBg="1"/>
          <p:bldP spid="95" grpId="0" animBg="1"/>
          <p:bldP spid="96" grpId="0" animBg="1"/>
          <p:bldP spid="97" grpId="0" animBg="1"/>
          <p:bldP spid="98" grpId="0" animBg="1"/>
          <p:bldP spid="99" grpId="0" animBg="1"/>
          <p:bldP spid="100" grpId="0" animBg="1"/>
          <p:bldP spid="94" grpId="0" animBg="1"/>
          <p:bldP spid="109"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flipV="1">
            <a:off x="2969045" y="1857279"/>
            <a:ext cx="3628920" cy="169560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2184979" y="1415756"/>
            <a:ext cx="4562601" cy="2165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820981" y="1359141"/>
            <a:ext cx="1414632" cy="636545"/>
            <a:chOff x="1591195" y="3531392"/>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444736" y="3296277"/>
            <a:ext cx="1414632" cy="636545"/>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853297" y="3313413"/>
            <a:ext cx="1414632" cy="636545"/>
            <a:chOff x="1591195" y="3531392"/>
            <a:chExt cx="1721136" cy="774463"/>
          </a:xfrm>
          <a:effectLst>
            <a:outerShdw blurRad="444500" dist="254000" dir="8100000" algn="tr" rotWithShape="0">
              <a:prstClr val="black">
                <a:alpha val="50000"/>
              </a:prstClr>
            </a:outerShdw>
          </a:effectLst>
        </p:grpSpPr>
        <p:sp>
          <p:nvSpPr>
            <p:cNvPr id="1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891669" y="1358541"/>
            <a:ext cx="825867"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项目产品一</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981486" y="3338812"/>
            <a:ext cx="825867"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项目产品三</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747580" y="1111435"/>
            <a:ext cx="825867"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项目产品四</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555735" y="3321676"/>
            <a:ext cx="825867"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项目产品二</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835696" y="1635646"/>
            <a:ext cx="1338828" cy="323165"/>
          </a:xfrm>
          <a:prstGeom prst="rect">
            <a:avLst/>
          </a:prstGeom>
          <a:noFill/>
        </p:spPr>
        <p:txBody>
          <a:bodyPr wrap="none" rtlCol="0">
            <a:spAutoFit/>
          </a:bodyPr>
          <a:lstStyle/>
          <a:p>
            <a:r>
              <a:rPr lang="zh-CN" altLang="en-US" sz="1500" dirty="0" smtClean="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6660232" y="1373225"/>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1475656" y="3555503"/>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5868144" y="3586553"/>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grpSp>
        <p:nvGrpSpPr>
          <p:cNvPr id="43" name="组合 42"/>
          <p:cNvGrpSpPr/>
          <p:nvPr/>
        </p:nvGrpSpPr>
        <p:grpSpPr>
          <a:xfrm>
            <a:off x="3746633" y="1810030"/>
            <a:ext cx="1382075" cy="1382075"/>
            <a:chOff x="3746633" y="1810030"/>
            <a:chExt cx="1382075" cy="1382075"/>
          </a:xfrm>
        </p:grpSpPr>
        <p:grpSp>
          <p:nvGrpSpPr>
            <p:cNvPr id="5" name="组合 4"/>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3978122" y="2397335"/>
              <a:ext cx="926418" cy="246221"/>
            </a:xfrm>
            <a:prstGeom prst="rect">
              <a:avLst/>
            </a:prstGeom>
            <a:noFill/>
          </p:spPr>
          <p:txBody>
            <a:bodyPr wrap="square" lIns="0" tIns="0" rIns="0" bIns="0" rtlCol="0">
              <a:spAutoFit/>
            </a:bodyPr>
            <a:lstStyle/>
            <a:p>
              <a:pPr algn="ctr"/>
              <a:r>
                <a:rPr lang="zh-CN" altLang="en-US" sz="1600" b="1" dirty="0" smtClean="0">
                  <a:solidFill>
                    <a:srgbClr val="C00000"/>
                  </a:solidFill>
                  <a:latin typeface="微软雅黑" panose="020B0503020204020204" pitchFamily="34" charset="-122"/>
                  <a:ea typeface="微软雅黑" panose="020B0503020204020204" pitchFamily="34" charset="-122"/>
                </a:rPr>
                <a:t>收入来源</a:t>
              </a:r>
              <a:endParaRPr lang="zh-CN" altLang="en-US" sz="1600" b="1" dirty="0" smtClean="0">
                <a:solidFill>
                  <a:srgbClr val="C00000"/>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592781" y="2186777"/>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745181" y="4011910"/>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4" name="TextBox 33"/>
          <p:cNvSpPr txBox="1"/>
          <p:nvPr/>
        </p:nvSpPr>
        <p:spPr>
          <a:xfrm>
            <a:off x="5849365" y="4058985"/>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6012160" y="1972988"/>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6" name="椭圆 35"/>
          <p:cNvSpPr/>
          <p:nvPr/>
        </p:nvSpPr>
        <p:spPr>
          <a:xfrm>
            <a:off x="2883767" y="1304103"/>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37" name="椭圆 36"/>
          <p:cNvSpPr/>
          <p:nvPr/>
        </p:nvSpPr>
        <p:spPr>
          <a:xfrm>
            <a:off x="2523727" y="3207487"/>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38" name="椭圆 37"/>
          <p:cNvSpPr/>
          <p:nvPr/>
        </p:nvSpPr>
        <p:spPr>
          <a:xfrm>
            <a:off x="6911328" y="3275267"/>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9" name="椭圆 38"/>
          <p:cNvSpPr/>
          <p:nvPr/>
        </p:nvSpPr>
        <p:spPr>
          <a:xfrm>
            <a:off x="7725152" y="1059582"/>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42" name="TextBox 4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短期盈利计划</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par>
                                <p:cTn id="14" presetID="53" presetClass="entr" presetSubtype="16" fill="hold" nodeType="withEffect">
                                  <p:stCondLst>
                                    <p:cond delay="30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3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1500"/>
                            </p:stCondLst>
                            <p:childTnLst>
                              <p:par>
                                <p:cTn id="25" presetID="1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ppt_y</p:attrName>
                                        </p:attrNameLst>
                                      </p:cBhvr>
                                      <p:tavLst>
                                        <p:tav tm="0">
                                          <p:val>
                                            <p:strVal val="#ppt_y+#ppt_h*1.125000"/>
                                          </p:val>
                                        </p:tav>
                                        <p:tav tm="100000">
                                          <p:val>
                                            <p:strVal val="#ppt_y"/>
                                          </p:val>
                                        </p:tav>
                                      </p:tavLst>
                                    </p:anim>
                                    <p:animEffect transition="in" filter="wipe(up)">
                                      <p:cBhvr>
                                        <p:cTn id="28" dur="500"/>
                                        <p:tgtEl>
                                          <p:spTgt spid="2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ppt_y</p:attrName>
                                        </p:attrNameLst>
                                      </p:cBhvr>
                                      <p:tavLst>
                                        <p:tav tm="0">
                                          <p:val>
                                            <p:strVal val="#ppt_y+#ppt_h*1.125000"/>
                                          </p:val>
                                        </p:tav>
                                        <p:tav tm="100000">
                                          <p:val>
                                            <p:strVal val="#ppt_y"/>
                                          </p:val>
                                        </p:tav>
                                      </p:tavLst>
                                    </p:anim>
                                    <p:animEffect transition="in" filter="wipe(up)">
                                      <p:cBhvr>
                                        <p:cTn id="32" dur="500"/>
                                        <p:tgtEl>
                                          <p:spTgt spid="2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p:tgtEl>
                                          <p:spTgt spid="25"/>
                                        </p:tgtEl>
                                        <p:attrNameLst>
                                          <p:attrName>ppt_y</p:attrName>
                                        </p:attrNameLst>
                                      </p:cBhvr>
                                      <p:tavLst>
                                        <p:tav tm="0">
                                          <p:val>
                                            <p:strVal val="#ppt_y+#ppt_h*1.125000"/>
                                          </p:val>
                                        </p:tav>
                                        <p:tav tm="100000">
                                          <p:val>
                                            <p:strVal val="#ppt_y"/>
                                          </p:val>
                                        </p:tav>
                                      </p:tavLst>
                                    </p:anim>
                                    <p:animEffect transition="in" filter="wipe(up)">
                                      <p:cBhvr>
                                        <p:cTn id="36" dur="500"/>
                                        <p:tgtEl>
                                          <p:spTgt spid="2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ppt_y</p:attrName>
                                        </p:attrNameLst>
                                      </p:cBhvr>
                                      <p:tavLst>
                                        <p:tav tm="0">
                                          <p:val>
                                            <p:strVal val="#ppt_y+#ppt_h*1.125000"/>
                                          </p:val>
                                        </p:tav>
                                        <p:tav tm="100000">
                                          <p:val>
                                            <p:strVal val="#ppt_y"/>
                                          </p:val>
                                        </p:tav>
                                      </p:tavLst>
                                    </p:anim>
                                    <p:animEffect transition="in" filter="wipe(up)">
                                      <p:cBhvr>
                                        <p:cTn id="40" dur="500"/>
                                        <p:tgtEl>
                                          <p:spTgt spid="21"/>
                                        </p:tgtEl>
                                      </p:cBhvr>
                                    </p:animEffect>
                                  </p:childTnLst>
                                </p:cTn>
                              </p:par>
                            </p:childTnLst>
                          </p:cTn>
                        </p:par>
                        <p:par>
                          <p:cTn id="41" fill="hold">
                            <p:stCondLst>
                              <p:cond delay="2000"/>
                            </p:stCondLst>
                            <p:childTnLst>
                              <p:par>
                                <p:cTn id="42" presetID="16" presetClass="entr" presetSubtype="37"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outVertical)">
                                      <p:cBhvr>
                                        <p:cTn id="44" dur="500"/>
                                        <p:tgtEl>
                                          <p:spTgt spid="3"/>
                                        </p:tgtEl>
                                      </p:cBhvr>
                                    </p:animEffect>
                                  </p:childTnLst>
                                </p:cTn>
                              </p:par>
                              <p:par>
                                <p:cTn id="45" presetID="53" presetClass="entr" presetSubtype="16" fill="hold" nodeType="withEffect">
                                  <p:stCondLst>
                                    <p:cond delay="3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nodeType="withEffect">
                                  <p:stCondLst>
                                    <p:cond delay="30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p:stCondLst>
                              <p:cond delay="2500"/>
                            </p:stCondLst>
                            <p:childTnLst>
                              <p:par>
                                <p:cTn id="56" presetID="12" presetClass="entr" presetSubtype="4"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p:tgtEl>
                                          <p:spTgt spid="27"/>
                                        </p:tgtEl>
                                        <p:attrNameLst>
                                          <p:attrName>ppt_y</p:attrName>
                                        </p:attrNameLst>
                                      </p:cBhvr>
                                      <p:tavLst>
                                        <p:tav tm="0">
                                          <p:val>
                                            <p:strVal val="#ppt_y+#ppt_h*1.125000"/>
                                          </p:val>
                                        </p:tav>
                                        <p:tav tm="100000">
                                          <p:val>
                                            <p:strVal val="#ppt_y"/>
                                          </p:val>
                                        </p:tav>
                                      </p:tavLst>
                                    </p:anim>
                                    <p:animEffect transition="in" filter="wipe(up)">
                                      <p:cBhvr>
                                        <p:cTn id="59" dur="500"/>
                                        <p:tgtEl>
                                          <p:spTgt spid="27"/>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p:tgtEl>
                                          <p:spTgt spid="24"/>
                                        </p:tgtEl>
                                        <p:attrNameLst>
                                          <p:attrName>ppt_y</p:attrName>
                                        </p:attrNameLst>
                                      </p:cBhvr>
                                      <p:tavLst>
                                        <p:tav tm="0">
                                          <p:val>
                                            <p:strVal val="#ppt_y+#ppt_h*1.125000"/>
                                          </p:val>
                                        </p:tav>
                                        <p:tav tm="100000">
                                          <p:val>
                                            <p:strVal val="#ppt_y"/>
                                          </p:val>
                                        </p:tav>
                                      </p:tavLst>
                                    </p:anim>
                                    <p:animEffect transition="in" filter="wipe(up)">
                                      <p:cBhvr>
                                        <p:cTn id="63" dur="500"/>
                                        <p:tgtEl>
                                          <p:spTgt spid="24"/>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p:tgtEl>
                                          <p:spTgt spid="23"/>
                                        </p:tgtEl>
                                        <p:attrNameLst>
                                          <p:attrName>ppt_y</p:attrName>
                                        </p:attrNameLst>
                                      </p:cBhvr>
                                      <p:tavLst>
                                        <p:tav tm="0">
                                          <p:val>
                                            <p:strVal val="#ppt_y+#ppt_h*1.125000"/>
                                          </p:val>
                                        </p:tav>
                                        <p:tav tm="100000">
                                          <p:val>
                                            <p:strVal val="#ppt_y"/>
                                          </p:val>
                                        </p:tav>
                                      </p:tavLst>
                                    </p:anim>
                                    <p:animEffect transition="in" filter="wipe(up)">
                                      <p:cBhvr>
                                        <p:cTn id="67" dur="500"/>
                                        <p:tgtEl>
                                          <p:spTgt spid="23"/>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p:tgtEl>
                                          <p:spTgt spid="26"/>
                                        </p:tgtEl>
                                        <p:attrNameLst>
                                          <p:attrName>ppt_y</p:attrName>
                                        </p:attrNameLst>
                                      </p:cBhvr>
                                      <p:tavLst>
                                        <p:tav tm="0">
                                          <p:val>
                                            <p:strVal val="#ppt_y+#ppt_h*1.125000"/>
                                          </p:val>
                                        </p:tav>
                                        <p:tav tm="100000">
                                          <p:val>
                                            <p:strVal val="#ppt_y"/>
                                          </p:val>
                                        </p:tav>
                                      </p:tavLst>
                                    </p:anim>
                                    <p:animEffect transition="in" filter="wipe(up)">
                                      <p:cBhvr>
                                        <p:cTn id="71" dur="500"/>
                                        <p:tgtEl>
                                          <p:spTgt spid="26"/>
                                        </p:tgtEl>
                                      </p:cBhvr>
                                    </p:animEffect>
                                  </p:childTnLst>
                                </p:cTn>
                              </p:par>
                            </p:childTnLst>
                          </p:cTn>
                        </p:par>
                        <p:par>
                          <p:cTn id="72" fill="hold">
                            <p:stCondLst>
                              <p:cond delay="3000"/>
                            </p:stCondLst>
                            <p:childTnLst>
                              <p:par>
                                <p:cTn id="73" presetID="53" presetClass="entr" presetSubtype="16"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Effect transition="in" filter="fade">
                                      <p:cBhvr>
                                        <p:cTn id="87" dur="500"/>
                                        <p:tgtEl>
                                          <p:spTgt spid="38"/>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Effect transition="in" filter="fade">
                                      <p:cBhvr>
                                        <p:cTn id="92" dur="500"/>
                                        <p:tgtEl>
                                          <p:spTgt spid="39"/>
                                        </p:tgtEl>
                                      </p:cBhvr>
                                    </p:animEffect>
                                  </p:childTnLst>
                                </p:cTn>
                              </p:par>
                            </p:childTnLst>
                          </p:cTn>
                        </p:par>
                        <p:par>
                          <p:cTn id="93" fill="hold">
                            <p:stCondLst>
                              <p:cond delay="3500"/>
                            </p:stCondLst>
                            <p:childTnLst>
                              <p:par>
                                <p:cTn id="94" presetID="22" presetClass="entr" presetSubtype="1" fill="hold" grpId="0"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up)">
                                      <p:cBhvr>
                                        <p:cTn id="96" dur="500"/>
                                        <p:tgtEl>
                                          <p:spTgt spid="32"/>
                                        </p:tgtEl>
                                      </p:cBhvr>
                                    </p:animEffect>
                                  </p:childTnLst>
                                </p:cTn>
                              </p:par>
                            </p:childTnLst>
                          </p:cTn>
                        </p:par>
                        <p:par>
                          <p:cTn id="97" fill="hold">
                            <p:stCondLst>
                              <p:cond delay="4000"/>
                            </p:stCondLst>
                            <p:childTnLst>
                              <p:par>
                                <p:cTn id="98" presetID="22" presetClass="entr" presetSubtype="1"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up)">
                                      <p:cBhvr>
                                        <p:cTn id="100" dur="500"/>
                                        <p:tgtEl>
                                          <p:spTgt spid="33"/>
                                        </p:tgtEl>
                                      </p:cBhvr>
                                    </p:animEffect>
                                  </p:childTnLst>
                                </p:cTn>
                              </p:par>
                            </p:childTnLst>
                          </p:cTn>
                        </p:par>
                        <p:par>
                          <p:cTn id="101" fill="hold">
                            <p:stCondLst>
                              <p:cond delay="4500"/>
                            </p:stCondLst>
                            <p:childTnLst>
                              <p:par>
                                <p:cTn id="102" presetID="22" presetClass="entr" presetSubtype="1" fill="hold" grpId="0" nodeType="after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wipe(up)">
                                      <p:cBhvr>
                                        <p:cTn id="104" dur="500"/>
                                        <p:tgtEl>
                                          <p:spTgt spid="34"/>
                                        </p:tgtEl>
                                      </p:cBhvr>
                                    </p:animEffect>
                                  </p:childTnLst>
                                </p:cTn>
                              </p:par>
                            </p:childTnLst>
                          </p:cTn>
                        </p:par>
                        <p:par>
                          <p:cTn id="105" fill="hold">
                            <p:stCondLst>
                              <p:cond delay="5000"/>
                            </p:stCondLst>
                            <p:childTnLst>
                              <p:par>
                                <p:cTn id="106" presetID="22" presetClass="entr" presetSubtype="1"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wipe(up)">
                                      <p:cBhvr>
                                        <p:cTn id="10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32" grpId="0"/>
      <p:bldP spid="33" grpId="0"/>
      <p:bldP spid="34" grpId="0"/>
      <p:bldP spid="35" grpId="0"/>
      <p:bldP spid="36" grpId="0" animBg="1"/>
      <p:bldP spid="37" grpId="0" animBg="1"/>
      <p:bldP spid="38" grpId="0" animBg="1"/>
      <p:bldP spid="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773787"/>
            <a:ext cx="2685351" cy="646331"/>
          </a:xfrm>
          <a:prstGeom prst="rect">
            <a:avLst/>
          </a:prstGeom>
          <a:noFill/>
        </p:spPr>
        <p:txBody>
          <a:bodyPr wrap="none" rtlCol="0">
            <a:spAutoFit/>
          </a:bodyPr>
          <a:lstStyle/>
          <a:p>
            <a:pPr marL="0" lvl="1"/>
            <a:r>
              <a:rPr lang="zh-CN" altLang="en-US" sz="3600" b="1" spc="300" dirty="0" smtClean="0">
                <a:solidFill>
                  <a:srgbClr val="C00000"/>
                </a:solidFill>
                <a:latin typeface="微软雅黑" panose="020B0503020204020204" pitchFamily="34" charset="-122"/>
                <a:ea typeface="微软雅黑" panose="020B0503020204020204" pitchFamily="34" charset="-122"/>
              </a:rPr>
              <a:t>财务与融资</a:t>
            </a:r>
            <a:endParaRPr lang="zh-CN" altLang="en-US" sz="3600" b="1" spc="300"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成本预算</a:t>
            </a:r>
            <a:endParaRPr lang="zh-CN" altLang="en-US" sz="1500" dirty="0">
              <a:latin typeface="微软雅黑" panose="020B0503020204020204" pitchFamily="34" charset="-122"/>
              <a:ea typeface="微软雅黑" panose="020B0503020204020204"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资金缺口</a:t>
            </a:r>
            <a:endParaRPr lang="zh-CN" altLang="en-US" sz="15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融资计划</a:t>
            </a:r>
            <a:endParaRPr lang="zh-CN" altLang="en-US" sz="1500" dirty="0">
              <a:latin typeface="微软雅黑" panose="020B0503020204020204" pitchFamily="34" charset="-122"/>
              <a:ea typeface="微软雅黑" panose="020B0503020204020204"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资金主要用途</a:t>
            </a:r>
            <a:endParaRPr lang="zh-CN" altLang="en-US" sz="1500" dirty="0">
              <a:latin typeface="微软雅黑" panose="020B0503020204020204" pitchFamily="34" charset="-122"/>
              <a:ea typeface="微软雅黑" panose="020B0503020204020204"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结束语</a:t>
            </a:r>
            <a:endParaRPr lang="zh-CN" altLang="en-US" sz="15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2461912" y="2896649"/>
            <a:ext cx="902846" cy="246221"/>
          </a:xfrm>
          <a:prstGeom prst="rect">
            <a:avLst/>
          </a:prstGeom>
          <a:noFill/>
        </p:spPr>
        <p:txBody>
          <a:bodyPr wrap="square" lIns="0" tIns="0" rIns="0" bIns="0" rtlCol="0">
            <a:spAutoFit/>
          </a:bodyPr>
          <a:lstStyle/>
          <a:p>
            <a:r>
              <a:rPr lang="en-US" altLang="zh-CN" sz="1600" dirty="0" smtClean="0">
                <a:latin typeface="微软雅黑" panose="020B0503020204020204" pitchFamily="34" charset="-122"/>
                <a:ea typeface="微软雅黑" panose="020B0503020204020204" pitchFamily="34" charset="-122"/>
              </a:rPr>
              <a:t>PART 05</a:t>
            </a:r>
            <a:endParaRPr lang="zh-CN" altLang="en-US" sz="1600" dirty="0" smtClean="0">
              <a:latin typeface="微软雅黑" panose="020B0503020204020204" pitchFamily="34" charset="-122"/>
              <a:ea typeface="微软雅黑" panose="020B0503020204020204"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p:nvPr/>
          </p:nvSpPr>
          <p:spPr bwMode="auto">
            <a:xfrm>
              <a:off x="2568518" y="1757459"/>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角星 1"/>
          <p:cNvSpPr/>
          <p:nvPr/>
        </p:nvSpPr>
        <p:spPr>
          <a:xfrm>
            <a:off x="2051581" y="1738257"/>
            <a:ext cx="2165350" cy="2165350"/>
          </a:xfrm>
          <a:prstGeom prst="star5">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nvGrpSpPr>
          <p:cNvPr id="3" name="组合 2"/>
          <p:cNvGrpSpPr/>
          <p:nvPr/>
        </p:nvGrpSpPr>
        <p:grpSpPr>
          <a:xfrm>
            <a:off x="2524904" y="2354207"/>
            <a:ext cx="1218704" cy="1218704"/>
            <a:chOff x="3962648" y="2819400"/>
            <a:chExt cx="1218704" cy="1218704"/>
          </a:xfrm>
        </p:grpSpPr>
        <p:grpSp>
          <p:nvGrpSpPr>
            <p:cNvPr id="4" name="组合 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5" name="TextBox 4"/>
            <p:cNvSpPr txBox="1"/>
            <p:nvPr/>
          </p:nvSpPr>
          <p:spPr>
            <a:xfrm>
              <a:off x="4241959" y="3108951"/>
              <a:ext cx="646331" cy="646331"/>
            </a:xfrm>
            <a:prstGeom prst="rect">
              <a:avLst/>
            </a:prstGeom>
            <a:noFill/>
          </p:spPr>
          <p:txBody>
            <a:bodyPr wrap="none" rtlCol="0">
              <a:spAutoFit/>
            </a:bodyPr>
            <a:lstStyle/>
            <a:p>
              <a:pPr algn="ct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支出</a:t>
              </a:r>
              <a:endParaRPr lang="en-US" altLang="zh-CN" b="1"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成本</a:t>
              </a:r>
              <a:endParaRPr lang="en-US" altLang="zh-CN" b="1"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8" name="椭圆 7"/>
          <p:cNvSpPr/>
          <p:nvPr/>
        </p:nvSpPr>
        <p:spPr>
          <a:xfrm>
            <a:off x="1548834" y="2218743"/>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9" name="椭圆 8"/>
          <p:cNvSpPr/>
          <p:nvPr/>
        </p:nvSpPr>
        <p:spPr>
          <a:xfrm>
            <a:off x="2779187" y="1221793"/>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10" name="椭圆 9"/>
          <p:cNvSpPr/>
          <p:nvPr/>
        </p:nvSpPr>
        <p:spPr>
          <a:xfrm>
            <a:off x="4023786" y="2218743"/>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1" name="椭圆 10"/>
          <p:cNvSpPr/>
          <p:nvPr/>
        </p:nvSpPr>
        <p:spPr>
          <a:xfrm>
            <a:off x="3532192" y="3661811"/>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2" name="椭圆 11"/>
          <p:cNvSpPr/>
          <p:nvPr/>
        </p:nvSpPr>
        <p:spPr>
          <a:xfrm>
            <a:off x="2038835" y="3649111"/>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3" name="TextBox 12"/>
          <p:cNvSpPr txBox="1"/>
          <p:nvPr/>
        </p:nvSpPr>
        <p:spPr>
          <a:xfrm>
            <a:off x="1782166" y="1401616"/>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管理成本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844876" y="2418122"/>
            <a:ext cx="902811"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其他成本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338218" y="3920157"/>
            <a:ext cx="902811"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人员成本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99348" y="2451600"/>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办公成本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009878" y="3870314"/>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营销成本</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161692" y="1275118"/>
            <a:ext cx="2077200" cy="432536"/>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C00000"/>
                  </a:solidFill>
                </a:rPr>
                <a:t>点击输入标题文本</a:t>
              </a:r>
              <a:endParaRPr lang="zh-CN" altLang="en-US" dirty="0">
                <a:solidFill>
                  <a:srgbClr val="C00000"/>
                </a:solidFill>
              </a:endParaRPr>
            </a:p>
          </p:txBody>
        </p:sp>
      </p:grpSp>
      <p:sp>
        <p:nvSpPr>
          <p:cNvPr id="25" name="TextBox 24"/>
          <p:cNvSpPr txBox="1"/>
          <p:nvPr/>
        </p:nvSpPr>
        <p:spPr>
          <a:xfrm>
            <a:off x="5940152" y="2004549"/>
            <a:ext cx="2520281" cy="752514"/>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01</a:t>
            </a: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5940152" y="2827348"/>
            <a:ext cx="2520281" cy="752514"/>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02</a:t>
            </a: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5940152" y="3691444"/>
            <a:ext cx="2520281" cy="752514"/>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03</a:t>
            </a: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2799460" y="1451298"/>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panose="020B0503020204020204" pitchFamily="34" charset="-122"/>
                <a:ea typeface="微软雅黑" panose="020B0503020204020204" pitchFamily="34" charset="-122"/>
              </a:rPr>
              <a:t>20%</a:t>
            </a:r>
            <a:endParaRPr lang="zh-CN" altLang="en-US" sz="1600" b="1" dirty="0" smtClean="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562212" y="245337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panose="020B0503020204020204" pitchFamily="34" charset="-122"/>
                <a:ea typeface="微软雅黑" panose="020B0503020204020204" pitchFamily="34" charset="-122"/>
              </a:rPr>
              <a:t>15%</a:t>
            </a:r>
            <a:endParaRPr lang="zh-CN" altLang="en-US" sz="1600" b="1" dirty="0" smtClean="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043175"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1</a:t>
            </a:r>
            <a:r>
              <a:rPr lang="en-US" altLang="zh-CN" sz="1600" b="1" dirty="0" smtClean="0">
                <a:solidFill>
                  <a:schemeClr val="bg1"/>
                </a:solidFill>
                <a:latin typeface="微软雅黑" panose="020B0503020204020204" pitchFamily="34" charset="-122"/>
                <a:ea typeface="微软雅黑" panose="020B0503020204020204" pitchFamily="34" charset="-122"/>
              </a:rPr>
              <a:t>0%</a:t>
            </a:r>
            <a:endParaRPr lang="zh-CN" altLang="en-US" sz="1600" b="1" dirty="0" smtClean="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058224" y="389376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panose="020B0503020204020204" pitchFamily="34" charset="-122"/>
                <a:ea typeface="微软雅黑" panose="020B0503020204020204" pitchFamily="34" charset="-122"/>
              </a:rPr>
              <a:t>35%</a:t>
            </a:r>
            <a:endParaRPr lang="zh-CN" altLang="en-US" sz="1600" b="1" dirty="0" smtClean="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545572" y="3901091"/>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panose="020B0503020204020204" pitchFamily="34" charset="-122"/>
                <a:ea typeface="微软雅黑" panose="020B0503020204020204" pitchFamily="34" charset="-122"/>
              </a:rPr>
              <a:t>20%</a:t>
            </a:r>
            <a:endParaRPr lang="zh-CN" altLang="en-US" sz="1600" b="1" dirty="0" smtClean="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成本分析</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1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3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p:stCondLst>
                              <p:cond delay="2000"/>
                            </p:stCondLst>
                            <p:childTnLst>
                              <p:par>
                                <p:cTn id="61" presetID="12" presetClass="entr" presetSubtype="2"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p:tgtEl>
                                          <p:spTgt spid="13"/>
                                        </p:tgtEl>
                                        <p:attrNameLst>
                                          <p:attrName>ppt_x</p:attrName>
                                        </p:attrNameLst>
                                      </p:cBhvr>
                                      <p:tavLst>
                                        <p:tav tm="0">
                                          <p:val>
                                            <p:strVal val="#ppt_x+#ppt_w*1.125000"/>
                                          </p:val>
                                        </p:tav>
                                        <p:tav tm="100000">
                                          <p:val>
                                            <p:strVal val="#ppt_x"/>
                                          </p:val>
                                        </p:tav>
                                      </p:tavLst>
                                    </p:anim>
                                    <p:animEffect transition="in" filter="wipe(left)">
                                      <p:cBhvr>
                                        <p:cTn id="64" dur="500"/>
                                        <p:tgtEl>
                                          <p:spTgt spid="13"/>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ppt_x</p:attrName>
                                        </p:attrNameLst>
                                      </p:cBhvr>
                                      <p:tavLst>
                                        <p:tav tm="0">
                                          <p:val>
                                            <p:strVal val="#ppt_x+#ppt_w*1.125000"/>
                                          </p:val>
                                        </p:tav>
                                        <p:tav tm="100000">
                                          <p:val>
                                            <p:strVal val="#ppt_x"/>
                                          </p:val>
                                        </p:tav>
                                      </p:tavLst>
                                    </p:anim>
                                    <p:animEffect transition="in" filter="wipe(left)">
                                      <p:cBhvr>
                                        <p:cTn id="68" dur="500"/>
                                        <p:tgtEl>
                                          <p:spTgt spid="16"/>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p:tgtEl>
                                          <p:spTgt spid="17"/>
                                        </p:tgtEl>
                                        <p:attrNameLst>
                                          <p:attrName>ppt_x</p:attrName>
                                        </p:attrNameLst>
                                      </p:cBhvr>
                                      <p:tavLst>
                                        <p:tav tm="0">
                                          <p:val>
                                            <p:strVal val="#ppt_x+#ppt_w*1.125000"/>
                                          </p:val>
                                        </p:tav>
                                        <p:tav tm="100000">
                                          <p:val>
                                            <p:strVal val="#ppt_x"/>
                                          </p:val>
                                        </p:tav>
                                      </p:tavLst>
                                    </p:anim>
                                    <p:animEffect transition="in" filter="wipe(left)">
                                      <p:cBhvr>
                                        <p:cTn id="72" dur="500"/>
                                        <p:tgtEl>
                                          <p:spTgt spid="17"/>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p:tgtEl>
                                          <p:spTgt spid="14"/>
                                        </p:tgtEl>
                                        <p:attrNameLst>
                                          <p:attrName>ppt_x</p:attrName>
                                        </p:attrNameLst>
                                      </p:cBhvr>
                                      <p:tavLst>
                                        <p:tav tm="0">
                                          <p:val>
                                            <p:strVal val="#ppt_x-#ppt_w*1.125000"/>
                                          </p:val>
                                        </p:tav>
                                        <p:tav tm="100000">
                                          <p:val>
                                            <p:strVal val="#ppt_x"/>
                                          </p:val>
                                        </p:tav>
                                      </p:tavLst>
                                    </p:anim>
                                    <p:animEffect transition="in" filter="wipe(right)">
                                      <p:cBhvr>
                                        <p:cTn id="76" dur="500"/>
                                        <p:tgtEl>
                                          <p:spTgt spid="14"/>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p:tgtEl>
                                          <p:spTgt spid="15"/>
                                        </p:tgtEl>
                                        <p:attrNameLst>
                                          <p:attrName>ppt_x</p:attrName>
                                        </p:attrNameLst>
                                      </p:cBhvr>
                                      <p:tavLst>
                                        <p:tav tm="0">
                                          <p:val>
                                            <p:strVal val="#ppt_x-#ppt_w*1.125000"/>
                                          </p:val>
                                        </p:tav>
                                        <p:tav tm="100000">
                                          <p:val>
                                            <p:strVal val="#ppt_x"/>
                                          </p:val>
                                        </p:tav>
                                      </p:tavLst>
                                    </p:anim>
                                    <p:animEffect transition="in" filter="wipe(right)">
                                      <p:cBhvr>
                                        <p:cTn id="80" dur="500"/>
                                        <p:tgtEl>
                                          <p:spTgt spid="15"/>
                                        </p:tgtEl>
                                      </p:cBhvr>
                                    </p:animEffect>
                                  </p:childTnLst>
                                </p:cTn>
                              </p:par>
                            </p:childTnLst>
                          </p:cTn>
                        </p:par>
                        <p:par>
                          <p:cTn id="81" fill="hold">
                            <p:stCondLst>
                              <p:cond delay="2500"/>
                            </p:stCondLst>
                            <p:childTnLst>
                              <p:par>
                                <p:cTn id="82" presetID="42"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anim calcmode="lin" valueType="num">
                                      <p:cBhvr>
                                        <p:cTn id="85" dur="500" fill="hold"/>
                                        <p:tgtEl>
                                          <p:spTgt spid="18"/>
                                        </p:tgtEl>
                                        <p:attrNameLst>
                                          <p:attrName>ppt_x</p:attrName>
                                        </p:attrNameLst>
                                      </p:cBhvr>
                                      <p:tavLst>
                                        <p:tav tm="0">
                                          <p:val>
                                            <p:strVal val="#ppt_x"/>
                                          </p:val>
                                        </p:tav>
                                        <p:tav tm="100000">
                                          <p:val>
                                            <p:strVal val="#ppt_x"/>
                                          </p:val>
                                        </p:tav>
                                      </p:tavLst>
                                    </p:anim>
                                    <p:anim calcmode="lin" valueType="num">
                                      <p:cBhvr>
                                        <p:cTn id="86" dur="500" fill="hold"/>
                                        <p:tgtEl>
                                          <p:spTgt spid="18"/>
                                        </p:tgtEl>
                                        <p:attrNameLst>
                                          <p:attrName>ppt_y</p:attrName>
                                        </p:attrNameLst>
                                      </p:cBhvr>
                                      <p:tavLst>
                                        <p:tav tm="0">
                                          <p:val>
                                            <p:strVal val="#ppt_y+.1"/>
                                          </p:val>
                                        </p:tav>
                                        <p:tav tm="100000">
                                          <p:val>
                                            <p:strVal val="#ppt_y"/>
                                          </p:val>
                                        </p:tav>
                                      </p:tavLst>
                                    </p:anim>
                                  </p:childTnLst>
                                </p:cTn>
                              </p:par>
                            </p:childTnLst>
                          </p:cTn>
                        </p:par>
                        <p:par>
                          <p:cTn id="87" fill="hold">
                            <p:stCondLst>
                              <p:cond delay="3000"/>
                            </p:stCondLst>
                            <p:childTnLst>
                              <p:par>
                                <p:cTn id="88" presetID="22" presetClass="entr" presetSubtype="1"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up)">
                                      <p:cBhvr>
                                        <p:cTn id="90" dur="500"/>
                                        <p:tgtEl>
                                          <p:spTgt spid="25"/>
                                        </p:tgtEl>
                                      </p:cBhvr>
                                    </p:animEffect>
                                  </p:childTnLst>
                                </p:cTn>
                              </p:par>
                              <p:par>
                                <p:cTn id="91" presetID="22" presetClass="entr" presetSubtype="1" fill="hold" grpId="0" nodeType="withEffect">
                                  <p:stCondLst>
                                    <p:cond delay="100"/>
                                  </p:stCondLst>
                                  <p:childTnLst>
                                    <p:set>
                                      <p:cBhvr>
                                        <p:cTn id="92" dur="1" fill="hold">
                                          <p:stCondLst>
                                            <p:cond delay="0"/>
                                          </p:stCondLst>
                                        </p:cTn>
                                        <p:tgtEl>
                                          <p:spTgt spid="26"/>
                                        </p:tgtEl>
                                        <p:attrNameLst>
                                          <p:attrName>style.visibility</p:attrName>
                                        </p:attrNameLst>
                                      </p:cBhvr>
                                      <p:to>
                                        <p:strVal val="visible"/>
                                      </p:to>
                                    </p:set>
                                    <p:animEffect transition="in" filter="wipe(up)">
                                      <p:cBhvr>
                                        <p:cTn id="93" dur="500"/>
                                        <p:tgtEl>
                                          <p:spTgt spid="26"/>
                                        </p:tgtEl>
                                      </p:cBhvr>
                                    </p:animEffect>
                                  </p:childTnLst>
                                </p:cTn>
                              </p:par>
                              <p:par>
                                <p:cTn id="94" presetID="22" presetClass="entr" presetSubtype="1" fill="hold" grpId="0" nodeType="withEffect">
                                  <p:stCondLst>
                                    <p:cond delay="200"/>
                                  </p:stCondLst>
                                  <p:childTnLst>
                                    <p:set>
                                      <p:cBhvr>
                                        <p:cTn id="95" dur="1" fill="hold">
                                          <p:stCondLst>
                                            <p:cond delay="0"/>
                                          </p:stCondLst>
                                        </p:cTn>
                                        <p:tgtEl>
                                          <p:spTgt spid="27"/>
                                        </p:tgtEl>
                                        <p:attrNameLst>
                                          <p:attrName>style.visibility</p:attrName>
                                        </p:attrNameLst>
                                      </p:cBhvr>
                                      <p:to>
                                        <p:strVal val="visible"/>
                                      </p:to>
                                    </p:set>
                                    <p:animEffect transition="in" filter="wipe(up)">
                                      <p:cBhvr>
                                        <p:cTn id="9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p:bldP spid="14" grpId="0"/>
      <p:bldP spid="15" grpId="0"/>
      <p:bldP spid="16" grpId="0"/>
      <p:bldP spid="17" grpId="0"/>
      <p:bldP spid="25" grpId="0"/>
      <p:bldP spid="26" grpId="0"/>
      <p:bldP spid="27" grpId="0"/>
      <p:bldP spid="28" grpId="0"/>
      <p:bldP spid="29" grpId="0"/>
      <p:bldP spid="30" grpId="0"/>
      <p:bldP spid="31"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2590627" y="1059582"/>
            <a:ext cx="3949472" cy="394947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椭圆 34"/>
          <p:cNvSpPr/>
          <p:nvPr/>
        </p:nvSpPr>
        <p:spPr>
          <a:xfrm rot="18900000">
            <a:off x="4760671" y="2596062"/>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rot="8100000">
            <a:off x="3049362" y="1282724"/>
            <a:ext cx="1807574" cy="2348461"/>
            <a:chOff x="4020870" y="2194485"/>
            <a:chExt cx="1102258" cy="1432090"/>
          </a:xfrm>
          <a:effectLst>
            <a:outerShdw blurRad="444500" dist="254000" dir="8100000" algn="tr" rotWithShape="0">
              <a:prstClr val="black">
                <a:alpha val="50000"/>
              </a:prstClr>
            </a:outerShdw>
          </a:effectLst>
        </p:grpSpPr>
        <p:sp>
          <p:nvSpPr>
            <p:cNvPr id="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779187" y="1131590"/>
            <a:ext cx="928717" cy="928717"/>
            <a:chOff x="2779187" y="1131590"/>
            <a:chExt cx="928717" cy="928717"/>
          </a:xfrm>
        </p:grpSpPr>
        <p:sp>
          <p:nvSpPr>
            <p:cNvPr id="6" name="椭圆 5"/>
            <p:cNvSpPr/>
            <p:nvPr/>
          </p:nvSpPr>
          <p:spPr>
            <a:xfrm>
              <a:off x="2779187" y="1131590"/>
              <a:ext cx="928717" cy="928717"/>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7" name="TextBox 6"/>
            <p:cNvSpPr txBox="1"/>
            <p:nvPr/>
          </p:nvSpPr>
          <p:spPr>
            <a:xfrm>
              <a:off x="2799460" y="1347614"/>
              <a:ext cx="878001" cy="523220"/>
            </a:xfrm>
            <a:prstGeom prst="rect">
              <a:avLst/>
            </a:prstGeom>
            <a:noFill/>
          </p:spPr>
          <p:txBody>
            <a:bodyPr wrap="square" lIns="0" tIns="0" rIns="0" bIns="0" rtlCol="0">
              <a:spAutoFit/>
            </a:bodyPr>
            <a:lstStyle/>
            <a:p>
              <a:pPr algn="ctr"/>
              <a:r>
                <a:rPr lang="zh-CN" altLang="en-US" sz="1700" b="1" dirty="0">
                  <a:solidFill>
                    <a:schemeClr val="bg1"/>
                  </a:solidFill>
                  <a:latin typeface="微软雅黑" panose="020B0503020204020204" pitchFamily="34" charset="-122"/>
                  <a:ea typeface="微软雅黑" panose="020B0503020204020204" pitchFamily="34" charset="-122"/>
                </a:rPr>
                <a:t>所</a:t>
              </a:r>
              <a:r>
                <a:rPr lang="zh-CN" altLang="en-US" sz="1700" b="1" dirty="0" smtClean="0">
                  <a:solidFill>
                    <a:schemeClr val="bg1"/>
                  </a:solidFill>
                  <a:latin typeface="微软雅黑" panose="020B0503020204020204" pitchFamily="34" charset="-122"/>
                  <a:ea typeface="微软雅黑" panose="020B0503020204020204" pitchFamily="34" charset="-122"/>
                </a:rPr>
                <a:t>需</a:t>
              </a:r>
              <a:endParaRPr lang="en-US" altLang="zh-CN" sz="17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700" b="1" dirty="0" smtClean="0">
                  <a:solidFill>
                    <a:schemeClr val="bg1"/>
                  </a:solidFill>
                  <a:latin typeface="微软雅黑" panose="020B0503020204020204" pitchFamily="34" charset="-122"/>
                  <a:ea typeface="微软雅黑" panose="020B0503020204020204" pitchFamily="34" charset="-122"/>
                </a:rPr>
                <a:t>资金</a:t>
              </a:r>
              <a:endParaRPr lang="zh-CN" altLang="en-US" sz="1700" b="1" dirty="0" smtClean="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724120" y="3698016"/>
            <a:ext cx="899617" cy="889958"/>
            <a:chOff x="5736633" y="2828278"/>
            <a:chExt cx="938798" cy="928717"/>
          </a:xfrm>
        </p:grpSpPr>
        <p:sp>
          <p:nvSpPr>
            <p:cNvPr id="8" name="椭圆 7"/>
            <p:cNvSpPr/>
            <p:nvPr/>
          </p:nvSpPr>
          <p:spPr>
            <a:xfrm>
              <a:off x="5736633" y="2828278"/>
              <a:ext cx="928717" cy="928717"/>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9" name="TextBox 8"/>
            <p:cNvSpPr txBox="1"/>
            <p:nvPr/>
          </p:nvSpPr>
          <p:spPr>
            <a:xfrm>
              <a:off x="5797430" y="3036559"/>
              <a:ext cx="878001" cy="523220"/>
            </a:xfrm>
            <a:prstGeom prst="rect">
              <a:avLst/>
            </a:prstGeom>
            <a:noFill/>
          </p:spPr>
          <p:txBody>
            <a:bodyPr wrap="square" lIns="0" tIns="0" rIns="0" bIns="0" rtlCol="0">
              <a:spAutoFit/>
            </a:bodyPr>
            <a:lstStyle/>
            <a:p>
              <a:pPr algn="ctr"/>
              <a:r>
                <a:rPr lang="zh-CN" altLang="en-US" sz="1700" b="1" dirty="0">
                  <a:solidFill>
                    <a:schemeClr val="bg1"/>
                  </a:solidFill>
                  <a:latin typeface="微软雅黑" panose="020B0503020204020204" pitchFamily="34" charset="-122"/>
                  <a:ea typeface="微软雅黑" panose="020B0503020204020204" pitchFamily="34" charset="-122"/>
                </a:rPr>
                <a:t>现有</a:t>
              </a:r>
              <a:endParaRPr lang="en-US" altLang="zh-CN" sz="17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700" b="1" dirty="0" smtClean="0">
                  <a:solidFill>
                    <a:schemeClr val="bg1"/>
                  </a:solidFill>
                  <a:latin typeface="微软雅黑" panose="020B0503020204020204" pitchFamily="34" charset="-122"/>
                  <a:ea typeface="微软雅黑" panose="020B0503020204020204" pitchFamily="34" charset="-122"/>
                </a:rPr>
                <a:t>资金</a:t>
              </a:r>
              <a:endParaRPr lang="zh-CN" altLang="en-US" sz="1700" b="1" dirty="0" smtClean="0">
                <a:solidFill>
                  <a:schemeClr val="bg1"/>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911921" y="1947133"/>
            <a:ext cx="1440160" cy="123969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tx1"/>
                </a:solidFill>
              </a:rPr>
              <a:t>点击输入简要文字内容，文字内容需概括精炼，不用多余的文字修饰，言简意赅的说明分项内容。</a:t>
            </a:r>
            <a:endParaRPr lang="en-US" altLang="zh-CN" sz="1100" dirty="0">
              <a:solidFill>
                <a:schemeClr val="tx1"/>
              </a:solidFill>
            </a:endParaRPr>
          </a:p>
        </p:txBody>
      </p:sp>
      <p:sp>
        <p:nvSpPr>
          <p:cNvPr id="11" name="TextBox 10"/>
          <p:cNvSpPr txBox="1"/>
          <p:nvPr/>
        </p:nvSpPr>
        <p:spPr>
          <a:xfrm>
            <a:off x="6888585" y="2861888"/>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tx1"/>
                </a:solidFill>
              </a:rPr>
              <a:t>点击输入简要文字内容，文字内容需概括精炼，不用多余的文字修饰。</a:t>
            </a:r>
            <a:endParaRPr lang="en-US" altLang="zh-CN" sz="1100" dirty="0">
              <a:solidFill>
                <a:schemeClr val="tx1"/>
              </a:solidFill>
            </a:endParaRPr>
          </a:p>
        </p:txBody>
      </p:sp>
      <p:sp>
        <p:nvSpPr>
          <p:cNvPr id="12" name="TextBox 11"/>
          <p:cNvSpPr txBox="1"/>
          <p:nvPr/>
        </p:nvSpPr>
        <p:spPr>
          <a:xfrm>
            <a:off x="3280039" y="2139702"/>
            <a:ext cx="1075937" cy="400110"/>
          </a:xfrm>
          <a:prstGeom prst="rect">
            <a:avLst/>
          </a:prstGeom>
          <a:noFill/>
        </p:spPr>
        <p:txBody>
          <a:bodyPr wrap="none">
            <a:spAutoFit/>
          </a:bodyPr>
          <a:lstStyle/>
          <a:p>
            <a:pPr algn="ctr" fontAlgn="auto">
              <a:spcBef>
                <a:spcPts val="0"/>
              </a:spcBef>
              <a:spcAft>
                <a:spcPts val="0"/>
              </a:spcAft>
              <a:defRPr/>
            </a:pPr>
            <a:r>
              <a:rPr lang="en-US" altLang="zh-CN" sz="2000" b="1" dirty="0" smtClean="0">
                <a:solidFill>
                  <a:srgbClr val="C00000"/>
                </a:solidFill>
                <a:latin typeface="微软雅黑" panose="020B0503020204020204" pitchFamily="34" charset="-122"/>
                <a:ea typeface="微软雅黑" panose="020B0503020204020204" pitchFamily="34" charset="-122"/>
              </a:rPr>
              <a:t>1000</a:t>
            </a:r>
            <a:r>
              <a:rPr lang="zh-CN" altLang="en-US" sz="2000" b="1" dirty="0" smtClean="0">
                <a:solidFill>
                  <a:srgbClr val="C00000"/>
                </a:solidFill>
                <a:latin typeface="微软雅黑" panose="020B0503020204020204" pitchFamily="34" charset="-122"/>
                <a:ea typeface="微软雅黑" panose="020B0503020204020204" pitchFamily="34" charset="-122"/>
              </a:rPr>
              <a:t>万</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292456" y="3507854"/>
            <a:ext cx="769763" cy="338554"/>
          </a:xfrm>
          <a:prstGeom prst="rect">
            <a:avLst/>
          </a:prstGeom>
          <a:noFill/>
        </p:spPr>
        <p:txBody>
          <a:bodyPr wrap="none">
            <a:spAutoFit/>
          </a:bodyPr>
          <a:lstStyle/>
          <a:p>
            <a:pPr algn="ctr" fontAlgn="auto">
              <a:spcBef>
                <a:spcPts val="0"/>
              </a:spcBef>
              <a:spcAft>
                <a:spcPts val="0"/>
              </a:spcAft>
              <a:defRPr/>
            </a:pPr>
            <a:r>
              <a:rPr lang="en-US" altLang="zh-CN" sz="1600" b="1" dirty="0">
                <a:solidFill>
                  <a:srgbClr val="C00000"/>
                </a:solidFill>
                <a:latin typeface="微软雅黑" panose="020B0503020204020204" pitchFamily="34" charset="-122"/>
                <a:ea typeface="微软雅黑" panose="020B0503020204020204" pitchFamily="34" charset="-122"/>
              </a:rPr>
              <a:t>3</a:t>
            </a:r>
            <a:r>
              <a:rPr lang="en-US" altLang="zh-CN" sz="1600" b="1" dirty="0" smtClean="0">
                <a:solidFill>
                  <a:srgbClr val="C00000"/>
                </a:solidFill>
                <a:latin typeface="微软雅黑" panose="020B0503020204020204" pitchFamily="34" charset="-122"/>
                <a:ea typeface="微软雅黑" panose="020B0503020204020204" pitchFamily="34" charset="-122"/>
              </a:rPr>
              <a:t>00</a:t>
            </a:r>
            <a:r>
              <a:rPr lang="zh-CN" altLang="en-US" sz="1600" b="1" dirty="0" smtClean="0">
                <a:solidFill>
                  <a:srgbClr val="C00000"/>
                </a:solidFill>
                <a:latin typeface="微软雅黑" panose="020B0503020204020204" pitchFamily="34" charset="-122"/>
                <a:ea typeface="微软雅黑" panose="020B0503020204020204" pitchFamily="34" charset="-122"/>
              </a:rPr>
              <a:t>万</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资金预算</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44000">
                                          <p:cBhvr additive="base">
                                            <p:cTn id="12" dur="500" fill="hold"/>
                                            <p:tgtEl>
                                              <p:spTgt spid="3"/>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1000"/>
                                            <p:tgtEl>
                                              <p:spTgt spid="1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10" grpId="0"/>
          <p:bldP spid="11" grpId="0"/>
          <p:bldP spid="12" grpId="0"/>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1000"/>
                                            <p:tgtEl>
                                              <p:spTgt spid="1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10" grpId="0"/>
          <p:bldP spid="11" grpId="0"/>
          <p:bldP spid="12" grpId="0"/>
          <p:bldP spid="14"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3"/>
          <p:cNvSpPr txBox="1"/>
          <p:nvPr/>
        </p:nvSpPr>
        <p:spPr>
          <a:xfrm>
            <a:off x="1691680" y="1923678"/>
            <a:ext cx="954107" cy="744050"/>
          </a:xfrm>
          <a:prstGeom prst="rect">
            <a:avLst/>
          </a:prstGeom>
          <a:noFill/>
        </p:spPr>
        <p:txBody>
          <a:bodyPr wrap="none" rtlCol="0">
            <a:spAutoFit/>
          </a:bodyPr>
          <a:lstStyle/>
          <a:p>
            <a:pPr>
              <a:lnSpc>
                <a:spcPct val="150000"/>
              </a:lnSpc>
            </a:pPr>
            <a:r>
              <a:rPr lang="zh-CN" altLang="en-US" sz="1500" b="1" dirty="0">
                <a:solidFill>
                  <a:srgbClr val="C00000"/>
                </a:solidFill>
                <a:latin typeface="微软雅黑" panose="020B0503020204020204" pitchFamily="34" charset="-122"/>
                <a:ea typeface="微软雅黑" panose="020B0503020204020204" pitchFamily="34" charset="-122"/>
              </a:rPr>
              <a:t>点击输入</a:t>
            </a:r>
            <a:endParaRPr lang="en-US" altLang="zh-CN" sz="15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rgbClr val="C00000"/>
                </a:solidFill>
                <a:latin typeface="微软雅黑" panose="020B0503020204020204" pitchFamily="34" charset="-122"/>
                <a:ea typeface="微软雅黑" panose="020B0503020204020204" pitchFamily="34" charset="-122"/>
              </a:rPr>
              <a:t>标题文本</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247907" y="1923678"/>
            <a:ext cx="954107" cy="744050"/>
          </a:xfrm>
          <a:prstGeom prst="rect">
            <a:avLst/>
          </a:prstGeom>
          <a:noFill/>
        </p:spPr>
        <p:txBody>
          <a:bodyPr wrap="none" rtlCol="0">
            <a:spAutoFit/>
          </a:bodyPr>
          <a:lstStyle/>
          <a:p>
            <a:pPr>
              <a:lnSpc>
                <a:spcPct val="150000"/>
              </a:lnSpc>
            </a:pPr>
            <a:r>
              <a:rPr lang="zh-CN" altLang="en-US" sz="1500" b="1" dirty="0">
                <a:solidFill>
                  <a:srgbClr val="C00000"/>
                </a:solidFill>
                <a:latin typeface="微软雅黑" panose="020B0503020204020204" pitchFamily="34" charset="-122"/>
                <a:ea typeface="微软雅黑" panose="020B0503020204020204" pitchFamily="34" charset="-122"/>
              </a:rPr>
              <a:t>点击输入</a:t>
            </a:r>
            <a:endParaRPr lang="en-US" altLang="zh-CN" sz="15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rgbClr val="C00000"/>
                </a:solidFill>
                <a:latin typeface="微软雅黑" panose="020B0503020204020204" pitchFamily="34" charset="-122"/>
                <a:ea typeface="微软雅黑" panose="020B0503020204020204" pitchFamily="34" charset="-122"/>
              </a:rPr>
              <a:t>标题文本</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893034" y="1923678"/>
            <a:ext cx="954107" cy="784830"/>
          </a:xfrm>
          <a:prstGeom prst="rect">
            <a:avLst/>
          </a:prstGeom>
          <a:noFill/>
        </p:spPr>
        <p:txBody>
          <a:bodyPr wrap="none" rtlCol="0">
            <a:spAutoFit/>
          </a:bodyPr>
          <a:lstStyle/>
          <a:p>
            <a:pPr>
              <a:lnSpc>
                <a:spcPct val="150000"/>
              </a:lnSpc>
            </a:pPr>
            <a:r>
              <a:rPr lang="zh-CN" altLang="en-US" sz="1500" b="1" dirty="0">
                <a:solidFill>
                  <a:srgbClr val="C00000"/>
                </a:solidFill>
                <a:latin typeface="微软雅黑" panose="020B0503020204020204" pitchFamily="34" charset="-122"/>
                <a:ea typeface="微软雅黑" panose="020B0503020204020204" pitchFamily="34" charset="-122"/>
              </a:rPr>
              <a:t>点击</a:t>
            </a:r>
            <a:r>
              <a:rPr lang="zh-CN" altLang="en-US" sz="1500" b="1" dirty="0" smtClean="0">
                <a:solidFill>
                  <a:srgbClr val="C00000"/>
                </a:solidFill>
                <a:latin typeface="微软雅黑" panose="020B0503020204020204" pitchFamily="34" charset="-122"/>
                <a:ea typeface="微软雅黑" panose="020B0503020204020204" pitchFamily="34" charset="-122"/>
              </a:rPr>
              <a:t>输入</a:t>
            </a:r>
            <a:endParaRPr lang="en-US" altLang="zh-CN" sz="15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rgbClr val="C00000"/>
                </a:solidFill>
                <a:latin typeface="微软雅黑" panose="020B0503020204020204" pitchFamily="34" charset="-122"/>
                <a:ea typeface="微软雅黑" panose="020B0503020204020204" pitchFamily="34" charset="-122"/>
              </a:rPr>
              <a:t>标题文本</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500060" y="1923678"/>
            <a:ext cx="954107" cy="744050"/>
          </a:xfrm>
          <a:prstGeom prst="rect">
            <a:avLst/>
          </a:prstGeom>
          <a:noFill/>
        </p:spPr>
        <p:txBody>
          <a:bodyPr wrap="none" rtlCol="0">
            <a:spAutoFit/>
          </a:bodyPr>
          <a:lstStyle/>
          <a:p>
            <a:pPr>
              <a:lnSpc>
                <a:spcPct val="150000"/>
              </a:lnSpc>
            </a:pPr>
            <a:r>
              <a:rPr lang="zh-CN" altLang="en-US" sz="1500" b="1" dirty="0">
                <a:solidFill>
                  <a:srgbClr val="C00000"/>
                </a:solidFill>
                <a:latin typeface="微软雅黑" panose="020B0503020204020204" pitchFamily="34" charset="-122"/>
                <a:ea typeface="微软雅黑" panose="020B0503020204020204" pitchFamily="34" charset="-122"/>
              </a:rPr>
              <a:t>点击输入</a:t>
            </a:r>
            <a:endParaRPr lang="en-US" altLang="zh-CN" sz="15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rgbClr val="C00000"/>
                </a:solidFill>
                <a:latin typeface="微软雅黑" panose="020B0503020204020204" pitchFamily="34" charset="-122"/>
                <a:ea typeface="微软雅黑" panose="020B0503020204020204" pitchFamily="34" charset="-122"/>
              </a:rPr>
              <a:t>标题文本</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
        <p:nvSpPr>
          <p:cNvPr id="18" name="椭圆 17"/>
          <p:cNvSpPr/>
          <p:nvPr/>
        </p:nvSpPr>
        <p:spPr>
          <a:xfrm>
            <a:off x="4575050" y="2928956"/>
            <a:ext cx="500908" cy="500908"/>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717380" y="315326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552263" y="315362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55929" y="327196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175518" y="315828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62244" y="3150781"/>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553278" y="328218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850333" y="3185392"/>
            <a:ext cx="250454" cy="25045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726981" y="3151985"/>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151556" y="316004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359742" y="320917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900741" y="296948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070359" y="328247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506355" y="300557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206031" y="3097426"/>
            <a:ext cx="322151" cy="32215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075958" y="315016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206867" y="315349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21657" y="328472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772349" y="2970225"/>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690644" y="320655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6193490" y="3012774"/>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730460" y="314420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2323584" y="3976774"/>
            <a:ext cx="4487644"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smtClean="0">
                <a:latin typeface="微软雅黑 Light" pitchFamily="34" charset="-122"/>
                <a:ea typeface="微软雅黑 Light" pitchFamily="34" charset="-122"/>
              </a:rPr>
              <a:t>……</a:t>
            </a:r>
            <a:endParaRPr lang="en-US" altLang="zh-CN" sz="1000" dirty="0">
              <a:latin typeface="微软雅黑 Light" pitchFamily="34" charset="-122"/>
              <a:ea typeface="微软雅黑 Light" pitchFamily="34" charset="-122"/>
            </a:endParaRPr>
          </a:p>
        </p:txBody>
      </p:sp>
      <p:sp>
        <p:nvSpPr>
          <p:cNvPr id="41" name="Freeform 5"/>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2" name="Freeform 5"/>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3" name="TextBox 42"/>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融资计划</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2" presetClass="entr" presetSubtype="2" fill="hold" nodeType="withEffect" p14:presetBounceEnd="40000">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14:bounceEnd="40000">
                                          <p:cBhvr additive="base">
                                            <p:cTn id="19"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ppt_x</p:attrName>
                                            </p:attrNameLst>
                                          </p:cBhvr>
                                          <p:tavLst>
                                            <p:tav tm="0">
                                              <p:val>
                                                <p:strVal val="#ppt_x-#ppt_w*1.125000"/>
                                              </p:val>
                                            </p:tav>
                                            <p:tav tm="100000">
                                              <p:val>
                                                <p:strVal val="#ppt_x"/>
                                              </p:val>
                                            </p:tav>
                                          </p:tavLst>
                                        </p:anim>
                                        <p:animEffect transition="in" filter="wipe(right)">
                                          <p:cBhvr>
                                            <p:cTn id="24" dur="500"/>
                                            <p:tgtEl>
                                              <p:spTgt spid="15"/>
                                            </p:tgtEl>
                                          </p:cBhvr>
                                        </p:animEffect>
                                      </p:childTnLst>
                                    </p:cTn>
                                  </p:par>
                                  <p:par>
                                    <p:cTn id="25" presetID="2" presetClass="entr" presetSubtype="2" fill="hold" nodeType="withEffect" p14:presetBounceEnd="40000">
                                      <p:stCondLst>
                                        <p:cond delay="900"/>
                                      </p:stCondLst>
                                      <p:childTnLst>
                                        <p:set>
                                          <p:cBhvr>
                                            <p:cTn id="26" dur="1" fill="hold">
                                              <p:stCondLst>
                                                <p:cond delay="0"/>
                                              </p:stCondLst>
                                            </p:cTn>
                                            <p:tgtEl>
                                              <p:spTgt spid="11"/>
                                            </p:tgtEl>
                                            <p:attrNameLst>
                                              <p:attrName>style.visibility</p:attrName>
                                            </p:attrNameLst>
                                          </p:cBhvr>
                                          <p:to>
                                            <p:strVal val="visible"/>
                                          </p:to>
                                        </p:set>
                                        <p:anim calcmode="lin" valueType="num" p14:bounceEnd="40000">
                                          <p:cBhvr additive="base">
                                            <p:cTn id="27"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ppt_x</p:attrName>
                                            </p:attrNameLst>
                                          </p:cBhvr>
                                          <p:tavLst>
                                            <p:tav tm="0">
                                              <p:val>
                                                <p:strVal val="#ppt_x-#ppt_w*1.125000"/>
                                              </p:val>
                                            </p:tav>
                                            <p:tav tm="100000">
                                              <p:val>
                                                <p:strVal val="#ppt_x"/>
                                              </p:val>
                                            </p:tav>
                                          </p:tavLst>
                                        </p:anim>
                                        <p:animEffect transition="in" filter="wipe(right)">
                                          <p:cBhvr>
                                            <p:cTn id="32" dur="500"/>
                                            <p:tgtEl>
                                              <p:spTgt spid="16"/>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par>
                                    <p:cTn id="78" presetID="53" presetClass="entr" presetSubtype="16" fill="hold" grpId="0" nodeType="withEffect">
                                      <p:stCondLst>
                                        <p:cond delay="40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par>
                                    <p:cTn id="83" presetID="53" presetClass="entr" presetSubtype="16" fill="hold" grpId="0" nodeType="withEffect">
                                      <p:stCondLst>
                                        <p:cond delay="20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par>
                                    <p:cTn id="103" presetID="53" presetClass="entr" presetSubtype="16" fill="hold" grpId="0" nodeType="withEffect">
                                      <p:stCondLst>
                                        <p:cond delay="20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par>
                                    <p:cTn id="113" presetID="53" presetClass="entr" presetSubtype="16" fill="hold" grpId="0" nodeType="withEffect">
                                      <p:stCondLst>
                                        <p:cond delay="40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20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fltVal val="0"/>
                                              </p:val>
                                            </p:tav>
                                            <p:tav tm="100000">
                                              <p:val>
                                                <p:strVal val="#ppt_h"/>
                                              </p:val>
                                            </p:tav>
                                          </p:tavLst>
                                        </p:anim>
                                        <p:animEffect transition="in" filter="fade">
                                          <p:cBhvr>
                                            <p:cTn id="122" dur="500"/>
                                            <p:tgtEl>
                                              <p:spTgt spid="34"/>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par>
                                    <p:cTn id="128" presetID="53" presetClass="entr" presetSubtype="16" fill="hold" grpId="0" nodeType="withEffect">
                                      <p:stCondLst>
                                        <p:cond delay="400"/>
                                      </p:stCondLst>
                                      <p:childTnLst>
                                        <p:set>
                                          <p:cBhvr>
                                            <p:cTn id="129" dur="1" fill="hold">
                                              <p:stCondLst>
                                                <p:cond delay="0"/>
                                              </p:stCondLst>
                                            </p:cTn>
                                            <p:tgtEl>
                                              <p:spTgt spid="36"/>
                                            </p:tgtEl>
                                            <p:attrNameLst>
                                              <p:attrName>style.visibility</p:attrName>
                                            </p:attrNameLst>
                                          </p:cBhvr>
                                          <p:to>
                                            <p:strVal val="visible"/>
                                          </p:to>
                                        </p:set>
                                        <p:anim calcmode="lin" valueType="num">
                                          <p:cBhvr>
                                            <p:cTn id="130" dur="500" fill="hold"/>
                                            <p:tgtEl>
                                              <p:spTgt spid="36"/>
                                            </p:tgtEl>
                                            <p:attrNameLst>
                                              <p:attrName>ppt_w</p:attrName>
                                            </p:attrNameLst>
                                          </p:cBhvr>
                                          <p:tavLst>
                                            <p:tav tm="0">
                                              <p:val>
                                                <p:fltVal val="0"/>
                                              </p:val>
                                            </p:tav>
                                            <p:tav tm="100000">
                                              <p:val>
                                                <p:strVal val="#ppt_w"/>
                                              </p:val>
                                            </p:tav>
                                          </p:tavLst>
                                        </p:anim>
                                        <p:anim calcmode="lin" valueType="num">
                                          <p:cBhvr>
                                            <p:cTn id="131" dur="500" fill="hold"/>
                                            <p:tgtEl>
                                              <p:spTgt spid="36"/>
                                            </p:tgtEl>
                                            <p:attrNameLst>
                                              <p:attrName>ppt_h</p:attrName>
                                            </p:attrNameLst>
                                          </p:cBhvr>
                                          <p:tavLst>
                                            <p:tav tm="0">
                                              <p:val>
                                                <p:fltVal val="0"/>
                                              </p:val>
                                            </p:tav>
                                            <p:tav tm="100000">
                                              <p:val>
                                                <p:strVal val="#ppt_h"/>
                                              </p:val>
                                            </p:tav>
                                          </p:tavLst>
                                        </p:anim>
                                        <p:animEffect transition="in" filter="fade">
                                          <p:cBhvr>
                                            <p:cTn id="132" dur="500"/>
                                            <p:tgtEl>
                                              <p:spTgt spid="36"/>
                                            </p:tgtEl>
                                          </p:cBhvr>
                                        </p:animEffect>
                                      </p:childTnLst>
                                    </p:cTn>
                                  </p:par>
                                  <p:par>
                                    <p:cTn id="133" presetID="53" presetClass="entr" presetSubtype="16" fill="hold" grpId="0" nodeType="withEffect">
                                      <p:stCondLst>
                                        <p:cond delay="20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par>
                                    <p:cTn id="138" presetID="53" presetClass="entr" presetSubtype="16" fill="hold" grpId="0" nodeType="withEffect">
                                      <p:stCondLst>
                                        <p:cond delay="200"/>
                                      </p:stCondLst>
                                      <p:childTnLst>
                                        <p:set>
                                          <p:cBhvr>
                                            <p:cTn id="139" dur="1" fill="hold">
                                              <p:stCondLst>
                                                <p:cond delay="0"/>
                                              </p:stCondLst>
                                            </p:cTn>
                                            <p:tgtEl>
                                              <p:spTgt spid="38"/>
                                            </p:tgtEl>
                                            <p:attrNameLst>
                                              <p:attrName>style.visibility</p:attrName>
                                            </p:attrNameLst>
                                          </p:cBhvr>
                                          <p:to>
                                            <p:strVal val="visible"/>
                                          </p:to>
                                        </p:set>
                                        <p:anim calcmode="lin" valueType="num">
                                          <p:cBhvr>
                                            <p:cTn id="140" dur="500" fill="hold"/>
                                            <p:tgtEl>
                                              <p:spTgt spid="38"/>
                                            </p:tgtEl>
                                            <p:attrNameLst>
                                              <p:attrName>ppt_w</p:attrName>
                                            </p:attrNameLst>
                                          </p:cBhvr>
                                          <p:tavLst>
                                            <p:tav tm="0">
                                              <p:val>
                                                <p:fltVal val="0"/>
                                              </p:val>
                                            </p:tav>
                                            <p:tav tm="100000">
                                              <p:val>
                                                <p:strVal val="#ppt_w"/>
                                              </p:val>
                                            </p:tav>
                                          </p:tavLst>
                                        </p:anim>
                                        <p:anim calcmode="lin" valueType="num">
                                          <p:cBhvr>
                                            <p:cTn id="141" dur="500" fill="hold"/>
                                            <p:tgtEl>
                                              <p:spTgt spid="38"/>
                                            </p:tgtEl>
                                            <p:attrNameLst>
                                              <p:attrName>ppt_h</p:attrName>
                                            </p:attrNameLst>
                                          </p:cBhvr>
                                          <p:tavLst>
                                            <p:tav tm="0">
                                              <p:val>
                                                <p:fltVal val="0"/>
                                              </p:val>
                                            </p:tav>
                                            <p:tav tm="100000">
                                              <p:val>
                                                <p:strVal val="#ppt_h"/>
                                              </p:val>
                                            </p:tav>
                                          </p:tavLst>
                                        </p:anim>
                                        <p:animEffect transition="in" filter="fade">
                                          <p:cBhvr>
                                            <p:cTn id="142" dur="500"/>
                                            <p:tgtEl>
                                              <p:spTgt spid="38"/>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39"/>
                                            </p:tgtEl>
                                            <p:attrNameLst>
                                              <p:attrName>style.visibility</p:attrName>
                                            </p:attrNameLst>
                                          </p:cBhvr>
                                          <p:to>
                                            <p:strVal val="visible"/>
                                          </p:to>
                                        </p:set>
                                        <p:anim calcmode="lin" valueType="num">
                                          <p:cBhvr>
                                            <p:cTn id="145" dur="500" fill="hold"/>
                                            <p:tgtEl>
                                              <p:spTgt spid="39"/>
                                            </p:tgtEl>
                                            <p:attrNameLst>
                                              <p:attrName>ppt_w</p:attrName>
                                            </p:attrNameLst>
                                          </p:cBhvr>
                                          <p:tavLst>
                                            <p:tav tm="0">
                                              <p:val>
                                                <p:fltVal val="0"/>
                                              </p:val>
                                            </p:tav>
                                            <p:tav tm="100000">
                                              <p:val>
                                                <p:strVal val="#ppt_w"/>
                                              </p:val>
                                            </p:tav>
                                          </p:tavLst>
                                        </p:anim>
                                        <p:anim calcmode="lin" valueType="num">
                                          <p:cBhvr>
                                            <p:cTn id="146" dur="500" fill="hold"/>
                                            <p:tgtEl>
                                              <p:spTgt spid="39"/>
                                            </p:tgtEl>
                                            <p:attrNameLst>
                                              <p:attrName>ppt_h</p:attrName>
                                            </p:attrNameLst>
                                          </p:cBhvr>
                                          <p:tavLst>
                                            <p:tav tm="0">
                                              <p:val>
                                                <p:fltVal val="0"/>
                                              </p:val>
                                            </p:tav>
                                            <p:tav tm="100000">
                                              <p:val>
                                                <p:strVal val="#ppt_h"/>
                                              </p:val>
                                            </p:tav>
                                          </p:tavLst>
                                        </p:anim>
                                        <p:animEffect transition="in" filter="fade">
                                          <p:cBhvr>
                                            <p:cTn id="147" dur="500"/>
                                            <p:tgtEl>
                                              <p:spTgt spid="39"/>
                                            </p:tgtEl>
                                          </p:cBhvr>
                                        </p:animEffect>
                                      </p:childTnLst>
                                    </p:cTn>
                                  </p:par>
                                </p:childTnLst>
                              </p:cTn>
                            </p:par>
                            <p:par>
                              <p:cTn id="148" fill="hold">
                                <p:stCondLst>
                                  <p:cond delay="1000"/>
                                </p:stCondLst>
                                <p:childTnLst>
                                  <p:par>
                                    <p:cTn id="149" presetID="16" presetClass="entr" presetSubtype="26"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barn(inHorizontal)">
                                          <p:cBhvr>
                                            <p:cTn id="151" dur="500"/>
                                            <p:tgtEl>
                                              <p:spTgt spid="41"/>
                                            </p:tgtEl>
                                          </p:cBhvr>
                                        </p:animEffect>
                                      </p:childTnLst>
                                    </p:cTn>
                                  </p:par>
                                  <p:par>
                                    <p:cTn id="152" presetID="16" presetClass="entr" presetSubtype="26" fill="hold" grpId="0" nodeType="with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barn(inHorizontal)">
                                          <p:cBhvr>
                                            <p:cTn id="154" dur="500"/>
                                            <p:tgtEl>
                                              <p:spTgt spid="42"/>
                                            </p:tgtEl>
                                          </p:cBhvr>
                                        </p:animEffect>
                                      </p:childTnLst>
                                    </p:cTn>
                                  </p:par>
                                </p:childTnLst>
                              </p:cTn>
                            </p:par>
                            <p:par>
                              <p:cTn id="155" fill="hold">
                                <p:stCondLst>
                                  <p:cond delay="1500"/>
                                </p:stCondLst>
                                <p:childTnLst>
                                  <p:par>
                                    <p:cTn id="156" presetID="16" presetClass="entr" presetSubtype="21" fill="hold" grpId="0" nodeType="after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barn(inVertical)">
                                          <p:cBhvr>
                                            <p:cTn id="1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animBg="1"/>
          <p:bldP spid="4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2" presetClass="entr" presetSubtype="2" fill="hold"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ppt_x</p:attrName>
                                            </p:attrNameLst>
                                          </p:cBhvr>
                                          <p:tavLst>
                                            <p:tav tm="0">
                                              <p:val>
                                                <p:strVal val="#ppt_x-#ppt_w*1.125000"/>
                                              </p:val>
                                            </p:tav>
                                            <p:tav tm="100000">
                                              <p:val>
                                                <p:strVal val="#ppt_x"/>
                                              </p:val>
                                            </p:tav>
                                          </p:tavLst>
                                        </p:anim>
                                        <p:animEffect transition="in" filter="wipe(right)">
                                          <p:cBhvr>
                                            <p:cTn id="24" dur="500"/>
                                            <p:tgtEl>
                                              <p:spTgt spid="15"/>
                                            </p:tgtEl>
                                          </p:cBhvr>
                                        </p:animEffect>
                                      </p:childTnLst>
                                    </p:cTn>
                                  </p:par>
                                  <p:par>
                                    <p:cTn id="25" presetID="2" presetClass="entr" presetSubtype="2" fill="hold" nodeType="withEffect">
                                      <p:stCondLst>
                                        <p:cond delay="9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ppt_x</p:attrName>
                                            </p:attrNameLst>
                                          </p:cBhvr>
                                          <p:tavLst>
                                            <p:tav tm="0">
                                              <p:val>
                                                <p:strVal val="#ppt_x-#ppt_w*1.125000"/>
                                              </p:val>
                                            </p:tav>
                                            <p:tav tm="100000">
                                              <p:val>
                                                <p:strVal val="#ppt_x"/>
                                              </p:val>
                                            </p:tav>
                                          </p:tavLst>
                                        </p:anim>
                                        <p:animEffect transition="in" filter="wipe(right)">
                                          <p:cBhvr>
                                            <p:cTn id="32" dur="500"/>
                                            <p:tgtEl>
                                              <p:spTgt spid="16"/>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par>
                                    <p:cTn id="78" presetID="53" presetClass="entr" presetSubtype="16" fill="hold" grpId="0" nodeType="withEffect">
                                      <p:stCondLst>
                                        <p:cond delay="40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par>
                                    <p:cTn id="83" presetID="53" presetClass="entr" presetSubtype="16" fill="hold" grpId="0" nodeType="withEffect">
                                      <p:stCondLst>
                                        <p:cond delay="20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par>
                                    <p:cTn id="103" presetID="53" presetClass="entr" presetSubtype="16" fill="hold" grpId="0" nodeType="withEffect">
                                      <p:stCondLst>
                                        <p:cond delay="20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par>
                                    <p:cTn id="113" presetID="53" presetClass="entr" presetSubtype="16" fill="hold" grpId="0" nodeType="withEffect">
                                      <p:stCondLst>
                                        <p:cond delay="40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20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fltVal val="0"/>
                                              </p:val>
                                            </p:tav>
                                            <p:tav tm="100000">
                                              <p:val>
                                                <p:strVal val="#ppt_h"/>
                                              </p:val>
                                            </p:tav>
                                          </p:tavLst>
                                        </p:anim>
                                        <p:animEffect transition="in" filter="fade">
                                          <p:cBhvr>
                                            <p:cTn id="122" dur="500"/>
                                            <p:tgtEl>
                                              <p:spTgt spid="34"/>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par>
                                    <p:cTn id="128" presetID="53" presetClass="entr" presetSubtype="16" fill="hold" grpId="0" nodeType="withEffect">
                                      <p:stCondLst>
                                        <p:cond delay="400"/>
                                      </p:stCondLst>
                                      <p:childTnLst>
                                        <p:set>
                                          <p:cBhvr>
                                            <p:cTn id="129" dur="1" fill="hold">
                                              <p:stCondLst>
                                                <p:cond delay="0"/>
                                              </p:stCondLst>
                                            </p:cTn>
                                            <p:tgtEl>
                                              <p:spTgt spid="36"/>
                                            </p:tgtEl>
                                            <p:attrNameLst>
                                              <p:attrName>style.visibility</p:attrName>
                                            </p:attrNameLst>
                                          </p:cBhvr>
                                          <p:to>
                                            <p:strVal val="visible"/>
                                          </p:to>
                                        </p:set>
                                        <p:anim calcmode="lin" valueType="num">
                                          <p:cBhvr>
                                            <p:cTn id="130" dur="500" fill="hold"/>
                                            <p:tgtEl>
                                              <p:spTgt spid="36"/>
                                            </p:tgtEl>
                                            <p:attrNameLst>
                                              <p:attrName>ppt_w</p:attrName>
                                            </p:attrNameLst>
                                          </p:cBhvr>
                                          <p:tavLst>
                                            <p:tav tm="0">
                                              <p:val>
                                                <p:fltVal val="0"/>
                                              </p:val>
                                            </p:tav>
                                            <p:tav tm="100000">
                                              <p:val>
                                                <p:strVal val="#ppt_w"/>
                                              </p:val>
                                            </p:tav>
                                          </p:tavLst>
                                        </p:anim>
                                        <p:anim calcmode="lin" valueType="num">
                                          <p:cBhvr>
                                            <p:cTn id="131" dur="500" fill="hold"/>
                                            <p:tgtEl>
                                              <p:spTgt spid="36"/>
                                            </p:tgtEl>
                                            <p:attrNameLst>
                                              <p:attrName>ppt_h</p:attrName>
                                            </p:attrNameLst>
                                          </p:cBhvr>
                                          <p:tavLst>
                                            <p:tav tm="0">
                                              <p:val>
                                                <p:fltVal val="0"/>
                                              </p:val>
                                            </p:tav>
                                            <p:tav tm="100000">
                                              <p:val>
                                                <p:strVal val="#ppt_h"/>
                                              </p:val>
                                            </p:tav>
                                          </p:tavLst>
                                        </p:anim>
                                        <p:animEffect transition="in" filter="fade">
                                          <p:cBhvr>
                                            <p:cTn id="132" dur="500"/>
                                            <p:tgtEl>
                                              <p:spTgt spid="36"/>
                                            </p:tgtEl>
                                          </p:cBhvr>
                                        </p:animEffect>
                                      </p:childTnLst>
                                    </p:cTn>
                                  </p:par>
                                  <p:par>
                                    <p:cTn id="133" presetID="53" presetClass="entr" presetSubtype="16" fill="hold" grpId="0" nodeType="withEffect">
                                      <p:stCondLst>
                                        <p:cond delay="20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par>
                                    <p:cTn id="138" presetID="53" presetClass="entr" presetSubtype="16" fill="hold" grpId="0" nodeType="withEffect">
                                      <p:stCondLst>
                                        <p:cond delay="200"/>
                                      </p:stCondLst>
                                      <p:childTnLst>
                                        <p:set>
                                          <p:cBhvr>
                                            <p:cTn id="139" dur="1" fill="hold">
                                              <p:stCondLst>
                                                <p:cond delay="0"/>
                                              </p:stCondLst>
                                            </p:cTn>
                                            <p:tgtEl>
                                              <p:spTgt spid="38"/>
                                            </p:tgtEl>
                                            <p:attrNameLst>
                                              <p:attrName>style.visibility</p:attrName>
                                            </p:attrNameLst>
                                          </p:cBhvr>
                                          <p:to>
                                            <p:strVal val="visible"/>
                                          </p:to>
                                        </p:set>
                                        <p:anim calcmode="lin" valueType="num">
                                          <p:cBhvr>
                                            <p:cTn id="140" dur="500" fill="hold"/>
                                            <p:tgtEl>
                                              <p:spTgt spid="38"/>
                                            </p:tgtEl>
                                            <p:attrNameLst>
                                              <p:attrName>ppt_w</p:attrName>
                                            </p:attrNameLst>
                                          </p:cBhvr>
                                          <p:tavLst>
                                            <p:tav tm="0">
                                              <p:val>
                                                <p:fltVal val="0"/>
                                              </p:val>
                                            </p:tav>
                                            <p:tav tm="100000">
                                              <p:val>
                                                <p:strVal val="#ppt_w"/>
                                              </p:val>
                                            </p:tav>
                                          </p:tavLst>
                                        </p:anim>
                                        <p:anim calcmode="lin" valueType="num">
                                          <p:cBhvr>
                                            <p:cTn id="141" dur="500" fill="hold"/>
                                            <p:tgtEl>
                                              <p:spTgt spid="38"/>
                                            </p:tgtEl>
                                            <p:attrNameLst>
                                              <p:attrName>ppt_h</p:attrName>
                                            </p:attrNameLst>
                                          </p:cBhvr>
                                          <p:tavLst>
                                            <p:tav tm="0">
                                              <p:val>
                                                <p:fltVal val="0"/>
                                              </p:val>
                                            </p:tav>
                                            <p:tav tm="100000">
                                              <p:val>
                                                <p:strVal val="#ppt_h"/>
                                              </p:val>
                                            </p:tav>
                                          </p:tavLst>
                                        </p:anim>
                                        <p:animEffect transition="in" filter="fade">
                                          <p:cBhvr>
                                            <p:cTn id="142" dur="500"/>
                                            <p:tgtEl>
                                              <p:spTgt spid="38"/>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39"/>
                                            </p:tgtEl>
                                            <p:attrNameLst>
                                              <p:attrName>style.visibility</p:attrName>
                                            </p:attrNameLst>
                                          </p:cBhvr>
                                          <p:to>
                                            <p:strVal val="visible"/>
                                          </p:to>
                                        </p:set>
                                        <p:anim calcmode="lin" valueType="num">
                                          <p:cBhvr>
                                            <p:cTn id="145" dur="500" fill="hold"/>
                                            <p:tgtEl>
                                              <p:spTgt spid="39"/>
                                            </p:tgtEl>
                                            <p:attrNameLst>
                                              <p:attrName>ppt_w</p:attrName>
                                            </p:attrNameLst>
                                          </p:cBhvr>
                                          <p:tavLst>
                                            <p:tav tm="0">
                                              <p:val>
                                                <p:fltVal val="0"/>
                                              </p:val>
                                            </p:tav>
                                            <p:tav tm="100000">
                                              <p:val>
                                                <p:strVal val="#ppt_w"/>
                                              </p:val>
                                            </p:tav>
                                          </p:tavLst>
                                        </p:anim>
                                        <p:anim calcmode="lin" valueType="num">
                                          <p:cBhvr>
                                            <p:cTn id="146" dur="500" fill="hold"/>
                                            <p:tgtEl>
                                              <p:spTgt spid="39"/>
                                            </p:tgtEl>
                                            <p:attrNameLst>
                                              <p:attrName>ppt_h</p:attrName>
                                            </p:attrNameLst>
                                          </p:cBhvr>
                                          <p:tavLst>
                                            <p:tav tm="0">
                                              <p:val>
                                                <p:fltVal val="0"/>
                                              </p:val>
                                            </p:tav>
                                            <p:tav tm="100000">
                                              <p:val>
                                                <p:strVal val="#ppt_h"/>
                                              </p:val>
                                            </p:tav>
                                          </p:tavLst>
                                        </p:anim>
                                        <p:animEffect transition="in" filter="fade">
                                          <p:cBhvr>
                                            <p:cTn id="147" dur="500"/>
                                            <p:tgtEl>
                                              <p:spTgt spid="39"/>
                                            </p:tgtEl>
                                          </p:cBhvr>
                                        </p:animEffect>
                                      </p:childTnLst>
                                    </p:cTn>
                                  </p:par>
                                </p:childTnLst>
                              </p:cTn>
                            </p:par>
                            <p:par>
                              <p:cTn id="148" fill="hold">
                                <p:stCondLst>
                                  <p:cond delay="1000"/>
                                </p:stCondLst>
                                <p:childTnLst>
                                  <p:par>
                                    <p:cTn id="149" presetID="16" presetClass="entr" presetSubtype="26"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barn(inHorizontal)">
                                          <p:cBhvr>
                                            <p:cTn id="151" dur="500"/>
                                            <p:tgtEl>
                                              <p:spTgt spid="41"/>
                                            </p:tgtEl>
                                          </p:cBhvr>
                                        </p:animEffect>
                                      </p:childTnLst>
                                    </p:cTn>
                                  </p:par>
                                  <p:par>
                                    <p:cTn id="152" presetID="16" presetClass="entr" presetSubtype="26" fill="hold" grpId="0" nodeType="with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barn(inHorizontal)">
                                          <p:cBhvr>
                                            <p:cTn id="154" dur="500"/>
                                            <p:tgtEl>
                                              <p:spTgt spid="42"/>
                                            </p:tgtEl>
                                          </p:cBhvr>
                                        </p:animEffect>
                                      </p:childTnLst>
                                    </p:cTn>
                                  </p:par>
                                </p:childTnLst>
                              </p:cTn>
                            </p:par>
                            <p:par>
                              <p:cTn id="155" fill="hold">
                                <p:stCondLst>
                                  <p:cond delay="1500"/>
                                </p:stCondLst>
                                <p:childTnLst>
                                  <p:par>
                                    <p:cTn id="156" presetID="16" presetClass="entr" presetSubtype="21" fill="hold" grpId="0" nodeType="after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barn(inVertical)">
                                          <p:cBhvr>
                                            <p:cTn id="1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animBg="1"/>
          <p:bldP spid="42"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椭圆 54"/>
          <p:cNvSpPr/>
          <p:nvPr/>
        </p:nvSpPr>
        <p:spPr>
          <a:xfrm>
            <a:off x="2836047" y="2012284"/>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91072" y="1832016"/>
            <a:ext cx="723275"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用途一</a:t>
            </a:r>
            <a:endParaRPr lang="zh-CN" altLang="en-US" sz="1400" b="1"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V="1">
            <a:off x="2639023" y="2008303"/>
            <a:ext cx="1913927" cy="212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053802" y="2008303"/>
            <a:ext cx="1499148" cy="10543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926638" y="2008304"/>
            <a:ext cx="626312" cy="17794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4552951" y="2008304"/>
            <a:ext cx="670571" cy="171715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552950" y="2008303"/>
            <a:ext cx="1465240" cy="10543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552950" y="2008302"/>
            <a:ext cx="1861284" cy="138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854407" y="2664829"/>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635896" y="3395389"/>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888236" y="3361650"/>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641678" y="2567970"/>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940152" y="1700255"/>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573690" y="1688852"/>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35496" y="2111305"/>
            <a:ext cx="2556284" cy="532453"/>
          </a:xfrm>
          <a:prstGeom prst="rect">
            <a:avLst/>
          </a:prstGeom>
          <a:noFill/>
        </p:spPr>
        <p:txBody>
          <a:bodyPr wrap="square" rtlCol="0">
            <a:spAutoFit/>
          </a:bodyPr>
          <a:lstStyle/>
          <a:p>
            <a:pPr algn="r">
              <a:lnSpc>
                <a:spcPct val="130000"/>
              </a:lnSpc>
              <a:defRPr/>
            </a:pPr>
            <a:r>
              <a:rPr lang="zh-CN" altLang="en-US" sz="1100" dirty="0" smtClean="0">
                <a:latin typeface="微软雅黑" panose="020B0503020204020204" pitchFamily="34" charset="-122"/>
                <a:ea typeface="微软雅黑" panose="020B0503020204020204" pitchFamily="34" charset="-122"/>
              </a:rPr>
              <a:t>点击</a:t>
            </a:r>
            <a:r>
              <a:rPr lang="zh-CN" altLang="en-US" sz="1100" dirty="0">
                <a:latin typeface="微软雅黑" panose="020B0503020204020204" pitchFamily="34" charset="-122"/>
                <a:ea typeface="微软雅黑" panose="020B0503020204020204" pitchFamily="34" charset="-122"/>
              </a:rPr>
              <a:t>输入简要文字内容，文字内容需概括精炼，不用多余的文字</a:t>
            </a:r>
            <a:r>
              <a:rPr lang="zh-CN" altLang="en-US" sz="1100" dirty="0" smtClean="0">
                <a:latin typeface="微软雅黑" panose="020B0503020204020204" pitchFamily="34" charset="-122"/>
                <a:ea typeface="微软雅黑" panose="020B0503020204020204" pitchFamily="34" charset="-122"/>
              </a:rPr>
              <a:t>修饰</a:t>
            </a:r>
            <a:r>
              <a:rPr lang="zh-CN" altLang="en-US"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36" name="TextBox 35"/>
          <p:cNvSpPr txBox="1"/>
          <p:nvPr/>
        </p:nvSpPr>
        <p:spPr>
          <a:xfrm>
            <a:off x="2095128" y="2984144"/>
            <a:ext cx="723275" cy="307777"/>
          </a:xfrm>
          <a:prstGeom prst="rect">
            <a:avLst/>
          </a:prstGeom>
          <a:noFill/>
        </p:spPr>
        <p:txBody>
          <a:bodyPr wrap="none" rtlCol="0">
            <a:spAutoFit/>
          </a:bodyPr>
          <a:lstStyle/>
          <a:p>
            <a:pPr algn="ctr"/>
            <a:r>
              <a:rPr lang="zh-CN" altLang="en-US" sz="1400" b="1" dirty="0" smtClean="0">
                <a:latin typeface="微软雅黑" panose="020B0503020204020204" pitchFamily="34" charset="-122"/>
                <a:ea typeface="微软雅黑" panose="020B0503020204020204" pitchFamily="34" charset="-122"/>
              </a:rPr>
              <a:t>用途二</a:t>
            </a:r>
            <a:endParaRPr lang="zh-CN" altLang="en-US" sz="1400" b="1" dirty="0">
              <a:latin typeface="微软雅黑" panose="020B0503020204020204" pitchFamily="34" charset="-122"/>
              <a:ea typeface="微软雅黑" panose="020B0503020204020204" pitchFamily="34" charset="-122"/>
            </a:endParaRPr>
          </a:p>
        </p:txBody>
      </p:sp>
      <p:sp>
        <p:nvSpPr>
          <p:cNvPr id="37" name="TextBox 36"/>
          <p:cNvSpPr txBox="1"/>
          <p:nvPr/>
        </p:nvSpPr>
        <p:spPr>
          <a:xfrm>
            <a:off x="539552" y="3263433"/>
            <a:ext cx="2556284" cy="532453"/>
          </a:xfrm>
          <a:prstGeom prst="rect">
            <a:avLst/>
          </a:prstGeom>
          <a:noFill/>
        </p:spPr>
        <p:txBody>
          <a:bodyPr wrap="square" rtlCol="0">
            <a:spAutoFit/>
          </a:bodyPr>
          <a:lstStyle/>
          <a:p>
            <a:pPr algn="r">
              <a:lnSpc>
                <a:spcPct val="130000"/>
              </a:lnSpc>
              <a:defRPr/>
            </a:pPr>
            <a:r>
              <a:rPr lang="zh-CN" altLang="en-US" sz="1100" dirty="0" smtClean="0">
                <a:latin typeface="微软雅黑" panose="020B0503020204020204" pitchFamily="34" charset="-122"/>
                <a:ea typeface="微软雅黑" panose="020B0503020204020204" pitchFamily="34" charset="-122"/>
              </a:rPr>
              <a:t>点击</a:t>
            </a:r>
            <a:r>
              <a:rPr lang="zh-CN" altLang="en-US" sz="1100" dirty="0">
                <a:latin typeface="微软雅黑" panose="020B0503020204020204" pitchFamily="34" charset="-122"/>
                <a:ea typeface="微软雅黑" panose="020B0503020204020204" pitchFamily="34" charset="-122"/>
              </a:rPr>
              <a:t>输入简要文字内容，文字内容需概括精炼，不用多余的文字</a:t>
            </a:r>
            <a:r>
              <a:rPr lang="zh-CN" altLang="en-US" sz="1100" dirty="0" smtClean="0">
                <a:latin typeface="微软雅黑" panose="020B0503020204020204" pitchFamily="34" charset="-122"/>
                <a:ea typeface="微软雅黑" panose="020B0503020204020204" pitchFamily="34" charset="-122"/>
              </a:rPr>
              <a:t>修饰</a:t>
            </a:r>
            <a:r>
              <a:rPr lang="zh-CN" altLang="en-US"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3007884" y="3920248"/>
            <a:ext cx="723275" cy="307777"/>
          </a:xfrm>
          <a:prstGeom prst="rect">
            <a:avLst/>
          </a:prstGeom>
          <a:noFill/>
        </p:spPr>
        <p:txBody>
          <a:bodyPr wrap="none" rtlCol="0">
            <a:spAutoFit/>
          </a:bodyPr>
          <a:lstStyle/>
          <a:p>
            <a:pPr algn="ctr"/>
            <a:r>
              <a:rPr lang="zh-CN" altLang="en-US" sz="1400" b="1" dirty="0" smtClean="0">
                <a:latin typeface="微软雅黑" panose="020B0503020204020204" pitchFamily="34" charset="-122"/>
                <a:ea typeface="微软雅黑" panose="020B0503020204020204" pitchFamily="34" charset="-122"/>
              </a:rPr>
              <a:t>用途三</a:t>
            </a:r>
            <a:endParaRPr lang="zh-CN" altLang="en-US" sz="1400" b="1" dirty="0">
              <a:latin typeface="微软雅黑" panose="020B0503020204020204" pitchFamily="34" charset="-122"/>
              <a:ea typeface="微软雅黑" panose="020B0503020204020204" pitchFamily="34" charset="-122"/>
            </a:endParaRPr>
          </a:p>
        </p:txBody>
      </p:sp>
      <p:sp>
        <p:nvSpPr>
          <p:cNvPr id="39" name="TextBox 38"/>
          <p:cNvSpPr txBox="1"/>
          <p:nvPr/>
        </p:nvSpPr>
        <p:spPr>
          <a:xfrm>
            <a:off x="1452308" y="4199537"/>
            <a:ext cx="2556284" cy="532453"/>
          </a:xfrm>
          <a:prstGeom prst="rect">
            <a:avLst/>
          </a:prstGeom>
          <a:noFill/>
        </p:spPr>
        <p:txBody>
          <a:bodyPr wrap="square" rtlCol="0">
            <a:spAutoFit/>
          </a:bodyPr>
          <a:lstStyle/>
          <a:p>
            <a:pPr algn="r">
              <a:lnSpc>
                <a:spcPct val="130000"/>
              </a:lnSpc>
              <a:defRPr/>
            </a:pPr>
            <a:r>
              <a:rPr lang="zh-CN" altLang="en-US" sz="1100" dirty="0" smtClean="0">
                <a:latin typeface="微软雅黑" panose="020B0503020204020204" pitchFamily="34" charset="-122"/>
                <a:ea typeface="微软雅黑" panose="020B0503020204020204" pitchFamily="34" charset="-122"/>
              </a:rPr>
              <a:t>点击</a:t>
            </a:r>
            <a:r>
              <a:rPr lang="zh-CN" altLang="en-US" sz="1100" dirty="0">
                <a:latin typeface="微软雅黑" panose="020B0503020204020204" pitchFamily="34" charset="-122"/>
                <a:ea typeface="微软雅黑" panose="020B0503020204020204" pitchFamily="34" charset="-122"/>
              </a:rPr>
              <a:t>输入简要文字内容，文字内容需概括精炼，不用多余的文字</a:t>
            </a:r>
            <a:r>
              <a:rPr lang="zh-CN" altLang="en-US" sz="1100" dirty="0" smtClean="0">
                <a:latin typeface="微软雅黑" panose="020B0503020204020204" pitchFamily="34" charset="-122"/>
                <a:ea typeface="微软雅黑" panose="020B0503020204020204" pitchFamily="34" charset="-122"/>
              </a:rPr>
              <a:t>修饰</a:t>
            </a:r>
            <a:r>
              <a:rPr lang="zh-CN" altLang="en-US"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40" name="TextBox 39"/>
          <p:cNvSpPr txBox="1"/>
          <p:nvPr/>
        </p:nvSpPr>
        <p:spPr>
          <a:xfrm>
            <a:off x="5436096" y="3939902"/>
            <a:ext cx="723275" cy="307777"/>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用途四</a:t>
            </a:r>
            <a:endParaRPr lang="zh-CN" altLang="en-US" sz="1400" b="1" dirty="0">
              <a:latin typeface="微软雅黑" panose="020B0503020204020204" pitchFamily="34" charset="-122"/>
              <a:ea typeface="微软雅黑" panose="020B0503020204020204" pitchFamily="34" charset="-122"/>
            </a:endParaRPr>
          </a:p>
        </p:txBody>
      </p:sp>
      <p:sp>
        <p:nvSpPr>
          <p:cNvPr id="41" name="TextBox 40"/>
          <p:cNvSpPr txBox="1"/>
          <p:nvPr/>
        </p:nvSpPr>
        <p:spPr>
          <a:xfrm>
            <a:off x="5184068" y="4219816"/>
            <a:ext cx="2556284" cy="511037"/>
          </a:xfrm>
          <a:prstGeom prst="rect">
            <a:avLst/>
          </a:prstGeom>
          <a:noFill/>
        </p:spPr>
        <p:txBody>
          <a:bodyPr wrap="square" rtlCol="0">
            <a:spAutoFit/>
          </a:bodyPr>
          <a:lstStyle/>
          <a:p>
            <a:pPr>
              <a:lnSpc>
                <a:spcPct val="130000"/>
              </a:lnSpc>
              <a:defRPr/>
            </a:pPr>
            <a:r>
              <a:rPr lang="zh-CN" altLang="en-US" sz="1100" dirty="0" smtClean="0">
                <a:latin typeface="微软雅黑" panose="020B0503020204020204" pitchFamily="34" charset="-122"/>
                <a:ea typeface="微软雅黑" panose="020B0503020204020204" pitchFamily="34" charset="-122"/>
              </a:rPr>
              <a:t>点击</a:t>
            </a:r>
            <a:r>
              <a:rPr lang="zh-CN" altLang="en-US" sz="1100" dirty="0">
                <a:latin typeface="微软雅黑" panose="020B0503020204020204" pitchFamily="34" charset="-122"/>
                <a:ea typeface="微软雅黑" panose="020B0503020204020204" pitchFamily="34" charset="-122"/>
              </a:rPr>
              <a:t>输入简要文字内容，文字内容需概括精炼，不用多余的文字</a:t>
            </a:r>
            <a:r>
              <a:rPr lang="zh-CN" altLang="en-US" sz="1100" dirty="0" smtClean="0">
                <a:latin typeface="微软雅黑" panose="020B0503020204020204" pitchFamily="34" charset="-122"/>
                <a:ea typeface="微软雅黑" panose="020B0503020204020204" pitchFamily="34" charset="-122"/>
              </a:rPr>
              <a:t>修饰</a:t>
            </a:r>
            <a:r>
              <a:rPr lang="zh-CN" altLang="en-US"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42" name="TextBox 41"/>
          <p:cNvSpPr txBox="1"/>
          <p:nvPr/>
        </p:nvSpPr>
        <p:spPr>
          <a:xfrm>
            <a:off x="6264188" y="3004935"/>
            <a:ext cx="723275" cy="307777"/>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用途五</a:t>
            </a:r>
            <a:endParaRPr lang="zh-CN" altLang="en-US" sz="1400" b="1" dirty="0">
              <a:latin typeface="微软雅黑" panose="020B0503020204020204" pitchFamily="34" charset="-122"/>
              <a:ea typeface="微软雅黑" panose="020B0503020204020204" pitchFamily="34" charset="-122"/>
            </a:endParaRPr>
          </a:p>
        </p:txBody>
      </p:sp>
      <p:sp>
        <p:nvSpPr>
          <p:cNvPr id="43" name="TextBox 42"/>
          <p:cNvSpPr txBox="1"/>
          <p:nvPr/>
        </p:nvSpPr>
        <p:spPr>
          <a:xfrm>
            <a:off x="6012160" y="3284849"/>
            <a:ext cx="2556284" cy="511037"/>
          </a:xfrm>
          <a:prstGeom prst="rect">
            <a:avLst/>
          </a:prstGeom>
          <a:noFill/>
        </p:spPr>
        <p:txBody>
          <a:bodyPr wrap="square" rtlCol="0">
            <a:spAutoFit/>
          </a:bodyPr>
          <a:lstStyle/>
          <a:p>
            <a:pPr>
              <a:lnSpc>
                <a:spcPct val="130000"/>
              </a:lnSpc>
              <a:defRPr/>
            </a:pPr>
            <a:r>
              <a:rPr lang="zh-CN" altLang="en-US" sz="1100" dirty="0" smtClean="0">
                <a:latin typeface="微软雅黑" panose="020B0503020204020204" pitchFamily="34" charset="-122"/>
                <a:ea typeface="微软雅黑" panose="020B0503020204020204" pitchFamily="34" charset="-122"/>
              </a:rPr>
              <a:t>点击</a:t>
            </a:r>
            <a:r>
              <a:rPr lang="zh-CN" altLang="en-US" sz="1100" dirty="0">
                <a:latin typeface="微软雅黑" panose="020B0503020204020204" pitchFamily="34" charset="-122"/>
                <a:ea typeface="微软雅黑" panose="020B0503020204020204" pitchFamily="34" charset="-122"/>
              </a:rPr>
              <a:t>输入简要文字内容，文字内容需概括精炼，不用多余的文字</a:t>
            </a:r>
            <a:r>
              <a:rPr lang="zh-CN" altLang="en-US" sz="1100" dirty="0" smtClean="0">
                <a:latin typeface="微软雅黑" panose="020B0503020204020204" pitchFamily="34" charset="-122"/>
                <a:ea typeface="微软雅黑" panose="020B0503020204020204" pitchFamily="34" charset="-122"/>
              </a:rPr>
              <a:t>修饰</a:t>
            </a:r>
            <a:r>
              <a:rPr lang="zh-CN" altLang="en-US"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44" name="TextBox 43"/>
          <p:cNvSpPr txBox="1"/>
          <p:nvPr/>
        </p:nvSpPr>
        <p:spPr>
          <a:xfrm>
            <a:off x="6732240" y="1981685"/>
            <a:ext cx="723275" cy="307777"/>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用途六</a:t>
            </a:r>
            <a:endParaRPr lang="zh-CN" altLang="en-US" sz="1400" b="1" dirty="0">
              <a:latin typeface="微软雅黑" panose="020B0503020204020204" pitchFamily="34" charset="-122"/>
              <a:ea typeface="微软雅黑" panose="020B0503020204020204" pitchFamily="34" charset="-122"/>
            </a:endParaRPr>
          </a:p>
        </p:txBody>
      </p:sp>
      <p:sp>
        <p:nvSpPr>
          <p:cNvPr id="45" name="TextBox 44"/>
          <p:cNvSpPr txBox="1"/>
          <p:nvPr/>
        </p:nvSpPr>
        <p:spPr>
          <a:xfrm>
            <a:off x="6480212" y="2261599"/>
            <a:ext cx="2556284" cy="511037"/>
          </a:xfrm>
          <a:prstGeom prst="rect">
            <a:avLst/>
          </a:prstGeom>
          <a:noFill/>
        </p:spPr>
        <p:txBody>
          <a:bodyPr wrap="square" rtlCol="0">
            <a:spAutoFit/>
          </a:bodyPr>
          <a:lstStyle/>
          <a:p>
            <a:pPr>
              <a:lnSpc>
                <a:spcPct val="130000"/>
              </a:lnSpc>
              <a:defRPr/>
            </a:pPr>
            <a:r>
              <a:rPr lang="zh-CN" altLang="en-US" sz="1100" dirty="0" smtClean="0">
                <a:latin typeface="微软雅黑" panose="020B0503020204020204" pitchFamily="34" charset="-122"/>
                <a:ea typeface="微软雅黑" panose="020B0503020204020204" pitchFamily="34" charset="-122"/>
              </a:rPr>
              <a:t>点击</a:t>
            </a:r>
            <a:r>
              <a:rPr lang="zh-CN" altLang="en-US" sz="1100" dirty="0">
                <a:latin typeface="微软雅黑" panose="020B0503020204020204" pitchFamily="34" charset="-122"/>
                <a:ea typeface="微软雅黑" panose="020B0503020204020204" pitchFamily="34" charset="-122"/>
              </a:rPr>
              <a:t>输入简要文字内容，文字内容需概括精炼，不用多余的文字</a:t>
            </a:r>
            <a:r>
              <a:rPr lang="zh-CN" altLang="en-US" sz="1100" dirty="0" smtClean="0">
                <a:latin typeface="微软雅黑" panose="020B0503020204020204" pitchFamily="34" charset="-122"/>
                <a:ea typeface="微软雅黑" panose="020B0503020204020204" pitchFamily="34" charset="-122"/>
              </a:rPr>
              <a:t>修饰</a:t>
            </a:r>
            <a:r>
              <a:rPr lang="zh-CN" altLang="en-US"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3851771" y="1307123"/>
            <a:ext cx="1402358" cy="1402358"/>
            <a:chOff x="3851771" y="1163107"/>
            <a:chExt cx="1402358" cy="1402358"/>
          </a:xfrm>
        </p:grpSpPr>
        <p:grpSp>
          <p:nvGrpSpPr>
            <p:cNvPr id="21" name="组合 20"/>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21"/>
            <p:cNvSpPr txBox="1"/>
            <p:nvPr/>
          </p:nvSpPr>
          <p:spPr>
            <a:xfrm>
              <a:off x="4126619" y="1616482"/>
              <a:ext cx="902811" cy="523220"/>
            </a:xfrm>
            <a:prstGeom prst="rect">
              <a:avLst/>
            </a:prstGeom>
            <a:noFill/>
          </p:spPr>
          <p:txBody>
            <a:bodyPr wrap="none" rtlCol="0">
              <a:spAutoFit/>
            </a:bodyPr>
            <a:lstStyle/>
            <a:p>
              <a:pPr algn="ctr" fontAlgn="auto">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rPr>
                <a:t>资金</a:t>
              </a:r>
              <a:endParaRPr lang="en-US" altLang="zh-CN" sz="1400" b="1" dirty="0" smtClean="0">
                <a:solidFill>
                  <a:srgbClr val="C00000"/>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rPr>
                <a:t>主要</a:t>
              </a:r>
              <a:r>
                <a:rPr lang="zh-CN" altLang="en-US" sz="1400" b="1" dirty="0">
                  <a:solidFill>
                    <a:srgbClr val="C00000"/>
                  </a:solidFill>
                  <a:latin typeface="微软雅黑" panose="020B0503020204020204" pitchFamily="34" charset="-122"/>
                  <a:ea typeface="微软雅黑" panose="020B0503020204020204" pitchFamily="34" charset="-122"/>
                </a:rPr>
                <a:t>用途</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grpSp>
      <p:sp>
        <p:nvSpPr>
          <p:cNvPr id="56" name="TextBox 5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资金主要用途</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44000">
                                          <p:cBhvr additive="base">
                                            <p:cTn id="7" dur="500" fill="hold"/>
                                            <p:tgtEl>
                                              <p:spTgt spid="20"/>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par>
                                    <p:cTn id="19" presetID="18" presetClass="entr" presetSubtype="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Right)">
                                          <p:cBhvr>
                                            <p:cTn id="21" dur="500"/>
                                            <p:tgtEl>
                                              <p:spTgt spid="11"/>
                                            </p:tgtEl>
                                          </p:cBhvr>
                                        </p:animEffect>
                                      </p:childTnLst>
                                    </p:cTn>
                                  </p:par>
                                  <p:par>
                                    <p:cTn id="22" presetID="18"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par>
                                    <p:cTn id="25" presetID="18" presetClass="entr" presetSubtype="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1000"/>
                                </p:stCondLst>
                                <p:childTnLst>
                                  <p:par>
                                    <p:cTn id="59" presetID="12" presetClass="entr" presetSubtype="2"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p:tgtEl>
                                              <p:spTgt spid="2"/>
                                            </p:tgtEl>
                                            <p:attrNameLst>
                                              <p:attrName>ppt_x</p:attrName>
                                            </p:attrNameLst>
                                          </p:cBhvr>
                                          <p:tavLst>
                                            <p:tav tm="0">
                                              <p:val>
                                                <p:strVal val="#ppt_x+#ppt_w*1.125000"/>
                                              </p:val>
                                            </p:tav>
                                            <p:tav tm="100000">
                                              <p:val>
                                                <p:strVal val="#ppt_x"/>
                                              </p:val>
                                            </p:tav>
                                          </p:tavLst>
                                        </p:anim>
                                        <p:animEffect transition="in" filter="wipe(left)">
                                          <p:cBhvr>
                                            <p:cTn id="62" dur="500"/>
                                            <p:tgtEl>
                                              <p:spTgt spid="2"/>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strips(upRight)">
                                          <p:cBhvr>
                                            <p:cTn id="65" dur="500"/>
                                            <p:tgtEl>
                                              <p:spTgt spid="35"/>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p:tgtEl>
                                              <p:spTgt spid="36"/>
                                            </p:tgtEl>
                                            <p:attrNameLst>
                                              <p:attrName>ppt_x</p:attrName>
                                            </p:attrNameLst>
                                          </p:cBhvr>
                                          <p:tavLst>
                                            <p:tav tm="0">
                                              <p:val>
                                                <p:strVal val="#ppt_x+#ppt_w*1.125000"/>
                                              </p:val>
                                            </p:tav>
                                            <p:tav tm="100000">
                                              <p:val>
                                                <p:strVal val="#ppt_x"/>
                                              </p:val>
                                            </p:tav>
                                          </p:tavLst>
                                        </p:anim>
                                        <p:animEffect transition="in" filter="wipe(left)">
                                          <p:cBhvr>
                                            <p:cTn id="70" dur="500"/>
                                            <p:tgtEl>
                                              <p:spTgt spid="36"/>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strips(upRight)">
                                          <p:cBhvr>
                                            <p:cTn id="73" dur="500"/>
                                            <p:tgtEl>
                                              <p:spTgt spid="37"/>
                                            </p:tgtEl>
                                          </p:cBhvr>
                                        </p:animEffect>
                                      </p:childTnLst>
                                    </p:cTn>
                                  </p:par>
                                </p:childTnLst>
                              </p:cTn>
                            </p:par>
                            <p:par>
                              <p:cTn id="74" fill="hold">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p:tgtEl>
                                              <p:spTgt spid="38"/>
                                            </p:tgtEl>
                                            <p:attrNameLst>
                                              <p:attrName>ppt_x</p:attrName>
                                            </p:attrNameLst>
                                          </p:cBhvr>
                                          <p:tavLst>
                                            <p:tav tm="0">
                                              <p:val>
                                                <p:strVal val="#ppt_x+#ppt_w*1.125000"/>
                                              </p:val>
                                            </p:tav>
                                            <p:tav tm="100000">
                                              <p:val>
                                                <p:strVal val="#ppt_x"/>
                                              </p:val>
                                            </p:tav>
                                          </p:tavLst>
                                        </p:anim>
                                        <p:animEffect transition="in" filter="wipe(left)">
                                          <p:cBhvr>
                                            <p:cTn id="78" dur="500"/>
                                            <p:tgtEl>
                                              <p:spTgt spid="38"/>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strips(upRight)">
                                          <p:cBhvr>
                                            <p:cTn id="81" dur="500"/>
                                            <p:tgtEl>
                                              <p:spTgt spid="39"/>
                                            </p:tgtEl>
                                          </p:cBhvr>
                                        </p:animEffect>
                                      </p:childTnLst>
                                    </p:cTn>
                                  </p:par>
                                </p:childTnLst>
                              </p:cTn>
                            </p:par>
                            <p:par>
                              <p:cTn id="82" fill="hold">
                                <p:stCondLst>
                                  <p:cond delay="2500"/>
                                </p:stCondLst>
                                <p:childTnLst>
                                  <p:par>
                                    <p:cTn id="83" presetID="12" presetClass="entr" presetSubtype="2"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p:tgtEl>
                                              <p:spTgt spid="40"/>
                                            </p:tgtEl>
                                            <p:attrNameLst>
                                              <p:attrName>ppt_x</p:attrName>
                                            </p:attrNameLst>
                                          </p:cBhvr>
                                          <p:tavLst>
                                            <p:tav tm="0">
                                              <p:val>
                                                <p:strVal val="#ppt_x+#ppt_w*1.125000"/>
                                              </p:val>
                                            </p:tav>
                                            <p:tav tm="100000">
                                              <p:val>
                                                <p:strVal val="#ppt_x"/>
                                              </p:val>
                                            </p:tav>
                                          </p:tavLst>
                                        </p:anim>
                                        <p:animEffect transition="in" filter="wipe(left)">
                                          <p:cBhvr>
                                            <p:cTn id="86" dur="500"/>
                                            <p:tgtEl>
                                              <p:spTgt spid="40"/>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strips(upRight)">
                                          <p:cBhvr>
                                            <p:cTn id="89" dur="500"/>
                                            <p:tgtEl>
                                              <p:spTgt spid="41"/>
                                            </p:tgtEl>
                                          </p:cBhvr>
                                        </p:animEffect>
                                      </p:childTnLst>
                                    </p:cTn>
                                  </p:par>
                                </p:childTnLst>
                              </p:cTn>
                            </p:par>
                            <p:par>
                              <p:cTn id="90" fill="hold">
                                <p:stCondLst>
                                  <p:cond delay="3000"/>
                                </p:stCondLst>
                                <p:childTnLst>
                                  <p:par>
                                    <p:cTn id="91" presetID="12" presetClass="entr" presetSubtype="2"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p:tgtEl>
                                              <p:spTgt spid="42"/>
                                            </p:tgtEl>
                                            <p:attrNameLst>
                                              <p:attrName>ppt_x</p:attrName>
                                            </p:attrNameLst>
                                          </p:cBhvr>
                                          <p:tavLst>
                                            <p:tav tm="0">
                                              <p:val>
                                                <p:strVal val="#ppt_x+#ppt_w*1.125000"/>
                                              </p:val>
                                            </p:tav>
                                            <p:tav tm="100000">
                                              <p:val>
                                                <p:strVal val="#ppt_x"/>
                                              </p:val>
                                            </p:tav>
                                          </p:tavLst>
                                        </p:anim>
                                        <p:animEffect transition="in" filter="wipe(left)">
                                          <p:cBhvr>
                                            <p:cTn id="94" dur="500"/>
                                            <p:tgtEl>
                                              <p:spTgt spid="42"/>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strips(upRight)">
                                          <p:cBhvr>
                                            <p:cTn id="97" dur="500"/>
                                            <p:tgtEl>
                                              <p:spTgt spid="43"/>
                                            </p:tgtEl>
                                          </p:cBhvr>
                                        </p:animEffect>
                                      </p:childTnLst>
                                    </p:cTn>
                                  </p:par>
                                </p:childTnLst>
                              </p:cTn>
                            </p:par>
                            <p:par>
                              <p:cTn id="98" fill="hold">
                                <p:stCondLst>
                                  <p:cond delay="3500"/>
                                </p:stCondLst>
                                <p:childTnLst>
                                  <p:par>
                                    <p:cTn id="99" presetID="12" presetClass="entr" presetSubtype="2"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p:tgtEl>
                                              <p:spTgt spid="44"/>
                                            </p:tgtEl>
                                            <p:attrNameLst>
                                              <p:attrName>ppt_x</p:attrName>
                                            </p:attrNameLst>
                                          </p:cBhvr>
                                          <p:tavLst>
                                            <p:tav tm="0">
                                              <p:val>
                                                <p:strVal val="#ppt_x+#ppt_w*1.125000"/>
                                              </p:val>
                                            </p:tav>
                                            <p:tav tm="100000">
                                              <p:val>
                                                <p:strVal val="#ppt_x"/>
                                              </p:val>
                                            </p:tav>
                                          </p:tavLst>
                                        </p:anim>
                                        <p:animEffect transition="in" filter="wipe(left)">
                                          <p:cBhvr>
                                            <p:cTn id="102" dur="500"/>
                                            <p:tgtEl>
                                              <p:spTgt spid="44"/>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strips(upRight)">
                                          <p:cBhvr>
                                            <p:cTn id="105" dur="500"/>
                                            <p:tgtEl>
                                              <p:spTgt spid="45"/>
                                            </p:tgtEl>
                                          </p:cBhvr>
                                        </p:animEffect>
                                      </p:childTnLst>
                                    </p:cTn>
                                  </p:par>
                                </p:childTnLst>
                              </p:cTn>
                            </p:par>
                            <p:par>
                              <p:cTn id="106" fill="hold">
                                <p:stCondLst>
                                  <p:cond delay="4000"/>
                                </p:stCondLst>
                                <p:childTnLst>
                                  <p:par>
                                    <p:cTn id="107" presetID="21" presetClass="entr" presetSubtype="1"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heel(1)">
                                          <p:cBhvr>
                                            <p:cTn id="109"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14" grpId="0" animBg="1"/>
          <p:bldP spid="15" grpId="0" animBg="1"/>
          <p:bldP spid="16" grpId="0" animBg="1"/>
          <p:bldP spid="17" grpId="0" animBg="1"/>
          <p:bldP spid="18" grpId="0" animBg="1"/>
          <p:bldP spid="19" grpId="0" animBg="1"/>
          <p:bldP spid="35" grpId="0"/>
          <p:bldP spid="36" grpId="0"/>
          <p:bldP spid="37" grpId="0"/>
          <p:bldP spid="38" grpId="0"/>
          <p:bldP spid="39" grpId="0"/>
          <p:bldP spid="40" grpId="0"/>
          <p:bldP spid="41" grpId="0"/>
          <p:bldP spid="42" grpId="0"/>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par>
                                    <p:cTn id="19" presetID="18" presetClass="entr" presetSubtype="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Right)">
                                          <p:cBhvr>
                                            <p:cTn id="21" dur="500"/>
                                            <p:tgtEl>
                                              <p:spTgt spid="11"/>
                                            </p:tgtEl>
                                          </p:cBhvr>
                                        </p:animEffect>
                                      </p:childTnLst>
                                    </p:cTn>
                                  </p:par>
                                  <p:par>
                                    <p:cTn id="22" presetID="18"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par>
                                    <p:cTn id="25" presetID="18" presetClass="entr" presetSubtype="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1000"/>
                                </p:stCondLst>
                                <p:childTnLst>
                                  <p:par>
                                    <p:cTn id="59" presetID="12" presetClass="entr" presetSubtype="2"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p:tgtEl>
                                              <p:spTgt spid="2"/>
                                            </p:tgtEl>
                                            <p:attrNameLst>
                                              <p:attrName>ppt_x</p:attrName>
                                            </p:attrNameLst>
                                          </p:cBhvr>
                                          <p:tavLst>
                                            <p:tav tm="0">
                                              <p:val>
                                                <p:strVal val="#ppt_x+#ppt_w*1.125000"/>
                                              </p:val>
                                            </p:tav>
                                            <p:tav tm="100000">
                                              <p:val>
                                                <p:strVal val="#ppt_x"/>
                                              </p:val>
                                            </p:tav>
                                          </p:tavLst>
                                        </p:anim>
                                        <p:animEffect transition="in" filter="wipe(left)">
                                          <p:cBhvr>
                                            <p:cTn id="62" dur="500"/>
                                            <p:tgtEl>
                                              <p:spTgt spid="2"/>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strips(upRight)">
                                          <p:cBhvr>
                                            <p:cTn id="65" dur="500"/>
                                            <p:tgtEl>
                                              <p:spTgt spid="35"/>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p:tgtEl>
                                              <p:spTgt spid="36"/>
                                            </p:tgtEl>
                                            <p:attrNameLst>
                                              <p:attrName>ppt_x</p:attrName>
                                            </p:attrNameLst>
                                          </p:cBhvr>
                                          <p:tavLst>
                                            <p:tav tm="0">
                                              <p:val>
                                                <p:strVal val="#ppt_x+#ppt_w*1.125000"/>
                                              </p:val>
                                            </p:tav>
                                            <p:tav tm="100000">
                                              <p:val>
                                                <p:strVal val="#ppt_x"/>
                                              </p:val>
                                            </p:tav>
                                          </p:tavLst>
                                        </p:anim>
                                        <p:animEffect transition="in" filter="wipe(left)">
                                          <p:cBhvr>
                                            <p:cTn id="70" dur="500"/>
                                            <p:tgtEl>
                                              <p:spTgt spid="36"/>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strips(upRight)">
                                          <p:cBhvr>
                                            <p:cTn id="73" dur="500"/>
                                            <p:tgtEl>
                                              <p:spTgt spid="37"/>
                                            </p:tgtEl>
                                          </p:cBhvr>
                                        </p:animEffect>
                                      </p:childTnLst>
                                    </p:cTn>
                                  </p:par>
                                </p:childTnLst>
                              </p:cTn>
                            </p:par>
                            <p:par>
                              <p:cTn id="74" fill="hold">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p:tgtEl>
                                              <p:spTgt spid="38"/>
                                            </p:tgtEl>
                                            <p:attrNameLst>
                                              <p:attrName>ppt_x</p:attrName>
                                            </p:attrNameLst>
                                          </p:cBhvr>
                                          <p:tavLst>
                                            <p:tav tm="0">
                                              <p:val>
                                                <p:strVal val="#ppt_x+#ppt_w*1.125000"/>
                                              </p:val>
                                            </p:tav>
                                            <p:tav tm="100000">
                                              <p:val>
                                                <p:strVal val="#ppt_x"/>
                                              </p:val>
                                            </p:tav>
                                          </p:tavLst>
                                        </p:anim>
                                        <p:animEffect transition="in" filter="wipe(left)">
                                          <p:cBhvr>
                                            <p:cTn id="78" dur="500"/>
                                            <p:tgtEl>
                                              <p:spTgt spid="38"/>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strips(upRight)">
                                          <p:cBhvr>
                                            <p:cTn id="81" dur="500"/>
                                            <p:tgtEl>
                                              <p:spTgt spid="39"/>
                                            </p:tgtEl>
                                          </p:cBhvr>
                                        </p:animEffect>
                                      </p:childTnLst>
                                    </p:cTn>
                                  </p:par>
                                </p:childTnLst>
                              </p:cTn>
                            </p:par>
                            <p:par>
                              <p:cTn id="82" fill="hold">
                                <p:stCondLst>
                                  <p:cond delay="2500"/>
                                </p:stCondLst>
                                <p:childTnLst>
                                  <p:par>
                                    <p:cTn id="83" presetID="12" presetClass="entr" presetSubtype="2"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p:tgtEl>
                                              <p:spTgt spid="40"/>
                                            </p:tgtEl>
                                            <p:attrNameLst>
                                              <p:attrName>ppt_x</p:attrName>
                                            </p:attrNameLst>
                                          </p:cBhvr>
                                          <p:tavLst>
                                            <p:tav tm="0">
                                              <p:val>
                                                <p:strVal val="#ppt_x+#ppt_w*1.125000"/>
                                              </p:val>
                                            </p:tav>
                                            <p:tav tm="100000">
                                              <p:val>
                                                <p:strVal val="#ppt_x"/>
                                              </p:val>
                                            </p:tav>
                                          </p:tavLst>
                                        </p:anim>
                                        <p:animEffect transition="in" filter="wipe(left)">
                                          <p:cBhvr>
                                            <p:cTn id="86" dur="500"/>
                                            <p:tgtEl>
                                              <p:spTgt spid="40"/>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strips(upRight)">
                                          <p:cBhvr>
                                            <p:cTn id="89" dur="500"/>
                                            <p:tgtEl>
                                              <p:spTgt spid="41"/>
                                            </p:tgtEl>
                                          </p:cBhvr>
                                        </p:animEffect>
                                      </p:childTnLst>
                                    </p:cTn>
                                  </p:par>
                                </p:childTnLst>
                              </p:cTn>
                            </p:par>
                            <p:par>
                              <p:cTn id="90" fill="hold">
                                <p:stCondLst>
                                  <p:cond delay="3000"/>
                                </p:stCondLst>
                                <p:childTnLst>
                                  <p:par>
                                    <p:cTn id="91" presetID="12" presetClass="entr" presetSubtype="2"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p:tgtEl>
                                              <p:spTgt spid="42"/>
                                            </p:tgtEl>
                                            <p:attrNameLst>
                                              <p:attrName>ppt_x</p:attrName>
                                            </p:attrNameLst>
                                          </p:cBhvr>
                                          <p:tavLst>
                                            <p:tav tm="0">
                                              <p:val>
                                                <p:strVal val="#ppt_x+#ppt_w*1.125000"/>
                                              </p:val>
                                            </p:tav>
                                            <p:tav tm="100000">
                                              <p:val>
                                                <p:strVal val="#ppt_x"/>
                                              </p:val>
                                            </p:tav>
                                          </p:tavLst>
                                        </p:anim>
                                        <p:animEffect transition="in" filter="wipe(left)">
                                          <p:cBhvr>
                                            <p:cTn id="94" dur="500"/>
                                            <p:tgtEl>
                                              <p:spTgt spid="42"/>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strips(upRight)">
                                          <p:cBhvr>
                                            <p:cTn id="97" dur="500"/>
                                            <p:tgtEl>
                                              <p:spTgt spid="43"/>
                                            </p:tgtEl>
                                          </p:cBhvr>
                                        </p:animEffect>
                                      </p:childTnLst>
                                    </p:cTn>
                                  </p:par>
                                </p:childTnLst>
                              </p:cTn>
                            </p:par>
                            <p:par>
                              <p:cTn id="98" fill="hold">
                                <p:stCondLst>
                                  <p:cond delay="3500"/>
                                </p:stCondLst>
                                <p:childTnLst>
                                  <p:par>
                                    <p:cTn id="99" presetID="12" presetClass="entr" presetSubtype="2"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p:tgtEl>
                                              <p:spTgt spid="44"/>
                                            </p:tgtEl>
                                            <p:attrNameLst>
                                              <p:attrName>ppt_x</p:attrName>
                                            </p:attrNameLst>
                                          </p:cBhvr>
                                          <p:tavLst>
                                            <p:tav tm="0">
                                              <p:val>
                                                <p:strVal val="#ppt_x+#ppt_w*1.125000"/>
                                              </p:val>
                                            </p:tav>
                                            <p:tav tm="100000">
                                              <p:val>
                                                <p:strVal val="#ppt_x"/>
                                              </p:val>
                                            </p:tav>
                                          </p:tavLst>
                                        </p:anim>
                                        <p:animEffect transition="in" filter="wipe(left)">
                                          <p:cBhvr>
                                            <p:cTn id="102" dur="500"/>
                                            <p:tgtEl>
                                              <p:spTgt spid="44"/>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strips(upRight)">
                                          <p:cBhvr>
                                            <p:cTn id="105" dur="500"/>
                                            <p:tgtEl>
                                              <p:spTgt spid="45"/>
                                            </p:tgtEl>
                                          </p:cBhvr>
                                        </p:animEffect>
                                      </p:childTnLst>
                                    </p:cTn>
                                  </p:par>
                                </p:childTnLst>
                              </p:cTn>
                            </p:par>
                            <p:par>
                              <p:cTn id="106" fill="hold">
                                <p:stCondLst>
                                  <p:cond delay="4000"/>
                                </p:stCondLst>
                                <p:childTnLst>
                                  <p:par>
                                    <p:cTn id="107" presetID="21" presetClass="entr" presetSubtype="1"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heel(1)">
                                          <p:cBhvr>
                                            <p:cTn id="109"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14" grpId="0" animBg="1"/>
          <p:bldP spid="15" grpId="0" animBg="1"/>
          <p:bldP spid="16" grpId="0" animBg="1"/>
          <p:bldP spid="17" grpId="0" animBg="1"/>
          <p:bldP spid="18" grpId="0" animBg="1"/>
          <p:bldP spid="19" grpId="0" animBg="1"/>
          <p:bldP spid="35" grpId="0"/>
          <p:bldP spid="36" grpId="0"/>
          <p:bldP spid="37" grpId="0"/>
          <p:bldP spid="38" grpId="0"/>
          <p:bldP spid="39" grpId="0"/>
          <p:bldP spid="40" grpId="0"/>
          <p:bldP spid="41" grpId="0"/>
          <p:bldP spid="42" grpId="0"/>
          <p:bldP spid="43" grpId="0"/>
          <p:bldP spid="44" grpId="0"/>
          <p:bldP spid="45"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4558" y="1117663"/>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新机遇</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742673" y="1583081"/>
            <a:ext cx="408377" cy="408377"/>
            <a:chOff x="304800" y="673100"/>
            <a:chExt cx="4000500" cy="4000500"/>
          </a:xfrm>
          <a:effectLst>
            <a:outerShdw blurRad="317500" dist="1905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683568" y="1547307"/>
            <a:ext cx="219777" cy="219777"/>
            <a:chOff x="304800" y="673100"/>
            <a:chExt cx="4000500" cy="4000500"/>
          </a:xfrm>
          <a:effectLst>
            <a:outerShdw blurRad="381000" dist="152400" dir="8100000" algn="tr" rotWithShape="0">
              <a:prstClr val="black">
                <a:alpha val="7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062285" y="1792000"/>
            <a:ext cx="350672" cy="350672"/>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996944" y="1543807"/>
            <a:ext cx="219777" cy="219777"/>
            <a:chOff x="304800" y="673100"/>
            <a:chExt cx="4000500" cy="4000500"/>
          </a:xfrm>
          <a:effectLst>
            <a:outerShdw blurRad="381000" dist="152400" dir="8100000" algn="tr" rotWithShape="0">
              <a:prstClr val="black">
                <a:alpha val="7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626898" y="1759936"/>
            <a:ext cx="219777" cy="219777"/>
            <a:chOff x="304800" y="673100"/>
            <a:chExt cx="4000500" cy="4000500"/>
          </a:xfrm>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349616" y="1787269"/>
            <a:ext cx="291782" cy="291782"/>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1324832" y="2051020"/>
            <a:ext cx="219777" cy="219777"/>
            <a:chOff x="304800" y="673100"/>
            <a:chExt cx="4000500" cy="4000500"/>
          </a:xfrm>
          <a:effectLst>
            <a:outerShdw blurRad="381000" dist="152400" dir="8100000" algn="tr" rotWithShape="0">
              <a:prstClr val="black">
                <a:alpha val="7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144835" y="1562761"/>
            <a:ext cx="350672" cy="350672"/>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1482939" y="1570513"/>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810820" y="1569974"/>
            <a:ext cx="387220" cy="387220"/>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3"/>
          <p:cNvSpPr txBox="1"/>
          <p:nvPr/>
        </p:nvSpPr>
        <p:spPr>
          <a:xfrm>
            <a:off x="2226072" y="1862409"/>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新市场</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184187" y="2327827"/>
            <a:ext cx="408377" cy="408377"/>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2125082" y="2292053"/>
            <a:ext cx="219777" cy="219777"/>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2503799" y="2536746"/>
            <a:ext cx="350672" cy="35067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438458" y="2288553"/>
            <a:ext cx="219777" cy="219777"/>
            <a:chOff x="304800" y="673100"/>
            <a:chExt cx="4000500" cy="4000500"/>
          </a:xfrm>
          <a:effectLst>
            <a:outerShdw blurRad="381000" dist="152400" dir="8100000" algn="tr" rotWithShape="0">
              <a:prstClr val="black">
                <a:alpha val="7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025370" y="2532015"/>
            <a:ext cx="291782" cy="291782"/>
            <a:chOff x="304800" y="673100"/>
            <a:chExt cx="4000500" cy="4000500"/>
          </a:xfrm>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2766346" y="2795766"/>
            <a:ext cx="219777" cy="219777"/>
            <a:chOff x="304800" y="673100"/>
            <a:chExt cx="4000500" cy="4000500"/>
          </a:xfrm>
          <a:effectLst>
            <a:outerShdw blurRad="381000" dist="152400" dir="8100000" algn="tr" rotWithShape="0">
              <a:prstClr val="black">
                <a:alpha val="7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2924453" y="2315259"/>
            <a:ext cx="287919" cy="287919"/>
            <a:chOff x="304800" y="673100"/>
            <a:chExt cx="4000500" cy="4000500"/>
          </a:xfrm>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2252334" y="2314720"/>
            <a:ext cx="387220" cy="387220"/>
            <a:chOff x="304800" y="673100"/>
            <a:chExt cx="4000500" cy="4000500"/>
          </a:xfrm>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TextBox 58"/>
          <p:cNvSpPr txBox="1"/>
          <p:nvPr/>
        </p:nvSpPr>
        <p:spPr>
          <a:xfrm>
            <a:off x="4138222" y="1677526"/>
            <a:ext cx="1338828" cy="553998"/>
          </a:xfrm>
          <a:prstGeom prst="rect">
            <a:avLst/>
          </a:prstGeom>
          <a:noFill/>
        </p:spPr>
        <p:txBody>
          <a:bodyPr wrap="none" rtlCol="0">
            <a:spAutoFit/>
          </a:bodyPr>
          <a:lstStyle/>
          <a:p>
            <a:r>
              <a:rPr lang="zh-CN" altLang="en-US" sz="3000" b="1" dirty="0" smtClean="0">
                <a:solidFill>
                  <a:schemeClr val="tx1">
                    <a:lumMod val="85000"/>
                    <a:lumOff val="15000"/>
                  </a:schemeClr>
                </a:solidFill>
                <a:latin typeface="微软雅黑" panose="020B0503020204020204" pitchFamily="34" charset="-122"/>
                <a:ea typeface="微软雅黑" panose="020B0503020204020204" pitchFamily="34" charset="-122"/>
              </a:rPr>
              <a:t>新</a:t>
            </a:r>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项目</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5096337" y="2135122"/>
            <a:ext cx="408377" cy="4083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037232" y="2099348"/>
            <a:ext cx="219777" cy="219777"/>
            <a:chOff x="304800" y="673100"/>
            <a:chExt cx="4000500" cy="4000500"/>
          </a:xfrm>
          <a:effectLst>
            <a:outerShdw blurRad="381000" dist="152400" dir="8100000" algn="tr" rotWithShape="0">
              <a:prstClr val="black">
                <a:alpha val="7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椭圆 6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5350608" y="2095848"/>
            <a:ext cx="219777" cy="219777"/>
            <a:chOff x="304800" y="673100"/>
            <a:chExt cx="4000500" cy="4000500"/>
          </a:xfrm>
          <a:effectLst>
            <a:outerShdw blurRad="381000" dist="152400" dir="8100000" algn="tr" rotWithShape="0">
              <a:prstClr val="black">
                <a:alpha val="7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4980562" y="2311977"/>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4601680" y="2390110"/>
            <a:ext cx="291782" cy="291782"/>
            <a:chOff x="304800" y="673100"/>
            <a:chExt cx="4000500" cy="4000500"/>
          </a:xfrm>
          <a:effectLst>
            <a:outerShdw blurRad="317500" dist="1905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4835597" y="2396478"/>
            <a:ext cx="219777" cy="219777"/>
            <a:chOff x="304800" y="673100"/>
            <a:chExt cx="4000500" cy="4000500"/>
          </a:xfrm>
          <a:effectLst>
            <a:outerShdw blurRad="381000" dist="152400" dir="8100000" algn="tr" rotWithShape="0">
              <a:prstClr val="black">
                <a:alpha val="7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椭圆 7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4498499" y="2114802"/>
            <a:ext cx="350672" cy="350672"/>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4836603" y="2122554"/>
            <a:ext cx="287919" cy="287919"/>
            <a:chOff x="304800" y="673100"/>
            <a:chExt cx="4000500" cy="4000500"/>
          </a:xfrm>
          <a:effectLst>
            <a:outerShdw blurRad="381000" dist="152400" dir="8100000" algn="tr" rotWithShape="0">
              <a:prstClr val="black">
                <a:alpha val="7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4164484" y="2122015"/>
            <a:ext cx="387220" cy="387220"/>
            <a:chOff x="304800" y="673100"/>
            <a:chExt cx="4000500" cy="4000500"/>
          </a:xfrm>
          <a:effectLst>
            <a:outerShdw blurRad="317500" dist="1905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TextBox 86"/>
          <p:cNvSpPr txBox="1"/>
          <p:nvPr/>
        </p:nvSpPr>
        <p:spPr>
          <a:xfrm>
            <a:off x="5455351" y="2321668"/>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新模式</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5354361" y="2751312"/>
            <a:ext cx="219777" cy="219777"/>
            <a:chOff x="304800" y="673100"/>
            <a:chExt cx="4000500" cy="4000500"/>
          </a:xfrm>
          <a:effectLst>
            <a:outerShdw blurRad="381000" dist="152400" dir="8100000" algn="tr" rotWithShape="0">
              <a:prstClr val="black">
                <a:alpha val="7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5733078" y="2996005"/>
            <a:ext cx="350672" cy="350672"/>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6667737" y="2747812"/>
            <a:ext cx="219777" cy="219777"/>
            <a:chOff x="304800" y="673100"/>
            <a:chExt cx="4000500" cy="4000500"/>
          </a:xfrm>
          <a:effectLst>
            <a:outerShdw blurRad="381000" dist="152400" dir="8100000" algn="tr" rotWithShape="0">
              <a:prstClr val="black">
                <a:alpha val="7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6" name="椭圆 9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6297691" y="2963941"/>
            <a:ext cx="219777" cy="219777"/>
            <a:chOff x="304800" y="673100"/>
            <a:chExt cx="4000500" cy="4000500"/>
          </a:xfrm>
          <a:effectLst>
            <a:outerShdw blurRad="381000" dist="152400" dir="8100000" algn="tr" rotWithShape="0">
              <a:prstClr val="black">
                <a:alpha val="7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椭圆 9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6020409" y="2991274"/>
            <a:ext cx="291782" cy="291782"/>
            <a:chOff x="304800" y="673100"/>
            <a:chExt cx="4000500" cy="4000500"/>
          </a:xfrm>
          <a:effectLst>
            <a:outerShdw blurRad="317500" dist="1905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6153732" y="2774518"/>
            <a:ext cx="287919" cy="287919"/>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5481613" y="2773979"/>
            <a:ext cx="387220" cy="387220"/>
            <a:chOff x="304800" y="673100"/>
            <a:chExt cx="4000500" cy="4000500"/>
          </a:xfrm>
          <a:effectLst>
            <a:outerShdw blurRad="317500" dist="1905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椭圆 10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4426344" y="2440919"/>
            <a:ext cx="350672" cy="350672"/>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椭圆 1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2809343" y="2567997"/>
            <a:ext cx="219777" cy="219777"/>
            <a:chOff x="304800" y="673100"/>
            <a:chExt cx="4000500" cy="4000500"/>
          </a:xfrm>
          <a:effectLst>
            <a:outerShdw blurRad="381000" dist="152400" dir="8100000" algn="tr" rotWithShape="0">
              <a:prstClr val="black">
                <a:alpha val="70000"/>
              </a:prstClr>
            </a:outerShdw>
          </a:effectLst>
        </p:grpSpPr>
        <p:sp>
          <p:nvSpPr>
            <p:cNvPr id="113" name="同心圆 1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4" name="椭圆 11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2586349" y="2307507"/>
            <a:ext cx="350672" cy="35067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椭圆 1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6413466" y="2787086"/>
            <a:ext cx="408377" cy="408377"/>
            <a:chOff x="304800" y="673100"/>
            <a:chExt cx="4000500" cy="4000500"/>
          </a:xfrm>
          <a:effectLst>
            <a:outerShdw blurRad="317500" dist="1905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0" name="椭圆 1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6201447" y="3147814"/>
            <a:ext cx="219777" cy="219777"/>
            <a:chOff x="304800" y="673100"/>
            <a:chExt cx="4000500" cy="4000500"/>
          </a:xfrm>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a:off x="5815628" y="2766766"/>
            <a:ext cx="350672" cy="350672"/>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椭圆 1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TextBox 126"/>
          <p:cNvSpPr txBox="1"/>
          <p:nvPr/>
        </p:nvSpPr>
        <p:spPr>
          <a:xfrm>
            <a:off x="6967519" y="1419622"/>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新思路</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28" name="组合 127"/>
          <p:cNvGrpSpPr/>
          <p:nvPr/>
        </p:nvGrpSpPr>
        <p:grpSpPr>
          <a:xfrm>
            <a:off x="6866529" y="1849266"/>
            <a:ext cx="219777" cy="219777"/>
            <a:chOff x="304800" y="673100"/>
            <a:chExt cx="4000500" cy="4000500"/>
          </a:xfrm>
          <a:effectLst>
            <a:outerShdw blurRad="381000" dist="152400" dir="8100000" algn="tr" rotWithShape="0">
              <a:prstClr val="black">
                <a:alpha val="70000"/>
              </a:prstClr>
            </a:outerShdw>
          </a:effectLst>
        </p:grpSpPr>
        <p:sp>
          <p:nvSpPr>
            <p:cNvPr id="129" name="同心圆 1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椭圆 1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7245246" y="2093959"/>
            <a:ext cx="350672" cy="350672"/>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3" name="椭圆 1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8179905" y="1845766"/>
            <a:ext cx="219777" cy="219777"/>
            <a:chOff x="304800" y="673100"/>
            <a:chExt cx="4000500" cy="4000500"/>
          </a:xfrm>
          <a:effectLst>
            <a:outerShdw blurRad="381000" dist="152400" dir="8100000" algn="tr" rotWithShape="0">
              <a:prstClr val="black">
                <a:alpha val="7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椭圆 13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7" name="组合 136"/>
          <p:cNvGrpSpPr/>
          <p:nvPr/>
        </p:nvGrpSpPr>
        <p:grpSpPr>
          <a:xfrm>
            <a:off x="7809859" y="2061895"/>
            <a:ext cx="219777" cy="219777"/>
            <a:chOff x="304800" y="673100"/>
            <a:chExt cx="4000500" cy="4000500"/>
          </a:xfrm>
          <a:effectLst>
            <a:outerShdw blurRad="381000" dist="152400" dir="8100000" algn="tr" rotWithShape="0">
              <a:prstClr val="black">
                <a:alpha val="7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9" name="椭圆 1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7532577" y="2089228"/>
            <a:ext cx="291782" cy="291782"/>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p:cNvGrpSpPr/>
          <p:nvPr/>
        </p:nvGrpSpPr>
        <p:grpSpPr>
          <a:xfrm>
            <a:off x="7319562" y="1851670"/>
            <a:ext cx="287919" cy="287919"/>
            <a:chOff x="304800" y="673100"/>
            <a:chExt cx="4000500" cy="4000500"/>
          </a:xfrm>
          <a:effectLst>
            <a:outerShdw blurRad="381000" dist="152400" dir="8100000" algn="tr" rotWithShape="0">
              <a:prstClr val="black">
                <a:alpha val="7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5" name="椭圆 1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6" name="组合 145"/>
          <p:cNvGrpSpPr/>
          <p:nvPr/>
        </p:nvGrpSpPr>
        <p:grpSpPr>
          <a:xfrm>
            <a:off x="6993781" y="1871933"/>
            <a:ext cx="387220" cy="387220"/>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9" name="组合 148"/>
          <p:cNvGrpSpPr/>
          <p:nvPr/>
        </p:nvGrpSpPr>
        <p:grpSpPr>
          <a:xfrm>
            <a:off x="7925634" y="1885040"/>
            <a:ext cx="408377" cy="408377"/>
            <a:chOff x="304800" y="673100"/>
            <a:chExt cx="4000500" cy="4000500"/>
          </a:xfrm>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1" name="椭圆 1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507793" y="2352979"/>
            <a:ext cx="219777" cy="219777"/>
            <a:chOff x="304800" y="673100"/>
            <a:chExt cx="4000500" cy="4000500"/>
          </a:xfrm>
          <a:effectLst>
            <a:outerShdw blurRad="381000" dist="152400" dir="8100000" algn="tr" rotWithShape="0">
              <a:prstClr val="black">
                <a:alpha val="7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4" name="椭圆 15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7616962" y="1864720"/>
            <a:ext cx="350672" cy="35067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7" name="椭圆 1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8" name="TextBox 157"/>
          <p:cNvSpPr txBox="1"/>
          <p:nvPr/>
        </p:nvSpPr>
        <p:spPr>
          <a:xfrm>
            <a:off x="1004429" y="3976774"/>
            <a:ext cx="6930118" cy="692497"/>
          </a:xfrm>
          <a:prstGeom prst="rect">
            <a:avLst/>
          </a:prstGeom>
          <a:noFill/>
        </p:spPr>
        <p:txBody>
          <a:bodyPr wrap="square" lIns="0" tIns="0" rIns="0" bIns="0" rtlCol="0">
            <a:spAutoFit/>
          </a:bodyPr>
          <a:lstStyle/>
          <a:p>
            <a:pPr algn="just">
              <a:lnSpc>
                <a:spcPct val="150000"/>
              </a:lnSpc>
            </a:pPr>
            <a:r>
              <a:rPr lang="zh-CN" altLang="en-US" sz="1000" dirty="0" smtClean="0">
                <a:latin typeface="微软雅黑 Light" pitchFamily="34" charset="-122"/>
                <a:ea typeface="微软雅黑 Light" pitchFamily="34" charset="-122"/>
              </a:rPr>
              <a:t>       点击</a:t>
            </a:r>
            <a:r>
              <a:rPr lang="zh-CN" altLang="en-US" sz="1000" dirty="0">
                <a:latin typeface="微软雅黑 Light" pitchFamily="34" charset="-122"/>
                <a:ea typeface="微软雅黑 Light" pitchFamily="34" charset="-122"/>
              </a:rPr>
              <a:t>输入简要文字内容，文字内容需概括精炼，不用多余的文字修饰，言简意赅的说明分项内容。点击输入简要文字内容，文字内容需概括精炼，不用多余的文字修饰，言简意赅的说明分项内容</a:t>
            </a:r>
            <a:r>
              <a:rPr lang="en-US" altLang="zh-CN" sz="1000" dirty="0" smtClean="0">
                <a:latin typeface="微软雅黑 Light" pitchFamily="34" charset="-122"/>
                <a:ea typeface="微软雅黑 Light" pitchFamily="34" charset="-122"/>
              </a:rPr>
              <a:t>……</a:t>
            </a:r>
            <a:endParaRPr lang="en-US" altLang="zh-CN" sz="1000" dirty="0" smtClean="0">
              <a:latin typeface="微软雅黑 Light" pitchFamily="34" charset="-122"/>
              <a:ea typeface="微软雅黑 Light" pitchFamily="34" charset="-122"/>
            </a:endParaRPr>
          </a:p>
          <a:p>
            <a:pPr algn="just">
              <a:lnSpc>
                <a:spcPct val="150000"/>
              </a:lnSpc>
            </a:pPr>
            <a:r>
              <a:rPr lang="zh-CN" altLang="en-US" sz="1000" dirty="0" smtClean="0">
                <a:latin typeface="微软雅黑 Light" pitchFamily="34" charset="-122"/>
                <a:ea typeface="微软雅黑 Light" pitchFamily="34" charset="-122"/>
              </a:rPr>
              <a:t>       点击</a:t>
            </a:r>
            <a:r>
              <a:rPr lang="zh-CN" altLang="en-US" sz="1000" dirty="0">
                <a:latin typeface="微软雅黑 Light" pitchFamily="34" charset="-122"/>
                <a:ea typeface="微软雅黑 Light" pitchFamily="34" charset="-122"/>
              </a:rPr>
              <a:t>输入简要文字内容，文字内容需概括精炼，不用多余的文字修饰，言简意赅的说明分项内容</a:t>
            </a:r>
            <a:r>
              <a:rPr lang="zh-CN" altLang="en-US" sz="1000" dirty="0" smtClean="0">
                <a:latin typeface="微软雅黑 Light" pitchFamily="34" charset="-122"/>
                <a:ea typeface="微软雅黑 Light" pitchFamily="34" charset="-122"/>
              </a:rPr>
              <a:t>。</a:t>
            </a:r>
            <a:endParaRPr lang="en-US" altLang="zh-CN" sz="1000" dirty="0">
              <a:latin typeface="微软雅黑 Light" pitchFamily="34" charset="-122"/>
              <a:ea typeface="微软雅黑 Light" pitchFamily="34" charset="-122"/>
            </a:endParaRPr>
          </a:p>
        </p:txBody>
      </p:sp>
      <p:sp>
        <p:nvSpPr>
          <p:cNvPr id="159" name="Freeform 5"/>
          <p:cNvSpPr/>
          <p:nvPr/>
        </p:nvSpPr>
        <p:spPr bwMode="auto">
          <a:xfrm>
            <a:off x="649864"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0" name="Freeform 5"/>
          <p:cNvSpPr/>
          <p:nvPr/>
        </p:nvSpPr>
        <p:spPr bwMode="auto">
          <a:xfrm flipH="1">
            <a:off x="8138696"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1" name="TextBox 160"/>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结束语</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42" presetClass="path" presetSubtype="0" fill="hold" nodeType="withEffect" p14:presetBounceEnd="36000">
                                      <p:stCondLst>
                                        <p:cond delay="0"/>
                                      </p:stCondLst>
                                      <p:childTnLst>
                                        <p:animMotion origin="layout" path="M -2.77778E-7 -1.60494E-6 L 0.16788 0.62624 " pathEditMode="relative" rAng="0" ptsTypes="AA" p14:bounceEnd="36000">
                                          <p:cBhvr>
                                            <p:cTn id="56" dur="500" spd="-100000" fill="hold"/>
                                            <p:tgtEl>
                                              <p:spTgt spid="4"/>
                                            </p:tgtEl>
                                            <p:attrNameLst>
                                              <p:attrName>ppt_x</p:attrName>
                                              <p:attrName>ppt_y</p:attrName>
                                            </p:attrNameLst>
                                          </p:cBhvr>
                                          <p:rCtr x="8385" y="31296"/>
                                        </p:animMotion>
                                      </p:childTnLst>
                                    </p:cTn>
                                  </p:par>
                                  <p:par>
                                    <p:cTn id="57" presetID="42" presetClass="path" presetSubtype="0" fill="hold" nodeType="withEffect" p14:presetBounceEnd="36000">
                                      <p:stCondLst>
                                        <p:cond delay="0"/>
                                      </p:stCondLst>
                                      <p:childTnLst>
                                        <p:animMotion origin="layout" path="M 1.38889E-6 -2.96296E-6 L -0.24583 0.48704 " pathEditMode="relative" rAng="0" ptsTypes="AA" p14:bounceEnd="36000">
                                          <p:cBhvr>
                                            <p:cTn id="58" dur="500" spd="-100000" fill="hold"/>
                                            <p:tgtEl>
                                              <p:spTgt spid="7"/>
                                            </p:tgtEl>
                                            <p:attrNameLst>
                                              <p:attrName>ppt_x</p:attrName>
                                              <p:attrName>ppt_y</p:attrName>
                                            </p:attrNameLst>
                                          </p:cBhvr>
                                          <p:rCtr x="-12292" y="24352"/>
                                        </p:animMotion>
                                      </p:childTnLst>
                                    </p:cTn>
                                  </p:par>
                                  <p:par>
                                    <p:cTn id="59" presetID="42" presetClass="path" presetSubtype="0" fill="hold" nodeType="withEffect" p14:presetBounceEnd="36000">
                                      <p:stCondLst>
                                        <p:cond delay="0"/>
                                      </p:stCondLst>
                                      <p:childTnLst>
                                        <p:animMotion origin="layout" path="M 3.88889E-6 3.20988E-6 L -0.13125 0.61296 " pathEditMode="relative" rAng="0" ptsTypes="AA" p14:bounceEnd="36000">
                                          <p:cBhvr>
                                            <p:cTn id="60" dur="500" spd="-100000" fill="hold"/>
                                            <p:tgtEl>
                                              <p:spTgt spid="10"/>
                                            </p:tgtEl>
                                            <p:attrNameLst>
                                              <p:attrName>ppt_x</p:attrName>
                                              <p:attrName>ppt_y</p:attrName>
                                            </p:attrNameLst>
                                          </p:cBhvr>
                                          <p:rCtr x="-6562" y="30648"/>
                                        </p:animMotion>
                                      </p:childTnLst>
                                    </p:cTn>
                                  </p:par>
                                  <p:par>
                                    <p:cTn id="61" presetID="42" presetClass="path" presetSubtype="0" fill="hold" nodeType="withEffect" p14:presetBounceEnd="36000">
                                      <p:stCondLst>
                                        <p:cond delay="0"/>
                                      </p:stCondLst>
                                      <p:childTnLst>
                                        <p:animMotion origin="layout" path="M 5E-6 4.32099E-6 L 0.27987 0.60648 " pathEditMode="relative" rAng="0" ptsTypes="AA" p14:bounceEnd="36000">
                                          <p:cBhvr>
                                            <p:cTn id="62" dur="500" spd="-100000" fill="hold"/>
                                            <p:tgtEl>
                                              <p:spTgt spid="13"/>
                                            </p:tgtEl>
                                            <p:attrNameLst>
                                              <p:attrName>ppt_x</p:attrName>
                                              <p:attrName>ppt_y</p:attrName>
                                            </p:attrNameLst>
                                          </p:cBhvr>
                                          <p:rCtr x="13993" y="30309"/>
                                        </p:animMotion>
                                      </p:childTnLst>
                                    </p:cTn>
                                  </p:par>
                                  <p:par>
                                    <p:cTn id="63" presetID="42" presetClass="path" presetSubtype="0" fill="hold" nodeType="withEffect" p14:presetBounceEnd="36000">
                                      <p:stCondLst>
                                        <p:cond delay="0"/>
                                      </p:stCondLst>
                                      <p:childTnLst>
                                        <p:animMotion origin="layout" path="M -3.61111E-6 -9.87654E-7 L 0.08091 0.58364 " pathEditMode="relative" rAng="0" ptsTypes="AA" p14:bounceEnd="36000">
                                          <p:cBhvr>
                                            <p:cTn id="64" dur="500" spd="-100000" fill="hold"/>
                                            <p:tgtEl>
                                              <p:spTgt spid="16"/>
                                            </p:tgtEl>
                                            <p:attrNameLst>
                                              <p:attrName>ppt_x</p:attrName>
                                              <p:attrName>ppt_y</p:attrName>
                                            </p:attrNameLst>
                                          </p:cBhvr>
                                          <p:rCtr x="4045" y="29167"/>
                                        </p:animMotion>
                                      </p:childTnLst>
                                    </p:cTn>
                                  </p:par>
                                  <p:par>
                                    <p:cTn id="65" presetID="42" presetClass="path" presetSubtype="0" fill="hold" nodeType="withEffect" p14:presetBounceEnd="36000">
                                      <p:stCondLst>
                                        <p:cond delay="0"/>
                                      </p:stCondLst>
                                      <p:childTnLst>
                                        <p:animMotion origin="layout" path="M -4.72222E-6 3.33333E-6 L 0.04619 0.57808 " pathEditMode="relative" rAng="0" ptsTypes="AA" p14:bounceEnd="36000">
                                          <p:cBhvr>
                                            <p:cTn id="66" dur="500" spd="-100000" fill="hold"/>
                                            <p:tgtEl>
                                              <p:spTgt spid="19"/>
                                            </p:tgtEl>
                                            <p:attrNameLst>
                                              <p:attrName>ppt_x</p:attrName>
                                              <p:attrName>ppt_y</p:attrName>
                                            </p:attrNameLst>
                                          </p:cBhvr>
                                          <p:rCtr x="2309" y="28889"/>
                                        </p:animMotion>
                                      </p:childTnLst>
                                    </p:cTn>
                                  </p:par>
                                  <p:par>
                                    <p:cTn id="67" presetID="42" presetClass="path" presetSubtype="0" fill="hold" nodeType="withEffect" p14:presetBounceEnd="36000">
                                      <p:stCondLst>
                                        <p:cond delay="0"/>
                                      </p:stCondLst>
                                      <p:childTnLst>
                                        <p:animMotion origin="layout" path="M 2.5E-6 -1.11111E-6 L -0.05191 0.61512 " pathEditMode="relative" rAng="0" ptsTypes="AA" p14:bounceEnd="36000">
                                          <p:cBhvr>
                                            <p:cTn id="68" dur="500" spd="-100000" fill="hold"/>
                                            <p:tgtEl>
                                              <p:spTgt spid="22"/>
                                            </p:tgtEl>
                                            <p:attrNameLst>
                                              <p:attrName>ppt_x</p:attrName>
                                              <p:attrName>ppt_y</p:attrName>
                                            </p:attrNameLst>
                                          </p:cBhvr>
                                          <p:rCtr x="-2604" y="30741"/>
                                        </p:animMotion>
                                      </p:childTnLst>
                                    </p:cTn>
                                  </p:par>
                                  <p:par>
                                    <p:cTn id="69" presetID="42" presetClass="path" presetSubtype="0" fill="hold" nodeType="withEffect" p14:presetBounceEnd="36000">
                                      <p:stCondLst>
                                        <p:cond delay="0"/>
                                      </p:stCondLst>
                                      <p:childTnLst>
                                        <p:animMotion origin="layout" path="M -3.88889E-6 -3.7037E-6 L -0.1375 0.75 " pathEditMode="relative" rAng="0" ptsTypes="AA" p14:bounceEnd="36000">
                                          <p:cBhvr>
                                            <p:cTn id="70" dur="500" spd="-100000" fill="hold"/>
                                            <p:tgtEl>
                                              <p:spTgt spid="25"/>
                                            </p:tgtEl>
                                            <p:attrNameLst>
                                              <p:attrName>ppt_x</p:attrName>
                                              <p:attrName>ppt_y</p:attrName>
                                            </p:attrNameLst>
                                          </p:cBhvr>
                                          <p:rCtr x="-6875" y="37500"/>
                                        </p:animMotion>
                                      </p:childTnLst>
                                    </p:cTn>
                                  </p:par>
                                  <p:par>
                                    <p:cTn id="71" presetID="42" presetClass="path" presetSubtype="0" fill="hold" nodeType="withEffect" p14:presetBounceEnd="36000">
                                      <p:stCondLst>
                                        <p:cond delay="0"/>
                                      </p:stCondLst>
                                      <p:childTnLst>
                                        <p:animMotion origin="layout" path="M -4.44444E-6 -4.07407E-6 L 0.07709 0.69074 " pathEditMode="relative" rAng="0" ptsTypes="AA" p14:bounceEnd="36000">
                                          <p:cBhvr>
                                            <p:cTn id="72" dur="500" spd="-100000" fill="hold"/>
                                            <p:tgtEl>
                                              <p:spTgt spid="28"/>
                                            </p:tgtEl>
                                            <p:attrNameLst>
                                              <p:attrName>ppt_x</p:attrName>
                                              <p:attrName>ppt_y</p:attrName>
                                            </p:attrNameLst>
                                          </p:cBhvr>
                                          <p:rCtr x="3854" y="34537"/>
                                        </p:animMotion>
                                      </p:childTnLst>
                                    </p:cTn>
                                  </p:par>
                                  <p:par>
                                    <p:cTn id="73" presetID="42" presetClass="path" presetSubtype="0" fill="hold" nodeType="withEffect" p14:presetBounceEnd="36000">
                                      <p:stCondLst>
                                        <p:cond delay="0"/>
                                      </p:stCondLst>
                                      <p:childTnLst>
                                        <p:animMotion origin="layout" path="M 1.11111E-6 -6.17284E-7 L -0.16389 0.69012 " pathEditMode="relative" rAng="0" ptsTypes="AA" p14:bounceEnd="36000">
                                          <p:cBhvr>
                                            <p:cTn id="74" dur="500" spd="-100000" fill="hold"/>
                                            <p:tgtEl>
                                              <p:spTgt spid="31"/>
                                            </p:tgtEl>
                                            <p:attrNameLst>
                                              <p:attrName>ppt_x</p:attrName>
                                              <p:attrName>ppt_y</p:attrName>
                                            </p:attrNameLst>
                                          </p:cBhvr>
                                          <p:rCtr x="-8194" y="34506"/>
                                        </p:animMotion>
                                      </p:childTnLst>
                                    </p:cTn>
                                  </p:par>
                                </p:childTnLst>
                              </p:cTn>
                            </p:par>
                            <p:par>
                              <p:cTn id="75" fill="hold">
                                <p:stCondLst>
                                  <p:cond delay="500"/>
                                </p:stCondLst>
                                <p:childTnLst>
                                  <p:par>
                                    <p:cTn id="76" presetID="42" presetClass="entr" presetSubtype="0"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anim calcmode="lin" valueType="num">
                                          <p:cBhvr>
                                            <p:cTn id="79" dur="500" fill="hold"/>
                                            <p:tgtEl>
                                              <p:spTgt spid="3"/>
                                            </p:tgtEl>
                                            <p:attrNameLst>
                                              <p:attrName>ppt_x</p:attrName>
                                            </p:attrNameLst>
                                          </p:cBhvr>
                                          <p:tavLst>
                                            <p:tav tm="0">
                                              <p:val>
                                                <p:strVal val="#ppt_x"/>
                                              </p:val>
                                            </p:tav>
                                            <p:tav tm="100000">
                                              <p:val>
                                                <p:strVal val="#ppt_x"/>
                                              </p:val>
                                            </p:tav>
                                          </p:tavLst>
                                        </p:anim>
                                        <p:anim calcmode="lin" valueType="num">
                                          <p:cBhvr>
                                            <p:cTn id="80" dur="500" fill="hold"/>
                                            <p:tgtEl>
                                              <p:spTgt spid="3"/>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53" presetClass="entr" presetSubtype="16"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par>
                                    <p:cTn id="87" presetID="53" presetClass="entr" presetSubtype="16"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par>
                                    <p:cTn id="97" presetID="53" presetClass="entr" presetSubtype="16"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par>
                                    <p:cTn id="102" presetID="53" presetClass="entr" presetSubtype="16" fill="hold" nodeType="withEffect">
                                      <p:stCondLst>
                                        <p:cond delay="0"/>
                                      </p:stCondLs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par>
                                    <p:cTn id="107" presetID="53" presetClass="entr" presetSubtype="16"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par>
                                    <p:cTn id="112" presetID="53" presetClass="entr" presetSubtype="16" fill="hold" nodeType="with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par>
                                    <p:cTn id="117" presetID="53" presetClass="entr" presetSubtype="16" fill="hold" nodeType="withEffect">
                                      <p:stCondLst>
                                        <p:cond delay="0"/>
                                      </p:stCondLst>
                                      <p:childTnLst>
                                        <p:set>
                                          <p:cBhvr>
                                            <p:cTn id="118" dur="1" fill="hold">
                                              <p:stCondLst>
                                                <p:cond delay="0"/>
                                              </p:stCondLst>
                                            </p:cTn>
                                            <p:tgtEl>
                                              <p:spTgt spid="115"/>
                                            </p:tgtEl>
                                            <p:attrNameLst>
                                              <p:attrName>style.visibility</p:attrName>
                                            </p:attrNameLst>
                                          </p:cBhvr>
                                          <p:to>
                                            <p:strVal val="visible"/>
                                          </p:to>
                                        </p:set>
                                        <p:anim calcmode="lin" valueType="num">
                                          <p:cBhvr>
                                            <p:cTn id="119" dur="500" fill="hold"/>
                                            <p:tgtEl>
                                              <p:spTgt spid="115"/>
                                            </p:tgtEl>
                                            <p:attrNameLst>
                                              <p:attrName>ppt_w</p:attrName>
                                            </p:attrNameLst>
                                          </p:cBhvr>
                                          <p:tavLst>
                                            <p:tav tm="0">
                                              <p:val>
                                                <p:fltVal val="0"/>
                                              </p:val>
                                            </p:tav>
                                            <p:tav tm="100000">
                                              <p:val>
                                                <p:strVal val="#ppt_w"/>
                                              </p:val>
                                            </p:tav>
                                          </p:tavLst>
                                        </p:anim>
                                        <p:anim calcmode="lin" valueType="num">
                                          <p:cBhvr>
                                            <p:cTn id="120" dur="500" fill="hold"/>
                                            <p:tgtEl>
                                              <p:spTgt spid="115"/>
                                            </p:tgtEl>
                                            <p:attrNameLst>
                                              <p:attrName>ppt_h</p:attrName>
                                            </p:attrNameLst>
                                          </p:cBhvr>
                                          <p:tavLst>
                                            <p:tav tm="0">
                                              <p:val>
                                                <p:fltVal val="0"/>
                                              </p:val>
                                            </p:tav>
                                            <p:tav tm="100000">
                                              <p:val>
                                                <p:strVal val="#ppt_h"/>
                                              </p:val>
                                            </p:tav>
                                          </p:tavLst>
                                        </p:anim>
                                        <p:animEffect transition="in" filter="fade">
                                          <p:cBhvr>
                                            <p:cTn id="121" dur="500"/>
                                            <p:tgtEl>
                                              <p:spTgt spid="115"/>
                                            </p:tgtEl>
                                          </p:cBhvr>
                                        </p:animEffect>
                                      </p:childTnLst>
                                    </p:cTn>
                                  </p:par>
                                  <p:par>
                                    <p:cTn id="122" presetID="53" presetClass="entr" presetSubtype="16"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 calcmode="lin" valueType="num">
                                          <p:cBhvr>
                                            <p:cTn id="124" dur="500" fill="hold"/>
                                            <p:tgtEl>
                                              <p:spTgt spid="53"/>
                                            </p:tgtEl>
                                            <p:attrNameLst>
                                              <p:attrName>ppt_w</p:attrName>
                                            </p:attrNameLst>
                                          </p:cBhvr>
                                          <p:tavLst>
                                            <p:tav tm="0">
                                              <p:val>
                                                <p:fltVal val="0"/>
                                              </p:val>
                                            </p:tav>
                                            <p:tav tm="100000">
                                              <p:val>
                                                <p:strVal val="#ppt_w"/>
                                              </p:val>
                                            </p:tav>
                                          </p:tavLst>
                                        </p:anim>
                                        <p:anim calcmode="lin" valueType="num">
                                          <p:cBhvr>
                                            <p:cTn id="125" dur="500" fill="hold"/>
                                            <p:tgtEl>
                                              <p:spTgt spid="53"/>
                                            </p:tgtEl>
                                            <p:attrNameLst>
                                              <p:attrName>ppt_h</p:attrName>
                                            </p:attrNameLst>
                                          </p:cBhvr>
                                          <p:tavLst>
                                            <p:tav tm="0">
                                              <p:val>
                                                <p:fltVal val="0"/>
                                              </p:val>
                                            </p:tav>
                                            <p:tav tm="100000">
                                              <p:val>
                                                <p:strVal val="#ppt_h"/>
                                              </p:val>
                                            </p:tav>
                                          </p:tavLst>
                                        </p:anim>
                                        <p:animEffect transition="in" filter="fade">
                                          <p:cBhvr>
                                            <p:cTn id="126" dur="500"/>
                                            <p:tgtEl>
                                              <p:spTgt spid="53"/>
                                            </p:tgtEl>
                                          </p:cBhvr>
                                        </p:animEffect>
                                      </p:childTnLst>
                                    </p:cTn>
                                  </p:par>
                                  <p:par>
                                    <p:cTn id="127" presetID="53" presetClass="entr" presetSubtype="16"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anim calcmode="lin" valueType="num">
                                          <p:cBhvr>
                                            <p:cTn id="129" dur="500" fill="hold"/>
                                            <p:tgtEl>
                                              <p:spTgt spid="56"/>
                                            </p:tgtEl>
                                            <p:attrNameLst>
                                              <p:attrName>ppt_w</p:attrName>
                                            </p:attrNameLst>
                                          </p:cBhvr>
                                          <p:tavLst>
                                            <p:tav tm="0">
                                              <p:val>
                                                <p:fltVal val="0"/>
                                              </p:val>
                                            </p:tav>
                                            <p:tav tm="100000">
                                              <p:val>
                                                <p:strVal val="#ppt_w"/>
                                              </p:val>
                                            </p:tav>
                                          </p:tavLst>
                                        </p:anim>
                                        <p:anim calcmode="lin" valueType="num">
                                          <p:cBhvr>
                                            <p:cTn id="130" dur="500" fill="hold"/>
                                            <p:tgtEl>
                                              <p:spTgt spid="56"/>
                                            </p:tgtEl>
                                            <p:attrNameLst>
                                              <p:attrName>ppt_h</p:attrName>
                                            </p:attrNameLst>
                                          </p:cBhvr>
                                          <p:tavLst>
                                            <p:tav tm="0">
                                              <p:val>
                                                <p:fltVal val="0"/>
                                              </p:val>
                                            </p:tav>
                                            <p:tav tm="100000">
                                              <p:val>
                                                <p:strVal val="#ppt_h"/>
                                              </p:val>
                                            </p:tav>
                                          </p:tavLst>
                                        </p:anim>
                                        <p:animEffect transition="in" filter="fade">
                                          <p:cBhvr>
                                            <p:cTn id="131" dur="500"/>
                                            <p:tgtEl>
                                              <p:spTgt spid="56"/>
                                            </p:tgtEl>
                                          </p:cBhvr>
                                        </p:animEffect>
                                      </p:childTnLst>
                                    </p:cTn>
                                  </p:par>
                                  <p:par>
                                    <p:cTn id="132" presetID="42" presetClass="path" presetSubtype="0" fill="hold" nodeType="withEffect" p14:presetBounceEnd="36000">
                                      <p:stCondLst>
                                        <p:cond delay="0"/>
                                      </p:stCondLst>
                                      <p:childTnLst>
                                        <p:animMotion origin="layout" path="M -2.77778E-7 -1.60494E-6 L 0.16788 0.62624 " pathEditMode="relative" rAng="0" ptsTypes="AA" p14:bounceEnd="36000">
                                          <p:cBhvr>
                                            <p:cTn id="133" dur="500" spd="-100000" fill="hold"/>
                                            <p:tgtEl>
                                              <p:spTgt spid="35"/>
                                            </p:tgtEl>
                                            <p:attrNameLst>
                                              <p:attrName>ppt_x</p:attrName>
                                              <p:attrName>ppt_y</p:attrName>
                                            </p:attrNameLst>
                                          </p:cBhvr>
                                          <p:rCtr x="8385" y="31296"/>
                                        </p:animMotion>
                                      </p:childTnLst>
                                    </p:cTn>
                                  </p:par>
                                  <p:par>
                                    <p:cTn id="134" presetID="42" presetClass="path" presetSubtype="0" fill="hold" nodeType="withEffect" p14:presetBounceEnd="36000">
                                      <p:stCondLst>
                                        <p:cond delay="0"/>
                                      </p:stCondLst>
                                      <p:childTnLst>
                                        <p:animMotion origin="layout" path="M 1.38889E-6 -2.96296E-6 L -0.24583 0.48704 " pathEditMode="relative" rAng="0" ptsTypes="AA" p14:bounceEnd="36000">
                                          <p:cBhvr>
                                            <p:cTn id="135" dur="500" spd="-100000" fill="hold"/>
                                            <p:tgtEl>
                                              <p:spTgt spid="38"/>
                                            </p:tgtEl>
                                            <p:attrNameLst>
                                              <p:attrName>ppt_x</p:attrName>
                                              <p:attrName>ppt_y</p:attrName>
                                            </p:attrNameLst>
                                          </p:cBhvr>
                                          <p:rCtr x="-12292" y="24352"/>
                                        </p:animMotion>
                                      </p:childTnLst>
                                    </p:cTn>
                                  </p:par>
                                  <p:par>
                                    <p:cTn id="136" presetID="42" presetClass="path" presetSubtype="0" fill="hold" nodeType="withEffect" p14:presetBounceEnd="36000">
                                      <p:stCondLst>
                                        <p:cond delay="0"/>
                                      </p:stCondLst>
                                      <p:childTnLst>
                                        <p:animMotion origin="layout" path="M 3.88889E-6 3.20988E-6 L -0.13125 0.61296 " pathEditMode="relative" rAng="0" ptsTypes="AA" p14:bounceEnd="36000">
                                          <p:cBhvr>
                                            <p:cTn id="137" dur="500" spd="-100000" fill="hold"/>
                                            <p:tgtEl>
                                              <p:spTgt spid="41"/>
                                            </p:tgtEl>
                                            <p:attrNameLst>
                                              <p:attrName>ppt_x</p:attrName>
                                              <p:attrName>ppt_y</p:attrName>
                                            </p:attrNameLst>
                                          </p:cBhvr>
                                          <p:rCtr x="-6562" y="30648"/>
                                        </p:animMotion>
                                      </p:childTnLst>
                                    </p:cTn>
                                  </p:par>
                                  <p:par>
                                    <p:cTn id="138" presetID="42" presetClass="path" presetSubtype="0" fill="hold" nodeType="withEffect" p14:presetBounceEnd="36000">
                                      <p:stCondLst>
                                        <p:cond delay="0"/>
                                      </p:stCondLst>
                                      <p:childTnLst>
                                        <p:animMotion origin="layout" path="M 5E-6 4.32099E-6 L 0.27987 0.60648 " pathEditMode="relative" rAng="0" ptsTypes="AA" p14:bounceEnd="36000">
                                          <p:cBhvr>
                                            <p:cTn id="139" dur="500" spd="-100000" fill="hold"/>
                                            <p:tgtEl>
                                              <p:spTgt spid="44"/>
                                            </p:tgtEl>
                                            <p:attrNameLst>
                                              <p:attrName>ppt_x</p:attrName>
                                              <p:attrName>ppt_y</p:attrName>
                                            </p:attrNameLst>
                                          </p:cBhvr>
                                          <p:rCtr x="13993" y="30309"/>
                                        </p:animMotion>
                                      </p:childTnLst>
                                    </p:cTn>
                                  </p:par>
                                  <p:par>
                                    <p:cTn id="140" presetID="42" presetClass="path" presetSubtype="0" fill="hold" nodeType="withEffect" p14:presetBounceEnd="36000">
                                      <p:stCondLst>
                                        <p:cond delay="0"/>
                                      </p:stCondLst>
                                      <p:childTnLst>
                                        <p:animMotion origin="layout" path="M -3.61111E-6 -9.87654E-7 L 0.08091 0.58364 " pathEditMode="relative" rAng="0" ptsTypes="AA" p14:bounceEnd="36000">
                                          <p:cBhvr>
                                            <p:cTn id="141" dur="500" spd="-100000" fill="hold"/>
                                            <p:tgtEl>
                                              <p:spTgt spid="112"/>
                                            </p:tgtEl>
                                            <p:attrNameLst>
                                              <p:attrName>ppt_x</p:attrName>
                                              <p:attrName>ppt_y</p:attrName>
                                            </p:attrNameLst>
                                          </p:cBhvr>
                                          <p:rCtr x="4045" y="29167"/>
                                        </p:animMotion>
                                      </p:childTnLst>
                                    </p:cTn>
                                  </p:par>
                                  <p:par>
                                    <p:cTn id="142" presetID="42" presetClass="path" presetSubtype="0" fill="hold" nodeType="withEffect" p14:presetBounceEnd="36000">
                                      <p:stCondLst>
                                        <p:cond delay="0"/>
                                      </p:stCondLst>
                                      <p:childTnLst>
                                        <p:animMotion origin="layout" path="M -4.72222E-6 3.33333E-6 L 0.04619 0.57808 " pathEditMode="relative" rAng="0" ptsTypes="AA" p14:bounceEnd="36000">
                                          <p:cBhvr>
                                            <p:cTn id="143" dur="500" spd="-100000" fill="hold"/>
                                            <p:tgtEl>
                                              <p:spTgt spid="47"/>
                                            </p:tgtEl>
                                            <p:attrNameLst>
                                              <p:attrName>ppt_x</p:attrName>
                                              <p:attrName>ppt_y</p:attrName>
                                            </p:attrNameLst>
                                          </p:cBhvr>
                                          <p:rCtr x="2309" y="28889"/>
                                        </p:animMotion>
                                      </p:childTnLst>
                                    </p:cTn>
                                  </p:par>
                                  <p:par>
                                    <p:cTn id="144" presetID="42" presetClass="path" presetSubtype="0" fill="hold" nodeType="withEffect" p14:presetBounceEnd="36000">
                                      <p:stCondLst>
                                        <p:cond delay="0"/>
                                      </p:stCondLst>
                                      <p:childTnLst>
                                        <p:animMotion origin="layout" path="M 2.5E-6 -1.11111E-6 L -0.05191 0.61512 " pathEditMode="relative" rAng="0" ptsTypes="AA" p14:bounceEnd="36000">
                                          <p:cBhvr>
                                            <p:cTn id="145" dur="500" spd="-100000" fill="hold"/>
                                            <p:tgtEl>
                                              <p:spTgt spid="50"/>
                                            </p:tgtEl>
                                            <p:attrNameLst>
                                              <p:attrName>ppt_x</p:attrName>
                                              <p:attrName>ppt_y</p:attrName>
                                            </p:attrNameLst>
                                          </p:cBhvr>
                                          <p:rCtr x="-2604" y="30741"/>
                                        </p:animMotion>
                                      </p:childTnLst>
                                    </p:cTn>
                                  </p:par>
                                  <p:par>
                                    <p:cTn id="146" presetID="42" presetClass="path" presetSubtype="0" fill="hold" nodeType="withEffect" p14:presetBounceEnd="36000">
                                      <p:stCondLst>
                                        <p:cond delay="0"/>
                                      </p:stCondLst>
                                      <p:childTnLst>
                                        <p:animMotion origin="layout" path="M -3.88889E-6 -3.7037E-6 L -0.1375 0.75 " pathEditMode="relative" rAng="0" ptsTypes="AA" p14:bounceEnd="36000">
                                          <p:cBhvr>
                                            <p:cTn id="147" dur="500" spd="-100000" fill="hold"/>
                                            <p:tgtEl>
                                              <p:spTgt spid="115"/>
                                            </p:tgtEl>
                                            <p:attrNameLst>
                                              <p:attrName>ppt_x</p:attrName>
                                              <p:attrName>ppt_y</p:attrName>
                                            </p:attrNameLst>
                                          </p:cBhvr>
                                          <p:rCtr x="-6875" y="37500"/>
                                        </p:animMotion>
                                      </p:childTnLst>
                                    </p:cTn>
                                  </p:par>
                                  <p:par>
                                    <p:cTn id="148" presetID="42" presetClass="path" presetSubtype="0" fill="hold" nodeType="withEffect" p14:presetBounceEnd="36000">
                                      <p:stCondLst>
                                        <p:cond delay="0"/>
                                      </p:stCondLst>
                                      <p:childTnLst>
                                        <p:animMotion origin="layout" path="M -4.44444E-6 -4.07407E-6 L 0.07709 0.69074 " pathEditMode="relative" rAng="0" ptsTypes="AA" p14:bounceEnd="36000">
                                          <p:cBhvr>
                                            <p:cTn id="149" dur="500" spd="-100000" fill="hold"/>
                                            <p:tgtEl>
                                              <p:spTgt spid="53"/>
                                            </p:tgtEl>
                                            <p:attrNameLst>
                                              <p:attrName>ppt_x</p:attrName>
                                              <p:attrName>ppt_y</p:attrName>
                                            </p:attrNameLst>
                                          </p:cBhvr>
                                          <p:rCtr x="3854" y="34537"/>
                                        </p:animMotion>
                                      </p:childTnLst>
                                    </p:cTn>
                                  </p:par>
                                  <p:par>
                                    <p:cTn id="150" presetID="42" presetClass="path" presetSubtype="0" fill="hold" nodeType="withEffect" p14:presetBounceEnd="36000">
                                      <p:stCondLst>
                                        <p:cond delay="0"/>
                                      </p:stCondLst>
                                      <p:childTnLst>
                                        <p:animMotion origin="layout" path="M 1.11111E-6 -6.17284E-7 L -0.16389 0.69012 " pathEditMode="relative" rAng="0" ptsTypes="AA" p14:bounceEnd="36000">
                                          <p:cBhvr>
                                            <p:cTn id="151" dur="500" spd="-100000" fill="hold"/>
                                            <p:tgtEl>
                                              <p:spTgt spid="56"/>
                                            </p:tgtEl>
                                            <p:attrNameLst>
                                              <p:attrName>ppt_x</p:attrName>
                                              <p:attrName>ppt_y</p:attrName>
                                            </p:attrNameLst>
                                          </p:cBhvr>
                                          <p:rCtr x="-8194" y="34506"/>
                                        </p:animMotion>
                                      </p:childTnLst>
                                    </p:cTn>
                                  </p:par>
                                </p:childTnLst>
                              </p:cTn>
                            </p:par>
                            <p:par>
                              <p:cTn id="152" fill="hold">
                                <p:stCondLst>
                                  <p:cond delay="1500"/>
                                </p:stCondLst>
                                <p:childTnLst>
                                  <p:par>
                                    <p:cTn id="153" presetID="42" presetClass="entr" presetSubtype="0"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anim calcmode="lin" valueType="num">
                                          <p:cBhvr>
                                            <p:cTn id="156" dur="500" fill="hold"/>
                                            <p:tgtEl>
                                              <p:spTgt spid="34"/>
                                            </p:tgtEl>
                                            <p:attrNameLst>
                                              <p:attrName>ppt_x</p:attrName>
                                            </p:attrNameLst>
                                          </p:cBhvr>
                                          <p:tavLst>
                                            <p:tav tm="0">
                                              <p:val>
                                                <p:strVal val="#ppt_x"/>
                                              </p:val>
                                            </p:tav>
                                            <p:tav tm="100000">
                                              <p:val>
                                                <p:strVal val="#ppt_x"/>
                                              </p:val>
                                            </p:tav>
                                          </p:tavLst>
                                        </p:anim>
                                        <p:anim calcmode="lin" valueType="num">
                                          <p:cBhvr>
                                            <p:cTn id="157" dur="500" fill="hold"/>
                                            <p:tgtEl>
                                              <p:spTgt spid="34"/>
                                            </p:tgtEl>
                                            <p:attrNameLst>
                                              <p:attrName>ppt_y</p:attrName>
                                            </p:attrNameLst>
                                          </p:cBhvr>
                                          <p:tavLst>
                                            <p:tav tm="0">
                                              <p:val>
                                                <p:strVal val="#ppt_y+.1"/>
                                              </p:val>
                                            </p:tav>
                                            <p:tav tm="100000">
                                              <p:val>
                                                <p:strVal val="#ppt_y"/>
                                              </p:val>
                                            </p:tav>
                                          </p:tavLst>
                                        </p:anim>
                                      </p:childTnLst>
                                    </p:cTn>
                                  </p:par>
                                </p:childTnLst>
                              </p:cTn>
                            </p:par>
                            <p:par>
                              <p:cTn id="158" fill="hold">
                                <p:stCondLst>
                                  <p:cond delay="2000"/>
                                </p:stCondLst>
                                <p:childTnLst>
                                  <p:par>
                                    <p:cTn id="159" presetID="53" presetClass="entr" presetSubtype="16" fill="hold" nodeType="afterEffect">
                                      <p:stCondLst>
                                        <p:cond delay="0"/>
                                      </p:stCondLst>
                                      <p:childTnLst>
                                        <p:set>
                                          <p:cBhvr>
                                            <p:cTn id="160" dur="1" fill="hold">
                                              <p:stCondLst>
                                                <p:cond delay="0"/>
                                              </p:stCondLst>
                                            </p:cTn>
                                            <p:tgtEl>
                                              <p:spTgt spid="60"/>
                                            </p:tgtEl>
                                            <p:attrNameLst>
                                              <p:attrName>style.visibility</p:attrName>
                                            </p:attrNameLst>
                                          </p:cBhvr>
                                          <p:to>
                                            <p:strVal val="visible"/>
                                          </p:to>
                                        </p:set>
                                        <p:anim calcmode="lin" valueType="num">
                                          <p:cBhvr>
                                            <p:cTn id="161" dur="500" fill="hold"/>
                                            <p:tgtEl>
                                              <p:spTgt spid="60"/>
                                            </p:tgtEl>
                                            <p:attrNameLst>
                                              <p:attrName>ppt_w</p:attrName>
                                            </p:attrNameLst>
                                          </p:cBhvr>
                                          <p:tavLst>
                                            <p:tav tm="0">
                                              <p:val>
                                                <p:fltVal val="0"/>
                                              </p:val>
                                            </p:tav>
                                            <p:tav tm="100000">
                                              <p:val>
                                                <p:strVal val="#ppt_w"/>
                                              </p:val>
                                            </p:tav>
                                          </p:tavLst>
                                        </p:anim>
                                        <p:anim calcmode="lin" valueType="num">
                                          <p:cBhvr>
                                            <p:cTn id="162" dur="500" fill="hold"/>
                                            <p:tgtEl>
                                              <p:spTgt spid="60"/>
                                            </p:tgtEl>
                                            <p:attrNameLst>
                                              <p:attrName>ppt_h</p:attrName>
                                            </p:attrNameLst>
                                          </p:cBhvr>
                                          <p:tavLst>
                                            <p:tav tm="0">
                                              <p:val>
                                                <p:fltVal val="0"/>
                                              </p:val>
                                            </p:tav>
                                            <p:tav tm="100000">
                                              <p:val>
                                                <p:strVal val="#ppt_h"/>
                                              </p:val>
                                            </p:tav>
                                          </p:tavLst>
                                        </p:anim>
                                        <p:animEffect transition="in" filter="fade">
                                          <p:cBhvr>
                                            <p:cTn id="163" dur="500"/>
                                            <p:tgtEl>
                                              <p:spTgt spid="60"/>
                                            </p:tgtEl>
                                          </p:cBhvr>
                                        </p:animEffect>
                                      </p:childTnLst>
                                    </p:cTn>
                                  </p:par>
                                  <p:par>
                                    <p:cTn id="164" presetID="53" presetClass="entr" presetSubtype="16" fill="hold" nodeType="withEffect">
                                      <p:stCondLst>
                                        <p:cond delay="0"/>
                                      </p:stCondLst>
                                      <p:childTnLst>
                                        <p:set>
                                          <p:cBhvr>
                                            <p:cTn id="165" dur="1" fill="hold">
                                              <p:stCondLst>
                                                <p:cond delay="0"/>
                                              </p:stCondLst>
                                            </p:cTn>
                                            <p:tgtEl>
                                              <p:spTgt spid="63"/>
                                            </p:tgtEl>
                                            <p:attrNameLst>
                                              <p:attrName>style.visibility</p:attrName>
                                            </p:attrNameLst>
                                          </p:cBhvr>
                                          <p:to>
                                            <p:strVal val="visible"/>
                                          </p:to>
                                        </p:set>
                                        <p:anim calcmode="lin" valueType="num">
                                          <p:cBhvr>
                                            <p:cTn id="166" dur="500" fill="hold"/>
                                            <p:tgtEl>
                                              <p:spTgt spid="63"/>
                                            </p:tgtEl>
                                            <p:attrNameLst>
                                              <p:attrName>ppt_w</p:attrName>
                                            </p:attrNameLst>
                                          </p:cBhvr>
                                          <p:tavLst>
                                            <p:tav tm="0">
                                              <p:val>
                                                <p:fltVal val="0"/>
                                              </p:val>
                                            </p:tav>
                                            <p:tav tm="100000">
                                              <p:val>
                                                <p:strVal val="#ppt_w"/>
                                              </p:val>
                                            </p:tav>
                                          </p:tavLst>
                                        </p:anim>
                                        <p:anim calcmode="lin" valueType="num">
                                          <p:cBhvr>
                                            <p:cTn id="167" dur="500" fill="hold"/>
                                            <p:tgtEl>
                                              <p:spTgt spid="63"/>
                                            </p:tgtEl>
                                            <p:attrNameLst>
                                              <p:attrName>ppt_h</p:attrName>
                                            </p:attrNameLst>
                                          </p:cBhvr>
                                          <p:tavLst>
                                            <p:tav tm="0">
                                              <p:val>
                                                <p:fltVal val="0"/>
                                              </p:val>
                                            </p:tav>
                                            <p:tav tm="100000">
                                              <p:val>
                                                <p:strVal val="#ppt_h"/>
                                              </p:val>
                                            </p:tav>
                                          </p:tavLst>
                                        </p:anim>
                                        <p:animEffect transition="in" filter="fade">
                                          <p:cBhvr>
                                            <p:cTn id="168" dur="500"/>
                                            <p:tgtEl>
                                              <p:spTgt spid="63"/>
                                            </p:tgtEl>
                                          </p:cBhvr>
                                        </p:animEffect>
                                      </p:childTnLst>
                                    </p:cTn>
                                  </p:par>
                                  <p:par>
                                    <p:cTn id="169" presetID="53" presetClass="entr" presetSubtype="16" fill="hold" nodeType="withEffect">
                                      <p:stCondLst>
                                        <p:cond delay="0"/>
                                      </p:stCondLst>
                                      <p:childTnLst>
                                        <p:set>
                                          <p:cBhvr>
                                            <p:cTn id="170" dur="1" fill="hold">
                                              <p:stCondLst>
                                                <p:cond delay="0"/>
                                              </p:stCondLst>
                                            </p:cTn>
                                            <p:tgtEl>
                                              <p:spTgt spid="109"/>
                                            </p:tgtEl>
                                            <p:attrNameLst>
                                              <p:attrName>style.visibility</p:attrName>
                                            </p:attrNameLst>
                                          </p:cBhvr>
                                          <p:to>
                                            <p:strVal val="visible"/>
                                          </p:to>
                                        </p:set>
                                        <p:anim calcmode="lin" valueType="num">
                                          <p:cBhvr>
                                            <p:cTn id="171" dur="500" fill="hold"/>
                                            <p:tgtEl>
                                              <p:spTgt spid="109"/>
                                            </p:tgtEl>
                                            <p:attrNameLst>
                                              <p:attrName>ppt_w</p:attrName>
                                            </p:attrNameLst>
                                          </p:cBhvr>
                                          <p:tavLst>
                                            <p:tav tm="0">
                                              <p:val>
                                                <p:fltVal val="0"/>
                                              </p:val>
                                            </p:tav>
                                            <p:tav tm="100000">
                                              <p:val>
                                                <p:strVal val="#ppt_w"/>
                                              </p:val>
                                            </p:tav>
                                          </p:tavLst>
                                        </p:anim>
                                        <p:anim calcmode="lin" valueType="num">
                                          <p:cBhvr>
                                            <p:cTn id="172" dur="500" fill="hold"/>
                                            <p:tgtEl>
                                              <p:spTgt spid="109"/>
                                            </p:tgtEl>
                                            <p:attrNameLst>
                                              <p:attrName>ppt_h</p:attrName>
                                            </p:attrNameLst>
                                          </p:cBhvr>
                                          <p:tavLst>
                                            <p:tav tm="0">
                                              <p:val>
                                                <p:fltVal val="0"/>
                                              </p:val>
                                            </p:tav>
                                            <p:tav tm="100000">
                                              <p:val>
                                                <p:strVal val="#ppt_h"/>
                                              </p:val>
                                            </p:tav>
                                          </p:tavLst>
                                        </p:anim>
                                        <p:animEffect transition="in" filter="fade">
                                          <p:cBhvr>
                                            <p:cTn id="173" dur="500"/>
                                            <p:tgtEl>
                                              <p:spTgt spid="109"/>
                                            </p:tgtEl>
                                          </p:cBhvr>
                                        </p:animEffect>
                                      </p:childTnLst>
                                    </p:cTn>
                                  </p:par>
                                  <p:par>
                                    <p:cTn id="174" presetID="53" presetClass="entr" presetSubtype="16" fill="hold" nodeType="withEffect">
                                      <p:stCondLst>
                                        <p:cond delay="0"/>
                                      </p:stCondLst>
                                      <p:childTnLst>
                                        <p:set>
                                          <p:cBhvr>
                                            <p:cTn id="175" dur="1" fill="hold">
                                              <p:stCondLst>
                                                <p:cond delay="0"/>
                                              </p:stCondLst>
                                            </p:cTn>
                                            <p:tgtEl>
                                              <p:spTgt spid="66"/>
                                            </p:tgtEl>
                                            <p:attrNameLst>
                                              <p:attrName>style.visibility</p:attrName>
                                            </p:attrNameLst>
                                          </p:cBhvr>
                                          <p:to>
                                            <p:strVal val="visible"/>
                                          </p:to>
                                        </p:set>
                                        <p:anim calcmode="lin" valueType="num">
                                          <p:cBhvr>
                                            <p:cTn id="176" dur="500" fill="hold"/>
                                            <p:tgtEl>
                                              <p:spTgt spid="66"/>
                                            </p:tgtEl>
                                            <p:attrNameLst>
                                              <p:attrName>ppt_w</p:attrName>
                                            </p:attrNameLst>
                                          </p:cBhvr>
                                          <p:tavLst>
                                            <p:tav tm="0">
                                              <p:val>
                                                <p:fltVal val="0"/>
                                              </p:val>
                                            </p:tav>
                                            <p:tav tm="100000">
                                              <p:val>
                                                <p:strVal val="#ppt_w"/>
                                              </p:val>
                                            </p:tav>
                                          </p:tavLst>
                                        </p:anim>
                                        <p:anim calcmode="lin" valueType="num">
                                          <p:cBhvr>
                                            <p:cTn id="177" dur="500" fill="hold"/>
                                            <p:tgtEl>
                                              <p:spTgt spid="66"/>
                                            </p:tgtEl>
                                            <p:attrNameLst>
                                              <p:attrName>ppt_h</p:attrName>
                                            </p:attrNameLst>
                                          </p:cBhvr>
                                          <p:tavLst>
                                            <p:tav tm="0">
                                              <p:val>
                                                <p:fltVal val="0"/>
                                              </p:val>
                                            </p:tav>
                                            <p:tav tm="100000">
                                              <p:val>
                                                <p:strVal val="#ppt_h"/>
                                              </p:val>
                                            </p:tav>
                                          </p:tavLst>
                                        </p:anim>
                                        <p:animEffect transition="in" filter="fade">
                                          <p:cBhvr>
                                            <p:cTn id="178" dur="500"/>
                                            <p:tgtEl>
                                              <p:spTgt spid="66"/>
                                            </p:tgtEl>
                                          </p:cBhvr>
                                        </p:animEffect>
                                      </p:childTnLst>
                                    </p:cTn>
                                  </p:par>
                                  <p:par>
                                    <p:cTn id="179" presetID="53" presetClass="entr" presetSubtype="16" fill="hold" nodeType="withEffect">
                                      <p:stCondLst>
                                        <p:cond delay="0"/>
                                      </p:stCondLst>
                                      <p:childTnLst>
                                        <p:set>
                                          <p:cBhvr>
                                            <p:cTn id="180" dur="1" fill="hold">
                                              <p:stCondLst>
                                                <p:cond delay="0"/>
                                              </p:stCondLst>
                                            </p:cTn>
                                            <p:tgtEl>
                                              <p:spTgt spid="69"/>
                                            </p:tgtEl>
                                            <p:attrNameLst>
                                              <p:attrName>style.visibility</p:attrName>
                                            </p:attrNameLst>
                                          </p:cBhvr>
                                          <p:to>
                                            <p:strVal val="visible"/>
                                          </p:to>
                                        </p:set>
                                        <p:anim calcmode="lin" valueType="num">
                                          <p:cBhvr>
                                            <p:cTn id="181" dur="500" fill="hold"/>
                                            <p:tgtEl>
                                              <p:spTgt spid="69"/>
                                            </p:tgtEl>
                                            <p:attrNameLst>
                                              <p:attrName>ppt_w</p:attrName>
                                            </p:attrNameLst>
                                          </p:cBhvr>
                                          <p:tavLst>
                                            <p:tav tm="0">
                                              <p:val>
                                                <p:fltVal val="0"/>
                                              </p:val>
                                            </p:tav>
                                            <p:tav tm="100000">
                                              <p:val>
                                                <p:strVal val="#ppt_w"/>
                                              </p:val>
                                            </p:tav>
                                          </p:tavLst>
                                        </p:anim>
                                        <p:anim calcmode="lin" valueType="num">
                                          <p:cBhvr>
                                            <p:cTn id="182" dur="500" fill="hold"/>
                                            <p:tgtEl>
                                              <p:spTgt spid="69"/>
                                            </p:tgtEl>
                                            <p:attrNameLst>
                                              <p:attrName>ppt_h</p:attrName>
                                            </p:attrNameLst>
                                          </p:cBhvr>
                                          <p:tavLst>
                                            <p:tav tm="0">
                                              <p:val>
                                                <p:fltVal val="0"/>
                                              </p:val>
                                            </p:tav>
                                            <p:tav tm="100000">
                                              <p:val>
                                                <p:strVal val="#ppt_h"/>
                                              </p:val>
                                            </p:tav>
                                          </p:tavLst>
                                        </p:anim>
                                        <p:animEffect transition="in" filter="fade">
                                          <p:cBhvr>
                                            <p:cTn id="183" dur="500"/>
                                            <p:tgtEl>
                                              <p:spTgt spid="69"/>
                                            </p:tgtEl>
                                          </p:cBhvr>
                                        </p:animEffect>
                                      </p:childTnLst>
                                    </p:cTn>
                                  </p:par>
                                  <p:par>
                                    <p:cTn id="184" presetID="53" presetClass="entr" presetSubtype="16" fill="hold" nodeType="withEffect">
                                      <p:stCondLst>
                                        <p:cond delay="0"/>
                                      </p:stCondLst>
                                      <p:childTnLst>
                                        <p:set>
                                          <p:cBhvr>
                                            <p:cTn id="185" dur="1" fill="hold">
                                              <p:stCondLst>
                                                <p:cond delay="0"/>
                                              </p:stCondLst>
                                            </p:cTn>
                                            <p:tgtEl>
                                              <p:spTgt spid="72"/>
                                            </p:tgtEl>
                                            <p:attrNameLst>
                                              <p:attrName>style.visibility</p:attrName>
                                            </p:attrNameLst>
                                          </p:cBhvr>
                                          <p:to>
                                            <p:strVal val="visible"/>
                                          </p:to>
                                        </p:set>
                                        <p:anim calcmode="lin" valueType="num">
                                          <p:cBhvr>
                                            <p:cTn id="186" dur="500" fill="hold"/>
                                            <p:tgtEl>
                                              <p:spTgt spid="72"/>
                                            </p:tgtEl>
                                            <p:attrNameLst>
                                              <p:attrName>ppt_w</p:attrName>
                                            </p:attrNameLst>
                                          </p:cBhvr>
                                          <p:tavLst>
                                            <p:tav tm="0">
                                              <p:val>
                                                <p:fltVal val="0"/>
                                              </p:val>
                                            </p:tav>
                                            <p:tav tm="100000">
                                              <p:val>
                                                <p:strVal val="#ppt_w"/>
                                              </p:val>
                                            </p:tav>
                                          </p:tavLst>
                                        </p:anim>
                                        <p:anim calcmode="lin" valueType="num">
                                          <p:cBhvr>
                                            <p:cTn id="187" dur="500" fill="hold"/>
                                            <p:tgtEl>
                                              <p:spTgt spid="72"/>
                                            </p:tgtEl>
                                            <p:attrNameLst>
                                              <p:attrName>ppt_h</p:attrName>
                                            </p:attrNameLst>
                                          </p:cBhvr>
                                          <p:tavLst>
                                            <p:tav tm="0">
                                              <p:val>
                                                <p:fltVal val="0"/>
                                              </p:val>
                                            </p:tav>
                                            <p:tav tm="100000">
                                              <p:val>
                                                <p:strVal val="#ppt_h"/>
                                              </p:val>
                                            </p:tav>
                                          </p:tavLst>
                                        </p:anim>
                                        <p:animEffect transition="in" filter="fade">
                                          <p:cBhvr>
                                            <p:cTn id="188" dur="500"/>
                                            <p:tgtEl>
                                              <p:spTgt spid="72"/>
                                            </p:tgtEl>
                                          </p:cBhvr>
                                        </p:animEffect>
                                      </p:childTnLst>
                                    </p:cTn>
                                  </p:par>
                                  <p:par>
                                    <p:cTn id="189" presetID="53" presetClass="entr" presetSubtype="16" fill="hold" nodeType="withEffect">
                                      <p:stCondLst>
                                        <p:cond delay="0"/>
                                      </p:stCondLst>
                                      <p:childTnLst>
                                        <p:set>
                                          <p:cBhvr>
                                            <p:cTn id="190" dur="1" fill="hold">
                                              <p:stCondLst>
                                                <p:cond delay="0"/>
                                              </p:stCondLst>
                                            </p:cTn>
                                            <p:tgtEl>
                                              <p:spTgt spid="75"/>
                                            </p:tgtEl>
                                            <p:attrNameLst>
                                              <p:attrName>style.visibility</p:attrName>
                                            </p:attrNameLst>
                                          </p:cBhvr>
                                          <p:to>
                                            <p:strVal val="visible"/>
                                          </p:to>
                                        </p:set>
                                        <p:anim calcmode="lin" valueType="num">
                                          <p:cBhvr>
                                            <p:cTn id="191" dur="500" fill="hold"/>
                                            <p:tgtEl>
                                              <p:spTgt spid="75"/>
                                            </p:tgtEl>
                                            <p:attrNameLst>
                                              <p:attrName>ppt_w</p:attrName>
                                            </p:attrNameLst>
                                          </p:cBhvr>
                                          <p:tavLst>
                                            <p:tav tm="0">
                                              <p:val>
                                                <p:fltVal val="0"/>
                                              </p:val>
                                            </p:tav>
                                            <p:tav tm="100000">
                                              <p:val>
                                                <p:strVal val="#ppt_w"/>
                                              </p:val>
                                            </p:tav>
                                          </p:tavLst>
                                        </p:anim>
                                        <p:anim calcmode="lin" valueType="num">
                                          <p:cBhvr>
                                            <p:cTn id="192" dur="500" fill="hold"/>
                                            <p:tgtEl>
                                              <p:spTgt spid="75"/>
                                            </p:tgtEl>
                                            <p:attrNameLst>
                                              <p:attrName>ppt_h</p:attrName>
                                            </p:attrNameLst>
                                          </p:cBhvr>
                                          <p:tavLst>
                                            <p:tav tm="0">
                                              <p:val>
                                                <p:fltVal val="0"/>
                                              </p:val>
                                            </p:tav>
                                            <p:tav tm="100000">
                                              <p:val>
                                                <p:strVal val="#ppt_h"/>
                                              </p:val>
                                            </p:tav>
                                          </p:tavLst>
                                        </p:anim>
                                        <p:animEffect transition="in" filter="fade">
                                          <p:cBhvr>
                                            <p:cTn id="193" dur="500"/>
                                            <p:tgtEl>
                                              <p:spTgt spid="75"/>
                                            </p:tgtEl>
                                          </p:cBhvr>
                                        </p:animEffect>
                                      </p:childTnLst>
                                    </p:cTn>
                                  </p:par>
                                  <p:par>
                                    <p:cTn id="194" presetID="53" presetClass="entr" presetSubtype="16" fill="hold" nodeType="with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p:cTn id="196" dur="500" fill="hold"/>
                                            <p:tgtEl>
                                              <p:spTgt spid="78"/>
                                            </p:tgtEl>
                                            <p:attrNameLst>
                                              <p:attrName>ppt_w</p:attrName>
                                            </p:attrNameLst>
                                          </p:cBhvr>
                                          <p:tavLst>
                                            <p:tav tm="0">
                                              <p:val>
                                                <p:fltVal val="0"/>
                                              </p:val>
                                            </p:tav>
                                            <p:tav tm="100000">
                                              <p:val>
                                                <p:strVal val="#ppt_w"/>
                                              </p:val>
                                            </p:tav>
                                          </p:tavLst>
                                        </p:anim>
                                        <p:anim calcmode="lin" valueType="num">
                                          <p:cBhvr>
                                            <p:cTn id="197" dur="500" fill="hold"/>
                                            <p:tgtEl>
                                              <p:spTgt spid="78"/>
                                            </p:tgtEl>
                                            <p:attrNameLst>
                                              <p:attrName>ppt_h</p:attrName>
                                            </p:attrNameLst>
                                          </p:cBhvr>
                                          <p:tavLst>
                                            <p:tav tm="0">
                                              <p:val>
                                                <p:fltVal val="0"/>
                                              </p:val>
                                            </p:tav>
                                            <p:tav tm="100000">
                                              <p:val>
                                                <p:strVal val="#ppt_h"/>
                                              </p:val>
                                            </p:tav>
                                          </p:tavLst>
                                        </p:anim>
                                        <p:animEffect transition="in" filter="fade">
                                          <p:cBhvr>
                                            <p:cTn id="198" dur="500"/>
                                            <p:tgtEl>
                                              <p:spTgt spid="78"/>
                                            </p:tgtEl>
                                          </p:cBhvr>
                                        </p:animEffect>
                                      </p:childTnLst>
                                    </p:cTn>
                                  </p:par>
                                  <p:par>
                                    <p:cTn id="199" presetID="53" presetClass="entr" presetSubtype="16" fill="hold" nodeType="withEffect">
                                      <p:stCondLst>
                                        <p:cond delay="0"/>
                                      </p:stCondLst>
                                      <p:childTnLst>
                                        <p:set>
                                          <p:cBhvr>
                                            <p:cTn id="200" dur="1" fill="hold">
                                              <p:stCondLst>
                                                <p:cond delay="0"/>
                                              </p:stCondLst>
                                            </p:cTn>
                                            <p:tgtEl>
                                              <p:spTgt spid="81"/>
                                            </p:tgtEl>
                                            <p:attrNameLst>
                                              <p:attrName>style.visibility</p:attrName>
                                            </p:attrNameLst>
                                          </p:cBhvr>
                                          <p:to>
                                            <p:strVal val="visible"/>
                                          </p:to>
                                        </p:set>
                                        <p:anim calcmode="lin" valueType="num">
                                          <p:cBhvr>
                                            <p:cTn id="201" dur="500" fill="hold"/>
                                            <p:tgtEl>
                                              <p:spTgt spid="81"/>
                                            </p:tgtEl>
                                            <p:attrNameLst>
                                              <p:attrName>ppt_w</p:attrName>
                                            </p:attrNameLst>
                                          </p:cBhvr>
                                          <p:tavLst>
                                            <p:tav tm="0">
                                              <p:val>
                                                <p:fltVal val="0"/>
                                              </p:val>
                                            </p:tav>
                                            <p:tav tm="100000">
                                              <p:val>
                                                <p:strVal val="#ppt_w"/>
                                              </p:val>
                                            </p:tav>
                                          </p:tavLst>
                                        </p:anim>
                                        <p:anim calcmode="lin" valueType="num">
                                          <p:cBhvr>
                                            <p:cTn id="202" dur="500" fill="hold"/>
                                            <p:tgtEl>
                                              <p:spTgt spid="81"/>
                                            </p:tgtEl>
                                            <p:attrNameLst>
                                              <p:attrName>ppt_h</p:attrName>
                                            </p:attrNameLst>
                                          </p:cBhvr>
                                          <p:tavLst>
                                            <p:tav tm="0">
                                              <p:val>
                                                <p:fltVal val="0"/>
                                              </p:val>
                                            </p:tav>
                                            <p:tav tm="100000">
                                              <p:val>
                                                <p:strVal val="#ppt_h"/>
                                              </p:val>
                                            </p:tav>
                                          </p:tavLst>
                                        </p:anim>
                                        <p:animEffect transition="in" filter="fade">
                                          <p:cBhvr>
                                            <p:cTn id="203" dur="500"/>
                                            <p:tgtEl>
                                              <p:spTgt spid="81"/>
                                            </p:tgtEl>
                                          </p:cBhvr>
                                        </p:animEffect>
                                      </p:childTnLst>
                                    </p:cTn>
                                  </p:par>
                                  <p:par>
                                    <p:cTn id="204" presetID="53" presetClass="entr" presetSubtype="16" fill="hold" nodeType="withEffect">
                                      <p:stCondLst>
                                        <p:cond delay="0"/>
                                      </p:stCondLst>
                                      <p:childTnLst>
                                        <p:set>
                                          <p:cBhvr>
                                            <p:cTn id="205" dur="1" fill="hold">
                                              <p:stCondLst>
                                                <p:cond delay="0"/>
                                              </p:stCondLst>
                                            </p:cTn>
                                            <p:tgtEl>
                                              <p:spTgt spid="84"/>
                                            </p:tgtEl>
                                            <p:attrNameLst>
                                              <p:attrName>style.visibility</p:attrName>
                                            </p:attrNameLst>
                                          </p:cBhvr>
                                          <p:to>
                                            <p:strVal val="visible"/>
                                          </p:to>
                                        </p:set>
                                        <p:anim calcmode="lin" valueType="num">
                                          <p:cBhvr>
                                            <p:cTn id="206" dur="500" fill="hold"/>
                                            <p:tgtEl>
                                              <p:spTgt spid="84"/>
                                            </p:tgtEl>
                                            <p:attrNameLst>
                                              <p:attrName>ppt_w</p:attrName>
                                            </p:attrNameLst>
                                          </p:cBhvr>
                                          <p:tavLst>
                                            <p:tav tm="0">
                                              <p:val>
                                                <p:fltVal val="0"/>
                                              </p:val>
                                            </p:tav>
                                            <p:tav tm="100000">
                                              <p:val>
                                                <p:strVal val="#ppt_w"/>
                                              </p:val>
                                            </p:tav>
                                          </p:tavLst>
                                        </p:anim>
                                        <p:anim calcmode="lin" valueType="num">
                                          <p:cBhvr>
                                            <p:cTn id="207" dur="500" fill="hold"/>
                                            <p:tgtEl>
                                              <p:spTgt spid="84"/>
                                            </p:tgtEl>
                                            <p:attrNameLst>
                                              <p:attrName>ppt_h</p:attrName>
                                            </p:attrNameLst>
                                          </p:cBhvr>
                                          <p:tavLst>
                                            <p:tav tm="0">
                                              <p:val>
                                                <p:fltVal val="0"/>
                                              </p:val>
                                            </p:tav>
                                            <p:tav tm="100000">
                                              <p:val>
                                                <p:strVal val="#ppt_h"/>
                                              </p:val>
                                            </p:tav>
                                          </p:tavLst>
                                        </p:anim>
                                        <p:animEffect transition="in" filter="fade">
                                          <p:cBhvr>
                                            <p:cTn id="208" dur="500"/>
                                            <p:tgtEl>
                                              <p:spTgt spid="84"/>
                                            </p:tgtEl>
                                          </p:cBhvr>
                                        </p:animEffect>
                                      </p:childTnLst>
                                    </p:cTn>
                                  </p:par>
                                  <p:par>
                                    <p:cTn id="209" presetID="42" presetClass="path" presetSubtype="0" fill="hold" nodeType="withEffect" p14:presetBounceEnd="36000">
                                      <p:stCondLst>
                                        <p:cond delay="0"/>
                                      </p:stCondLst>
                                      <p:childTnLst>
                                        <p:animMotion origin="layout" path="M -2.77778E-7 -1.60494E-6 L 0.16788 0.62624 " pathEditMode="relative" rAng="0" ptsTypes="AA" p14:bounceEnd="36000">
                                          <p:cBhvr>
                                            <p:cTn id="210" dur="500" spd="-100000" fill="hold"/>
                                            <p:tgtEl>
                                              <p:spTgt spid="60"/>
                                            </p:tgtEl>
                                            <p:attrNameLst>
                                              <p:attrName>ppt_x</p:attrName>
                                              <p:attrName>ppt_y</p:attrName>
                                            </p:attrNameLst>
                                          </p:cBhvr>
                                          <p:rCtr x="8385" y="31296"/>
                                        </p:animMotion>
                                      </p:childTnLst>
                                    </p:cTn>
                                  </p:par>
                                  <p:par>
                                    <p:cTn id="211" presetID="42" presetClass="path" presetSubtype="0" fill="hold" nodeType="withEffect" p14:presetBounceEnd="36000">
                                      <p:stCondLst>
                                        <p:cond delay="0"/>
                                      </p:stCondLst>
                                      <p:childTnLst>
                                        <p:animMotion origin="layout" path="M 1.38889E-6 -2.96296E-6 L -0.24583 0.48704 " pathEditMode="relative" rAng="0" ptsTypes="AA" p14:bounceEnd="36000">
                                          <p:cBhvr>
                                            <p:cTn id="212" dur="500" spd="-100000" fill="hold"/>
                                            <p:tgtEl>
                                              <p:spTgt spid="63"/>
                                            </p:tgtEl>
                                            <p:attrNameLst>
                                              <p:attrName>ppt_x</p:attrName>
                                              <p:attrName>ppt_y</p:attrName>
                                            </p:attrNameLst>
                                          </p:cBhvr>
                                          <p:rCtr x="-12292" y="24352"/>
                                        </p:animMotion>
                                      </p:childTnLst>
                                    </p:cTn>
                                  </p:par>
                                  <p:par>
                                    <p:cTn id="213" presetID="42" presetClass="path" presetSubtype="0" fill="hold" nodeType="withEffect" p14:presetBounceEnd="36000">
                                      <p:stCondLst>
                                        <p:cond delay="0"/>
                                      </p:stCondLst>
                                      <p:childTnLst>
                                        <p:animMotion origin="layout" path="M 3.88889E-6 3.20988E-6 L -0.13125 0.61296 " pathEditMode="relative" rAng="0" ptsTypes="AA" p14:bounceEnd="36000">
                                          <p:cBhvr>
                                            <p:cTn id="214" dur="500" spd="-100000" fill="hold"/>
                                            <p:tgtEl>
                                              <p:spTgt spid="109"/>
                                            </p:tgtEl>
                                            <p:attrNameLst>
                                              <p:attrName>ppt_x</p:attrName>
                                              <p:attrName>ppt_y</p:attrName>
                                            </p:attrNameLst>
                                          </p:cBhvr>
                                          <p:rCtr x="-6562" y="30648"/>
                                        </p:animMotion>
                                      </p:childTnLst>
                                    </p:cTn>
                                  </p:par>
                                  <p:par>
                                    <p:cTn id="215" presetID="42" presetClass="path" presetSubtype="0" fill="hold" nodeType="withEffect" p14:presetBounceEnd="36000">
                                      <p:stCondLst>
                                        <p:cond delay="0"/>
                                      </p:stCondLst>
                                      <p:childTnLst>
                                        <p:animMotion origin="layout" path="M 5E-6 4.32099E-6 L 0.27987 0.60648 " pathEditMode="relative" rAng="0" ptsTypes="AA" p14:bounceEnd="36000">
                                          <p:cBhvr>
                                            <p:cTn id="216" dur="500" spd="-100000" fill="hold"/>
                                            <p:tgtEl>
                                              <p:spTgt spid="66"/>
                                            </p:tgtEl>
                                            <p:attrNameLst>
                                              <p:attrName>ppt_x</p:attrName>
                                              <p:attrName>ppt_y</p:attrName>
                                            </p:attrNameLst>
                                          </p:cBhvr>
                                          <p:rCtr x="13993" y="30309"/>
                                        </p:animMotion>
                                      </p:childTnLst>
                                    </p:cTn>
                                  </p:par>
                                  <p:par>
                                    <p:cTn id="217" presetID="42" presetClass="path" presetSubtype="0" fill="hold" nodeType="withEffect" p14:presetBounceEnd="36000">
                                      <p:stCondLst>
                                        <p:cond delay="0"/>
                                      </p:stCondLst>
                                      <p:childTnLst>
                                        <p:animMotion origin="layout" path="M -3.61111E-6 -9.87654E-7 L 0.08091 0.58364 " pathEditMode="relative" rAng="0" ptsTypes="AA" p14:bounceEnd="36000">
                                          <p:cBhvr>
                                            <p:cTn id="218" dur="500" spd="-100000" fill="hold"/>
                                            <p:tgtEl>
                                              <p:spTgt spid="69"/>
                                            </p:tgtEl>
                                            <p:attrNameLst>
                                              <p:attrName>ppt_x</p:attrName>
                                              <p:attrName>ppt_y</p:attrName>
                                            </p:attrNameLst>
                                          </p:cBhvr>
                                          <p:rCtr x="4045" y="29167"/>
                                        </p:animMotion>
                                      </p:childTnLst>
                                    </p:cTn>
                                  </p:par>
                                  <p:par>
                                    <p:cTn id="219" presetID="42" presetClass="path" presetSubtype="0" fill="hold" nodeType="withEffect" p14:presetBounceEnd="36000">
                                      <p:stCondLst>
                                        <p:cond delay="0"/>
                                      </p:stCondLst>
                                      <p:childTnLst>
                                        <p:animMotion origin="layout" path="M -4.72222E-6 3.33333E-6 L 0.04619 0.57808 " pathEditMode="relative" rAng="0" ptsTypes="AA" p14:bounceEnd="36000">
                                          <p:cBhvr>
                                            <p:cTn id="220" dur="500" spd="-100000" fill="hold"/>
                                            <p:tgtEl>
                                              <p:spTgt spid="72"/>
                                            </p:tgtEl>
                                            <p:attrNameLst>
                                              <p:attrName>ppt_x</p:attrName>
                                              <p:attrName>ppt_y</p:attrName>
                                            </p:attrNameLst>
                                          </p:cBhvr>
                                          <p:rCtr x="2309" y="28889"/>
                                        </p:animMotion>
                                      </p:childTnLst>
                                    </p:cTn>
                                  </p:par>
                                  <p:par>
                                    <p:cTn id="221" presetID="42" presetClass="path" presetSubtype="0" fill="hold" nodeType="withEffect" p14:presetBounceEnd="36000">
                                      <p:stCondLst>
                                        <p:cond delay="0"/>
                                      </p:stCondLst>
                                      <p:childTnLst>
                                        <p:animMotion origin="layout" path="M 2.5E-6 -1.11111E-6 L -0.05191 0.61512 " pathEditMode="relative" rAng="0" ptsTypes="AA" p14:bounceEnd="36000">
                                          <p:cBhvr>
                                            <p:cTn id="222" dur="500" spd="-100000" fill="hold"/>
                                            <p:tgtEl>
                                              <p:spTgt spid="75"/>
                                            </p:tgtEl>
                                            <p:attrNameLst>
                                              <p:attrName>ppt_x</p:attrName>
                                              <p:attrName>ppt_y</p:attrName>
                                            </p:attrNameLst>
                                          </p:cBhvr>
                                          <p:rCtr x="-2604" y="30741"/>
                                        </p:animMotion>
                                      </p:childTnLst>
                                    </p:cTn>
                                  </p:par>
                                  <p:par>
                                    <p:cTn id="223" presetID="42" presetClass="path" presetSubtype="0" fill="hold" nodeType="withEffect" p14:presetBounceEnd="36000">
                                      <p:stCondLst>
                                        <p:cond delay="0"/>
                                      </p:stCondLst>
                                      <p:childTnLst>
                                        <p:animMotion origin="layout" path="M -3.88889E-6 -3.7037E-6 L -0.1375 0.75 " pathEditMode="relative" rAng="0" ptsTypes="AA" p14:bounceEnd="36000">
                                          <p:cBhvr>
                                            <p:cTn id="224" dur="500" spd="-100000" fill="hold"/>
                                            <p:tgtEl>
                                              <p:spTgt spid="78"/>
                                            </p:tgtEl>
                                            <p:attrNameLst>
                                              <p:attrName>ppt_x</p:attrName>
                                              <p:attrName>ppt_y</p:attrName>
                                            </p:attrNameLst>
                                          </p:cBhvr>
                                          <p:rCtr x="-6875" y="37500"/>
                                        </p:animMotion>
                                      </p:childTnLst>
                                    </p:cTn>
                                  </p:par>
                                  <p:par>
                                    <p:cTn id="225" presetID="42" presetClass="path" presetSubtype="0" fill="hold" nodeType="withEffect" p14:presetBounceEnd="36000">
                                      <p:stCondLst>
                                        <p:cond delay="0"/>
                                      </p:stCondLst>
                                      <p:childTnLst>
                                        <p:animMotion origin="layout" path="M -4.44444E-6 -4.07407E-6 L 0.07709 0.69074 " pathEditMode="relative" rAng="0" ptsTypes="AA" p14:bounceEnd="36000">
                                          <p:cBhvr>
                                            <p:cTn id="226" dur="500" spd="-100000" fill="hold"/>
                                            <p:tgtEl>
                                              <p:spTgt spid="81"/>
                                            </p:tgtEl>
                                            <p:attrNameLst>
                                              <p:attrName>ppt_x</p:attrName>
                                              <p:attrName>ppt_y</p:attrName>
                                            </p:attrNameLst>
                                          </p:cBhvr>
                                          <p:rCtr x="3854" y="34537"/>
                                        </p:animMotion>
                                      </p:childTnLst>
                                    </p:cTn>
                                  </p:par>
                                  <p:par>
                                    <p:cTn id="227" presetID="42" presetClass="path" presetSubtype="0" fill="hold" nodeType="withEffect" p14:presetBounceEnd="36000">
                                      <p:stCondLst>
                                        <p:cond delay="0"/>
                                      </p:stCondLst>
                                      <p:childTnLst>
                                        <p:animMotion origin="layout" path="M 1.11111E-6 -6.17284E-7 L -0.16389 0.69012 " pathEditMode="relative" rAng="0" ptsTypes="AA" p14:bounceEnd="36000">
                                          <p:cBhvr>
                                            <p:cTn id="228" dur="500" spd="-100000" fill="hold"/>
                                            <p:tgtEl>
                                              <p:spTgt spid="84"/>
                                            </p:tgtEl>
                                            <p:attrNameLst>
                                              <p:attrName>ppt_x</p:attrName>
                                              <p:attrName>ppt_y</p:attrName>
                                            </p:attrNameLst>
                                          </p:cBhvr>
                                          <p:rCtr x="-8194" y="34506"/>
                                        </p:animMotion>
                                      </p:childTnLst>
                                    </p:cTn>
                                  </p:par>
                                </p:childTnLst>
                              </p:cTn>
                            </p:par>
                            <p:par>
                              <p:cTn id="229" fill="hold">
                                <p:stCondLst>
                                  <p:cond delay="2500"/>
                                </p:stCondLst>
                                <p:childTnLst>
                                  <p:par>
                                    <p:cTn id="230" presetID="42" presetClass="entr" presetSubtype="0" fill="hold" grpId="0" nodeType="afterEffect">
                                      <p:stCondLst>
                                        <p:cond delay="0"/>
                                      </p:stCondLst>
                                      <p:childTnLst>
                                        <p:set>
                                          <p:cBhvr>
                                            <p:cTn id="231" dur="1" fill="hold">
                                              <p:stCondLst>
                                                <p:cond delay="0"/>
                                              </p:stCondLst>
                                            </p:cTn>
                                            <p:tgtEl>
                                              <p:spTgt spid="59"/>
                                            </p:tgtEl>
                                            <p:attrNameLst>
                                              <p:attrName>style.visibility</p:attrName>
                                            </p:attrNameLst>
                                          </p:cBhvr>
                                          <p:to>
                                            <p:strVal val="visible"/>
                                          </p:to>
                                        </p:set>
                                        <p:animEffect transition="in" filter="fade">
                                          <p:cBhvr>
                                            <p:cTn id="232" dur="500"/>
                                            <p:tgtEl>
                                              <p:spTgt spid="59"/>
                                            </p:tgtEl>
                                          </p:cBhvr>
                                        </p:animEffect>
                                        <p:anim calcmode="lin" valueType="num">
                                          <p:cBhvr>
                                            <p:cTn id="233" dur="500" fill="hold"/>
                                            <p:tgtEl>
                                              <p:spTgt spid="59"/>
                                            </p:tgtEl>
                                            <p:attrNameLst>
                                              <p:attrName>ppt_x</p:attrName>
                                            </p:attrNameLst>
                                          </p:cBhvr>
                                          <p:tavLst>
                                            <p:tav tm="0">
                                              <p:val>
                                                <p:strVal val="#ppt_x"/>
                                              </p:val>
                                            </p:tav>
                                            <p:tav tm="100000">
                                              <p:val>
                                                <p:strVal val="#ppt_x"/>
                                              </p:val>
                                            </p:tav>
                                          </p:tavLst>
                                        </p:anim>
                                        <p:anim calcmode="lin" valueType="num">
                                          <p:cBhvr>
                                            <p:cTn id="234" dur="500" fill="hold"/>
                                            <p:tgtEl>
                                              <p:spTgt spid="59"/>
                                            </p:tgtEl>
                                            <p:attrNameLst>
                                              <p:attrName>ppt_y</p:attrName>
                                            </p:attrNameLst>
                                          </p:cBhvr>
                                          <p:tavLst>
                                            <p:tav tm="0">
                                              <p:val>
                                                <p:strVal val="#ppt_y+.1"/>
                                              </p:val>
                                            </p:tav>
                                            <p:tav tm="100000">
                                              <p:val>
                                                <p:strVal val="#ppt_y"/>
                                              </p:val>
                                            </p:tav>
                                          </p:tavLst>
                                        </p:anim>
                                      </p:childTnLst>
                                    </p:cTn>
                                  </p:par>
                                </p:childTnLst>
                              </p:cTn>
                            </p:par>
                            <p:par>
                              <p:cTn id="235" fill="hold">
                                <p:stCondLst>
                                  <p:cond delay="3000"/>
                                </p:stCondLst>
                                <p:childTnLst>
                                  <p:par>
                                    <p:cTn id="236" presetID="53" presetClass="entr" presetSubtype="16" fill="hold" nodeType="afterEffect">
                                      <p:stCondLst>
                                        <p:cond delay="0"/>
                                      </p:stCondLst>
                                      <p:childTnLst>
                                        <p:set>
                                          <p:cBhvr>
                                            <p:cTn id="237" dur="1" fill="hold">
                                              <p:stCondLst>
                                                <p:cond delay="0"/>
                                              </p:stCondLst>
                                            </p:cTn>
                                            <p:tgtEl>
                                              <p:spTgt spid="118"/>
                                            </p:tgtEl>
                                            <p:attrNameLst>
                                              <p:attrName>style.visibility</p:attrName>
                                            </p:attrNameLst>
                                          </p:cBhvr>
                                          <p:to>
                                            <p:strVal val="visible"/>
                                          </p:to>
                                        </p:set>
                                        <p:anim calcmode="lin" valueType="num">
                                          <p:cBhvr>
                                            <p:cTn id="238" dur="500" fill="hold"/>
                                            <p:tgtEl>
                                              <p:spTgt spid="118"/>
                                            </p:tgtEl>
                                            <p:attrNameLst>
                                              <p:attrName>ppt_w</p:attrName>
                                            </p:attrNameLst>
                                          </p:cBhvr>
                                          <p:tavLst>
                                            <p:tav tm="0">
                                              <p:val>
                                                <p:fltVal val="0"/>
                                              </p:val>
                                            </p:tav>
                                            <p:tav tm="100000">
                                              <p:val>
                                                <p:strVal val="#ppt_w"/>
                                              </p:val>
                                            </p:tav>
                                          </p:tavLst>
                                        </p:anim>
                                        <p:anim calcmode="lin" valueType="num">
                                          <p:cBhvr>
                                            <p:cTn id="239" dur="500" fill="hold"/>
                                            <p:tgtEl>
                                              <p:spTgt spid="118"/>
                                            </p:tgtEl>
                                            <p:attrNameLst>
                                              <p:attrName>ppt_h</p:attrName>
                                            </p:attrNameLst>
                                          </p:cBhvr>
                                          <p:tavLst>
                                            <p:tav tm="0">
                                              <p:val>
                                                <p:fltVal val="0"/>
                                              </p:val>
                                            </p:tav>
                                            <p:tav tm="100000">
                                              <p:val>
                                                <p:strVal val="#ppt_h"/>
                                              </p:val>
                                            </p:tav>
                                          </p:tavLst>
                                        </p:anim>
                                        <p:animEffect transition="in" filter="fade">
                                          <p:cBhvr>
                                            <p:cTn id="240" dur="500"/>
                                            <p:tgtEl>
                                              <p:spTgt spid="118"/>
                                            </p:tgtEl>
                                          </p:cBhvr>
                                        </p:animEffect>
                                      </p:childTnLst>
                                    </p:cTn>
                                  </p:par>
                                  <p:par>
                                    <p:cTn id="241" presetID="53" presetClass="entr" presetSubtype="16" fill="hold" nodeType="withEffect">
                                      <p:stCondLst>
                                        <p:cond delay="0"/>
                                      </p:stCondLst>
                                      <p:childTnLst>
                                        <p:set>
                                          <p:cBhvr>
                                            <p:cTn id="242" dur="1" fill="hold">
                                              <p:stCondLst>
                                                <p:cond delay="0"/>
                                              </p:stCondLst>
                                            </p:cTn>
                                            <p:tgtEl>
                                              <p:spTgt spid="88"/>
                                            </p:tgtEl>
                                            <p:attrNameLst>
                                              <p:attrName>style.visibility</p:attrName>
                                            </p:attrNameLst>
                                          </p:cBhvr>
                                          <p:to>
                                            <p:strVal val="visible"/>
                                          </p:to>
                                        </p:set>
                                        <p:anim calcmode="lin" valueType="num">
                                          <p:cBhvr>
                                            <p:cTn id="243" dur="500" fill="hold"/>
                                            <p:tgtEl>
                                              <p:spTgt spid="88"/>
                                            </p:tgtEl>
                                            <p:attrNameLst>
                                              <p:attrName>ppt_w</p:attrName>
                                            </p:attrNameLst>
                                          </p:cBhvr>
                                          <p:tavLst>
                                            <p:tav tm="0">
                                              <p:val>
                                                <p:fltVal val="0"/>
                                              </p:val>
                                            </p:tav>
                                            <p:tav tm="100000">
                                              <p:val>
                                                <p:strVal val="#ppt_w"/>
                                              </p:val>
                                            </p:tav>
                                          </p:tavLst>
                                        </p:anim>
                                        <p:anim calcmode="lin" valueType="num">
                                          <p:cBhvr>
                                            <p:cTn id="244" dur="500" fill="hold"/>
                                            <p:tgtEl>
                                              <p:spTgt spid="88"/>
                                            </p:tgtEl>
                                            <p:attrNameLst>
                                              <p:attrName>ppt_h</p:attrName>
                                            </p:attrNameLst>
                                          </p:cBhvr>
                                          <p:tavLst>
                                            <p:tav tm="0">
                                              <p:val>
                                                <p:fltVal val="0"/>
                                              </p:val>
                                            </p:tav>
                                            <p:tav tm="100000">
                                              <p:val>
                                                <p:strVal val="#ppt_h"/>
                                              </p:val>
                                            </p:tav>
                                          </p:tavLst>
                                        </p:anim>
                                        <p:animEffect transition="in" filter="fade">
                                          <p:cBhvr>
                                            <p:cTn id="245" dur="500"/>
                                            <p:tgtEl>
                                              <p:spTgt spid="88"/>
                                            </p:tgtEl>
                                          </p:cBhvr>
                                        </p:animEffect>
                                      </p:childTnLst>
                                    </p:cTn>
                                  </p:par>
                                  <p:par>
                                    <p:cTn id="246" presetID="53" presetClass="entr" presetSubtype="16" fill="hold" nodeType="withEffect">
                                      <p:stCondLst>
                                        <p:cond delay="0"/>
                                      </p:stCondLst>
                                      <p:childTnLst>
                                        <p:set>
                                          <p:cBhvr>
                                            <p:cTn id="247" dur="1" fill="hold">
                                              <p:stCondLst>
                                                <p:cond delay="0"/>
                                              </p:stCondLst>
                                            </p:cTn>
                                            <p:tgtEl>
                                              <p:spTgt spid="91"/>
                                            </p:tgtEl>
                                            <p:attrNameLst>
                                              <p:attrName>style.visibility</p:attrName>
                                            </p:attrNameLst>
                                          </p:cBhvr>
                                          <p:to>
                                            <p:strVal val="visible"/>
                                          </p:to>
                                        </p:set>
                                        <p:anim calcmode="lin" valueType="num">
                                          <p:cBhvr>
                                            <p:cTn id="248" dur="500" fill="hold"/>
                                            <p:tgtEl>
                                              <p:spTgt spid="91"/>
                                            </p:tgtEl>
                                            <p:attrNameLst>
                                              <p:attrName>ppt_w</p:attrName>
                                            </p:attrNameLst>
                                          </p:cBhvr>
                                          <p:tavLst>
                                            <p:tav tm="0">
                                              <p:val>
                                                <p:fltVal val="0"/>
                                              </p:val>
                                            </p:tav>
                                            <p:tav tm="100000">
                                              <p:val>
                                                <p:strVal val="#ppt_w"/>
                                              </p:val>
                                            </p:tav>
                                          </p:tavLst>
                                        </p:anim>
                                        <p:anim calcmode="lin" valueType="num">
                                          <p:cBhvr>
                                            <p:cTn id="249" dur="500" fill="hold"/>
                                            <p:tgtEl>
                                              <p:spTgt spid="91"/>
                                            </p:tgtEl>
                                            <p:attrNameLst>
                                              <p:attrName>ppt_h</p:attrName>
                                            </p:attrNameLst>
                                          </p:cBhvr>
                                          <p:tavLst>
                                            <p:tav tm="0">
                                              <p:val>
                                                <p:fltVal val="0"/>
                                              </p:val>
                                            </p:tav>
                                            <p:tav tm="100000">
                                              <p:val>
                                                <p:strVal val="#ppt_h"/>
                                              </p:val>
                                            </p:tav>
                                          </p:tavLst>
                                        </p:anim>
                                        <p:animEffect transition="in" filter="fade">
                                          <p:cBhvr>
                                            <p:cTn id="250" dur="500"/>
                                            <p:tgtEl>
                                              <p:spTgt spid="91"/>
                                            </p:tgtEl>
                                          </p:cBhvr>
                                        </p:animEffect>
                                      </p:childTnLst>
                                    </p:cTn>
                                  </p:par>
                                  <p:par>
                                    <p:cTn id="251" presetID="53" presetClass="entr" presetSubtype="16" fill="hold" nodeType="withEffect">
                                      <p:stCondLst>
                                        <p:cond delay="0"/>
                                      </p:stCondLst>
                                      <p:childTnLst>
                                        <p:set>
                                          <p:cBhvr>
                                            <p:cTn id="252" dur="1" fill="hold">
                                              <p:stCondLst>
                                                <p:cond delay="0"/>
                                              </p:stCondLst>
                                            </p:cTn>
                                            <p:tgtEl>
                                              <p:spTgt spid="94"/>
                                            </p:tgtEl>
                                            <p:attrNameLst>
                                              <p:attrName>style.visibility</p:attrName>
                                            </p:attrNameLst>
                                          </p:cBhvr>
                                          <p:to>
                                            <p:strVal val="visible"/>
                                          </p:to>
                                        </p:set>
                                        <p:anim calcmode="lin" valueType="num">
                                          <p:cBhvr>
                                            <p:cTn id="253" dur="500" fill="hold"/>
                                            <p:tgtEl>
                                              <p:spTgt spid="94"/>
                                            </p:tgtEl>
                                            <p:attrNameLst>
                                              <p:attrName>ppt_w</p:attrName>
                                            </p:attrNameLst>
                                          </p:cBhvr>
                                          <p:tavLst>
                                            <p:tav tm="0">
                                              <p:val>
                                                <p:fltVal val="0"/>
                                              </p:val>
                                            </p:tav>
                                            <p:tav tm="100000">
                                              <p:val>
                                                <p:strVal val="#ppt_w"/>
                                              </p:val>
                                            </p:tav>
                                          </p:tavLst>
                                        </p:anim>
                                        <p:anim calcmode="lin" valueType="num">
                                          <p:cBhvr>
                                            <p:cTn id="254" dur="500" fill="hold"/>
                                            <p:tgtEl>
                                              <p:spTgt spid="94"/>
                                            </p:tgtEl>
                                            <p:attrNameLst>
                                              <p:attrName>ppt_h</p:attrName>
                                            </p:attrNameLst>
                                          </p:cBhvr>
                                          <p:tavLst>
                                            <p:tav tm="0">
                                              <p:val>
                                                <p:fltVal val="0"/>
                                              </p:val>
                                            </p:tav>
                                            <p:tav tm="100000">
                                              <p:val>
                                                <p:strVal val="#ppt_h"/>
                                              </p:val>
                                            </p:tav>
                                          </p:tavLst>
                                        </p:anim>
                                        <p:animEffect transition="in" filter="fade">
                                          <p:cBhvr>
                                            <p:cTn id="255" dur="500"/>
                                            <p:tgtEl>
                                              <p:spTgt spid="94"/>
                                            </p:tgtEl>
                                          </p:cBhvr>
                                        </p:animEffect>
                                      </p:childTnLst>
                                    </p:cTn>
                                  </p:par>
                                  <p:par>
                                    <p:cTn id="256" presetID="53" presetClass="entr" presetSubtype="16" fill="hold" nodeType="withEffect">
                                      <p:stCondLst>
                                        <p:cond delay="0"/>
                                      </p:stCondLst>
                                      <p:childTnLst>
                                        <p:set>
                                          <p:cBhvr>
                                            <p:cTn id="257" dur="1" fill="hold">
                                              <p:stCondLst>
                                                <p:cond delay="0"/>
                                              </p:stCondLst>
                                            </p:cTn>
                                            <p:tgtEl>
                                              <p:spTgt spid="97"/>
                                            </p:tgtEl>
                                            <p:attrNameLst>
                                              <p:attrName>style.visibility</p:attrName>
                                            </p:attrNameLst>
                                          </p:cBhvr>
                                          <p:to>
                                            <p:strVal val="visible"/>
                                          </p:to>
                                        </p:set>
                                        <p:anim calcmode="lin" valueType="num">
                                          <p:cBhvr>
                                            <p:cTn id="258" dur="500" fill="hold"/>
                                            <p:tgtEl>
                                              <p:spTgt spid="97"/>
                                            </p:tgtEl>
                                            <p:attrNameLst>
                                              <p:attrName>ppt_w</p:attrName>
                                            </p:attrNameLst>
                                          </p:cBhvr>
                                          <p:tavLst>
                                            <p:tav tm="0">
                                              <p:val>
                                                <p:fltVal val="0"/>
                                              </p:val>
                                            </p:tav>
                                            <p:tav tm="100000">
                                              <p:val>
                                                <p:strVal val="#ppt_w"/>
                                              </p:val>
                                            </p:tav>
                                          </p:tavLst>
                                        </p:anim>
                                        <p:anim calcmode="lin" valueType="num">
                                          <p:cBhvr>
                                            <p:cTn id="259" dur="500" fill="hold"/>
                                            <p:tgtEl>
                                              <p:spTgt spid="97"/>
                                            </p:tgtEl>
                                            <p:attrNameLst>
                                              <p:attrName>ppt_h</p:attrName>
                                            </p:attrNameLst>
                                          </p:cBhvr>
                                          <p:tavLst>
                                            <p:tav tm="0">
                                              <p:val>
                                                <p:fltVal val="0"/>
                                              </p:val>
                                            </p:tav>
                                            <p:tav tm="100000">
                                              <p:val>
                                                <p:strVal val="#ppt_h"/>
                                              </p:val>
                                            </p:tav>
                                          </p:tavLst>
                                        </p:anim>
                                        <p:animEffect transition="in" filter="fade">
                                          <p:cBhvr>
                                            <p:cTn id="260" dur="500"/>
                                            <p:tgtEl>
                                              <p:spTgt spid="97"/>
                                            </p:tgtEl>
                                          </p:cBhvr>
                                        </p:animEffect>
                                      </p:childTnLst>
                                    </p:cTn>
                                  </p:par>
                                  <p:par>
                                    <p:cTn id="261" presetID="53" presetClass="entr" presetSubtype="16" fill="hold" nodeType="withEffect">
                                      <p:stCondLst>
                                        <p:cond delay="0"/>
                                      </p:stCondLst>
                                      <p:childTnLst>
                                        <p:set>
                                          <p:cBhvr>
                                            <p:cTn id="262" dur="1" fill="hold">
                                              <p:stCondLst>
                                                <p:cond delay="0"/>
                                              </p:stCondLst>
                                            </p:cTn>
                                            <p:tgtEl>
                                              <p:spTgt spid="100"/>
                                            </p:tgtEl>
                                            <p:attrNameLst>
                                              <p:attrName>style.visibility</p:attrName>
                                            </p:attrNameLst>
                                          </p:cBhvr>
                                          <p:to>
                                            <p:strVal val="visible"/>
                                          </p:to>
                                        </p:set>
                                        <p:anim calcmode="lin" valueType="num">
                                          <p:cBhvr>
                                            <p:cTn id="263" dur="500" fill="hold"/>
                                            <p:tgtEl>
                                              <p:spTgt spid="100"/>
                                            </p:tgtEl>
                                            <p:attrNameLst>
                                              <p:attrName>ppt_w</p:attrName>
                                            </p:attrNameLst>
                                          </p:cBhvr>
                                          <p:tavLst>
                                            <p:tav tm="0">
                                              <p:val>
                                                <p:fltVal val="0"/>
                                              </p:val>
                                            </p:tav>
                                            <p:tav tm="100000">
                                              <p:val>
                                                <p:strVal val="#ppt_w"/>
                                              </p:val>
                                            </p:tav>
                                          </p:tavLst>
                                        </p:anim>
                                        <p:anim calcmode="lin" valueType="num">
                                          <p:cBhvr>
                                            <p:cTn id="264" dur="500" fill="hold"/>
                                            <p:tgtEl>
                                              <p:spTgt spid="100"/>
                                            </p:tgtEl>
                                            <p:attrNameLst>
                                              <p:attrName>ppt_h</p:attrName>
                                            </p:attrNameLst>
                                          </p:cBhvr>
                                          <p:tavLst>
                                            <p:tav tm="0">
                                              <p:val>
                                                <p:fltVal val="0"/>
                                              </p:val>
                                            </p:tav>
                                            <p:tav tm="100000">
                                              <p:val>
                                                <p:strVal val="#ppt_h"/>
                                              </p:val>
                                            </p:tav>
                                          </p:tavLst>
                                        </p:anim>
                                        <p:animEffect transition="in" filter="fade">
                                          <p:cBhvr>
                                            <p:cTn id="265" dur="500"/>
                                            <p:tgtEl>
                                              <p:spTgt spid="100"/>
                                            </p:tgtEl>
                                          </p:cBhvr>
                                        </p:animEffect>
                                      </p:childTnLst>
                                    </p:cTn>
                                  </p:par>
                                  <p:par>
                                    <p:cTn id="266" presetID="53" presetClass="entr" presetSubtype="16" fill="hold" nodeType="withEffect">
                                      <p:stCondLst>
                                        <p:cond delay="0"/>
                                      </p:stCondLst>
                                      <p:childTnLst>
                                        <p:set>
                                          <p:cBhvr>
                                            <p:cTn id="267" dur="1" fill="hold">
                                              <p:stCondLst>
                                                <p:cond delay="0"/>
                                              </p:stCondLst>
                                            </p:cTn>
                                            <p:tgtEl>
                                              <p:spTgt spid="121"/>
                                            </p:tgtEl>
                                            <p:attrNameLst>
                                              <p:attrName>style.visibility</p:attrName>
                                            </p:attrNameLst>
                                          </p:cBhvr>
                                          <p:to>
                                            <p:strVal val="visible"/>
                                          </p:to>
                                        </p:set>
                                        <p:anim calcmode="lin" valueType="num">
                                          <p:cBhvr>
                                            <p:cTn id="268" dur="500" fill="hold"/>
                                            <p:tgtEl>
                                              <p:spTgt spid="121"/>
                                            </p:tgtEl>
                                            <p:attrNameLst>
                                              <p:attrName>ppt_w</p:attrName>
                                            </p:attrNameLst>
                                          </p:cBhvr>
                                          <p:tavLst>
                                            <p:tav tm="0">
                                              <p:val>
                                                <p:fltVal val="0"/>
                                              </p:val>
                                            </p:tav>
                                            <p:tav tm="100000">
                                              <p:val>
                                                <p:strVal val="#ppt_w"/>
                                              </p:val>
                                            </p:tav>
                                          </p:tavLst>
                                        </p:anim>
                                        <p:anim calcmode="lin" valueType="num">
                                          <p:cBhvr>
                                            <p:cTn id="269" dur="500" fill="hold"/>
                                            <p:tgtEl>
                                              <p:spTgt spid="121"/>
                                            </p:tgtEl>
                                            <p:attrNameLst>
                                              <p:attrName>ppt_h</p:attrName>
                                            </p:attrNameLst>
                                          </p:cBhvr>
                                          <p:tavLst>
                                            <p:tav tm="0">
                                              <p:val>
                                                <p:fltVal val="0"/>
                                              </p:val>
                                            </p:tav>
                                            <p:tav tm="100000">
                                              <p:val>
                                                <p:strVal val="#ppt_h"/>
                                              </p:val>
                                            </p:tav>
                                          </p:tavLst>
                                        </p:anim>
                                        <p:animEffect transition="in" filter="fade">
                                          <p:cBhvr>
                                            <p:cTn id="270" dur="500"/>
                                            <p:tgtEl>
                                              <p:spTgt spid="121"/>
                                            </p:tgtEl>
                                          </p:cBhvr>
                                        </p:animEffect>
                                      </p:childTnLst>
                                    </p:cTn>
                                  </p:par>
                                  <p:par>
                                    <p:cTn id="271" presetID="53" presetClass="entr" presetSubtype="16" fill="hold" nodeType="withEffect">
                                      <p:stCondLst>
                                        <p:cond delay="0"/>
                                      </p:stCondLst>
                                      <p:childTnLst>
                                        <p:set>
                                          <p:cBhvr>
                                            <p:cTn id="272" dur="1" fill="hold">
                                              <p:stCondLst>
                                                <p:cond delay="0"/>
                                              </p:stCondLst>
                                            </p:cTn>
                                            <p:tgtEl>
                                              <p:spTgt spid="124"/>
                                            </p:tgtEl>
                                            <p:attrNameLst>
                                              <p:attrName>style.visibility</p:attrName>
                                            </p:attrNameLst>
                                          </p:cBhvr>
                                          <p:to>
                                            <p:strVal val="visible"/>
                                          </p:to>
                                        </p:set>
                                        <p:anim calcmode="lin" valueType="num">
                                          <p:cBhvr>
                                            <p:cTn id="273" dur="500" fill="hold"/>
                                            <p:tgtEl>
                                              <p:spTgt spid="124"/>
                                            </p:tgtEl>
                                            <p:attrNameLst>
                                              <p:attrName>ppt_w</p:attrName>
                                            </p:attrNameLst>
                                          </p:cBhvr>
                                          <p:tavLst>
                                            <p:tav tm="0">
                                              <p:val>
                                                <p:fltVal val="0"/>
                                              </p:val>
                                            </p:tav>
                                            <p:tav tm="100000">
                                              <p:val>
                                                <p:strVal val="#ppt_w"/>
                                              </p:val>
                                            </p:tav>
                                          </p:tavLst>
                                        </p:anim>
                                        <p:anim calcmode="lin" valueType="num">
                                          <p:cBhvr>
                                            <p:cTn id="274" dur="500" fill="hold"/>
                                            <p:tgtEl>
                                              <p:spTgt spid="124"/>
                                            </p:tgtEl>
                                            <p:attrNameLst>
                                              <p:attrName>ppt_h</p:attrName>
                                            </p:attrNameLst>
                                          </p:cBhvr>
                                          <p:tavLst>
                                            <p:tav tm="0">
                                              <p:val>
                                                <p:fltVal val="0"/>
                                              </p:val>
                                            </p:tav>
                                            <p:tav tm="100000">
                                              <p:val>
                                                <p:strVal val="#ppt_h"/>
                                              </p:val>
                                            </p:tav>
                                          </p:tavLst>
                                        </p:anim>
                                        <p:animEffect transition="in" filter="fade">
                                          <p:cBhvr>
                                            <p:cTn id="275" dur="500"/>
                                            <p:tgtEl>
                                              <p:spTgt spid="124"/>
                                            </p:tgtEl>
                                          </p:cBhvr>
                                        </p:animEffect>
                                      </p:childTnLst>
                                    </p:cTn>
                                  </p:par>
                                  <p:par>
                                    <p:cTn id="276" presetID="53" presetClass="entr" presetSubtype="16" fill="hold" nodeType="withEffect">
                                      <p:stCondLst>
                                        <p:cond delay="0"/>
                                      </p:stCondLst>
                                      <p:childTnLst>
                                        <p:set>
                                          <p:cBhvr>
                                            <p:cTn id="277" dur="1" fill="hold">
                                              <p:stCondLst>
                                                <p:cond delay="0"/>
                                              </p:stCondLst>
                                            </p:cTn>
                                            <p:tgtEl>
                                              <p:spTgt spid="103"/>
                                            </p:tgtEl>
                                            <p:attrNameLst>
                                              <p:attrName>style.visibility</p:attrName>
                                            </p:attrNameLst>
                                          </p:cBhvr>
                                          <p:to>
                                            <p:strVal val="visible"/>
                                          </p:to>
                                        </p:set>
                                        <p:anim calcmode="lin" valueType="num">
                                          <p:cBhvr>
                                            <p:cTn id="278" dur="500" fill="hold"/>
                                            <p:tgtEl>
                                              <p:spTgt spid="103"/>
                                            </p:tgtEl>
                                            <p:attrNameLst>
                                              <p:attrName>ppt_w</p:attrName>
                                            </p:attrNameLst>
                                          </p:cBhvr>
                                          <p:tavLst>
                                            <p:tav tm="0">
                                              <p:val>
                                                <p:fltVal val="0"/>
                                              </p:val>
                                            </p:tav>
                                            <p:tav tm="100000">
                                              <p:val>
                                                <p:strVal val="#ppt_w"/>
                                              </p:val>
                                            </p:tav>
                                          </p:tavLst>
                                        </p:anim>
                                        <p:anim calcmode="lin" valueType="num">
                                          <p:cBhvr>
                                            <p:cTn id="279" dur="500" fill="hold"/>
                                            <p:tgtEl>
                                              <p:spTgt spid="103"/>
                                            </p:tgtEl>
                                            <p:attrNameLst>
                                              <p:attrName>ppt_h</p:attrName>
                                            </p:attrNameLst>
                                          </p:cBhvr>
                                          <p:tavLst>
                                            <p:tav tm="0">
                                              <p:val>
                                                <p:fltVal val="0"/>
                                              </p:val>
                                            </p:tav>
                                            <p:tav tm="100000">
                                              <p:val>
                                                <p:strVal val="#ppt_h"/>
                                              </p:val>
                                            </p:tav>
                                          </p:tavLst>
                                        </p:anim>
                                        <p:animEffect transition="in" filter="fade">
                                          <p:cBhvr>
                                            <p:cTn id="280" dur="500"/>
                                            <p:tgtEl>
                                              <p:spTgt spid="103"/>
                                            </p:tgtEl>
                                          </p:cBhvr>
                                        </p:animEffect>
                                      </p:childTnLst>
                                    </p:cTn>
                                  </p:par>
                                  <p:par>
                                    <p:cTn id="281" presetID="53" presetClass="entr" presetSubtype="16" fill="hold" nodeType="withEffect">
                                      <p:stCondLst>
                                        <p:cond delay="0"/>
                                      </p:stCondLst>
                                      <p:childTnLst>
                                        <p:set>
                                          <p:cBhvr>
                                            <p:cTn id="282" dur="1" fill="hold">
                                              <p:stCondLst>
                                                <p:cond delay="0"/>
                                              </p:stCondLst>
                                            </p:cTn>
                                            <p:tgtEl>
                                              <p:spTgt spid="106"/>
                                            </p:tgtEl>
                                            <p:attrNameLst>
                                              <p:attrName>style.visibility</p:attrName>
                                            </p:attrNameLst>
                                          </p:cBhvr>
                                          <p:to>
                                            <p:strVal val="visible"/>
                                          </p:to>
                                        </p:set>
                                        <p:anim calcmode="lin" valueType="num">
                                          <p:cBhvr>
                                            <p:cTn id="283" dur="500" fill="hold"/>
                                            <p:tgtEl>
                                              <p:spTgt spid="106"/>
                                            </p:tgtEl>
                                            <p:attrNameLst>
                                              <p:attrName>ppt_w</p:attrName>
                                            </p:attrNameLst>
                                          </p:cBhvr>
                                          <p:tavLst>
                                            <p:tav tm="0">
                                              <p:val>
                                                <p:fltVal val="0"/>
                                              </p:val>
                                            </p:tav>
                                            <p:tav tm="100000">
                                              <p:val>
                                                <p:strVal val="#ppt_w"/>
                                              </p:val>
                                            </p:tav>
                                          </p:tavLst>
                                        </p:anim>
                                        <p:anim calcmode="lin" valueType="num">
                                          <p:cBhvr>
                                            <p:cTn id="284" dur="500" fill="hold"/>
                                            <p:tgtEl>
                                              <p:spTgt spid="106"/>
                                            </p:tgtEl>
                                            <p:attrNameLst>
                                              <p:attrName>ppt_h</p:attrName>
                                            </p:attrNameLst>
                                          </p:cBhvr>
                                          <p:tavLst>
                                            <p:tav tm="0">
                                              <p:val>
                                                <p:fltVal val="0"/>
                                              </p:val>
                                            </p:tav>
                                            <p:tav tm="100000">
                                              <p:val>
                                                <p:strVal val="#ppt_h"/>
                                              </p:val>
                                            </p:tav>
                                          </p:tavLst>
                                        </p:anim>
                                        <p:animEffect transition="in" filter="fade">
                                          <p:cBhvr>
                                            <p:cTn id="285" dur="500"/>
                                            <p:tgtEl>
                                              <p:spTgt spid="106"/>
                                            </p:tgtEl>
                                          </p:cBhvr>
                                        </p:animEffect>
                                      </p:childTnLst>
                                    </p:cTn>
                                  </p:par>
                                  <p:par>
                                    <p:cTn id="286" presetID="42" presetClass="path" presetSubtype="0" fill="hold" nodeType="withEffect" p14:presetBounceEnd="36000">
                                      <p:stCondLst>
                                        <p:cond delay="0"/>
                                      </p:stCondLst>
                                      <p:childTnLst>
                                        <p:animMotion origin="layout" path="M -2.77778E-7 -1.60494E-6 L 0.16788 0.62624 " pathEditMode="relative" rAng="0" ptsTypes="AA" p14:bounceEnd="36000">
                                          <p:cBhvr>
                                            <p:cTn id="287" dur="500" spd="-100000" fill="hold"/>
                                            <p:tgtEl>
                                              <p:spTgt spid="118"/>
                                            </p:tgtEl>
                                            <p:attrNameLst>
                                              <p:attrName>ppt_x</p:attrName>
                                              <p:attrName>ppt_y</p:attrName>
                                            </p:attrNameLst>
                                          </p:cBhvr>
                                          <p:rCtr x="8385" y="31296"/>
                                        </p:animMotion>
                                      </p:childTnLst>
                                    </p:cTn>
                                  </p:par>
                                  <p:par>
                                    <p:cTn id="288" presetID="42" presetClass="path" presetSubtype="0" fill="hold" nodeType="withEffect" p14:presetBounceEnd="36000">
                                      <p:stCondLst>
                                        <p:cond delay="0"/>
                                      </p:stCondLst>
                                      <p:childTnLst>
                                        <p:animMotion origin="layout" path="M 1.38889E-6 -2.96296E-6 L -0.24583 0.48704 " pathEditMode="relative" rAng="0" ptsTypes="AA" p14:bounceEnd="36000">
                                          <p:cBhvr>
                                            <p:cTn id="289" dur="500" spd="-100000" fill="hold"/>
                                            <p:tgtEl>
                                              <p:spTgt spid="88"/>
                                            </p:tgtEl>
                                            <p:attrNameLst>
                                              <p:attrName>ppt_x</p:attrName>
                                              <p:attrName>ppt_y</p:attrName>
                                            </p:attrNameLst>
                                          </p:cBhvr>
                                          <p:rCtr x="-12292" y="24352"/>
                                        </p:animMotion>
                                      </p:childTnLst>
                                    </p:cTn>
                                  </p:par>
                                  <p:par>
                                    <p:cTn id="290" presetID="42" presetClass="path" presetSubtype="0" fill="hold" nodeType="withEffect" p14:presetBounceEnd="36000">
                                      <p:stCondLst>
                                        <p:cond delay="0"/>
                                      </p:stCondLst>
                                      <p:childTnLst>
                                        <p:animMotion origin="layout" path="M 3.88889E-6 3.20988E-6 L -0.13125 0.61296 " pathEditMode="relative" rAng="0" ptsTypes="AA" p14:bounceEnd="36000">
                                          <p:cBhvr>
                                            <p:cTn id="291" dur="500" spd="-100000" fill="hold"/>
                                            <p:tgtEl>
                                              <p:spTgt spid="91"/>
                                            </p:tgtEl>
                                            <p:attrNameLst>
                                              <p:attrName>ppt_x</p:attrName>
                                              <p:attrName>ppt_y</p:attrName>
                                            </p:attrNameLst>
                                          </p:cBhvr>
                                          <p:rCtr x="-6562" y="30648"/>
                                        </p:animMotion>
                                      </p:childTnLst>
                                    </p:cTn>
                                  </p:par>
                                  <p:par>
                                    <p:cTn id="292" presetID="42" presetClass="path" presetSubtype="0" fill="hold" nodeType="withEffect" p14:presetBounceEnd="36000">
                                      <p:stCondLst>
                                        <p:cond delay="0"/>
                                      </p:stCondLst>
                                      <p:childTnLst>
                                        <p:animMotion origin="layout" path="M 5E-6 4.32099E-6 L 0.27987 0.60648 " pathEditMode="relative" rAng="0" ptsTypes="AA" p14:bounceEnd="36000">
                                          <p:cBhvr>
                                            <p:cTn id="293" dur="500" spd="-100000" fill="hold"/>
                                            <p:tgtEl>
                                              <p:spTgt spid="94"/>
                                            </p:tgtEl>
                                            <p:attrNameLst>
                                              <p:attrName>ppt_x</p:attrName>
                                              <p:attrName>ppt_y</p:attrName>
                                            </p:attrNameLst>
                                          </p:cBhvr>
                                          <p:rCtr x="13993" y="30309"/>
                                        </p:animMotion>
                                      </p:childTnLst>
                                    </p:cTn>
                                  </p:par>
                                  <p:par>
                                    <p:cTn id="294" presetID="42" presetClass="path" presetSubtype="0" fill="hold" nodeType="withEffect" p14:presetBounceEnd="36000">
                                      <p:stCondLst>
                                        <p:cond delay="0"/>
                                      </p:stCondLst>
                                      <p:childTnLst>
                                        <p:animMotion origin="layout" path="M -3.61111E-6 -9.87654E-7 L 0.08091 0.58364 " pathEditMode="relative" rAng="0" ptsTypes="AA" p14:bounceEnd="36000">
                                          <p:cBhvr>
                                            <p:cTn id="295" dur="500" spd="-100000" fill="hold"/>
                                            <p:tgtEl>
                                              <p:spTgt spid="97"/>
                                            </p:tgtEl>
                                            <p:attrNameLst>
                                              <p:attrName>ppt_x</p:attrName>
                                              <p:attrName>ppt_y</p:attrName>
                                            </p:attrNameLst>
                                          </p:cBhvr>
                                          <p:rCtr x="4045" y="29167"/>
                                        </p:animMotion>
                                      </p:childTnLst>
                                    </p:cTn>
                                  </p:par>
                                  <p:par>
                                    <p:cTn id="296" presetID="42" presetClass="path" presetSubtype="0" fill="hold" nodeType="withEffect" p14:presetBounceEnd="36000">
                                      <p:stCondLst>
                                        <p:cond delay="0"/>
                                      </p:stCondLst>
                                      <p:childTnLst>
                                        <p:animMotion origin="layout" path="M -4.72222E-6 3.33333E-6 L 0.04619 0.57808 " pathEditMode="relative" rAng="0" ptsTypes="AA" p14:bounceEnd="36000">
                                          <p:cBhvr>
                                            <p:cTn id="297" dur="500" spd="-100000" fill="hold"/>
                                            <p:tgtEl>
                                              <p:spTgt spid="100"/>
                                            </p:tgtEl>
                                            <p:attrNameLst>
                                              <p:attrName>ppt_x</p:attrName>
                                              <p:attrName>ppt_y</p:attrName>
                                            </p:attrNameLst>
                                          </p:cBhvr>
                                          <p:rCtr x="2309" y="28889"/>
                                        </p:animMotion>
                                      </p:childTnLst>
                                    </p:cTn>
                                  </p:par>
                                  <p:par>
                                    <p:cTn id="298" presetID="42" presetClass="path" presetSubtype="0" fill="hold" nodeType="withEffect" p14:presetBounceEnd="36000">
                                      <p:stCondLst>
                                        <p:cond delay="0"/>
                                      </p:stCondLst>
                                      <p:childTnLst>
                                        <p:animMotion origin="layout" path="M 2.5E-6 -1.11111E-6 L -0.05191 0.61512 " pathEditMode="relative" rAng="0" ptsTypes="AA" p14:bounceEnd="36000">
                                          <p:cBhvr>
                                            <p:cTn id="299" dur="500" spd="-100000" fill="hold"/>
                                            <p:tgtEl>
                                              <p:spTgt spid="121"/>
                                            </p:tgtEl>
                                            <p:attrNameLst>
                                              <p:attrName>ppt_x</p:attrName>
                                              <p:attrName>ppt_y</p:attrName>
                                            </p:attrNameLst>
                                          </p:cBhvr>
                                          <p:rCtr x="-2604" y="30741"/>
                                        </p:animMotion>
                                      </p:childTnLst>
                                    </p:cTn>
                                  </p:par>
                                  <p:par>
                                    <p:cTn id="300" presetID="42" presetClass="path" presetSubtype="0" fill="hold" nodeType="withEffect" p14:presetBounceEnd="36000">
                                      <p:stCondLst>
                                        <p:cond delay="0"/>
                                      </p:stCondLst>
                                      <p:childTnLst>
                                        <p:animMotion origin="layout" path="M -3.88889E-6 -3.7037E-6 L -0.1375 0.75 " pathEditMode="relative" rAng="0" ptsTypes="AA" p14:bounceEnd="36000">
                                          <p:cBhvr>
                                            <p:cTn id="301" dur="500" spd="-100000" fill="hold"/>
                                            <p:tgtEl>
                                              <p:spTgt spid="124"/>
                                            </p:tgtEl>
                                            <p:attrNameLst>
                                              <p:attrName>ppt_x</p:attrName>
                                              <p:attrName>ppt_y</p:attrName>
                                            </p:attrNameLst>
                                          </p:cBhvr>
                                          <p:rCtr x="-6875" y="37500"/>
                                        </p:animMotion>
                                      </p:childTnLst>
                                    </p:cTn>
                                  </p:par>
                                  <p:par>
                                    <p:cTn id="302" presetID="42" presetClass="path" presetSubtype="0" fill="hold" nodeType="withEffect" p14:presetBounceEnd="36000">
                                      <p:stCondLst>
                                        <p:cond delay="0"/>
                                      </p:stCondLst>
                                      <p:childTnLst>
                                        <p:animMotion origin="layout" path="M -4.44444E-6 -4.07407E-6 L 0.07709 0.69074 " pathEditMode="relative" rAng="0" ptsTypes="AA" p14:bounceEnd="36000">
                                          <p:cBhvr>
                                            <p:cTn id="303" dur="500" spd="-100000" fill="hold"/>
                                            <p:tgtEl>
                                              <p:spTgt spid="103"/>
                                            </p:tgtEl>
                                            <p:attrNameLst>
                                              <p:attrName>ppt_x</p:attrName>
                                              <p:attrName>ppt_y</p:attrName>
                                            </p:attrNameLst>
                                          </p:cBhvr>
                                          <p:rCtr x="3854" y="34537"/>
                                        </p:animMotion>
                                      </p:childTnLst>
                                    </p:cTn>
                                  </p:par>
                                  <p:par>
                                    <p:cTn id="304" presetID="42" presetClass="path" presetSubtype="0" fill="hold" nodeType="withEffect" p14:presetBounceEnd="36000">
                                      <p:stCondLst>
                                        <p:cond delay="0"/>
                                      </p:stCondLst>
                                      <p:childTnLst>
                                        <p:animMotion origin="layout" path="M 1.11111E-6 -6.17284E-7 L -0.16389 0.69012 " pathEditMode="relative" rAng="0" ptsTypes="AA" p14:bounceEnd="36000">
                                          <p:cBhvr>
                                            <p:cTn id="305" dur="500" spd="-100000" fill="hold"/>
                                            <p:tgtEl>
                                              <p:spTgt spid="106"/>
                                            </p:tgtEl>
                                            <p:attrNameLst>
                                              <p:attrName>ppt_x</p:attrName>
                                              <p:attrName>ppt_y</p:attrName>
                                            </p:attrNameLst>
                                          </p:cBhvr>
                                          <p:rCtr x="-8194" y="34506"/>
                                        </p:animMotion>
                                      </p:childTnLst>
                                    </p:cTn>
                                  </p:par>
                                </p:childTnLst>
                              </p:cTn>
                            </p:par>
                            <p:par>
                              <p:cTn id="306" fill="hold">
                                <p:stCondLst>
                                  <p:cond delay="3500"/>
                                </p:stCondLst>
                                <p:childTnLst>
                                  <p:par>
                                    <p:cTn id="307" presetID="42" presetClass="entr" presetSubtype="0" fill="hold" grpId="0" nodeType="afterEffect">
                                      <p:stCondLst>
                                        <p:cond delay="0"/>
                                      </p:stCondLst>
                                      <p:childTnLst>
                                        <p:set>
                                          <p:cBhvr>
                                            <p:cTn id="308" dur="1" fill="hold">
                                              <p:stCondLst>
                                                <p:cond delay="0"/>
                                              </p:stCondLst>
                                            </p:cTn>
                                            <p:tgtEl>
                                              <p:spTgt spid="87"/>
                                            </p:tgtEl>
                                            <p:attrNameLst>
                                              <p:attrName>style.visibility</p:attrName>
                                            </p:attrNameLst>
                                          </p:cBhvr>
                                          <p:to>
                                            <p:strVal val="visible"/>
                                          </p:to>
                                        </p:set>
                                        <p:animEffect transition="in" filter="fade">
                                          <p:cBhvr>
                                            <p:cTn id="309" dur="500"/>
                                            <p:tgtEl>
                                              <p:spTgt spid="87"/>
                                            </p:tgtEl>
                                          </p:cBhvr>
                                        </p:animEffect>
                                        <p:anim calcmode="lin" valueType="num">
                                          <p:cBhvr>
                                            <p:cTn id="310" dur="500" fill="hold"/>
                                            <p:tgtEl>
                                              <p:spTgt spid="87"/>
                                            </p:tgtEl>
                                            <p:attrNameLst>
                                              <p:attrName>ppt_x</p:attrName>
                                            </p:attrNameLst>
                                          </p:cBhvr>
                                          <p:tavLst>
                                            <p:tav tm="0">
                                              <p:val>
                                                <p:strVal val="#ppt_x"/>
                                              </p:val>
                                            </p:tav>
                                            <p:tav tm="100000">
                                              <p:val>
                                                <p:strVal val="#ppt_x"/>
                                              </p:val>
                                            </p:tav>
                                          </p:tavLst>
                                        </p:anim>
                                        <p:anim calcmode="lin" valueType="num">
                                          <p:cBhvr>
                                            <p:cTn id="311" dur="500" fill="hold"/>
                                            <p:tgtEl>
                                              <p:spTgt spid="87"/>
                                            </p:tgtEl>
                                            <p:attrNameLst>
                                              <p:attrName>ppt_y</p:attrName>
                                            </p:attrNameLst>
                                          </p:cBhvr>
                                          <p:tavLst>
                                            <p:tav tm="0">
                                              <p:val>
                                                <p:strVal val="#ppt_y+.1"/>
                                              </p:val>
                                            </p:tav>
                                            <p:tav tm="100000">
                                              <p:val>
                                                <p:strVal val="#ppt_y"/>
                                              </p:val>
                                            </p:tav>
                                          </p:tavLst>
                                        </p:anim>
                                      </p:childTnLst>
                                    </p:cTn>
                                  </p:par>
                                </p:childTnLst>
                              </p:cTn>
                            </p:par>
                            <p:par>
                              <p:cTn id="312" fill="hold">
                                <p:stCondLst>
                                  <p:cond delay="4000"/>
                                </p:stCondLst>
                                <p:childTnLst>
                                  <p:par>
                                    <p:cTn id="313" presetID="53" presetClass="entr" presetSubtype="16" fill="hold" nodeType="afterEffect">
                                      <p:stCondLst>
                                        <p:cond delay="0"/>
                                      </p:stCondLst>
                                      <p:childTnLst>
                                        <p:set>
                                          <p:cBhvr>
                                            <p:cTn id="314" dur="1" fill="hold">
                                              <p:stCondLst>
                                                <p:cond delay="0"/>
                                              </p:stCondLst>
                                            </p:cTn>
                                            <p:tgtEl>
                                              <p:spTgt spid="149"/>
                                            </p:tgtEl>
                                            <p:attrNameLst>
                                              <p:attrName>style.visibility</p:attrName>
                                            </p:attrNameLst>
                                          </p:cBhvr>
                                          <p:to>
                                            <p:strVal val="visible"/>
                                          </p:to>
                                        </p:set>
                                        <p:anim calcmode="lin" valueType="num">
                                          <p:cBhvr>
                                            <p:cTn id="315" dur="500" fill="hold"/>
                                            <p:tgtEl>
                                              <p:spTgt spid="149"/>
                                            </p:tgtEl>
                                            <p:attrNameLst>
                                              <p:attrName>ppt_w</p:attrName>
                                            </p:attrNameLst>
                                          </p:cBhvr>
                                          <p:tavLst>
                                            <p:tav tm="0">
                                              <p:val>
                                                <p:fltVal val="0"/>
                                              </p:val>
                                            </p:tav>
                                            <p:tav tm="100000">
                                              <p:val>
                                                <p:strVal val="#ppt_w"/>
                                              </p:val>
                                            </p:tav>
                                          </p:tavLst>
                                        </p:anim>
                                        <p:anim calcmode="lin" valueType="num">
                                          <p:cBhvr>
                                            <p:cTn id="316" dur="500" fill="hold"/>
                                            <p:tgtEl>
                                              <p:spTgt spid="149"/>
                                            </p:tgtEl>
                                            <p:attrNameLst>
                                              <p:attrName>ppt_h</p:attrName>
                                            </p:attrNameLst>
                                          </p:cBhvr>
                                          <p:tavLst>
                                            <p:tav tm="0">
                                              <p:val>
                                                <p:fltVal val="0"/>
                                              </p:val>
                                            </p:tav>
                                            <p:tav tm="100000">
                                              <p:val>
                                                <p:strVal val="#ppt_h"/>
                                              </p:val>
                                            </p:tav>
                                          </p:tavLst>
                                        </p:anim>
                                        <p:animEffect transition="in" filter="fade">
                                          <p:cBhvr>
                                            <p:cTn id="317" dur="500"/>
                                            <p:tgtEl>
                                              <p:spTgt spid="149"/>
                                            </p:tgtEl>
                                          </p:cBhvr>
                                        </p:animEffect>
                                      </p:childTnLst>
                                    </p:cTn>
                                  </p:par>
                                  <p:par>
                                    <p:cTn id="318" presetID="53" presetClass="entr" presetSubtype="16" fill="hold" nodeType="withEffect">
                                      <p:stCondLst>
                                        <p:cond delay="0"/>
                                      </p:stCondLst>
                                      <p:childTnLst>
                                        <p:set>
                                          <p:cBhvr>
                                            <p:cTn id="319" dur="1" fill="hold">
                                              <p:stCondLst>
                                                <p:cond delay="0"/>
                                              </p:stCondLst>
                                            </p:cTn>
                                            <p:tgtEl>
                                              <p:spTgt spid="128"/>
                                            </p:tgtEl>
                                            <p:attrNameLst>
                                              <p:attrName>style.visibility</p:attrName>
                                            </p:attrNameLst>
                                          </p:cBhvr>
                                          <p:to>
                                            <p:strVal val="visible"/>
                                          </p:to>
                                        </p:set>
                                        <p:anim calcmode="lin" valueType="num">
                                          <p:cBhvr>
                                            <p:cTn id="320" dur="500" fill="hold"/>
                                            <p:tgtEl>
                                              <p:spTgt spid="128"/>
                                            </p:tgtEl>
                                            <p:attrNameLst>
                                              <p:attrName>ppt_w</p:attrName>
                                            </p:attrNameLst>
                                          </p:cBhvr>
                                          <p:tavLst>
                                            <p:tav tm="0">
                                              <p:val>
                                                <p:fltVal val="0"/>
                                              </p:val>
                                            </p:tav>
                                            <p:tav tm="100000">
                                              <p:val>
                                                <p:strVal val="#ppt_w"/>
                                              </p:val>
                                            </p:tav>
                                          </p:tavLst>
                                        </p:anim>
                                        <p:anim calcmode="lin" valueType="num">
                                          <p:cBhvr>
                                            <p:cTn id="321" dur="500" fill="hold"/>
                                            <p:tgtEl>
                                              <p:spTgt spid="128"/>
                                            </p:tgtEl>
                                            <p:attrNameLst>
                                              <p:attrName>ppt_h</p:attrName>
                                            </p:attrNameLst>
                                          </p:cBhvr>
                                          <p:tavLst>
                                            <p:tav tm="0">
                                              <p:val>
                                                <p:fltVal val="0"/>
                                              </p:val>
                                            </p:tav>
                                            <p:tav tm="100000">
                                              <p:val>
                                                <p:strVal val="#ppt_h"/>
                                              </p:val>
                                            </p:tav>
                                          </p:tavLst>
                                        </p:anim>
                                        <p:animEffect transition="in" filter="fade">
                                          <p:cBhvr>
                                            <p:cTn id="322" dur="500"/>
                                            <p:tgtEl>
                                              <p:spTgt spid="128"/>
                                            </p:tgtEl>
                                          </p:cBhvr>
                                        </p:animEffect>
                                      </p:childTnLst>
                                    </p:cTn>
                                  </p:par>
                                  <p:par>
                                    <p:cTn id="323" presetID="53" presetClass="entr" presetSubtype="16" fill="hold" nodeType="withEffect">
                                      <p:stCondLst>
                                        <p:cond delay="0"/>
                                      </p:stCondLst>
                                      <p:childTnLst>
                                        <p:set>
                                          <p:cBhvr>
                                            <p:cTn id="324" dur="1" fill="hold">
                                              <p:stCondLst>
                                                <p:cond delay="0"/>
                                              </p:stCondLst>
                                            </p:cTn>
                                            <p:tgtEl>
                                              <p:spTgt spid="131"/>
                                            </p:tgtEl>
                                            <p:attrNameLst>
                                              <p:attrName>style.visibility</p:attrName>
                                            </p:attrNameLst>
                                          </p:cBhvr>
                                          <p:to>
                                            <p:strVal val="visible"/>
                                          </p:to>
                                        </p:set>
                                        <p:anim calcmode="lin" valueType="num">
                                          <p:cBhvr>
                                            <p:cTn id="325" dur="500" fill="hold"/>
                                            <p:tgtEl>
                                              <p:spTgt spid="131"/>
                                            </p:tgtEl>
                                            <p:attrNameLst>
                                              <p:attrName>ppt_w</p:attrName>
                                            </p:attrNameLst>
                                          </p:cBhvr>
                                          <p:tavLst>
                                            <p:tav tm="0">
                                              <p:val>
                                                <p:fltVal val="0"/>
                                              </p:val>
                                            </p:tav>
                                            <p:tav tm="100000">
                                              <p:val>
                                                <p:strVal val="#ppt_w"/>
                                              </p:val>
                                            </p:tav>
                                          </p:tavLst>
                                        </p:anim>
                                        <p:anim calcmode="lin" valueType="num">
                                          <p:cBhvr>
                                            <p:cTn id="326" dur="500" fill="hold"/>
                                            <p:tgtEl>
                                              <p:spTgt spid="131"/>
                                            </p:tgtEl>
                                            <p:attrNameLst>
                                              <p:attrName>ppt_h</p:attrName>
                                            </p:attrNameLst>
                                          </p:cBhvr>
                                          <p:tavLst>
                                            <p:tav tm="0">
                                              <p:val>
                                                <p:fltVal val="0"/>
                                              </p:val>
                                            </p:tav>
                                            <p:tav tm="100000">
                                              <p:val>
                                                <p:strVal val="#ppt_h"/>
                                              </p:val>
                                            </p:tav>
                                          </p:tavLst>
                                        </p:anim>
                                        <p:animEffect transition="in" filter="fade">
                                          <p:cBhvr>
                                            <p:cTn id="327" dur="500"/>
                                            <p:tgtEl>
                                              <p:spTgt spid="131"/>
                                            </p:tgtEl>
                                          </p:cBhvr>
                                        </p:animEffect>
                                      </p:childTnLst>
                                    </p:cTn>
                                  </p:par>
                                  <p:par>
                                    <p:cTn id="328" presetID="53" presetClass="entr" presetSubtype="16" fill="hold" nodeType="withEffect">
                                      <p:stCondLst>
                                        <p:cond delay="0"/>
                                      </p:stCondLst>
                                      <p:childTnLst>
                                        <p:set>
                                          <p:cBhvr>
                                            <p:cTn id="329" dur="1" fill="hold">
                                              <p:stCondLst>
                                                <p:cond delay="0"/>
                                              </p:stCondLst>
                                            </p:cTn>
                                            <p:tgtEl>
                                              <p:spTgt spid="134"/>
                                            </p:tgtEl>
                                            <p:attrNameLst>
                                              <p:attrName>style.visibility</p:attrName>
                                            </p:attrNameLst>
                                          </p:cBhvr>
                                          <p:to>
                                            <p:strVal val="visible"/>
                                          </p:to>
                                        </p:set>
                                        <p:anim calcmode="lin" valueType="num">
                                          <p:cBhvr>
                                            <p:cTn id="330" dur="500" fill="hold"/>
                                            <p:tgtEl>
                                              <p:spTgt spid="134"/>
                                            </p:tgtEl>
                                            <p:attrNameLst>
                                              <p:attrName>ppt_w</p:attrName>
                                            </p:attrNameLst>
                                          </p:cBhvr>
                                          <p:tavLst>
                                            <p:tav tm="0">
                                              <p:val>
                                                <p:fltVal val="0"/>
                                              </p:val>
                                            </p:tav>
                                            <p:tav tm="100000">
                                              <p:val>
                                                <p:strVal val="#ppt_w"/>
                                              </p:val>
                                            </p:tav>
                                          </p:tavLst>
                                        </p:anim>
                                        <p:anim calcmode="lin" valueType="num">
                                          <p:cBhvr>
                                            <p:cTn id="331" dur="500" fill="hold"/>
                                            <p:tgtEl>
                                              <p:spTgt spid="134"/>
                                            </p:tgtEl>
                                            <p:attrNameLst>
                                              <p:attrName>ppt_h</p:attrName>
                                            </p:attrNameLst>
                                          </p:cBhvr>
                                          <p:tavLst>
                                            <p:tav tm="0">
                                              <p:val>
                                                <p:fltVal val="0"/>
                                              </p:val>
                                            </p:tav>
                                            <p:tav tm="100000">
                                              <p:val>
                                                <p:strVal val="#ppt_h"/>
                                              </p:val>
                                            </p:tav>
                                          </p:tavLst>
                                        </p:anim>
                                        <p:animEffect transition="in" filter="fade">
                                          <p:cBhvr>
                                            <p:cTn id="332" dur="500"/>
                                            <p:tgtEl>
                                              <p:spTgt spid="134"/>
                                            </p:tgtEl>
                                          </p:cBhvr>
                                        </p:animEffect>
                                      </p:childTnLst>
                                    </p:cTn>
                                  </p:par>
                                  <p:par>
                                    <p:cTn id="333" presetID="53" presetClass="entr" presetSubtype="16" fill="hold" nodeType="withEffect">
                                      <p:stCondLst>
                                        <p:cond delay="0"/>
                                      </p:stCondLst>
                                      <p:childTnLst>
                                        <p:set>
                                          <p:cBhvr>
                                            <p:cTn id="334" dur="1" fill="hold">
                                              <p:stCondLst>
                                                <p:cond delay="0"/>
                                              </p:stCondLst>
                                            </p:cTn>
                                            <p:tgtEl>
                                              <p:spTgt spid="137"/>
                                            </p:tgtEl>
                                            <p:attrNameLst>
                                              <p:attrName>style.visibility</p:attrName>
                                            </p:attrNameLst>
                                          </p:cBhvr>
                                          <p:to>
                                            <p:strVal val="visible"/>
                                          </p:to>
                                        </p:set>
                                        <p:anim calcmode="lin" valueType="num">
                                          <p:cBhvr>
                                            <p:cTn id="335" dur="500" fill="hold"/>
                                            <p:tgtEl>
                                              <p:spTgt spid="137"/>
                                            </p:tgtEl>
                                            <p:attrNameLst>
                                              <p:attrName>ppt_w</p:attrName>
                                            </p:attrNameLst>
                                          </p:cBhvr>
                                          <p:tavLst>
                                            <p:tav tm="0">
                                              <p:val>
                                                <p:fltVal val="0"/>
                                              </p:val>
                                            </p:tav>
                                            <p:tav tm="100000">
                                              <p:val>
                                                <p:strVal val="#ppt_w"/>
                                              </p:val>
                                            </p:tav>
                                          </p:tavLst>
                                        </p:anim>
                                        <p:anim calcmode="lin" valueType="num">
                                          <p:cBhvr>
                                            <p:cTn id="336" dur="500" fill="hold"/>
                                            <p:tgtEl>
                                              <p:spTgt spid="137"/>
                                            </p:tgtEl>
                                            <p:attrNameLst>
                                              <p:attrName>ppt_h</p:attrName>
                                            </p:attrNameLst>
                                          </p:cBhvr>
                                          <p:tavLst>
                                            <p:tav tm="0">
                                              <p:val>
                                                <p:fltVal val="0"/>
                                              </p:val>
                                            </p:tav>
                                            <p:tav tm="100000">
                                              <p:val>
                                                <p:strVal val="#ppt_h"/>
                                              </p:val>
                                            </p:tav>
                                          </p:tavLst>
                                        </p:anim>
                                        <p:animEffect transition="in" filter="fade">
                                          <p:cBhvr>
                                            <p:cTn id="337" dur="500"/>
                                            <p:tgtEl>
                                              <p:spTgt spid="137"/>
                                            </p:tgtEl>
                                          </p:cBhvr>
                                        </p:animEffect>
                                      </p:childTnLst>
                                    </p:cTn>
                                  </p:par>
                                  <p:par>
                                    <p:cTn id="338" presetID="53" presetClass="entr" presetSubtype="16" fill="hold" nodeType="withEffect">
                                      <p:stCondLst>
                                        <p:cond delay="0"/>
                                      </p:stCondLst>
                                      <p:childTnLst>
                                        <p:set>
                                          <p:cBhvr>
                                            <p:cTn id="339" dur="1" fill="hold">
                                              <p:stCondLst>
                                                <p:cond delay="0"/>
                                              </p:stCondLst>
                                            </p:cTn>
                                            <p:tgtEl>
                                              <p:spTgt spid="140"/>
                                            </p:tgtEl>
                                            <p:attrNameLst>
                                              <p:attrName>style.visibility</p:attrName>
                                            </p:attrNameLst>
                                          </p:cBhvr>
                                          <p:to>
                                            <p:strVal val="visible"/>
                                          </p:to>
                                        </p:set>
                                        <p:anim calcmode="lin" valueType="num">
                                          <p:cBhvr>
                                            <p:cTn id="340" dur="500" fill="hold"/>
                                            <p:tgtEl>
                                              <p:spTgt spid="140"/>
                                            </p:tgtEl>
                                            <p:attrNameLst>
                                              <p:attrName>ppt_w</p:attrName>
                                            </p:attrNameLst>
                                          </p:cBhvr>
                                          <p:tavLst>
                                            <p:tav tm="0">
                                              <p:val>
                                                <p:fltVal val="0"/>
                                              </p:val>
                                            </p:tav>
                                            <p:tav tm="100000">
                                              <p:val>
                                                <p:strVal val="#ppt_w"/>
                                              </p:val>
                                            </p:tav>
                                          </p:tavLst>
                                        </p:anim>
                                        <p:anim calcmode="lin" valueType="num">
                                          <p:cBhvr>
                                            <p:cTn id="341" dur="500" fill="hold"/>
                                            <p:tgtEl>
                                              <p:spTgt spid="140"/>
                                            </p:tgtEl>
                                            <p:attrNameLst>
                                              <p:attrName>ppt_h</p:attrName>
                                            </p:attrNameLst>
                                          </p:cBhvr>
                                          <p:tavLst>
                                            <p:tav tm="0">
                                              <p:val>
                                                <p:fltVal val="0"/>
                                              </p:val>
                                            </p:tav>
                                            <p:tav tm="100000">
                                              <p:val>
                                                <p:strVal val="#ppt_h"/>
                                              </p:val>
                                            </p:tav>
                                          </p:tavLst>
                                        </p:anim>
                                        <p:animEffect transition="in" filter="fade">
                                          <p:cBhvr>
                                            <p:cTn id="342" dur="500"/>
                                            <p:tgtEl>
                                              <p:spTgt spid="140"/>
                                            </p:tgtEl>
                                          </p:cBhvr>
                                        </p:animEffect>
                                      </p:childTnLst>
                                    </p:cTn>
                                  </p:par>
                                  <p:par>
                                    <p:cTn id="343" presetID="53" presetClass="entr" presetSubtype="16" fill="hold" nodeType="withEffect">
                                      <p:stCondLst>
                                        <p:cond delay="0"/>
                                      </p:stCondLst>
                                      <p:childTnLst>
                                        <p:set>
                                          <p:cBhvr>
                                            <p:cTn id="344" dur="1" fill="hold">
                                              <p:stCondLst>
                                                <p:cond delay="0"/>
                                              </p:stCondLst>
                                            </p:cTn>
                                            <p:tgtEl>
                                              <p:spTgt spid="152"/>
                                            </p:tgtEl>
                                            <p:attrNameLst>
                                              <p:attrName>style.visibility</p:attrName>
                                            </p:attrNameLst>
                                          </p:cBhvr>
                                          <p:to>
                                            <p:strVal val="visible"/>
                                          </p:to>
                                        </p:set>
                                        <p:anim calcmode="lin" valueType="num">
                                          <p:cBhvr>
                                            <p:cTn id="345" dur="500" fill="hold"/>
                                            <p:tgtEl>
                                              <p:spTgt spid="152"/>
                                            </p:tgtEl>
                                            <p:attrNameLst>
                                              <p:attrName>ppt_w</p:attrName>
                                            </p:attrNameLst>
                                          </p:cBhvr>
                                          <p:tavLst>
                                            <p:tav tm="0">
                                              <p:val>
                                                <p:fltVal val="0"/>
                                              </p:val>
                                            </p:tav>
                                            <p:tav tm="100000">
                                              <p:val>
                                                <p:strVal val="#ppt_w"/>
                                              </p:val>
                                            </p:tav>
                                          </p:tavLst>
                                        </p:anim>
                                        <p:anim calcmode="lin" valueType="num">
                                          <p:cBhvr>
                                            <p:cTn id="346" dur="500" fill="hold"/>
                                            <p:tgtEl>
                                              <p:spTgt spid="152"/>
                                            </p:tgtEl>
                                            <p:attrNameLst>
                                              <p:attrName>ppt_h</p:attrName>
                                            </p:attrNameLst>
                                          </p:cBhvr>
                                          <p:tavLst>
                                            <p:tav tm="0">
                                              <p:val>
                                                <p:fltVal val="0"/>
                                              </p:val>
                                            </p:tav>
                                            <p:tav tm="100000">
                                              <p:val>
                                                <p:strVal val="#ppt_h"/>
                                              </p:val>
                                            </p:tav>
                                          </p:tavLst>
                                        </p:anim>
                                        <p:animEffect transition="in" filter="fade">
                                          <p:cBhvr>
                                            <p:cTn id="347" dur="500"/>
                                            <p:tgtEl>
                                              <p:spTgt spid="152"/>
                                            </p:tgtEl>
                                          </p:cBhvr>
                                        </p:animEffect>
                                      </p:childTnLst>
                                    </p:cTn>
                                  </p:par>
                                  <p:par>
                                    <p:cTn id="348" presetID="53" presetClass="entr" presetSubtype="16" fill="hold" nodeType="withEffect">
                                      <p:stCondLst>
                                        <p:cond delay="0"/>
                                      </p:stCondLst>
                                      <p:childTnLst>
                                        <p:set>
                                          <p:cBhvr>
                                            <p:cTn id="349" dur="1" fill="hold">
                                              <p:stCondLst>
                                                <p:cond delay="0"/>
                                              </p:stCondLst>
                                            </p:cTn>
                                            <p:tgtEl>
                                              <p:spTgt spid="155"/>
                                            </p:tgtEl>
                                            <p:attrNameLst>
                                              <p:attrName>style.visibility</p:attrName>
                                            </p:attrNameLst>
                                          </p:cBhvr>
                                          <p:to>
                                            <p:strVal val="visible"/>
                                          </p:to>
                                        </p:set>
                                        <p:anim calcmode="lin" valueType="num">
                                          <p:cBhvr>
                                            <p:cTn id="350" dur="500" fill="hold"/>
                                            <p:tgtEl>
                                              <p:spTgt spid="155"/>
                                            </p:tgtEl>
                                            <p:attrNameLst>
                                              <p:attrName>ppt_w</p:attrName>
                                            </p:attrNameLst>
                                          </p:cBhvr>
                                          <p:tavLst>
                                            <p:tav tm="0">
                                              <p:val>
                                                <p:fltVal val="0"/>
                                              </p:val>
                                            </p:tav>
                                            <p:tav tm="100000">
                                              <p:val>
                                                <p:strVal val="#ppt_w"/>
                                              </p:val>
                                            </p:tav>
                                          </p:tavLst>
                                        </p:anim>
                                        <p:anim calcmode="lin" valueType="num">
                                          <p:cBhvr>
                                            <p:cTn id="351" dur="500" fill="hold"/>
                                            <p:tgtEl>
                                              <p:spTgt spid="155"/>
                                            </p:tgtEl>
                                            <p:attrNameLst>
                                              <p:attrName>ppt_h</p:attrName>
                                            </p:attrNameLst>
                                          </p:cBhvr>
                                          <p:tavLst>
                                            <p:tav tm="0">
                                              <p:val>
                                                <p:fltVal val="0"/>
                                              </p:val>
                                            </p:tav>
                                            <p:tav tm="100000">
                                              <p:val>
                                                <p:strVal val="#ppt_h"/>
                                              </p:val>
                                            </p:tav>
                                          </p:tavLst>
                                        </p:anim>
                                        <p:animEffect transition="in" filter="fade">
                                          <p:cBhvr>
                                            <p:cTn id="352" dur="500"/>
                                            <p:tgtEl>
                                              <p:spTgt spid="155"/>
                                            </p:tgtEl>
                                          </p:cBhvr>
                                        </p:animEffect>
                                      </p:childTnLst>
                                    </p:cTn>
                                  </p:par>
                                  <p:par>
                                    <p:cTn id="353" presetID="53" presetClass="entr" presetSubtype="16" fill="hold" nodeType="withEffect">
                                      <p:stCondLst>
                                        <p:cond delay="0"/>
                                      </p:stCondLst>
                                      <p:childTnLst>
                                        <p:set>
                                          <p:cBhvr>
                                            <p:cTn id="354" dur="1" fill="hold">
                                              <p:stCondLst>
                                                <p:cond delay="0"/>
                                              </p:stCondLst>
                                            </p:cTn>
                                            <p:tgtEl>
                                              <p:spTgt spid="143"/>
                                            </p:tgtEl>
                                            <p:attrNameLst>
                                              <p:attrName>style.visibility</p:attrName>
                                            </p:attrNameLst>
                                          </p:cBhvr>
                                          <p:to>
                                            <p:strVal val="visible"/>
                                          </p:to>
                                        </p:set>
                                        <p:anim calcmode="lin" valueType="num">
                                          <p:cBhvr>
                                            <p:cTn id="355" dur="500" fill="hold"/>
                                            <p:tgtEl>
                                              <p:spTgt spid="143"/>
                                            </p:tgtEl>
                                            <p:attrNameLst>
                                              <p:attrName>ppt_w</p:attrName>
                                            </p:attrNameLst>
                                          </p:cBhvr>
                                          <p:tavLst>
                                            <p:tav tm="0">
                                              <p:val>
                                                <p:fltVal val="0"/>
                                              </p:val>
                                            </p:tav>
                                            <p:tav tm="100000">
                                              <p:val>
                                                <p:strVal val="#ppt_w"/>
                                              </p:val>
                                            </p:tav>
                                          </p:tavLst>
                                        </p:anim>
                                        <p:anim calcmode="lin" valueType="num">
                                          <p:cBhvr>
                                            <p:cTn id="356" dur="500" fill="hold"/>
                                            <p:tgtEl>
                                              <p:spTgt spid="143"/>
                                            </p:tgtEl>
                                            <p:attrNameLst>
                                              <p:attrName>ppt_h</p:attrName>
                                            </p:attrNameLst>
                                          </p:cBhvr>
                                          <p:tavLst>
                                            <p:tav tm="0">
                                              <p:val>
                                                <p:fltVal val="0"/>
                                              </p:val>
                                            </p:tav>
                                            <p:tav tm="100000">
                                              <p:val>
                                                <p:strVal val="#ppt_h"/>
                                              </p:val>
                                            </p:tav>
                                          </p:tavLst>
                                        </p:anim>
                                        <p:animEffect transition="in" filter="fade">
                                          <p:cBhvr>
                                            <p:cTn id="357" dur="500"/>
                                            <p:tgtEl>
                                              <p:spTgt spid="143"/>
                                            </p:tgtEl>
                                          </p:cBhvr>
                                        </p:animEffect>
                                      </p:childTnLst>
                                    </p:cTn>
                                  </p:par>
                                  <p:par>
                                    <p:cTn id="358" presetID="53" presetClass="entr" presetSubtype="16" fill="hold" nodeType="withEffect">
                                      <p:stCondLst>
                                        <p:cond delay="0"/>
                                      </p:stCondLst>
                                      <p:childTnLst>
                                        <p:set>
                                          <p:cBhvr>
                                            <p:cTn id="359" dur="1" fill="hold">
                                              <p:stCondLst>
                                                <p:cond delay="0"/>
                                              </p:stCondLst>
                                            </p:cTn>
                                            <p:tgtEl>
                                              <p:spTgt spid="146"/>
                                            </p:tgtEl>
                                            <p:attrNameLst>
                                              <p:attrName>style.visibility</p:attrName>
                                            </p:attrNameLst>
                                          </p:cBhvr>
                                          <p:to>
                                            <p:strVal val="visible"/>
                                          </p:to>
                                        </p:set>
                                        <p:anim calcmode="lin" valueType="num">
                                          <p:cBhvr>
                                            <p:cTn id="360" dur="500" fill="hold"/>
                                            <p:tgtEl>
                                              <p:spTgt spid="146"/>
                                            </p:tgtEl>
                                            <p:attrNameLst>
                                              <p:attrName>ppt_w</p:attrName>
                                            </p:attrNameLst>
                                          </p:cBhvr>
                                          <p:tavLst>
                                            <p:tav tm="0">
                                              <p:val>
                                                <p:fltVal val="0"/>
                                              </p:val>
                                            </p:tav>
                                            <p:tav tm="100000">
                                              <p:val>
                                                <p:strVal val="#ppt_w"/>
                                              </p:val>
                                            </p:tav>
                                          </p:tavLst>
                                        </p:anim>
                                        <p:anim calcmode="lin" valueType="num">
                                          <p:cBhvr>
                                            <p:cTn id="361" dur="500" fill="hold"/>
                                            <p:tgtEl>
                                              <p:spTgt spid="146"/>
                                            </p:tgtEl>
                                            <p:attrNameLst>
                                              <p:attrName>ppt_h</p:attrName>
                                            </p:attrNameLst>
                                          </p:cBhvr>
                                          <p:tavLst>
                                            <p:tav tm="0">
                                              <p:val>
                                                <p:fltVal val="0"/>
                                              </p:val>
                                            </p:tav>
                                            <p:tav tm="100000">
                                              <p:val>
                                                <p:strVal val="#ppt_h"/>
                                              </p:val>
                                            </p:tav>
                                          </p:tavLst>
                                        </p:anim>
                                        <p:animEffect transition="in" filter="fade">
                                          <p:cBhvr>
                                            <p:cTn id="362" dur="500"/>
                                            <p:tgtEl>
                                              <p:spTgt spid="146"/>
                                            </p:tgtEl>
                                          </p:cBhvr>
                                        </p:animEffect>
                                      </p:childTnLst>
                                    </p:cTn>
                                  </p:par>
                                  <p:par>
                                    <p:cTn id="363" presetID="42" presetClass="path" presetSubtype="0" fill="hold" nodeType="withEffect" p14:presetBounceEnd="36000">
                                      <p:stCondLst>
                                        <p:cond delay="0"/>
                                      </p:stCondLst>
                                      <p:childTnLst>
                                        <p:animMotion origin="layout" path="M -2.77778E-7 -1.60494E-6 L 0.16788 0.62624 " pathEditMode="relative" rAng="0" ptsTypes="AA" p14:bounceEnd="36000">
                                          <p:cBhvr>
                                            <p:cTn id="364" dur="500" spd="-100000" fill="hold"/>
                                            <p:tgtEl>
                                              <p:spTgt spid="149"/>
                                            </p:tgtEl>
                                            <p:attrNameLst>
                                              <p:attrName>ppt_x</p:attrName>
                                              <p:attrName>ppt_y</p:attrName>
                                            </p:attrNameLst>
                                          </p:cBhvr>
                                          <p:rCtr x="8385" y="31296"/>
                                        </p:animMotion>
                                      </p:childTnLst>
                                    </p:cTn>
                                  </p:par>
                                  <p:par>
                                    <p:cTn id="365" presetID="42" presetClass="path" presetSubtype="0" fill="hold" nodeType="withEffect" p14:presetBounceEnd="36000">
                                      <p:stCondLst>
                                        <p:cond delay="0"/>
                                      </p:stCondLst>
                                      <p:childTnLst>
                                        <p:animMotion origin="layout" path="M 1.38889E-6 -2.96296E-6 L -0.24583 0.48704 " pathEditMode="relative" rAng="0" ptsTypes="AA" p14:bounceEnd="36000">
                                          <p:cBhvr>
                                            <p:cTn id="366" dur="500" spd="-100000" fill="hold"/>
                                            <p:tgtEl>
                                              <p:spTgt spid="128"/>
                                            </p:tgtEl>
                                            <p:attrNameLst>
                                              <p:attrName>ppt_x</p:attrName>
                                              <p:attrName>ppt_y</p:attrName>
                                            </p:attrNameLst>
                                          </p:cBhvr>
                                          <p:rCtr x="-12292" y="24352"/>
                                        </p:animMotion>
                                      </p:childTnLst>
                                    </p:cTn>
                                  </p:par>
                                  <p:par>
                                    <p:cTn id="367" presetID="42" presetClass="path" presetSubtype="0" fill="hold" nodeType="withEffect" p14:presetBounceEnd="36000">
                                      <p:stCondLst>
                                        <p:cond delay="0"/>
                                      </p:stCondLst>
                                      <p:childTnLst>
                                        <p:animMotion origin="layout" path="M 3.88889E-6 3.20988E-6 L -0.13125 0.61296 " pathEditMode="relative" rAng="0" ptsTypes="AA" p14:bounceEnd="36000">
                                          <p:cBhvr>
                                            <p:cTn id="368" dur="500" spd="-100000" fill="hold"/>
                                            <p:tgtEl>
                                              <p:spTgt spid="131"/>
                                            </p:tgtEl>
                                            <p:attrNameLst>
                                              <p:attrName>ppt_x</p:attrName>
                                              <p:attrName>ppt_y</p:attrName>
                                            </p:attrNameLst>
                                          </p:cBhvr>
                                          <p:rCtr x="-6562" y="30648"/>
                                        </p:animMotion>
                                      </p:childTnLst>
                                    </p:cTn>
                                  </p:par>
                                  <p:par>
                                    <p:cTn id="369" presetID="42" presetClass="path" presetSubtype="0" fill="hold" nodeType="withEffect" p14:presetBounceEnd="36000">
                                      <p:stCondLst>
                                        <p:cond delay="0"/>
                                      </p:stCondLst>
                                      <p:childTnLst>
                                        <p:animMotion origin="layout" path="M 5E-6 4.32099E-6 L 0.27987 0.60648 " pathEditMode="relative" rAng="0" ptsTypes="AA" p14:bounceEnd="36000">
                                          <p:cBhvr>
                                            <p:cTn id="370" dur="500" spd="-100000" fill="hold"/>
                                            <p:tgtEl>
                                              <p:spTgt spid="134"/>
                                            </p:tgtEl>
                                            <p:attrNameLst>
                                              <p:attrName>ppt_x</p:attrName>
                                              <p:attrName>ppt_y</p:attrName>
                                            </p:attrNameLst>
                                          </p:cBhvr>
                                          <p:rCtr x="13993" y="30309"/>
                                        </p:animMotion>
                                      </p:childTnLst>
                                    </p:cTn>
                                  </p:par>
                                  <p:par>
                                    <p:cTn id="371" presetID="42" presetClass="path" presetSubtype="0" fill="hold" nodeType="withEffect" p14:presetBounceEnd="36000">
                                      <p:stCondLst>
                                        <p:cond delay="0"/>
                                      </p:stCondLst>
                                      <p:childTnLst>
                                        <p:animMotion origin="layout" path="M -3.61111E-6 -9.87654E-7 L 0.08091 0.58364 " pathEditMode="relative" rAng="0" ptsTypes="AA" p14:bounceEnd="36000">
                                          <p:cBhvr>
                                            <p:cTn id="372" dur="500" spd="-100000" fill="hold"/>
                                            <p:tgtEl>
                                              <p:spTgt spid="137"/>
                                            </p:tgtEl>
                                            <p:attrNameLst>
                                              <p:attrName>ppt_x</p:attrName>
                                              <p:attrName>ppt_y</p:attrName>
                                            </p:attrNameLst>
                                          </p:cBhvr>
                                          <p:rCtr x="4045" y="29167"/>
                                        </p:animMotion>
                                      </p:childTnLst>
                                    </p:cTn>
                                  </p:par>
                                  <p:par>
                                    <p:cTn id="373" presetID="42" presetClass="path" presetSubtype="0" fill="hold" nodeType="withEffect" p14:presetBounceEnd="36000">
                                      <p:stCondLst>
                                        <p:cond delay="0"/>
                                      </p:stCondLst>
                                      <p:childTnLst>
                                        <p:animMotion origin="layout" path="M -4.72222E-6 3.33333E-6 L 0.04619 0.57808 " pathEditMode="relative" rAng="0" ptsTypes="AA" p14:bounceEnd="36000">
                                          <p:cBhvr>
                                            <p:cTn id="374" dur="500" spd="-100000" fill="hold"/>
                                            <p:tgtEl>
                                              <p:spTgt spid="140"/>
                                            </p:tgtEl>
                                            <p:attrNameLst>
                                              <p:attrName>ppt_x</p:attrName>
                                              <p:attrName>ppt_y</p:attrName>
                                            </p:attrNameLst>
                                          </p:cBhvr>
                                          <p:rCtr x="2309" y="28889"/>
                                        </p:animMotion>
                                      </p:childTnLst>
                                    </p:cTn>
                                  </p:par>
                                  <p:par>
                                    <p:cTn id="375" presetID="42" presetClass="path" presetSubtype="0" fill="hold" nodeType="withEffect" p14:presetBounceEnd="36000">
                                      <p:stCondLst>
                                        <p:cond delay="0"/>
                                      </p:stCondLst>
                                      <p:childTnLst>
                                        <p:animMotion origin="layout" path="M 2.5E-6 -1.11111E-6 L -0.05191 0.61512 " pathEditMode="relative" rAng="0" ptsTypes="AA" p14:bounceEnd="36000">
                                          <p:cBhvr>
                                            <p:cTn id="376" dur="500" spd="-100000" fill="hold"/>
                                            <p:tgtEl>
                                              <p:spTgt spid="152"/>
                                            </p:tgtEl>
                                            <p:attrNameLst>
                                              <p:attrName>ppt_x</p:attrName>
                                              <p:attrName>ppt_y</p:attrName>
                                            </p:attrNameLst>
                                          </p:cBhvr>
                                          <p:rCtr x="-2604" y="30741"/>
                                        </p:animMotion>
                                      </p:childTnLst>
                                    </p:cTn>
                                  </p:par>
                                  <p:par>
                                    <p:cTn id="377" presetID="42" presetClass="path" presetSubtype="0" fill="hold" nodeType="withEffect" p14:presetBounceEnd="36000">
                                      <p:stCondLst>
                                        <p:cond delay="0"/>
                                      </p:stCondLst>
                                      <p:childTnLst>
                                        <p:animMotion origin="layout" path="M -3.88889E-6 -3.7037E-6 L -0.1375 0.75 " pathEditMode="relative" rAng="0" ptsTypes="AA" p14:bounceEnd="36000">
                                          <p:cBhvr>
                                            <p:cTn id="378" dur="500" spd="-100000" fill="hold"/>
                                            <p:tgtEl>
                                              <p:spTgt spid="155"/>
                                            </p:tgtEl>
                                            <p:attrNameLst>
                                              <p:attrName>ppt_x</p:attrName>
                                              <p:attrName>ppt_y</p:attrName>
                                            </p:attrNameLst>
                                          </p:cBhvr>
                                          <p:rCtr x="-6875" y="37500"/>
                                        </p:animMotion>
                                      </p:childTnLst>
                                    </p:cTn>
                                  </p:par>
                                  <p:par>
                                    <p:cTn id="379" presetID="42" presetClass="path" presetSubtype="0" fill="hold" nodeType="withEffect" p14:presetBounceEnd="36000">
                                      <p:stCondLst>
                                        <p:cond delay="0"/>
                                      </p:stCondLst>
                                      <p:childTnLst>
                                        <p:animMotion origin="layout" path="M -4.44444E-6 -4.07407E-6 L 0.07709 0.69074 " pathEditMode="relative" rAng="0" ptsTypes="AA" p14:bounceEnd="36000">
                                          <p:cBhvr>
                                            <p:cTn id="380" dur="500" spd="-100000" fill="hold"/>
                                            <p:tgtEl>
                                              <p:spTgt spid="143"/>
                                            </p:tgtEl>
                                            <p:attrNameLst>
                                              <p:attrName>ppt_x</p:attrName>
                                              <p:attrName>ppt_y</p:attrName>
                                            </p:attrNameLst>
                                          </p:cBhvr>
                                          <p:rCtr x="3854" y="34537"/>
                                        </p:animMotion>
                                      </p:childTnLst>
                                    </p:cTn>
                                  </p:par>
                                  <p:par>
                                    <p:cTn id="381" presetID="42" presetClass="path" presetSubtype="0" fill="hold" nodeType="withEffect" p14:presetBounceEnd="36000">
                                      <p:stCondLst>
                                        <p:cond delay="0"/>
                                      </p:stCondLst>
                                      <p:childTnLst>
                                        <p:animMotion origin="layout" path="M 1.11111E-6 -6.17284E-7 L -0.16389 0.69012 " pathEditMode="relative" rAng="0" ptsTypes="AA" p14:bounceEnd="36000">
                                          <p:cBhvr>
                                            <p:cTn id="382" dur="500" spd="-100000" fill="hold"/>
                                            <p:tgtEl>
                                              <p:spTgt spid="146"/>
                                            </p:tgtEl>
                                            <p:attrNameLst>
                                              <p:attrName>ppt_x</p:attrName>
                                              <p:attrName>ppt_y</p:attrName>
                                            </p:attrNameLst>
                                          </p:cBhvr>
                                          <p:rCtr x="-8194" y="34506"/>
                                        </p:animMotion>
                                      </p:childTnLst>
                                    </p:cTn>
                                  </p:par>
                                </p:childTnLst>
                              </p:cTn>
                            </p:par>
                            <p:par>
                              <p:cTn id="383" fill="hold">
                                <p:stCondLst>
                                  <p:cond delay="4500"/>
                                </p:stCondLst>
                                <p:childTnLst>
                                  <p:par>
                                    <p:cTn id="384" presetID="42" presetClass="entr" presetSubtype="0" fill="hold" grpId="0" nodeType="afterEffect">
                                      <p:stCondLst>
                                        <p:cond delay="0"/>
                                      </p:stCondLst>
                                      <p:childTnLst>
                                        <p:set>
                                          <p:cBhvr>
                                            <p:cTn id="385" dur="1" fill="hold">
                                              <p:stCondLst>
                                                <p:cond delay="0"/>
                                              </p:stCondLst>
                                            </p:cTn>
                                            <p:tgtEl>
                                              <p:spTgt spid="127"/>
                                            </p:tgtEl>
                                            <p:attrNameLst>
                                              <p:attrName>style.visibility</p:attrName>
                                            </p:attrNameLst>
                                          </p:cBhvr>
                                          <p:to>
                                            <p:strVal val="visible"/>
                                          </p:to>
                                        </p:set>
                                        <p:animEffect transition="in" filter="fade">
                                          <p:cBhvr>
                                            <p:cTn id="386" dur="500"/>
                                            <p:tgtEl>
                                              <p:spTgt spid="127"/>
                                            </p:tgtEl>
                                          </p:cBhvr>
                                        </p:animEffect>
                                        <p:anim calcmode="lin" valueType="num">
                                          <p:cBhvr>
                                            <p:cTn id="387" dur="500" fill="hold"/>
                                            <p:tgtEl>
                                              <p:spTgt spid="127"/>
                                            </p:tgtEl>
                                            <p:attrNameLst>
                                              <p:attrName>ppt_x</p:attrName>
                                            </p:attrNameLst>
                                          </p:cBhvr>
                                          <p:tavLst>
                                            <p:tav tm="0">
                                              <p:val>
                                                <p:strVal val="#ppt_x"/>
                                              </p:val>
                                            </p:tav>
                                            <p:tav tm="100000">
                                              <p:val>
                                                <p:strVal val="#ppt_x"/>
                                              </p:val>
                                            </p:tav>
                                          </p:tavLst>
                                        </p:anim>
                                        <p:anim calcmode="lin" valueType="num">
                                          <p:cBhvr>
                                            <p:cTn id="388" dur="500" fill="hold"/>
                                            <p:tgtEl>
                                              <p:spTgt spid="127"/>
                                            </p:tgtEl>
                                            <p:attrNameLst>
                                              <p:attrName>ppt_y</p:attrName>
                                            </p:attrNameLst>
                                          </p:cBhvr>
                                          <p:tavLst>
                                            <p:tav tm="0">
                                              <p:val>
                                                <p:strVal val="#ppt_y+.1"/>
                                              </p:val>
                                            </p:tav>
                                            <p:tav tm="100000">
                                              <p:val>
                                                <p:strVal val="#ppt_y"/>
                                              </p:val>
                                            </p:tav>
                                          </p:tavLst>
                                        </p:anim>
                                      </p:childTnLst>
                                    </p:cTn>
                                  </p:par>
                                </p:childTnLst>
                              </p:cTn>
                            </p:par>
                            <p:par>
                              <p:cTn id="389" fill="hold">
                                <p:stCondLst>
                                  <p:cond delay="5000"/>
                                </p:stCondLst>
                                <p:childTnLst>
                                  <p:par>
                                    <p:cTn id="390" presetID="16" presetClass="entr" presetSubtype="26" fill="hold" grpId="0" nodeType="afterEffect">
                                      <p:stCondLst>
                                        <p:cond delay="0"/>
                                      </p:stCondLst>
                                      <p:childTnLst>
                                        <p:set>
                                          <p:cBhvr>
                                            <p:cTn id="391" dur="1" fill="hold">
                                              <p:stCondLst>
                                                <p:cond delay="0"/>
                                              </p:stCondLst>
                                            </p:cTn>
                                            <p:tgtEl>
                                              <p:spTgt spid="159"/>
                                            </p:tgtEl>
                                            <p:attrNameLst>
                                              <p:attrName>style.visibility</p:attrName>
                                            </p:attrNameLst>
                                          </p:cBhvr>
                                          <p:to>
                                            <p:strVal val="visible"/>
                                          </p:to>
                                        </p:set>
                                        <p:animEffect transition="in" filter="barn(inHorizontal)">
                                          <p:cBhvr>
                                            <p:cTn id="392" dur="500"/>
                                            <p:tgtEl>
                                              <p:spTgt spid="159"/>
                                            </p:tgtEl>
                                          </p:cBhvr>
                                        </p:animEffect>
                                      </p:childTnLst>
                                    </p:cTn>
                                  </p:par>
                                  <p:par>
                                    <p:cTn id="393" presetID="16" presetClass="entr" presetSubtype="26" fill="hold" grpId="0" nodeType="withEffect">
                                      <p:stCondLst>
                                        <p:cond delay="0"/>
                                      </p:stCondLst>
                                      <p:childTnLst>
                                        <p:set>
                                          <p:cBhvr>
                                            <p:cTn id="394" dur="1" fill="hold">
                                              <p:stCondLst>
                                                <p:cond delay="0"/>
                                              </p:stCondLst>
                                            </p:cTn>
                                            <p:tgtEl>
                                              <p:spTgt spid="160"/>
                                            </p:tgtEl>
                                            <p:attrNameLst>
                                              <p:attrName>style.visibility</p:attrName>
                                            </p:attrNameLst>
                                          </p:cBhvr>
                                          <p:to>
                                            <p:strVal val="visible"/>
                                          </p:to>
                                        </p:set>
                                        <p:animEffect transition="in" filter="barn(inHorizontal)">
                                          <p:cBhvr>
                                            <p:cTn id="395" dur="500"/>
                                            <p:tgtEl>
                                              <p:spTgt spid="160"/>
                                            </p:tgtEl>
                                          </p:cBhvr>
                                        </p:animEffect>
                                      </p:childTnLst>
                                    </p:cTn>
                                  </p:par>
                                </p:childTnLst>
                              </p:cTn>
                            </p:par>
                            <p:par>
                              <p:cTn id="396" fill="hold">
                                <p:stCondLst>
                                  <p:cond delay="5500"/>
                                </p:stCondLst>
                                <p:childTnLst>
                                  <p:par>
                                    <p:cTn id="397" presetID="22" presetClass="entr" presetSubtype="8" fill="hold" grpId="0" nodeType="afterEffect">
                                      <p:stCondLst>
                                        <p:cond delay="0"/>
                                      </p:stCondLst>
                                      <p:iterate type="lt">
                                        <p:tmPct val="30000"/>
                                      </p:iterate>
                                      <p:childTnLst>
                                        <p:set>
                                          <p:cBhvr>
                                            <p:cTn id="398" dur="1" fill="hold">
                                              <p:stCondLst>
                                                <p:cond delay="0"/>
                                              </p:stCondLst>
                                            </p:cTn>
                                            <p:tgtEl>
                                              <p:spTgt spid="158"/>
                                            </p:tgtEl>
                                            <p:attrNameLst>
                                              <p:attrName>style.visibility</p:attrName>
                                            </p:attrNameLst>
                                          </p:cBhvr>
                                          <p:to>
                                            <p:strVal val="visible"/>
                                          </p:to>
                                        </p:set>
                                        <p:animEffect transition="in" filter="wipe(left)">
                                          <p:cBhvr>
                                            <p:cTn id="399" dur="50"/>
                                            <p:tgtEl>
                                              <p:spTgt spid="158"/>
                                            </p:tgtEl>
                                          </p:cBhvr>
                                        </p:animEffect>
                                      </p:childTnLst>
                                    </p:cTn>
                                  </p:par>
                                  <p:par>
                                    <p:cTn id="400" presetID="36" presetClass="emph" presetSubtype="0" fill="hold" grpId="1" nodeType="withEffect">
                                      <p:stCondLst>
                                        <p:cond delay="0"/>
                                      </p:stCondLst>
                                      <p:iterate type="lt">
                                        <p:tmPct val="30000"/>
                                      </p:iterate>
                                      <p:childTnLst>
                                        <p:animScale>
                                          <p:cBhvr>
                                            <p:cTn id="401" dur="25" autoRev="1" fill="hold">
                                              <p:stCondLst>
                                                <p:cond delay="0"/>
                                              </p:stCondLst>
                                            </p:cTn>
                                            <p:tgtEl>
                                              <p:spTgt spid="158"/>
                                            </p:tgtEl>
                                          </p:cBhvr>
                                          <p:to x="80000" y="100000"/>
                                        </p:animScale>
                                        <p:anim by="(#ppt_w*0.10)" calcmode="lin" valueType="num">
                                          <p:cBhvr>
                                            <p:cTn id="402" dur="25" autoRev="1" fill="hold">
                                              <p:stCondLst>
                                                <p:cond delay="0"/>
                                              </p:stCondLst>
                                            </p:cTn>
                                            <p:tgtEl>
                                              <p:spTgt spid="158"/>
                                            </p:tgtEl>
                                            <p:attrNameLst>
                                              <p:attrName>ppt_x</p:attrName>
                                            </p:attrNameLst>
                                          </p:cBhvr>
                                        </p:anim>
                                        <p:anim by="(-#ppt_w*0.10)" calcmode="lin" valueType="num">
                                          <p:cBhvr>
                                            <p:cTn id="403" dur="25" autoRev="1" fill="hold">
                                              <p:stCondLst>
                                                <p:cond delay="0"/>
                                              </p:stCondLst>
                                            </p:cTn>
                                            <p:tgtEl>
                                              <p:spTgt spid="158"/>
                                            </p:tgtEl>
                                            <p:attrNameLst>
                                              <p:attrName>ppt_y</p:attrName>
                                            </p:attrNameLst>
                                          </p:cBhvr>
                                        </p:anim>
                                        <p:animRot by="-480000">
                                          <p:cBhvr>
                                            <p:cTn id="404" dur="25" autoRev="1" fill="hold">
                                              <p:stCondLst>
                                                <p:cond delay="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59" grpId="0"/>
          <p:bldP spid="87" grpId="0"/>
          <p:bldP spid="127" grpId="0"/>
          <p:bldP spid="158" grpId="0"/>
          <p:bldP spid="158" grpId="1"/>
          <p:bldP spid="159" grpId="0" animBg="1"/>
          <p:bldP spid="16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42" presetClass="path" presetSubtype="0" fill="hold" nodeType="withEffect">
                                      <p:stCondLst>
                                        <p:cond delay="0"/>
                                      </p:stCondLst>
                                      <p:childTnLst>
                                        <p:animMotion origin="layout" path="M -2.77778E-7 -1.60494E-6 L 0.16788 0.62624 " pathEditMode="relative" rAng="0" ptsTypes="AA">
                                          <p:cBhvr>
                                            <p:cTn id="56" dur="500" spd="-100000" fill="hold"/>
                                            <p:tgtEl>
                                              <p:spTgt spid="4"/>
                                            </p:tgtEl>
                                            <p:attrNameLst>
                                              <p:attrName>ppt_x</p:attrName>
                                              <p:attrName>ppt_y</p:attrName>
                                            </p:attrNameLst>
                                          </p:cBhvr>
                                          <p:rCtr x="8385" y="31296"/>
                                        </p:animMotion>
                                      </p:childTnLst>
                                    </p:cTn>
                                  </p:par>
                                  <p:par>
                                    <p:cTn id="57" presetID="42" presetClass="path" presetSubtype="0" fill="hold" nodeType="withEffect">
                                      <p:stCondLst>
                                        <p:cond delay="0"/>
                                      </p:stCondLst>
                                      <p:childTnLst>
                                        <p:animMotion origin="layout" path="M 1.38889E-6 -2.96296E-6 L -0.24583 0.48704 " pathEditMode="relative" rAng="0" ptsTypes="AA">
                                          <p:cBhvr>
                                            <p:cTn id="58" dur="500" spd="-100000" fill="hold"/>
                                            <p:tgtEl>
                                              <p:spTgt spid="7"/>
                                            </p:tgtEl>
                                            <p:attrNameLst>
                                              <p:attrName>ppt_x</p:attrName>
                                              <p:attrName>ppt_y</p:attrName>
                                            </p:attrNameLst>
                                          </p:cBhvr>
                                          <p:rCtr x="-12292" y="24352"/>
                                        </p:animMotion>
                                      </p:childTnLst>
                                    </p:cTn>
                                  </p:par>
                                  <p:par>
                                    <p:cTn id="59" presetID="42" presetClass="path" presetSubtype="0" fill="hold" nodeType="withEffect">
                                      <p:stCondLst>
                                        <p:cond delay="0"/>
                                      </p:stCondLst>
                                      <p:childTnLst>
                                        <p:animMotion origin="layout" path="M 3.88889E-6 3.20988E-6 L -0.13125 0.61296 " pathEditMode="relative" rAng="0" ptsTypes="AA">
                                          <p:cBhvr>
                                            <p:cTn id="60" dur="500" spd="-100000" fill="hold"/>
                                            <p:tgtEl>
                                              <p:spTgt spid="10"/>
                                            </p:tgtEl>
                                            <p:attrNameLst>
                                              <p:attrName>ppt_x</p:attrName>
                                              <p:attrName>ppt_y</p:attrName>
                                            </p:attrNameLst>
                                          </p:cBhvr>
                                          <p:rCtr x="-6562" y="30648"/>
                                        </p:animMotion>
                                      </p:childTnLst>
                                    </p:cTn>
                                  </p:par>
                                  <p:par>
                                    <p:cTn id="61" presetID="42" presetClass="path" presetSubtype="0" fill="hold" nodeType="withEffect">
                                      <p:stCondLst>
                                        <p:cond delay="0"/>
                                      </p:stCondLst>
                                      <p:childTnLst>
                                        <p:animMotion origin="layout" path="M 5E-6 4.32099E-6 L 0.27987 0.60648 " pathEditMode="relative" rAng="0" ptsTypes="AA">
                                          <p:cBhvr>
                                            <p:cTn id="62" dur="500" spd="-100000" fill="hold"/>
                                            <p:tgtEl>
                                              <p:spTgt spid="13"/>
                                            </p:tgtEl>
                                            <p:attrNameLst>
                                              <p:attrName>ppt_x</p:attrName>
                                              <p:attrName>ppt_y</p:attrName>
                                            </p:attrNameLst>
                                          </p:cBhvr>
                                          <p:rCtr x="13993" y="30309"/>
                                        </p:animMotion>
                                      </p:childTnLst>
                                    </p:cTn>
                                  </p:par>
                                  <p:par>
                                    <p:cTn id="63" presetID="42" presetClass="path" presetSubtype="0" fill="hold" nodeType="withEffect">
                                      <p:stCondLst>
                                        <p:cond delay="0"/>
                                      </p:stCondLst>
                                      <p:childTnLst>
                                        <p:animMotion origin="layout" path="M -3.61111E-6 -9.87654E-7 L 0.08091 0.58364 " pathEditMode="relative" rAng="0" ptsTypes="AA">
                                          <p:cBhvr>
                                            <p:cTn id="64" dur="500" spd="-100000" fill="hold"/>
                                            <p:tgtEl>
                                              <p:spTgt spid="16"/>
                                            </p:tgtEl>
                                            <p:attrNameLst>
                                              <p:attrName>ppt_x</p:attrName>
                                              <p:attrName>ppt_y</p:attrName>
                                            </p:attrNameLst>
                                          </p:cBhvr>
                                          <p:rCtr x="4045" y="29167"/>
                                        </p:animMotion>
                                      </p:childTnLst>
                                    </p:cTn>
                                  </p:par>
                                  <p:par>
                                    <p:cTn id="65" presetID="42" presetClass="path" presetSubtype="0" fill="hold" nodeType="withEffect">
                                      <p:stCondLst>
                                        <p:cond delay="0"/>
                                      </p:stCondLst>
                                      <p:childTnLst>
                                        <p:animMotion origin="layout" path="M -4.72222E-6 3.33333E-6 L 0.04619 0.57808 " pathEditMode="relative" rAng="0" ptsTypes="AA">
                                          <p:cBhvr>
                                            <p:cTn id="66" dur="500" spd="-100000" fill="hold"/>
                                            <p:tgtEl>
                                              <p:spTgt spid="19"/>
                                            </p:tgtEl>
                                            <p:attrNameLst>
                                              <p:attrName>ppt_x</p:attrName>
                                              <p:attrName>ppt_y</p:attrName>
                                            </p:attrNameLst>
                                          </p:cBhvr>
                                          <p:rCtr x="2309" y="28889"/>
                                        </p:animMotion>
                                      </p:childTnLst>
                                    </p:cTn>
                                  </p:par>
                                  <p:par>
                                    <p:cTn id="67" presetID="42" presetClass="path" presetSubtype="0" fill="hold" nodeType="withEffect">
                                      <p:stCondLst>
                                        <p:cond delay="0"/>
                                      </p:stCondLst>
                                      <p:childTnLst>
                                        <p:animMotion origin="layout" path="M 2.5E-6 -1.11111E-6 L -0.05191 0.61512 " pathEditMode="relative" rAng="0" ptsTypes="AA">
                                          <p:cBhvr>
                                            <p:cTn id="68" dur="500" spd="-100000" fill="hold"/>
                                            <p:tgtEl>
                                              <p:spTgt spid="22"/>
                                            </p:tgtEl>
                                            <p:attrNameLst>
                                              <p:attrName>ppt_x</p:attrName>
                                              <p:attrName>ppt_y</p:attrName>
                                            </p:attrNameLst>
                                          </p:cBhvr>
                                          <p:rCtr x="-2604" y="30741"/>
                                        </p:animMotion>
                                      </p:childTnLst>
                                    </p:cTn>
                                  </p:par>
                                  <p:par>
                                    <p:cTn id="69" presetID="42" presetClass="path" presetSubtype="0" fill="hold" nodeType="withEffect">
                                      <p:stCondLst>
                                        <p:cond delay="0"/>
                                      </p:stCondLst>
                                      <p:childTnLst>
                                        <p:animMotion origin="layout" path="M -3.88889E-6 -3.7037E-6 L -0.1375 0.75 " pathEditMode="relative" rAng="0" ptsTypes="AA">
                                          <p:cBhvr>
                                            <p:cTn id="70" dur="500" spd="-100000" fill="hold"/>
                                            <p:tgtEl>
                                              <p:spTgt spid="25"/>
                                            </p:tgtEl>
                                            <p:attrNameLst>
                                              <p:attrName>ppt_x</p:attrName>
                                              <p:attrName>ppt_y</p:attrName>
                                            </p:attrNameLst>
                                          </p:cBhvr>
                                          <p:rCtr x="-6875" y="37500"/>
                                        </p:animMotion>
                                      </p:childTnLst>
                                    </p:cTn>
                                  </p:par>
                                  <p:par>
                                    <p:cTn id="71" presetID="42" presetClass="path" presetSubtype="0" fill="hold" nodeType="withEffect">
                                      <p:stCondLst>
                                        <p:cond delay="0"/>
                                      </p:stCondLst>
                                      <p:childTnLst>
                                        <p:animMotion origin="layout" path="M -4.44444E-6 -4.07407E-6 L 0.07709 0.69074 " pathEditMode="relative" rAng="0" ptsTypes="AA">
                                          <p:cBhvr>
                                            <p:cTn id="72" dur="500" spd="-100000" fill="hold"/>
                                            <p:tgtEl>
                                              <p:spTgt spid="28"/>
                                            </p:tgtEl>
                                            <p:attrNameLst>
                                              <p:attrName>ppt_x</p:attrName>
                                              <p:attrName>ppt_y</p:attrName>
                                            </p:attrNameLst>
                                          </p:cBhvr>
                                          <p:rCtr x="3854" y="34537"/>
                                        </p:animMotion>
                                      </p:childTnLst>
                                    </p:cTn>
                                  </p:par>
                                  <p:par>
                                    <p:cTn id="73" presetID="42" presetClass="path" presetSubtype="0" fill="hold" nodeType="withEffect">
                                      <p:stCondLst>
                                        <p:cond delay="0"/>
                                      </p:stCondLst>
                                      <p:childTnLst>
                                        <p:animMotion origin="layout" path="M 1.11111E-6 -6.17284E-7 L -0.16389 0.69012 " pathEditMode="relative" rAng="0" ptsTypes="AA">
                                          <p:cBhvr>
                                            <p:cTn id="74" dur="500" spd="-100000" fill="hold"/>
                                            <p:tgtEl>
                                              <p:spTgt spid="31"/>
                                            </p:tgtEl>
                                            <p:attrNameLst>
                                              <p:attrName>ppt_x</p:attrName>
                                              <p:attrName>ppt_y</p:attrName>
                                            </p:attrNameLst>
                                          </p:cBhvr>
                                          <p:rCtr x="-8194" y="34506"/>
                                        </p:animMotion>
                                      </p:childTnLst>
                                    </p:cTn>
                                  </p:par>
                                </p:childTnLst>
                              </p:cTn>
                            </p:par>
                            <p:par>
                              <p:cTn id="75" fill="hold">
                                <p:stCondLst>
                                  <p:cond delay="500"/>
                                </p:stCondLst>
                                <p:childTnLst>
                                  <p:par>
                                    <p:cTn id="76" presetID="42" presetClass="entr" presetSubtype="0"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anim calcmode="lin" valueType="num">
                                          <p:cBhvr>
                                            <p:cTn id="79" dur="500" fill="hold"/>
                                            <p:tgtEl>
                                              <p:spTgt spid="3"/>
                                            </p:tgtEl>
                                            <p:attrNameLst>
                                              <p:attrName>ppt_x</p:attrName>
                                            </p:attrNameLst>
                                          </p:cBhvr>
                                          <p:tavLst>
                                            <p:tav tm="0">
                                              <p:val>
                                                <p:strVal val="#ppt_x"/>
                                              </p:val>
                                            </p:tav>
                                            <p:tav tm="100000">
                                              <p:val>
                                                <p:strVal val="#ppt_x"/>
                                              </p:val>
                                            </p:tav>
                                          </p:tavLst>
                                        </p:anim>
                                        <p:anim calcmode="lin" valueType="num">
                                          <p:cBhvr>
                                            <p:cTn id="80" dur="500" fill="hold"/>
                                            <p:tgtEl>
                                              <p:spTgt spid="3"/>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53" presetClass="entr" presetSubtype="16"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par>
                                    <p:cTn id="87" presetID="53" presetClass="entr" presetSubtype="16"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par>
                                    <p:cTn id="97" presetID="53" presetClass="entr" presetSubtype="16"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par>
                                    <p:cTn id="102" presetID="53" presetClass="entr" presetSubtype="16" fill="hold" nodeType="withEffect">
                                      <p:stCondLst>
                                        <p:cond delay="0"/>
                                      </p:stCondLs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par>
                                    <p:cTn id="107" presetID="53" presetClass="entr" presetSubtype="16"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par>
                                    <p:cTn id="112" presetID="53" presetClass="entr" presetSubtype="16" fill="hold" nodeType="with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par>
                                    <p:cTn id="117" presetID="53" presetClass="entr" presetSubtype="16" fill="hold" nodeType="withEffect">
                                      <p:stCondLst>
                                        <p:cond delay="0"/>
                                      </p:stCondLst>
                                      <p:childTnLst>
                                        <p:set>
                                          <p:cBhvr>
                                            <p:cTn id="118" dur="1" fill="hold">
                                              <p:stCondLst>
                                                <p:cond delay="0"/>
                                              </p:stCondLst>
                                            </p:cTn>
                                            <p:tgtEl>
                                              <p:spTgt spid="115"/>
                                            </p:tgtEl>
                                            <p:attrNameLst>
                                              <p:attrName>style.visibility</p:attrName>
                                            </p:attrNameLst>
                                          </p:cBhvr>
                                          <p:to>
                                            <p:strVal val="visible"/>
                                          </p:to>
                                        </p:set>
                                        <p:anim calcmode="lin" valueType="num">
                                          <p:cBhvr>
                                            <p:cTn id="119" dur="500" fill="hold"/>
                                            <p:tgtEl>
                                              <p:spTgt spid="115"/>
                                            </p:tgtEl>
                                            <p:attrNameLst>
                                              <p:attrName>ppt_w</p:attrName>
                                            </p:attrNameLst>
                                          </p:cBhvr>
                                          <p:tavLst>
                                            <p:tav tm="0">
                                              <p:val>
                                                <p:fltVal val="0"/>
                                              </p:val>
                                            </p:tav>
                                            <p:tav tm="100000">
                                              <p:val>
                                                <p:strVal val="#ppt_w"/>
                                              </p:val>
                                            </p:tav>
                                          </p:tavLst>
                                        </p:anim>
                                        <p:anim calcmode="lin" valueType="num">
                                          <p:cBhvr>
                                            <p:cTn id="120" dur="500" fill="hold"/>
                                            <p:tgtEl>
                                              <p:spTgt spid="115"/>
                                            </p:tgtEl>
                                            <p:attrNameLst>
                                              <p:attrName>ppt_h</p:attrName>
                                            </p:attrNameLst>
                                          </p:cBhvr>
                                          <p:tavLst>
                                            <p:tav tm="0">
                                              <p:val>
                                                <p:fltVal val="0"/>
                                              </p:val>
                                            </p:tav>
                                            <p:tav tm="100000">
                                              <p:val>
                                                <p:strVal val="#ppt_h"/>
                                              </p:val>
                                            </p:tav>
                                          </p:tavLst>
                                        </p:anim>
                                        <p:animEffect transition="in" filter="fade">
                                          <p:cBhvr>
                                            <p:cTn id="121" dur="500"/>
                                            <p:tgtEl>
                                              <p:spTgt spid="115"/>
                                            </p:tgtEl>
                                          </p:cBhvr>
                                        </p:animEffect>
                                      </p:childTnLst>
                                    </p:cTn>
                                  </p:par>
                                  <p:par>
                                    <p:cTn id="122" presetID="53" presetClass="entr" presetSubtype="16"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 calcmode="lin" valueType="num">
                                          <p:cBhvr>
                                            <p:cTn id="124" dur="500" fill="hold"/>
                                            <p:tgtEl>
                                              <p:spTgt spid="53"/>
                                            </p:tgtEl>
                                            <p:attrNameLst>
                                              <p:attrName>ppt_w</p:attrName>
                                            </p:attrNameLst>
                                          </p:cBhvr>
                                          <p:tavLst>
                                            <p:tav tm="0">
                                              <p:val>
                                                <p:fltVal val="0"/>
                                              </p:val>
                                            </p:tav>
                                            <p:tav tm="100000">
                                              <p:val>
                                                <p:strVal val="#ppt_w"/>
                                              </p:val>
                                            </p:tav>
                                          </p:tavLst>
                                        </p:anim>
                                        <p:anim calcmode="lin" valueType="num">
                                          <p:cBhvr>
                                            <p:cTn id="125" dur="500" fill="hold"/>
                                            <p:tgtEl>
                                              <p:spTgt spid="53"/>
                                            </p:tgtEl>
                                            <p:attrNameLst>
                                              <p:attrName>ppt_h</p:attrName>
                                            </p:attrNameLst>
                                          </p:cBhvr>
                                          <p:tavLst>
                                            <p:tav tm="0">
                                              <p:val>
                                                <p:fltVal val="0"/>
                                              </p:val>
                                            </p:tav>
                                            <p:tav tm="100000">
                                              <p:val>
                                                <p:strVal val="#ppt_h"/>
                                              </p:val>
                                            </p:tav>
                                          </p:tavLst>
                                        </p:anim>
                                        <p:animEffect transition="in" filter="fade">
                                          <p:cBhvr>
                                            <p:cTn id="126" dur="500"/>
                                            <p:tgtEl>
                                              <p:spTgt spid="53"/>
                                            </p:tgtEl>
                                          </p:cBhvr>
                                        </p:animEffect>
                                      </p:childTnLst>
                                    </p:cTn>
                                  </p:par>
                                  <p:par>
                                    <p:cTn id="127" presetID="53" presetClass="entr" presetSubtype="16"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anim calcmode="lin" valueType="num">
                                          <p:cBhvr>
                                            <p:cTn id="129" dur="500" fill="hold"/>
                                            <p:tgtEl>
                                              <p:spTgt spid="56"/>
                                            </p:tgtEl>
                                            <p:attrNameLst>
                                              <p:attrName>ppt_w</p:attrName>
                                            </p:attrNameLst>
                                          </p:cBhvr>
                                          <p:tavLst>
                                            <p:tav tm="0">
                                              <p:val>
                                                <p:fltVal val="0"/>
                                              </p:val>
                                            </p:tav>
                                            <p:tav tm="100000">
                                              <p:val>
                                                <p:strVal val="#ppt_w"/>
                                              </p:val>
                                            </p:tav>
                                          </p:tavLst>
                                        </p:anim>
                                        <p:anim calcmode="lin" valueType="num">
                                          <p:cBhvr>
                                            <p:cTn id="130" dur="500" fill="hold"/>
                                            <p:tgtEl>
                                              <p:spTgt spid="56"/>
                                            </p:tgtEl>
                                            <p:attrNameLst>
                                              <p:attrName>ppt_h</p:attrName>
                                            </p:attrNameLst>
                                          </p:cBhvr>
                                          <p:tavLst>
                                            <p:tav tm="0">
                                              <p:val>
                                                <p:fltVal val="0"/>
                                              </p:val>
                                            </p:tav>
                                            <p:tav tm="100000">
                                              <p:val>
                                                <p:strVal val="#ppt_h"/>
                                              </p:val>
                                            </p:tav>
                                          </p:tavLst>
                                        </p:anim>
                                        <p:animEffect transition="in" filter="fade">
                                          <p:cBhvr>
                                            <p:cTn id="131" dur="500"/>
                                            <p:tgtEl>
                                              <p:spTgt spid="56"/>
                                            </p:tgtEl>
                                          </p:cBhvr>
                                        </p:animEffect>
                                      </p:childTnLst>
                                    </p:cTn>
                                  </p:par>
                                  <p:par>
                                    <p:cTn id="132" presetID="42" presetClass="path" presetSubtype="0" fill="hold" nodeType="withEffect">
                                      <p:stCondLst>
                                        <p:cond delay="0"/>
                                      </p:stCondLst>
                                      <p:childTnLst>
                                        <p:animMotion origin="layout" path="M -2.77778E-7 -1.60494E-6 L 0.16788 0.62624 " pathEditMode="relative" rAng="0" ptsTypes="AA">
                                          <p:cBhvr>
                                            <p:cTn id="133" dur="500" spd="-100000" fill="hold"/>
                                            <p:tgtEl>
                                              <p:spTgt spid="35"/>
                                            </p:tgtEl>
                                            <p:attrNameLst>
                                              <p:attrName>ppt_x</p:attrName>
                                              <p:attrName>ppt_y</p:attrName>
                                            </p:attrNameLst>
                                          </p:cBhvr>
                                          <p:rCtr x="8385" y="31296"/>
                                        </p:animMotion>
                                      </p:childTnLst>
                                    </p:cTn>
                                  </p:par>
                                  <p:par>
                                    <p:cTn id="134" presetID="42" presetClass="path" presetSubtype="0" fill="hold" nodeType="withEffect">
                                      <p:stCondLst>
                                        <p:cond delay="0"/>
                                      </p:stCondLst>
                                      <p:childTnLst>
                                        <p:animMotion origin="layout" path="M 1.38889E-6 -2.96296E-6 L -0.24583 0.48704 " pathEditMode="relative" rAng="0" ptsTypes="AA">
                                          <p:cBhvr>
                                            <p:cTn id="135" dur="500" spd="-100000" fill="hold"/>
                                            <p:tgtEl>
                                              <p:spTgt spid="38"/>
                                            </p:tgtEl>
                                            <p:attrNameLst>
                                              <p:attrName>ppt_x</p:attrName>
                                              <p:attrName>ppt_y</p:attrName>
                                            </p:attrNameLst>
                                          </p:cBhvr>
                                          <p:rCtr x="-12292" y="24352"/>
                                        </p:animMotion>
                                      </p:childTnLst>
                                    </p:cTn>
                                  </p:par>
                                  <p:par>
                                    <p:cTn id="136" presetID="42" presetClass="path" presetSubtype="0" fill="hold" nodeType="withEffect">
                                      <p:stCondLst>
                                        <p:cond delay="0"/>
                                      </p:stCondLst>
                                      <p:childTnLst>
                                        <p:animMotion origin="layout" path="M 3.88889E-6 3.20988E-6 L -0.13125 0.61296 " pathEditMode="relative" rAng="0" ptsTypes="AA">
                                          <p:cBhvr>
                                            <p:cTn id="137" dur="500" spd="-100000" fill="hold"/>
                                            <p:tgtEl>
                                              <p:spTgt spid="41"/>
                                            </p:tgtEl>
                                            <p:attrNameLst>
                                              <p:attrName>ppt_x</p:attrName>
                                              <p:attrName>ppt_y</p:attrName>
                                            </p:attrNameLst>
                                          </p:cBhvr>
                                          <p:rCtr x="-6562" y="30648"/>
                                        </p:animMotion>
                                      </p:childTnLst>
                                    </p:cTn>
                                  </p:par>
                                  <p:par>
                                    <p:cTn id="138" presetID="42" presetClass="path" presetSubtype="0" fill="hold" nodeType="withEffect">
                                      <p:stCondLst>
                                        <p:cond delay="0"/>
                                      </p:stCondLst>
                                      <p:childTnLst>
                                        <p:animMotion origin="layout" path="M 5E-6 4.32099E-6 L 0.27987 0.60648 " pathEditMode="relative" rAng="0" ptsTypes="AA">
                                          <p:cBhvr>
                                            <p:cTn id="139" dur="500" spd="-100000" fill="hold"/>
                                            <p:tgtEl>
                                              <p:spTgt spid="44"/>
                                            </p:tgtEl>
                                            <p:attrNameLst>
                                              <p:attrName>ppt_x</p:attrName>
                                              <p:attrName>ppt_y</p:attrName>
                                            </p:attrNameLst>
                                          </p:cBhvr>
                                          <p:rCtr x="13993" y="30309"/>
                                        </p:animMotion>
                                      </p:childTnLst>
                                    </p:cTn>
                                  </p:par>
                                  <p:par>
                                    <p:cTn id="140" presetID="42" presetClass="path" presetSubtype="0" fill="hold" nodeType="withEffect">
                                      <p:stCondLst>
                                        <p:cond delay="0"/>
                                      </p:stCondLst>
                                      <p:childTnLst>
                                        <p:animMotion origin="layout" path="M -3.61111E-6 -9.87654E-7 L 0.08091 0.58364 " pathEditMode="relative" rAng="0" ptsTypes="AA">
                                          <p:cBhvr>
                                            <p:cTn id="141" dur="500" spd="-100000" fill="hold"/>
                                            <p:tgtEl>
                                              <p:spTgt spid="112"/>
                                            </p:tgtEl>
                                            <p:attrNameLst>
                                              <p:attrName>ppt_x</p:attrName>
                                              <p:attrName>ppt_y</p:attrName>
                                            </p:attrNameLst>
                                          </p:cBhvr>
                                          <p:rCtr x="4045" y="29167"/>
                                        </p:animMotion>
                                      </p:childTnLst>
                                    </p:cTn>
                                  </p:par>
                                  <p:par>
                                    <p:cTn id="142" presetID="42" presetClass="path" presetSubtype="0" fill="hold" nodeType="withEffect">
                                      <p:stCondLst>
                                        <p:cond delay="0"/>
                                      </p:stCondLst>
                                      <p:childTnLst>
                                        <p:animMotion origin="layout" path="M -4.72222E-6 3.33333E-6 L 0.04619 0.57808 " pathEditMode="relative" rAng="0" ptsTypes="AA">
                                          <p:cBhvr>
                                            <p:cTn id="143" dur="500" spd="-100000" fill="hold"/>
                                            <p:tgtEl>
                                              <p:spTgt spid="47"/>
                                            </p:tgtEl>
                                            <p:attrNameLst>
                                              <p:attrName>ppt_x</p:attrName>
                                              <p:attrName>ppt_y</p:attrName>
                                            </p:attrNameLst>
                                          </p:cBhvr>
                                          <p:rCtr x="2309" y="28889"/>
                                        </p:animMotion>
                                      </p:childTnLst>
                                    </p:cTn>
                                  </p:par>
                                  <p:par>
                                    <p:cTn id="144" presetID="42" presetClass="path" presetSubtype="0" fill="hold" nodeType="withEffect">
                                      <p:stCondLst>
                                        <p:cond delay="0"/>
                                      </p:stCondLst>
                                      <p:childTnLst>
                                        <p:animMotion origin="layout" path="M 2.5E-6 -1.11111E-6 L -0.05191 0.61512 " pathEditMode="relative" rAng="0" ptsTypes="AA">
                                          <p:cBhvr>
                                            <p:cTn id="145" dur="500" spd="-100000" fill="hold"/>
                                            <p:tgtEl>
                                              <p:spTgt spid="50"/>
                                            </p:tgtEl>
                                            <p:attrNameLst>
                                              <p:attrName>ppt_x</p:attrName>
                                              <p:attrName>ppt_y</p:attrName>
                                            </p:attrNameLst>
                                          </p:cBhvr>
                                          <p:rCtr x="-2604" y="30741"/>
                                        </p:animMotion>
                                      </p:childTnLst>
                                    </p:cTn>
                                  </p:par>
                                  <p:par>
                                    <p:cTn id="146" presetID="42" presetClass="path" presetSubtype="0" fill="hold" nodeType="withEffect">
                                      <p:stCondLst>
                                        <p:cond delay="0"/>
                                      </p:stCondLst>
                                      <p:childTnLst>
                                        <p:animMotion origin="layout" path="M -3.88889E-6 -3.7037E-6 L -0.1375 0.75 " pathEditMode="relative" rAng="0" ptsTypes="AA">
                                          <p:cBhvr>
                                            <p:cTn id="147" dur="500" spd="-100000" fill="hold"/>
                                            <p:tgtEl>
                                              <p:spTgt spid="115"/>
                                            </p:tgtEl>
                                            <p:attrNameLst>
                                              <p:attrName>ppt_x</p:attrName>
                                              <p:attrName>ppt_y</p:attrName>
                                            </p:attrNameLst>
                                          </p:cBhvr>
                                          <p:rCtr x="-6875" y="37500"/>
                                        </p:animMotion>
                                      </p:childTnLst>
                                    </p:cTn>
                                  </p:par>
                                  <p:par>
                                    <p:cTn id="148" presetID="42" presetClass="path" presetSubtype="0" fill="hold" nodeType="withEffect">
                                      <p:stCondLst>
                                        <p:cond delay="0"/>
                                      </p:stCondLst>
                                      <p:childTnLst>
                                        <p:animMotion origin="layout" path="M -4.44444E-6 -4.07407E-6 L 0.07709 0.69074 " pathEditMode="relative" rAng="0" ptsTypes="AA">
                                          <p:cBhvr>
                                            <p:cTn id="149" dur="500" spd="-100000" fill="hold"/>
                                            <p:tgtEl>
                                              <p:spTgt spid="53"/>
                                            </p:tgtEl>
                                            <p:attrNameLst>
                                              <p:attrName>ppt_x</p:attrName>
                                              <p:attrName>ppt_y</p:attrName>
                                            </p:attrNameLst>
                                          </p:cBhvr>
                                          <p:rCtr x="3854" y="34537"/>
                                        </p:animMotion>
                                      </p:childTnLst>
                                    </p:cTn>
                                  </p:par>
                                  <p:par>
                                    <p:cTn id="150" presetID="42" presetClass="path" presetSubtype="0" fill="hold" nodeType="withEffect">
                                      <p:stCondLst>
                                        <p:cond delay="0"/>
                                      </p:stCondLst>
                                      <p:childTnLst>
                                        <p:animMotion origin="layout" path="M 1.11111E-6 -6.17284E-7 L -0.16389 0.69012 " pathEditMode="relative" rAng="0" ptsTypes="AA">
                                          <p:cBhvr>
                                            <p:cTn id="151" dur="500" spd="-100000" fill="hold"/>
                                            <p:tgtEl>
                                              <p:spTgt spid="56"/>
                                            </p:tgtEl>
                                            <p:attrNameLst>
                                              <p:attrName>ppt_x</p:attrName>
                                              <p:attrName>ppt_y</p:attrName>
                                            </p:attrNameLst>
                                          </p:cBhvr>
                                          <p:rCtr x="-8194" y="34506"/>
                                        </p:animMotion>
                                      </p:childTnLst>
                                    </p:cTn>
                                  </p:par>
                                </p:childTnLst>
                              </p:cTn>
                            </p:par>
                            <p:par>
                              <p:cTn id="152" fill="hold">
                                <p:stCondLst>
                                  <p:cond delay="1500"/>
                                </p:stCondLst>
                                <p:childTnLst>
                                  <p:par>
                                    <p:cTn id="153" presetID="42" presetClass="entr" presetSubtype="0"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anim calcmode="lin" valueType="num">
                                          <p:cBhvr>
                                            <p:cTn id="156" dur="500" fill="hold"/>
                                            <p:tgtEl>
                                              <p:spTgt spid="34"/>
                                            </p:tgtEl>
                                            <p:attrNameLst>
                                              <p:attrName>ppt_x</p:attrName>
                                            </p:attrNameLst>
                                          </p:cBhvr>
                                          <p:tavLst>
                                            <p:tav tm="0">
                                              <p:val>
                                                <p:strVal val="#ppt_x"/>
                                              </p:val>
                                            </p:tav>
                                            <p:tav tm="100000">
                                              <p:val>
                                                <p:strVal val="#ppt_x"/>
                                              </p:val>
                                            </p:tav>
                                          </p:tavLst>
                                        </p:anim>
                                        <p:anim calcmode="lin" valueType="num">
                                          <p:cBhvr>
                                            <p:cTn id="157" dur="500" fill="hold"/>
                                            <p:tgtEl>
                                              <p:spTgt spid="34"/>
                                            </p:tgtEl>
                                            <p:attrNameLst>
                                              <p:attrName>ppt_y</p:attrName>
                                            </p:attrNameLst>
                                          </p:cBhvr>
                                          <p:tavLst>
                                            <p:tav tm="0">
                                              <p:val>
                                                <p:strVal val="#ppt_y+.1"/>
                                              </p:val>
                                            </p:tav>
                                            <p:tav tm="100000">
                                              <p:val>
                                                <p:strVal val="#ppt_y"/>
                                              </p:val>
                                            </p:tav>
                                          </p:tavLst>
                                        </p:anim>
                                      </p:childTnLst>
                                    </p:cTn>
                                  </p:par>
                                </p:childTnLst>
                              </p:cTn>
                            </p:par>
                            <p:par>
                              <p:cTn id="158" fill="hold">
                                <p:stCondLst>
                                  <p:cond delay="2000"/>
                                </p:stCondLst>
                                <p:childTnLst>
                                  <p:par>
                                    <p:cTn id="159" presetID="53" presetClass="entr" presetSubtype="16" fill="hold" nodeType="afterEffect">
                                      <p:stCondLst>
                                        <p:cond delay="0"/>
                                      </p:stCondLst>
                                      <p:childTnLst>
                                        <p:set>
                                          <p:cBhvr>
                                            <p:cTn id="160" dur="1" fill="hold">
                                              <p:stCondLst>
                                                <p:cond delay="0"/>
                                              </p:stCondLst>
                                            </p:cTn>
                                            <p:tgtEl>
                                              <p:spTgt spid="60"/>
                                            </p:tgtEl>
                                            <p:attrNameLst>
                                              <p:attrName>style.visibility</p:attrName>
                                            </p:attrNameLst>
                                          </p:cBhvr>
                                          <p:to>
                                            <p:strVal val="visible"/>
                                          </p:to>
                                        </p:set>
                                        <p:anim calcmode="lin" valueType="num">
                                          <p:cBhvr>
                                            <p:cTn id="161" dur="500" fill="hold"/>
                                            <p:tgtEl>
                                              <p:spTgt spid="60"/>
                                            </p:tgtEl>
                                            <p:attrNameLst>
                                              <p:attrName>ppt_w</p:attrName>
                                            </p:attrNameLst>
                                          </p:cBhvr>
                                          <p:tavLst>
                                            <p:tav tm="0">
                                              <p:val>
                                                <p:fltVal val="0"/>
                                              </p:val>
                                            </p:tav>
                                            <p:tav tm="100000">
                                              <p:val>
                                                <p:strVal val="#ppt_w"/>
                                              </p:val>
                                            </p:tav>
                                          </p:tavLst>
                                        </p:anim>
                                        <p:anim calcmode="lin" valueType="num">
                                          <p:cBhvr>
                                            <p:cTn id="162" dur="500" fill="hold"/>
                                            <p:tgtEl>
                                              <p:spTgt spid="60"/>
                                            </p:tgtEl>
                                            <p:attrNameLst>
                                              <p:attrName>ppt_h</p:attrName>
                                            </p:attrNameLst>
                                          </p:cBhvr>
                                          <p:tavLst>
                                            <p:tav tm="0">
                                              <p:val>
                                                <p:fltVal val="0"/>
                                              </p:val>
                                            </p:tav>
                                            <p:tav tm="100000">
                                              <p:val>
                                                <p:strVal val="#ppt_h"/>
                                              </p:val>
                                            </p:tav>
                                          </p:tavLst>
                                        </p:anim>
                                        <p:animEffect transition="in" filter="fade">
                                          <p:cBhvr>
                                            <p:cTn id="163" dur="500"/>
                                            <p:tgtEl>
                                              <p:spTgt spid="60"/>
                                            </p:tgtEl>
                                          </p:cBhvr>
                                        </p:animEffect>
                                      </p:childTnLst>
                                    </p:cTn>
                                  </p:par>
                                  <p:par>
                                    <p:cTn id="164" presetID="53" presetClass="entr" presetSubtype="16" fill="hold" nodeType="withEffect">
                                      <p:stCondLst>
                                        <p:cond delay="0"/>
                                      </p:stCondLst>
                                      <p:childTnLst>
                                        <p:set>
                                          <p:cBhvr>
                                            <p:cTn id="165" dur="1" fill="hold">
                                              <p:stCondLst>
                                                <p:cond delay="0"/>
                                              </p:stCondLst>
                                            </p:cTn>
                                            <p:tgtEl>
                                              <p:spTgt spid="63"/>
                                            </p:tgtEl>
                                            <p:attrNameLst>
                                              <p:attrName>style.visibility</p:attrName>
                                            </p:attrNameLst>
                                          </p:cBhvr>
                                          <p:to>
                                            <p:strVal val="visible"/>
                                          </p:to>
                                        </p:set>
                                        <p:anim calcmode="lin" valueType="num">
                                          <p:cBhvr>
                                            <p:cTn id="166" dur="500" fill="hold"/>
                                            <p:tgtEl>
                                              <p:spTgt spid="63"/>
                                            </p:tgtEl>
                                            <p:attrNameLst>
                                              <p:attrName>ppt_w</p:attrName>
                                            </p:attrNameLst>
                                          </p:cBhvr>
                                          <p:tavLst>
                                            <p:tav tm="0">
                                              <p:val>
                                                <p:fltVal val="0"/>
                                              </p:val>
                                            </p:tav>
                                            <p:tav tm="100000">
                                              <p:val>
                                                <p:strVal val="#ppt_w"/>
                                              </p:val>
                                            </p:tav>
                                          </p:tavLst>
                                        </p:anim>
                                        <p:anim calcmode="lin" valueType="num">
                                          <p:cBhvr>
                                            <p:cTn id="167" dur="500" fill="hold"/>
                                            <p:tgtEl>
                                              <p:spTgt spid="63"/>
                                            </p:tgtEl>
                                            <p:attrNameLst>
                                              <p:attrName>ppt_h</p:attrName>
                                            </p:attrNameLst>
                                          </p:cBhvr>
                                          <p:tavLst>
                                            <p:tav tm="0">
                                              <p:val>
                                                <p:fltVal val="0"/>
                                              </p:val>
                                            </p:tav>
                                            <p:tav tm="100000">
                                              <p:val>
                                                <p:strVal val="#ppt_h"/>
                                              </p:val>
                                            </p:tav>
                                          </p:tavLst>
                                        </p:anim>
                                        <p:animEffect transition="in" filter="fade">
                                          <p:cBhvr>
                                            <p:cTn id="168" dur="500"/>
                                            <p:tgtEl>
                                              <p:spTgt spid="63"/>
                                            </p:tgtEl>
                                          </p:cBhvr>
                                        </p:animEffect>
                                      </p:childTnLst>
                                    </p:cTn>
                                  </p:par>
                                  <p:par>
                                    <p:cTn id="169" presetID="53" presetClass="entr" presetSubtype="16" fill="hold" nodeType="withEffect">
                                      <p:stCondLst>
                                        <p:cond delay="0"/>
                                      </p:stCondLst>
                                      <p:childTnLst>
                                        <p:set>
                                          <p:cBhvr>
                                            <p:cTn id="170" dur="1" fill="hold">
                                              <p:stCondLst>
                                                <p:cond delay="0"/>
                                              </p:stCondLst>
                                            </p:cTn>
                                            <p:tgtEl>
                                              <p:spTgt spid="109"/>
                                            </p:tgtEl>
                                            <p:attrNameLst>
                                              <p:attrName>style.visibility</p:attrName>
                                            </p:attrNameLst>
                                          </p:cBhvr>
                                          <p:to>
                                            <p:strVal val="visible"/>
                                          </p:to>
                                        </p:set>
                                        <p:anim calcmode="lin" valueType="num">
                                          <p:cBhvr>
                                            <p:cTn id="171" dur="500" fill="hold"/>
                                            <p:tgtEl>
                                              <p:spTgt spid="109"/>
                                            </p:tgtEl>
                                            <p:attrNameLst>
                                              <p:attrName>ppt_w</p:attrName>
                                            </p:attrNameLst>
                                          </p:cBhvr>
                                          <p:tavLst>
                                            <p:tav tm="0">
                                              <p:val>
                                                <p:fltVal val="0"/>
                                              </p:val>
                                            </p:tav>
                                            <p:tav tm="100000">
                                              <p:val>
                                                <p:strVal val="#ppt_w"/>
                                              </p:val>
                                            </p:tav>
                                          </p:tavLst>
                                        </p:anim>
                                        <p:anim calcmode="lin" valueType="num">
                                          <p:cBhvr>
                                            <p:cTn id="172" dur="500" fill="hold"/>
                                            <p:tgtEl>
                                              <p:spTgt spid="109"/>
                                            </p:tgtEl>
                                            <p:attrNameLst>
                                              <p:attrName>ppt_h</p:attrName>
                                            </p:attrNameLst>
                                          </p:cBhvr>
                                          <p:tavLst>
                                            <p:tav tm="0">
                                              <p:val>
                                                <p:fltVal val="0"/>
                                              </p:val>
                                            </p:tav>
                                            <p:tav tm="100000">
                                              <p:val>
                                                <p:strVal val="#ppt_h"/>
                                              </p:val>
                                            </p:tav>
                                          </p:tavLst>
                                        </p:anim>
                                        <p:animEffect transition="in" filter="fade">
                                          <p:cBhvr>
                                            <p:cTn id="173" dur="500"/>
                                            <p:tgtEl>
                                              <p:spTgt spid="109"/>
                                            </p:tgtEl>
                                          </p:cBhvr>
                                        </p:animEffect>
                                      </p:childTnLst>
                                    </p:cTn>
                                  </p:par>
                                  <p:par>
                                    <p:cTn id="174" presetID="53" presetClass="entr" presetSubtype="16" fill="hold" nodeType="withEffect">
                                      <p:stCondLst>
                                        <p:cond delay="0"/>
                                      </p:stCondLst>
                                      <p:childTnLst>
                                        <p:set>
                                          <p:cBhvr>
                                            <p:cTn id="175" dur="1" fill="hold">
                                              <p:stCondLst>
                                                <p:cond delay="0"/>
                                              </p:stCondLst>
                                            </p:cTn>
                                            <p:tgtEl>
                                              <p:spTgt spid="66"/>
                                            </p:tgtEl>
                                            <p:attrNameLst>
                                              <p:attrName>style.visibility</p:attrName>
                                            </p:attrNameLst>
                                          </p:cBhvr>
                                          <p:to>
                                            <p:strVal val="visible"/>
                                          </p:to>
                                        </p:set>
                                        <p:anim calcmode="lin" valueType="num">
                                          <p:cBhvr>
                                            <p:cTn id="176" dur="500" fill="hold"/>
                                            <p:tgtEl>
                                              <p:spTgt spid="66"/>
                                            </p:tgtEl>
                                            <p:attrNameLst>
                                              <p:attrName>ppt_w</p:attrName>
                                            </p:attrNameLst>
                                          </p:cBhvr>
                                          <p:tavLst>
                                            <p:tav tm="0">
                                              <p:val>
                                                <p:fltVal val="0"/>
                                              </p:val>
                                            </p:tav>
                                            <p:tav tm="100000">
                                              <p:val>
                                                <p:strVal val="#ppt_w"/>
                                              </p:val>
                                            </p:tav>
                                          </p:tavLst>
                                        </p:anim>
                                        <p:anim calcmode="lin" valueType="num">
                                          <p:cBhvr>
                                            <p:cTn id="177" dur="500" fill="hold"/>
                                            <p:tgtEl>
                                              <p:spTgt spid="66"/>
                                            </p:tgtEl>
                                            <p:attrNameLst>
                                              <p:attrName>ppt_h</p:attrName>
                                            </p:attrNameLst>
                                          </p:cBhvr>
                                          <p:tavLst>
                                            <p:tav tm="0">
                                              <p:val>
                                                <p:fltVal val="0"/>
                                              </p:val>
                                            </p:tav>
                                            <p:tav tm="100000">
                                              <p:val>
                                                <p:strVal val="#ppt_h"/>
                                              </p:val>
                                            </p:tav>
                                          </p:tavLst>
                                        </p:anim>
                                        <p:animEffect transition="in" filter="fade">
                                          <p:cBhvr>
                                            <p:cTn id="178" dur="500"/>
                                            <p:tgtEl>
                                              <p:spTgt spid="66"/>
                                            </p:tgtEl>
                                          </p:cBhvr>
                                        </p:animEffect>
                                      </p:childTnLst>
                                    </p:cTn>
                                  </p:par>
                                  <p:par>
                                    <p:cTn id="179" presetID="53" presetClass="entr" presetSubtype="16" fill="hold" nodeType="withEffect">
                                      <p:stCondLst>
                                        <p:cond delay="0"/>
                                      </p:stCondLst>
                                      <p:childTnLst>
                                        <p:set>
                                          <p:cBhvr>
                                            <p:cTn id="180" dur="1" fill="hold">
                                              <p:stCondLst>
                                                <p:cond delay="0"/>
                                              </p:stCondLst>
                                            </p:cTn>
                                            <p:tgtEl>
                                              <p:spTgt spid="69"/>
                                            </p:tgtEl>
                                            <p:attrNameLst>
                                              <p:attrName>style.visibility</p:attrName>
                                            </p:attrNameLst>
                                          </p:cBhvr>
                                          <p:to>
                                            <p:strVal val="visible"/>
                                          </p:to>
                                        </p:set>
                                        <p:anim calcmode="lin" valueType="num">
                                          <p:cBhvr>
                                            <p:cTn id="181" dur="500" fill="hold"/>
                                            <p:tgtEl>
                                              <p:spTgt spid="69"/>
                                            </p:tgtEl>
                                            <p:attrNameLst>
                                              <p:attrName>ppt_w</p:attrName>
                                            </p:attrNameLst>
                                          </p:cBhvr>
                                          <p:tavLst>
                                            <p:tav tm="0">
                                              <p:val>
                                                <p:fltVal val="0"/>
                                              </p:val>
                                            </p:tav>
                                            <p:tav tm="100000">
                                              <p:val>
                                                <p:strVal val="#ppt_w"/>
                                              </p:val>
                                            </p:tav>
                                          </p:tavLst>
                                        </p:anim>
                                        <p:anim calcmode="lin" valueType="num">
                                          <p:cBhvr>
                                            <p:cTn id="182" dur="500" fill="hold"/>
                                            <p:tgtEl>
                                              <p:spTgt spid="69"/>
                                            </p:tgtEl>
                                            <p:attrNameLst>
                                              <p:attrName>ppt_h</p:attrName>
                                            </p:attrNameLst>
                                          </p:cBhvr>
                                          <p:tavLst>
                                            <p:tav tm="0">
                                              <p:val>
                                                <p:fltVal val="0"/>
                                              </p:val>
                                            </p:tav>
                                            <p:tav tm="100000">
                                              <p:val>
                                                <p:strVal val="#ppt_h"/>
                                              </p:val>
                                            </p:tav>
                                          </p:tavLst>
                                        </p:anim>
                                        <p:animEffect transition="in" filter="fade">
                                          <p:cBhvr>
                                            <p:cTn id="183" dur="500"/>
                                            <p:tgtEl>
                                              <p:spTgt spid="69"/>
                                            </p:tgtEl>
                                          </p:cBhvr>
                                        </p:animEffect>
                                      </p:childTnLst>
                                    </p:cTn>
                                  </p:par>
                                  <p:par>
                                    <p:cTn id="184" presetID="53" presetClass="entr" presetSubtype="16" fill="hold" nodeType="withEffect">
                                      <p:stCondLst>
                                        <p:cond delay="0"/>
                                      </p:stCondLst>
                                      <p:childTnLst>
                                        <p:set>
                                          <p:cBhvr>
                                            <p:cTn id="185" dur="1" fill="hold">
                                              <p:stCondLst>
                                                <p:cond delay="0"/>
                                              </p:stCondLst>
                                            </p:cTn>
                                            <p:tgtEl>
                                              <p:spTgt spid="72"/>
                                            </p:tgtEl>
                                            <p:attrNameLst>
                                              <p:attrName>style.visibility</p:attrName>
                                            </p:attrNameLst>
                                          </p:cBhvr>
                                          <p:to>
                                            <p:strVal val="visible"/>
                                          </p:to>
                                        </p:set>
                                        <p:anim calcmode="lin" valueType="num">
                                          <p:cBhvr>
                                            <p:cTn id="186" dur="500" fill="hold"/>
                                            <p:tgtEl>
                                              <p:spTgt spid="72"/>
                                            </p:tgtEl>
                                            <p:attrNameLst>
                                              <p:attrName>ppt_w</p:attrName>
                                            </p:attrNameLst>
                                          </p:cBhvr>
                                          <p:tavLst>
                                            <p:tav tm="0">
                                              <p:val>
                                                <p:fltVal val="0"/>
                                              </p:val>
                                            </p:tav>
                                            <p:tav tm="100000">
                                              <p:val>
                                                <p:strVal val="#ppt_w"/>
                                              </p:val>
                                            </p:tav>
                                          </p:tavLst>
                                        </p:anim>
                                        <p:anim calcmode="lin" valueType="num">
                                          <p:cBhvr>
                                            <p:cTn id="187" dur="500" fill="hold"/>
                                            <p:tgtEl>
                                              <p:spTgt spid="72"/>
                                            </p:tgtEl>
                                            <p:attrNameLst>
                                              <p:attrName>ppt_h</p:attrName>
                                            </p:attrNameLst>
                                          </p:cBhvr>
                                          <p:tavLst>
                                            <p:tav tm="0">
                                              <p:val>
                                                <p:fltVal val="0"/>
                                              </p:val>
                                            </p:tav>
                                            <p:tav tm="100000">
                                              <p:val>
                                                <p:strVal val="#ppt_h"/>
                                              </p:val>
                                            </p:tav>
                                          </p:tavLst>
                                        </p:anim>
                                        <p:animEffect transition="in" filter="fade">
                                          <p:cBhvr>
                                            <p:cTn id="188" dur="500"/>
                                            <p:tgtEl>
                                              <p:spTgt spid="72"/>
                                            </p:tgtEl>
                                          </p:cBhvr>
                                        </p:animEffect>
                                      </p:childTnLst>
                                    </p:cTn>
                                  </p:par>
                                  <p:par>
                                    <p:cTn id="189" presetID="53" presetClass="entr" presetSubtype="16" fill="hold" nodeType="withEffect">
                                      <p:stCondLst>
                                        <p:cond delay="0"/>
                                      </p:stCondLst>
                                      <p:childTnLst>
                                        <p:set>
                                          <p:cBhvr>
                                            <p:cTn id="190" dur="1" fill="hold">
                                              <p:stCondLst>
                                                <p:cond delay="0"/>
                                              </p:stCondLst>
                                            </p:cTn>
                                            <p:tgtEl>
                                              <p:spTgt spid="75"/>
                                            </p:tgtEl>
                                            <p:attrNameLst>
                                              <p:attrName>style.visibility</p:attrName>
                                            </p:attrNameLst>
                                          </p:cBhvr>
                                          <p:to>
                                            <p:strVal val="visible"/>
                                          </p:to>
                                        </p:set>
                                        <p:anim calcmode="lin" valueType="num">
                                          <p:cBhvr>
                                            <p:cTn id="191" dur="500" fill="hold"/>
                                            <p:tgtEl>
                                              <p:spTgt spid="75"/>
                                            </p:tgtEl>
                                            <p:attrNameLst>
                                              <p:attrName>ppt_w</p:attrName>
                                            </p:attrNameLst>
                                          </p:cBhvr>
                                          <p:tavLst>
                                            <p:tav tm="0">
                                              <p:val>
                                                <p:fltVal val="0"/>
                                              </p:val>
                                            </p:tav>
                                            <p:tav tm="100000">
                                              <p:val>
                                                <p:strVal val="#ppt_w"/>
                                              </p:val>
                                            </p:tav>
                                          </p:tavLst>
                                        </p:anim>
                                        <p:anim calcmode="lin" valueType="num">
                                          <p:cBhvr>
                                            <p:cTn id="192" dur="500" fill="hold"/>
                                            <p:tgtEl>
                                              <p:spTgt spid="75"/>
                                            </p:tgtEl>
                                            <p:attrNameLst>
                                              <p:attrName>ppt_h</p:attrName>
                                            </p:attrNameLst>
                                          </p:cBhvr>
                                          <p:tavLst>
                                            <p:tav tm="0">
                                              <p:val>
                                                <p:fltVal val="0"/>
                                              </p:val>
                                            </p:tav>
                                            <p:tav tm="100000">
                                              <p:val>
                                                <p:strVal val="#ppt_h"/>
                                              </p:val>
                                            </p:tav>
                                          </p:tavLst>
                                        </p:anim>
                                        <p:animEffect transition="in" filter="fade">
                                          <p:cBhvr>
                                            <p:cTn id="193" dur="500"/>
                                            <p:tgtEl>
                                              <p:spTgt spid="75"/>
                                            </p:tgtEl>
                                          </p:cBhvr>
                                        </p:animEffect>
                                      </p:childTnLst>
                                    </p:cTn>
                                  </p:par>
                                  <p:par>
                                    <p:cTn id="194" presetID="53" presetClass="entr" presetSubtype="16" fill="hold" nodeType="with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p:cTn id="196" dur="500" fill="hold"/>
                                            <p:tgtEl>
                                              <p:spTgt spid="78"/>
                                            </p:tgtEl>
                                            <p:attrNameLst>
                                              <p:attrName>ppt_w</p:attrName>
                                            </p:attrNameLst>
                                          </p:cBhvr>
                                          <p:tavLst>
                                            <p:tav tm="0">
                                              <p:val>
                                                <p:fltVal val="0"/>
                                              </p:val>
                                            </p:tav>
                                            <p:tav tm="100000">
                                              <p:val>
                                                <p:strVal val="#ppt_w"/>
                                              </p:val>
                                            </p:tav>
                                          </p:tavLst>
                                        </p:anim>
                                        <p:anim calcmode="lin" valueType="num">
                                          <p:cBhvr>
                                            <p:cTn id="197" dur="500" fill="hold"/>
                                            <p:tgtEl>
                                              <p:spTgt spid="78"/>
                                            </p:tgtEl>
                                            <p:attrNameLst>
                                              <p:attrName>ppt_h</p:attrName>
                                            </p:attrNameLst>
                                          </p:cBhvr>
                                          <p:tavLst>
                                            <p:tav tm="0">
                                              <p:val>
                                                <p:fltVal val="0"/>
                                              </p:val>
                                            </p:tav>
                                            <p:tav tm="100000">
                                              <p:val>
                                                <p:strVal val="#ppt_h"/>
                                              </p:val>
                                            </p:tav>
                                          </p:tavLst>
                                        </p:anim>
                                        <p:animEffect transition="in" filter="fade">
                                          <p:cBhvr>
                                            <p:cTn id="198" dur="500"/>
                                            <p:tgtEl>
                                              <p:spTgt spid="78"/>
                                            </p:tgtEl>
                                          </p:cBhvr>
                                        </p:animEffect>
                                      </p:childTnLst>
                                    </p:cTn>
                                  </p:par>
                                  <p:par>
                                    <p:cTn id="199" presetID="53" presetClass="entr" presetSubtype="16" fill="hold" nodeType="withEffect">
                                      <p:stCondLst>
                                        <p:cond delay="0"/>
                                      </p:stCondLst>
                                      <p:childTnLst>
                                        <p:set>
                                          <p:cBhvr>
                                            <p:cTn id="200" dur="1" fill="hold">
                                              <p:stCondLst>
                                                <p:cond delay="0"/>
                                              </p:stCondLst>
                                            </p:cTn>
                                            <p:tgtEl>
                                              <p:spTgt spid="81"/>
                                            </p:tgtEl>
                                            <p:attrNameLst>
                                              <p:attrName>style.visibility</p:attrName>
                                            </p:attrNameLst>
                                          </p:cBhvr>
                                          <p:to>
                                            <p:strVal val="visible"/>
                                          </p:to>
                                        </p:set>
                                        <p:anim calcmode="lin" valueType="num">
                                          <p:cBhvr>
                                            <p:cTn id="201" dur="500" fill="hold"/>
                                            <p:tgtEl>
                                              <p:spTgt spid="81"/>
                                            </p:tgtEl>
                                            <p:attrNameLst>
                                              <p:attrName>ppt_w</p:attrName>
                                            </p:attrNameLst>
                                          </p:cBhvr>
                                          <p:tavLst>
                                            <p:tav tm="0">
                                              <p:val>
                                                <p:fltVal val="0"/>
                                              </p:val>
                                            </p:tav>
                                            <p:tav tm="100000">
                                              <p:val>
                                                <p:strVal val="#ppt_w"/>
                                              </p:val>
                                            </p:tav>
                                          </p:tavLst>
                                        </p:anim>
                                        <p:anim calcmode="lin" valueType="num">
                                          <p:cBhvr>
                                            <p:cTn id="202" dur="500" fill="hold"/>
                                            <p:tgtEl>
                                              <p:spTgt spid="81"/>
                                            </p:tgtEl>
                                            <p:attrNameLst>
                                              <p:attrName>ppt_h</p:attrName>
                                            </p:attrNameLst>
                                          </p:cBhvr>
                                          <p:tavLst>
                                            <p:tav tm="0">
                                              <p:val>
                                                <p:fltVal val="0"/>
                                              </p:val>
                                            </p:tav>
                                            <p:tav tm="100000">
                                              <p:val>
                                                <p:strVal val="#ppt_h"/>
                                              </p:val>
                                            </p:tav>
                                          </p:tavLst>
                                        </p:anim>
                                        <p:animEffect transition="in" filter="fade">
                                          <p:cBhvr>
                                            <p:cTn id="203" dur="500"/>
                                            <p:tgtEl>
                                              <p:spTgt spid="81"/>
                                            </p:tgtEl>
                                          </p:cBhvr>
                                        </p:animEffect>
                                      </p:childTnLst>
                                    </p:cTn>
                                  </p:par>
                                  <p:par>
                                    <p:cTn id="204" presetID="53" presetClass="entr" presetSubtype="16" fill="hold" nodeType="withEffect">
                                      <p:stCondLst>
                                        <p:cond delay="0"/>
                                      </p:stCondLst>
                                      <p:childTnLst>
                                        <p:set>
                                          <p:cBhvr>
                                            <p:cTn id="205" dur="1" fill="hold">
                                              <p:stCondLst>
                                                <p:cond delay="0"/>
                                              </p:stCondLst>
                                            </p:cTn>
                                            <p:tgtEl>
                                              <p:spTgt spid="84"/>
                                            </p:tgtEl>
                                            <p:attrNameLst>
                                              <p:attrName>style.visibility</p:attrName>
                                            </p:attrNameLst>
                                          </p:cBhvr>
                                          <p:to>
                                            <p:strVal val="visible"/>
                                          </p:to>
                                        </p:set>
                                        <p:anim calcmode="lin" valueType="num">
                                          <p:cBhvr>
                                            <p:cTn id="206" dur="500" fill="hold"/>
                                            <p:tgtEl>
                                              <p:spTgt spid="84"/>
                                            </p:tgtEl>
                                            <p:attrNameLst>
                                              <p:attrName>ppt_w</p:attrName>
                                            </p:attrNameLst>
                                          </p:cBhvr>
                                          <p:tavLst>
                                            <p:tav tm="0">
                                              <p:val>
                                                <p:fltVal val="0"/>
                                              </p:val>
                                            </p:tav>
                                            <p:tav tm="100000">
                                              <p:val>
                                                <p:strVal val="#ppt_w"/>
                                              </p:val>
                                            </p:tav>
                                          </p:tavLst>
                                        </p:anim>
                                        <p:anim calcmode="lin" valueType="num">
                                          <p:cBhvr>
                                            <p:cTn id="207" dur="500" fill="hold"/>
                                            <p:tgtEl>
                                              <p:spTgt spid="84"/>
                                            </p:tgtEl>
                                            <p:attrNameLst>
                                              <p:attrName>ppt_h</p:attrName>
                                            </p:attrNameLst>
                                          </p:cBhvr>
                                          <p:tavLst>
                                            <p:tav tm="0">
                                              <p:val>
                                                <p:fltVal val="0"/>
                                              </p:val>
                                            </p:tav>
                                            <p:tav tm="100000">
                                              <p:val>
                                                <p:strVal val="#ppt_h"/>
                                              </p:val>
                                            </p:tav>
                                          </p:tavLst>
                                        </p:anim>
                                        <p:animEffect transition="in" filter="fade">
                                          <p:cBhvr>
                                            <p:cTn id="208" dur="500"/>
                                            <p:tgtEl>
                                              <p:spTgt spid="84"/>
                                            </p:tgtEl>
                                          </p:cBhvr>
                                        </p:animEffect>
                                      </p:childTnLst>
                                    </p:cTn>
                                  </p:par>
                                  <p:par>
                                    <p:cTn id="209" presetID="42" presetClass="path" presetSubtype="0" fill="hold" nodeType="withEffect">
                                      <p:stCondLst>
                                        <p:cond delay="0"/>
                                      </p:stCondLst>
                                      <p:childTnLst>
                                        <p:animMotion origin="layout" path="M -2.77778E-7 -1.60494E-6 L 0.16788 0.62624 " pathEditMode="relative" rAng="0" ptsTypes="AA">
                                          <p:cBhvr>
                                            <p:cTn id="210" dur="500" spd="-100000" fill="hold"/>
                                            <p:tgtEl>
                                              <p:spTgt spid="60"/>
                                            </p:tgtEl>
                                            <p:attrNameLst>
                                              <p:attrName>ppt_x</p:attrName>
                                              <p:attrName>ppt_y</p:attrName>
                                            </p:attrNameLst>
                                          </p:cBhvr>
                                          <p:rCtr x="8385" y="31296"/>
                                        </p:animMotion>
                                      </p:childTnLst>
                                    </p:cTn>
                                  </p:par>
                                  <p:par>
                                    <p:cTn id="211" presetID="42" presetClass="path" presetSubtype="0" fill="hold" nodeType="withEffect">
                                      <p:stCondLst>
                                        <p:cond delay="0"/>
                                      </p:stCondLst>
                                      <p:childTnLst>
                                        <p:animMotion origin="layout" path="M 1.38889E-6 -2.96296E-6 L -0.24583 0.48704 " pathEditMode="relative" rAng="0" ptsTypes="AA">
                                          <p:cBhvr>
                                            <p:cTn id="212" dur="500" spd="-100000" fill="hold"/>
                                            <p:tgtEl>
                                              <p:spTgt spid="63"/>
                                            </p:tgtEl>
                                            <p:attrNameLst>
                                              <p:attrName>ppt_x</p:attrName>
                                              <p:attrName>ppt_y</p:attrName>
                                            </p:attrNameLst>
                                          </p:cBhvr>
                                          <p:rCtr x="-12292" y="24352"/>
                                        </p:animMotion>
                                      </p:childTnLst>
                                    </p:cTn>
                                  </p:par>
                                  <p:par>
                                    <p:cTn id="213" presetID="42" presetClass="path" presetSubtype="0" fill="hold" nodeType="withEffect">
                                      <p:stCondLst>
                                        <p:cond delay="0"/>
                                      </p:stCondLst>
                                      <p:childTnLst>
                                        <p:animMotion origin="layout" path="M 3.88889E-6 3.20988E-6 L -0.13125 0.61296 " pathEditMode="relative" rAng="0" ptsTypes="AA">
                                          <p:cBhvr>
                                            <p:cTn id="214" dur="500" spd="-100000" fill="hold"/>
                                            <p:tgtEl>
                                              <p:spTgt spid="109"/>
                                            </p:tgtEl>
                                            <p:attrNameLst>
                                              <p:attrName>ppt_x</p:attrName>
                                              <p:attrName>ppt_y</p:attrName>
                                            </p:attrNameLst>
                                          </p:cBhvr>
                                          <p:rCtr x="-6562" y="30648"/>
                                        </p:animMotion>
                                      </p:childTnLst>
                                    </p:cTn>
                                  </p:par>
                                  <p:par>
                                    <p:cTn id="215" presetID="42" presetClass="path" presetSubtype="0" fill="hold" nodeType="withEffect">
                                      <p:stCondLst>
                                        <p:cond delay="0"/>
                                      </p:stCondLst>
                                      <p:childTnLst>
                                        <p:animMotion origin="layout" path="M 5E-6 4.32099E-6 L 0.27987 0.60648 " pathEditMode="relative" rAng="0" ptsTypes="AA">
                                          <p:cBhvr>
                                            <p:cTn id="216" dur="500" spd="-100000" fill="hold"/>
                                            <p:tgtEl>
                                              <p:spTgt spid="66"/>
                                            </p:tgtEl>
                                            <p:attrNameLst>
                                              <p:attrName>ppt_x</p:attrName>
                                              <p:attrName>ppt_y</p:attrName>
                                            </p:attrNameLst>
                                          </p:cBhvr>
                                          <p:rCtr x="13993" y="30309"/>
                                        </p:animMotion>
                                      </p:childTnLst>
                                    </p:cTn>
                                  </p:par>
                                  <p:par>
                                    <p:cTn id="217" presetID="42" presetClass="path" presetSubtype="0" fill="hold" nodeType="withEffect">
                                      <p:stCondLst>
                                        <p:cond delay="0"/>
                                      </p:stCondLst>
                                      <p:childTnLst>
                                        <p:animMotion origin="layout" path="M -3.61111E-6 -9.87654E-7 L 0.08091 0.58364 " pathEditMode="relative" rAng="0" ptsTypes="AA">
                                          <p:cBhvr>
                                            <p:cTn id="218" dur="500" spd="-100000" fill="hold"/>
                                            <p:tgtEl>
                                              <p:spTgt spid="69"/>
                                            </p:tgtEl>
                                            <p:attrNameLst>
                                              <p:attrName>ppt_x</p:attrName>
                                              <p:attrName>ppt_y</p:attrName>
                                            </p:attrNameLst>
                                          </p:cBhvr>
                                          <p:rCtr x="4045" y="29167"/>
                                        </p:animMotion>
                                      </p:childTnLst>
                                    </p:cTn>
                                  </p:par>
                                  <p:par>
                                    <p:cTn id="219" presetID="42" presetClass="path" presetSubtype="0" fill="hold" nodeType="withEffect">
                                      <p:stCondLst>
                                        <p:cond delay="0"/>
                                      </p:stCondLst>
                                      <p:childTnLst>
                                        <p:animMotion origin="layout" path="M -4.72222E-6 3.33333E-6 L 0.04619 0.57808 " pathEditMode="relative" rAng="0" ptsTypes="AA">
                                          <p:cBhvr>
                                            <p:cTn id="220" dur="500" spd="-100000" fill="hold"/>
                                            <p:tgtEl>
                                              <p:spTgt spid="72"/>
                                            </p:tgtEl>
                                            <p:attrNameLst>
                                              <p:attrName>ppt_x</p:attrName>
                                              <p:attrName>ppt_y</p:attrName>
                                            </p:attrNameLst>
                                          </p:cBhvr>
                                          <p:rCtr x="2309" y="28889"/>
                                        </p:animMotion>
                                      </p:childTnLst>
                                    </p:cTn>
                                  </p:par>
                                  <p:par>
                                    <p:cTn id="221" presetID="42" presetClass="path" presetSubtype="0" fill="hold" nodeType="withEffect">
                                      <p:stCondLst>
                                        <p:cond delay="0"/>
                                      </p:stCondLst>
                                      <p:childTnLst>
                                        <p:animMotion origin="layout" path="M 2.5E-6 -1.11111E-6 L -0.05191 0.61512 " pathEditMode="relative" rAng="0" ptsTypes="AA">
                                          <p:cBhvr>
                                            <p:cTn id="222" dur="500" spd="-100000" fill="hold"/>
                                            <p:tgtEl>
                                              <p:spTgt spid="75"/>
                                            </p:tgtEl>
                                            <p:attrNameLst>
                                              <p:attrName>ppt_x</p:attrName>
                                              <p:attrName>ppt_y</p:attrName>
                                            </p:attrNameLst>
                                          </p:cBhvr>
                                          <p:rCtr x="-2604" y="30741"/>
                                        </p:animMotion>
                                      </p:childTnLst>
                                    </p:cTn>
                                  </p:par>
                                  <p:par>
                                    <p:cTn id="223" presetID="42" presetClass="path" presetSubtype="0" fill="hold" nodeType="withEffect">
                                      <p:stCondLst>
                                        <p:cond delay="0"/>
                                      </p:stCondLst>
                                      <p:childTnLst>
                                        <p:animMotion origin="layout" path="M -3.88889E-6 -3.7037E-6 L -0.1375 0.75 " pathEditMode="relative" rAng="0" ptsTypes="AA">
                                          <p:cBhvr>
                                            <p:cTn id="224" dur="500" spd="-100000" fill="hold"/>
                                            <p:tgtEl>
                                              <p:spTgt spid="78"/>
                                            </p:tgtEl>
                                            <p:attrNameLst>
                                              <p:attrName>ppt_x</p:attrName>
                                              <p:attrName>ppt_y</p:attrName>
                                            </p:attrNameLst>
                                          </p:cBhvr>
                                          <p:rCtr x="-6875" y="37500"/>
                                        </p:animMotion>
                                      </p:childTnLst>
                                    </p:cTn>
                                  </p:par>
                                  <p:par>
                                    <p:cTn id="225" presetID="42" presetClass="path" presetSubtype="0" fill="hold" nodeType="withEffect">
                                      <p:stCondLst>
                                        <p:cond delay="0"/>
                                      </p:stCondLst>
                                      <p:childTnLst>
                                        <p:animMotion origin="layout" path="M -4.44444E-6 -4.07407E-6 L 0.07709 0.69074 " pathEditMode="relative" rAng="0" ptsTypes="AA">
                                          <p:cBhvr>
                                            <p:cTn id="226" dur="500" spd="-100000" fill="hold"/>
                                            <p:tgtEl>
                                              <p:spTgt spid="81"/>
                                            </p:tgtEl>
                                            <p:attrNameLst>
                                              <p:attrName>ppt_x</p:attrName>
                                              <p:attrName>ppt_y</p:attrName>
                                            </p:attrNameLst>
                                          </p:cBhvr>
                                          <p:rCtr x="3854" y="34537"/>
                                        </p:animMotion>
                                      </p:childTnLst>
                                    </p:cTn>
                                  </p:par>
                                  <p:par>
                                    <p:cTn id="227" presetID="42" presetClass="path" presetSubtype="0" fill="hold" nodeType="withEffect">
                                      <p:stCondLst>
                                        <p:cond delay="0"/>
                                      </p:stCondLst>
                                      <p:childTnLst>
                                        <p:animMotion origin="layout" path="M 1.11111E-6 -6.17284E-7 L -0.16389 0.69012 " pathEditMode="relative" rAng="0" ptsTypes="AA">
                                          <p:cBhvr>
                                            <p:cTn id="228" dur="500" spd="-100000" fill="hold"/>
                                            <p:tgtEl>
                                              <p:spTgt spid="84"/>
                                            </p:tgtEl>
                                            <p:attrNameLst>
                                              <p:attrName>ppt_x</p:attrName>
                                              <p:attrName>ppt_y</p:attrName>
                                            </p:attrNameLst>
                                          </p:cBhvr>
                                          <p:rCtr x="-8194" y="34506"/>
                                        </p:animMotion>
                                      </p:childTnLst>
                                    </p:cTn>
                                  </p:par>
                                </p:childTnLst>
                              </p:cTn>
                            </p:par>
                            <p:par>
                              <p:cTn id="229" fill="hold">
                                <p:stCondLst>
                                  <p:cond delay="2500"/>
                                </p:stCondLst>
                                <p:childTnLst>
                                  <p:par>
                                    <p:cTn id="230" presetID="42" presetClass="entr" presetSubtype="0" fill="hold" grpId="0" nodeType="afterEffect">
                                      <p:stCondLst>
                                        <p:cond delay="0"/>
                                      </p:stCondLst>
                                      <p:childTnLst>
                                        <p:set>
                                          <p:cBhvr>
                                            <p:cTn id="231" dur="1" fill="hold">
                                              <p:stCondLst>
                                                <p:cond delay="0"/>
                                              </p:stCondLst>
                                            </p:cTn>
                                            <p:tgtEl>
                                              <p:spTgt spid="59"/>
                                            </p:tgtEl>
                                            <p:attrNameLst>
                                              <p:attrName>style.visibility</p:attrName>
                                            </p:attrNameLst>
                                          </p:cBhvr>
                                          <p:to>
                                            <p:strVal val="visible"/>
                                          </p:to>
                                        </p:set>
                                        <p:animEffect transition="in" filter="fade">
                                          <p:cBhvr>
                                            <p:cTn id="232" dur="500"/>
                                            <p:tgtEl>
                                              <p:spTgt spid="59"/>
                                            </p:tgtEl>
                                          </p:cBhvr>
                                        </p:animEffect>
                                        <p:anim calcmode="lin" valueType="num">
                                          <p:cBhvr>
                                            <p:cTn id="233" dur="500" fill="hold"/>
                                            <p:tgtEl>
                                              <p:spTgt spid="59"/>
                                            </p:tgtEl>
                                            <p:attrNameLst>
                                              <p:attrName>ppt_x</p:attrName>
                                            </p:attrNameLst>
                                          </p:cBhvr>
                                          <p:tavLst>
                                            <p:tav tm="0">
                                              <p:val>
                                                <p:strVal val="#ppt_x"/>
                                              </p:val>
                                            </p:tav>
                                            <p:tav tm="100000">
                                              <p:val>
                                                <p:strVal val="#ppt_x"/>
                                              </p:val>
                                            </p:tav>
                                          </p:tavLst>
                                        </p:anim>
                                        <p:anim calcmode="lin" valueType="num">
                                          <p:cBhvr>
                                            <p:cTn id="234" dur="500" fill="hold"/>
                                            <p:tgtEl>
                                              <p:spTgt spid="59"/>
                                            </p:tgtEl>
                                            <p:attrNameLst>
                                              <p:attrName>ppt_y</p:attrName>
                                            </p:attrNameLst>
                                          </p:cBhvr>
                                          <p:tavLst>
                                            <p:tav tm="0">
                                              <p:val>
                                                <p:strVal val="#ppt_y+.1"/>
                                              </p:val>
                                            </p:tav>
                                            <p:tav tm="100000">
                                              <p:val>
                                                <p:strVal val="#ppt_y"/>
                                              </p:val>
                                            </p:tav>
                                          </p:tavLst>
                                        </p:anim>
                                      </p:childTnLst>
                                    </p:cTn>
                                  </p:par>
                                </p:childTnLst>
                              </p:cTn>
                            </p:par>
                            <p:par>
                              <p:cTn id="235" fill="hold">
                                <p:stCondLst>
                                  <p:cond delay="3000"/>
                                </p:stCondLst>
                                <p:childTnLst>
                                  <p:par>
                                    <p:cTn id="236" presetID="53" presetClass="entr" presetSubtype="16" fill="hold" nodeType="afterEffect">
                                      <p:stCondLst>
                                        <p:cond delay="0"/>
                                      </p:stCondLst>
                                      <p:childTnLst>
                                        <p:set>
                                          <p:cBhvr>
                                            <p:cTn id="237" dur="1" fill="hold">
                                              <p:stCondLst>
                                                <p:cond delay="0"/>
                                              </p:stCondLst>
                                            </p:cTn>
                                            <p:tgtEl>
                                              <p:spTgt spid="118"/>
                                            </p:tgtEl>
                                            <p:attrNameLst>
                                              <p:attrName>style.visibility</p:attrName>
                                            </p:attrNameLst>
                                          </p:cBhvr>
                                          <p:to>
                                            <p:strVal val="visible"/>
                                          </p:to>
                                        </p:set>
                                        <p:anim calcmode="lin" valueType="num">
                                          <p:cBhvr>
                                            <p:cTn id="238" dur="500" fill="hold"/>
                                            <p:tgtEl>
                                              <p:spTgt spid="118"/>
                                            </p:tgtEl>
                                            <p:attrNameLst>
                                              <p:attrName>ppt_w</p:attrName>
                                            </p:attrNameLst>
                                          </p:cBhvr>
                                          <p:tavLst>
                                            <p:tav tm="0">
                                              <p:val>
                                                <p:fltVal val="0"/>
                                              </p:val>
                                            </p:tav>
                                            <p:tav tm="100000">
                                              <p:val>
                                                <p:strVal val="#ppt_w"/>
                                              </p:val>
                                            </p:tav>
                                          </p:tavLst>
                                        </p:anim>
                                        <p:anim calcmode="lin" valueType="num">
                                          <p:cBhvr>
                                            <p:cTn id="239" dur="500" fill="hold"/>
                                            <p:tgtEl>
                                              <p:spTgt spid="118"/>
                                            </p:tgtEl>
                                            <p:attrNameLst>
                                              <p:attrName>ppt_h</p:attrName>
                                            </p:attrNameLst>
                                          </p:cBhvr>
                                          <p:tavLst>
                                            <p:tav tm="0">
                                              <p:val>
                                                <p:fltVal val="0"/>
                                              </p:val>
                                            </p:tav>
                                            <p:tav tm="100000">
                                              <p:val>
                                                <p:strVal val="#ppt_h"/>
                                              </p:val>
                                            </p:tav>
                                          </p:tavLst>
                                        </p:anim>
                                        <p:animEffect transition="in" filter="fade">
                                          <p:cBhvr>
                                            <p:cTn id="240" dur="500"/>
                                            <p:tgtEl>
                                              <p:spTgt spid="118"/>
                                            </p:tgtEl>
                                          </p:cBhvr>
                                        </p:animEffect>
                                      </p:childTnLst>
                                    </p:cTn>
                                  </p:par>
                                  <p:par>
                                    <p:cTn id="241" presetID="53" presetClass="entr" presetSubtype="16" fill="hold" nodeType="withEffect">
                                      <p:stCondLst>
                                        <p:cond delay="0"/>
                                      </p:stCondLst>
                                      <p:childTnLst>
                                        <p:set>
                                          <p:cBhvr>
                                            <p:cTn id="242" dur="1" fill="hold">
                                              <p:stCondLst>
                                                <p:cond delay="0"/>
                                              </p:stCondLst>
                                            </p:cTn>
                                            <p:tgtEl>
                                              <p:spTgt spid="88"/>
                                            </p:tgtEl>
                                            <p:attrNameLst>
                                              <p:attrName>style.visibility</p:attrName>
                                            </p:attrNameLst>
                                          </p:cBhvr>
                                          <p:to>
                                            <p:strVal val="visible"/>
                                          </p:to>
                                        </p:set>
                                        <p:anim calcmode="lin" valueType="num">
                                          <p:cBhvr>
                                            <p:cTn id="243" dur="500" fill="hold"/>
                                            <p:tgtEl>
                                              <p:spTgt spid="88"/>
                                            </p:tgtEl>
                                            <p:attrNameLst>
                                              <p:attrName>ppt_w</p:attrName>
                                            </p:attrNameLst>
                                          </p:cBhvr>
                                          <p:tavLst>
                                            <p:tav tm="0">
                                              <p:val>
                                                <p:fltVal val="0"/>
                                              </p:val>
                                            </p:tav>
                                            <p:tav tm="100000">
                                              <p:val>
                                                <p:strVal val="#ppt_w"/>
                                              </p:val>
                                            </p:tav>
                                          </p:tavLst>
                                        </p:anim>
                                        <p:anim calcmode="lin" valueType="num">
                                          <p:cBhvr>
                                            <p:cTn id="244" dur="500" fill="hold"/>
                                            <p:tgtEl>
                                              <p:spTgt spid="88"/>
                                            </p:tgtEl>
                                            <p:attrNameLst>
                                              <p:attrName>ppt_h</p:attrName>
                                            </p:attrNameLst>
                                          </p:cBhvr>
                                          <p:tavLst>
                                            <p:tav tm="0">
                                              <p:val>
                                                <p:fltVal val="0"/>
                                              </p:val>
                                            </p:tav>
                                            <p:tav tm="100000">
                                              <p:val>
                                                <p:strVal val="#ppt_h"/>
                                              </p:val>
                                            </p:tav>
                                          </p:tavLst>
                                        </p:anim>
                                        <p:animEffect transition="in" filter="fade">
                                          <p:cBhvr>
                                            <p:cTn id="245" dur="500"/>
                                            <p:tgtEl>
                                              <p:spTgt spid="88"/>
                                            </p:tgtEl>
                                          </p:cBhvr>
                                        </p:animEffect>
                                      </p:childTnLst>
                                    </p:cTn>
                                  </p:par>
                                  <p:par>
                                    <p:cTn id="246" presetID="53" presetClass="entr" presetSubtype="16" fill="hold" nodeType="withEffect">
                                      <p:stCondLst>
                                        <p:cond delay="0"/>
                                      </p:stCondLst>
                                      <p:childTnLst>
                                        <p:set>
                                          <p:cBhvr>
                                            <p:cTn id="247" dur="1" fill="hold">
                                              <p:stCondLst>
                                                <p:cond delay="0"/>
                                              </p:stCondLst>
                                            </p:cTn>
                                            <p:tgtEl>
                                              <p:spTgt spid="91"/>
                                            </p:tgtEl>
                                            <p:attrNameLst>
                                              <p:attrName>style.visibility</p:attrName>
                                            </p:attrNameLst>
                                          </p:cBhvr>
                                          <p:to>
                                            <p:strVal val="visible"/>
                                          </p:to>
                                        </p:set>
                                        <p:anim calcmode="lin" valueType="num">
                                          <p:cBhvr>
                                            <p:cTn id="248" dur="500" fill="hold"/>
                                            <p:tgtEl>
                                              <p:spTgt spid="91"/>
                                            </p:tgtEl>
                                            <p:attrNameLst>
                                              <p:attrName>ppt_w</p:attrName>
                                            </p:attrNameLst>
                                          </p:cBhvr>
                                          <p:tavLst>
                                            <p:tav tm="0">
                                              <p:val>
                                                <p:fltVal val="0"/>
                                              </p:val>
                                            </p:tav>
                                            <p:tav tm="100000">
                                              <p:val>
                                                <p:strVal val="#ppt_w"/>
                                              </p:val>
                                            </p:tav>
                                          </p:tavLst>
                                        </p:anim>
                                        <p:anim calcmode="lin" valueType="num">
                                          <p:cBhvr>
                                            <p:cTn id="249" dur="500" fill="hold"/>
                                            <p:tgtEl>
                                              <p:spTgt spid="91"/>
                                            </p:tgtEl>
                                            <p:attrNameLst>
                                              <p:attrName>ppt_h</p:attrName>
                                            </p:attrNameLst>
                                          </p:cBhvr>
                                          <p:tavLst>
                                            <p:tav tm="0">
                                              <p:val>
                                                <p:fltVal val="0"/>
                                              </p:val>
                                            </p:tav>
                                            <p:tav tm="100000">
                                              <p:val>
                                                <p:strVal val="#ppt_h"/>
                                              </p:val>
                                            </p:tav>
                                          </p:tavLst>
                                        </p:anim>
                                        <p:animEffect transition="in" filter="fade">
                                          <p:cBhvr>
                                            <p:cTn id="250" dur="500"/>
                                            <p:tgtEl>
                                              <p:spTgt spid="91"/>
                                            </p:tgtEl>
                                          </p:cBhvr>
                                        </p:animEffect>
                                      </p:childTnLst>
                                    </p:cTn>
                                  </p:par>
                                  <p:par>
                                    <p:cTn id="251" presetID="53" presetClass="entr" presetSubtype="16" fill="hold" nodeType="withEffect">
                                      <p:stCondLst>
                                        <p:cond delay="0"/>
                                      </p:stCondLst>
                                      <p:childTnLst>
                                        <p:set>
                                          <p:cBhvr>
                                            <p:cTn id="252" dur="1" fill="hold">
                                              <p:stCondLst>
                                                <p:cond delay="0"/>
                                              </p:stCondLst>
                                            </p:cTn>
                                            <p:tgtEl>
                                              <p:spTgt spid="94"/>
                                            </p:tgtEl>
                                            <p:attrNameLst>
                                              <p:attrName>style.visibility</p:attrName>
                                            </p:attrNameLst>
                                          </p:cBhvr>
                                          <p:to>
                                            <p:strVal val="visible"/>
                                          </p:to>
                                        </p:set>
                                        <p:anim calcmode="lin" valueType="num">
                                          <p:cBhvr>
                                            <p:cTn id="253" dur="500" fill="hold"/>
                                            <p:tgtEl>
                                              <p:spTgt spid="94"/>
                                            </p:tgtEl>
                                            <p:attrNameLst>
                                              <p:attrName>ppt_w</p:attrName>
                                            </p:attrNameLst>
                                          </p:cBhvr>
                                          <p:tavLst>
                                            <p:tav tm="0">
                                              <p:val>
                                                <p:fltVal val="0"/>
                                              </p:val>
                                            </p:tav>
                                            <p:tav tm="100000">
                                              <p:val>
                                                <p:strVal val="#ppt_w"/>
                                              </p:val>
                                            </p:tav>
                                          </p:tavLst>
                                        </p:anim>
                                        <p:anim calcmode="lin" valueType="num">
                                          <p:cBhvr>
                                            <p:cTn id="254" dur="500" fill="hold"/>
                                            <p:tgtEl>
                                              <p:spTgt spid="94"/>
                                            </p:tgtEl>
                                            <p:attrNameLst>
                                              <p:attrName>ppt_h</p:attrName>
                                            </p:attrNameLst>
                                          </p:cBhvr>
                                          <p:tavLst>
                                            <p:tav tm="0">
                                              <p:val>
                                                <p:fltVal val="0"/>
                                              </p:val>
                                            </p:tav>
                                            <p:tav tm="100000">
                                              <p:val>
                                                <p:strVal val="#ppt_h"/>
                                              </p:val>
                                            </p:tav>
                                          </p:tavLst>
                                        </p:anim>
                                        <p:animEffect transition="in" filter="fade">
                                          <p:cBhvr>
                                            <p:cTn id="255" dur="500"/>
                                            <p:tgtEl>
                                              <p:spTgt spid="94"/>
                                            </p:tgtEl>
                                          </p:cBhvr>
                                        </p:animEffect>
                                      </p:childTnLst>
                                    </p:cTn>
                                  </p:par>
                                  <p:par>
                                    <p:cTn id="256" presetID="53" presetClass="entr" presetSubtype="16" fill="hold" nodeType="withEffect">
                                      <p:stCondLst>
                                        <p:cond delay="0"/>
                                      </p:stCondLst>
                                      <p:childTnLst>
                                        <p:set>
                                          <p:cBhvr>
                                            <p:cTn id="257" dur="1" fill="hold">
                                              <p:stCondLst>
                                                <p:cond delay="0"/>
                                              </p:stCondLst>
                                            </p:cTn>
                                            <p:tgtEl>
                                              <p:spTgt spid="97"/>
                                            </p:tgtEl>
                                            <p:attrNameLst>
                                              <p:attrName>style.visibility</p:attrName>
                                            </p:attrNameLst>
                                          </p:cBhvr>
                                          <p:to>
                                            <p:strVal val="visible"/>
                                          </p:to>
                                        </p:set>
                                        <p:anim calcmode="lin" valueType="num">
                                          <p:cBhvr>
                                            <p:cTn id="258" dur="500" fill="hold"/>
                                            <p:tgtEl>
                                              <p:spTgt spid="97"/>
                                            </p:tgtEl>
                                            <p:attrNameLst>
                                              <p:attrName>ppt_w</p:attrName>
                                            </p:attrNameLst>
                                          </p:cBhvr>
                                          <p:tavLst>
                                            <p:tav tm="0">
                                              <p:val>
                                                <p:fltVal val="0"/>
                                              </p:val>
                                            </p:tav>
                                            <p:tav tm="100000">
                                              <p:val>
                                                <p:strVal val="#ppt_w"/>
                                              </p:val>
                                            </p:tav>
                                          </p:tavLst>
                                        </p:anim>
                                        <p:anim calcmode="lin" valueType="num">
                                          <p:cBhvr>
                                            <p:cTn id="259" dur="500" fill="hold"/>
                                            <p:tgtEl>
                                              <p:spTgt spid="97"/>
                                            </p:tgtEl>
                                            <p:attrNameLst>
                                              <p:attrName>ppt_h</p:attrName>
                                            </p:attrNameLst>
                                          </p:cBhvr>
                                          <p:tavLst>
                                            <p:tav tm="0">
                                              <p:val>
                                                <p:fltVal val="0"/>
                                              </p:val>
                                            </p:tav>
                                            <p:tav tm="100000">
                                              <p:val>
                                                <p:strVal val="#ppt_h"/>
                                              </p:val>
                                            </p:tav>
                                          </p:tavLst>
                                        </p:anim>
                                        <p:animEffect transition="in" filter="fade">
                                          <p:cBhvr>
                                            <p:cTn id="260" dur="500"/>
                                            <p:tgtEl>
                                              <p:spTgt spid="97"/>
                                            </p:tgtEl>
                                          </p:cBhvr>
                                        </p:animEffect>
                                      </p:childTnLst>
                                    </p:cTn>
                                  </p:par>
                                  <p:par>
                                    <p:cTn id="261" presetID="53" presetClass="entr" presetSubtype="16" fill="hold" nodeType="withEffect">
                                      <p:stCondLst>
                                        <p:cond delay="0"/>
                                      </p:stCondLst>
                                      <p:childTnLst>
                                        <p:set>
                                          <p:cBhvr>
                                            <p:cTn id="262" dur="1" fill="hold">
                                              <p:stCondLst>
                                                <p:cond delay="0"/>
                                              </p:stCondLst>
                                            </p:cTn>
                                            <p:tgtEl>
                                              <p:spTgt spid="100"/>
                                            </p:tgtEl>
                                            <p:attrNameLst>
                                              <p:attrName>style.visibility</p:attrName>
                                            </p:attrNameLst>
                                          </p:cBhvr>
                                          <p:to>
                                            <p:strVal val="visible"/>
                                          </p:to>
                                        </p:set>
                                        <p:anim calcmode="lin" valueType="num">
                                          <p:cBhvr>
                                            <p:cTn id="263" dur="500" fill="hold"/>
                                            <p:tgtEl>
                                              <p:spTgt spid="100"/>
                                            </p:tgtEl>
                                            <p:attrNameLst>
                                              <p:attrName>ppt_w</p:attrName>
                                            </p:attrNameLst>
                                          </p:cBhvr>
                                          <p:tavLst>
                                            <p:tav tm="0">
                                              <p:val>
                                                <p:fltVal val="0"/>
                                              </p:val>
                                            </p:tav>
                                            <p:tav tm="100000">
                                              <p:val>
                                                <p:strVal val="#ppt_w"/>
                                              </p:val>
                                            </p:tav>
                                          </p:tavLst>
                                        </p:anim>
                                        <p:anim calcmode="lin" valueType="num">
                                          <p:cBhvr>
                                            <p:cTn id="264" dur="500" fill="hold"/>
                                            <p:tgtEl>
                                              <p:spTgt spid="100"/>
                                            </p:tgtEl>
                                            <p:attrNameLst>
                                              <p:attrName>ppt_h</p:attrName>
                                            </p:attrNameLst>
                                          </p:cBhvr>
                                          <p:tavLst>
                                            <p:tav tm="0">
                                              <p:val>
                                                <p:fltVal val="0"/>
                                              </p:val>
                                            </p:tav>
                                            <p:tav tm="100000">
                                              <p:val>
                                                <p:strVal val="#ppt_h"/>
                                              </p:val>
                                            </p:tav>
                                          </p:tavLst>
                                        </p:anim>
                                        <p:animEffect transition="in" filter="fade">
                                          <p:cBhvr>
                                            <p:cTn id="265" dur="500"/>
                                            <p:tgtEl>
                                              <p:spTgt spid="100"/>
                                            </p:tgtEl>
                                          </p:cBhvr>
                                        </p:animEffect>
                                      </p:childTnLst>
                                    </p:cTn>
                                  </p:par>
                                  <p:par>
                                    <p:cTn id="266" presetID="53" presetClass="entr" presetSubtype="16" fill="hold" nodeType="withEffect">
                                      <p:stCondLst>
                                        <p:cond delay="0"/>
                                      </p:stCondLst>
                                      <p:childTnLst>
                                        <p:set>
                                          <p:cBhvr>
                                            <p:cTn id="267" dur="1" fill="hold">
                                              <p:stCondLst>
                                                <p:cond delay="0"/>
                                              </p:stCondLst>
                                            </p:cTn>
                                            <p:tgtEl>
                                              <p:spTgt spid="121"/>
                                            </p:tgtEl>
                                            <p:attrNameLst>
                                              <p:attrName>style.visibility</p:attrName>
                                            </p:attrNameLst>
                                          </p:cBhvr>
                                          <p:to>
                                            <p:strVal val="visible"/>
                                          </p:to>
                                        </p:set>
                                        <p:anim calcmode="lin" valueType="num">
                                          <p:cBhvr>
                                            <p:cTn id="268" dur="500" fill="hold"/>
                                            <p:tgtEl>
                                              <p:spTgt spid="121"/>
                                            </p:tgtEl>
                                            <p:attrNameLst>
                                              <p:attrName>ppt_w</p:attrName>
                                            </p:attrNameLst>
                                          </p:cBhvr>
                                          <p:tavLst>
                                            <p:tav tm="0">
                                              <p:val>
                                                <p:fltVal val="0"/>
                                              </p:val>
                                            </p:tav>
                                            <p:tav tm="100000">
                                              <p:val>
                                                <p:strVal val="#ppt_w"/>
                                              </p:val>
                                            </p:tav>
                                          </p:tavLst>
                                        </p:anim>
                                        <p:anim calcmode="lin" valueType="num">
                                          <p:cBhvr>
                                            <p:cTn id="269" dur="500" fill="hold"/>
                                            <p:tgtEl>
                                              <p:spTgt spid="121"/>
                                            </p:tgtEl>
                                            <p:attrNameLst>
                                              <p:attrName>ppt_h</p:attrName>
                                            </p:attrNameLst>
                                          </p:cBhvr>
                                          <p:tavLst>
                                            <p:tav tm="0">
                                              <p:val>
                                                <p:fltVal val="0"/>
                                              </p:val>
                                            </p:tav>
                                            <p:tav tm="100000">
                                              <p:val>
                                                <p:strVal val="#ppt_h"/>
                                              </p:val>
                                            </p:tav>
                                          </p:tavLst>
                                        </p:anim>
                                        <p:animEffect transition="in" filter="fade">
                                          <p:cBhvr>
                                            <p:cTn id="270" dur="500"/>
                                            <p:tgtEl>
                                              <p:spTgt spid="121"/>
                                            </p:tgtEl>
                                          </p:cBhvr>
                                        </p:animEffect>
                                      </p:childTnLst>
                                    </p:cTn>
                                  </p:par>
                                  <p:par>
                                    <p:cTn id="271" presetID="53" presetClass="entr" presetSubtype="16" fill="hold" nodeType="withEffect">
                                      <p:stCondLst>
                                        <p:cond delay="0"/>
                                      </p:stCondLst>
                                      <p:childTnLst>
                                        <p:set>
                                          <p:cBhvr>
                                            <p:cTn id="272" dur="1" fill="hold">
                                              <p:stCondLst>
                                                <p:cond delay="0"/>
                                              </p:stCondLst>
                                            </p:cTn>
                                            <p:tgtEl>
                                              <p:spTgt spid="124"/>
                                            </p:tgtEl>
                                            <p:attrNameLst>
                                              <p:attrName>style.visibility</p:attrName>
                                            </p:attrNameLst>
                                          </p:cBhvr>
                                          <p:to>
                                            <p:strVal val="visible"/>
                                          </p:to>
                                        </p:set>
                                        <p:anim calcmode="lin" valueType="num">
                                          <p:cBhvr>
                                            <p:cTn id="273" dur="500" fill="hold"/>
                                            <p:tgtEl>
                                              <p:spTgt spid="124"/>
                                            </p:tgtEl>
                                            <p:attrNameLst>
                                              <p:attrName>ppt_w</p:attrName>
                                            </p:attrNameLst>
                                          </p:cBhvr>
                                          <p:tavLst>
                                            <p:tav tm="0">
                                              <p:val>
                                                <p:fltVal val="0"/>
                                              </p:val>
                                            </p:tav>
                                            <p:tav tm="100000">
                                              <p:val>
                                                <p:strVal val="#ppt_w"/>
                                              </p:val>
                                            </p:tav>
                                          </p:tavLst>
                                        </p:anim>
                                        <p:anim calcmode="lin" valueType="num">
                                          <p:cBhvr>
                                            <p:cTn id="274" dur="500" fill="hold"/>
                                            <p:tgtEl>
                                              <p:spTgt spid="124"/>
                                            </p:tgtEl>
                                            <p:attrNameLst>
                                              <p:attrName>ppt_h</p:attrName>
                                            </p:attrNameLst>
                                          </p:cBhvr>
                                          <p:tavLst>
                                            <p:tav tm="0">
                                              <p:val>
                                                <p:fltVal val="0"/>
                                              </p:val>
                                            </p:tav>
                                            <p:tav tm="100000">
                                              <p:val>
                                                <p:strVal val="#ppt_h"/>
                                              </p:val>
                                            </p:tav>
                                          </p:tavLst>
                                        </p:anim>
                                        <p:animEffect transition="in" filter="fade">
                                          <p:cBhvr>
                                            <p:cTn id="275" dur="500"/>
                                            <p:tgtEl>
                                              <p:spTgt spid="124"/>
                                            </p:tgtEl>
                                          </p:cBhvr>
                                        </p:animEffect>
                                      </p:childTnLst>
                                    </p:cTn>
                                  </p:par>
                                  <p:par>
                                    <p:cTn id="276" presetID="53" presetClass="entr" presetSubtype="16" fill="hold" nodeType="withEffect">
                                      <p:stCondLst>
                                        <p:cond delay="0"/>
                                      </p:stCondLst>
                                      <p:childTnLst>
                                        <p:set>
                                          <p:cBhvr>
                                            <p:cTn id="277" dur="1" fill="hold">
                                              <p:stCondLst>
                                                <p:cond delay="0"/>
                                              </p:stCondLst>
                                            </p:cTn>
                                            <p:tgtEl>
                                              <p:spTgt spid="103"/>
                                            </p:tgtEl>
                                            <p:attrNameLst>
                                              <p:attrName>style.visibility</p:attrName>
                                            </p:attrNameLst>
                                          </p:cBhvr>
                                          <p:to>
                                            <p:strVal val="visible"/>
                                          </p:to>
                                        </p:set>
                                        <p:anim calcmode="lin" valueType="num">
                                          <p:cBhvr>
                                            <p:cTn id="278" dur="500" fill="hold"/>
                                            <p:tgtEl>
                                              <p:spTgt spid="103"/>
                                            </p:tgtEl>
                                            <p:attrNameLst>
                                              <p:attrName>ppt_w</p:attrName>
                                            </p:attrNameLst>
                                          </p:cBhvr>
                                          <p:tavLst>
                                            <p:tav tm="0">
                                              <p:val>
                                                <p:fltVal val="0"/>
                                              </p:val>
                                            </p:tav>
                                            <p:tav tm="100000">
                                              <p:val>
                                                <p:strVal val="#ppt_w"/>
                                              </p:val>
                                            </p:tav>
                                          </p:tavLst>
                                        </p:anim>
                                        <p:anim calcmode="lin" valueType="num">
                                          <p:cBhvr>
                                            <p:cTn id="279" dur="500" fill="hold"/>
                                            <p:tgtEl>
                                              <p:spTgt spid="103"/>
                                            </p:tgtEl>
                                            <p:attrNameLst>
                                              <p:attrName>ppt_h</p:attrName>
                                            </p:attrNameLst>
                                          </p:cBhvr>
                                          <p:tavLst>
                                            <p:tav tm="0">
                                              <p:val>
                                                <p:fltVal val="0"/>
                                              </p:val>
                                            </p:tav>
                                            <p:tav tm="100000">
                                              <p:val>
                                                <p:strVal val="#ppt_h"/>
                                              </p:val>
                                            </p:tav>
                                          </p:tavLst>
                                        </p:anim>
                                        <p:animEffect transition="in" filter="fade">
                                          <p:cBhvr>
                                            <p:cTn id="280" dur="500"/>
                                            <p:tgtEl>
                                              <p:spTgt spid="103"/>
                                            </p:tgtEl>
                                          </p:cBhvr>
                                        </p:animEffect>
                                      </p:childTnLst>
                                    </p:cTn>
                                  </p:par>
                                  <p:par>
                                    <p:cTn id="281" presetID="53" presetClass="entr" presetSubtype="16" fill="hold" nodeType="withEffect">
                                      <p:stCondLst>
                                        <p:cond delay="0"/>
                                      </p:stCondLst>
                                      <p:childTnLst>
                                        <p:set>
                                          <p:cBhvr>
                                            <p:cTn id="282" dur="1" fill="hold">
                                              <p:stCondLst>
                                                <p:cond delay="0"/>
                                              </p:stCondLst>
                                            </p:cTn>
                                            <p:tgtEl>
                                              <p:spTgt spid="106"/>
                                            </p:tgtEl>
                                            <p:attrNameLst>
                                              <p:attrName>style.visibility</p:attrName>
                                            </p:attrNameLst>
                                          </p:cBhvr>
                                          <p:to>
                                            <p:strVal val="visible"/>
                                          </p:to>
                                        </p:set>
                                        <p:anim calcmode="lin" valueType="num">
                                          <p:cBhvr>
                                            <p:cTn id="283" dur="500" fill="hold"/>
                                            <p:tgtEl>
                                              <p:spTgt spid="106"/>
                                            </p:tgtEl>
                                            <p:attrNameLst>
                                              <p:attrName>ppt_w</p:attrName>
                                            </p:attrNameLst>
                                          </p:cBhvr>
                                          <p:tavLst>
                                            <p:tav tm="0">
                                              <p:val>
                                                <p:fltVal val="0"/>
                                              </p:val>
                                            </p:tav>
                                            <p:tav tm="100000">
                                              <p:val>
                                                <p:strVal val="#ppt_w"/>
                                              </p:val>
                                            </p:tav>
                                          </p:tavLst>
                                        </p:anim>
                                        <p:anim calcmode="lin" valueType="num">
                                          <p:cBhvr>
                                            <p:cTn id="284" dur="500" fill="hold"/>
                                            <p:tgtEl>
                                              <p:spTgt spid="106"/>
                                            </p:tgtEl>
                                            <p:attrNameLst>
                                              <p:attrName>ppt_h</p:attrName>
                                            </p:attrNameLst>
                                          </p:cBhvr>
                                          <p:tavLst>
                                            <p:tav tm="0">
                                              <p:val>
                                                <p:fltVal val="0"/>
                                              </p:val>
                                            </p:tav>
                                            <p:tav tm="100000">
                                              <p:val>
                                                <p:strVal val="#ppt_h"/>
                                              </p:val>
                                            </p:tav>
                                          </p:tavLst>
                                        </p:anim>
                                        <p:animEffect transition="in" filter="fade">
                                          <p:cBhvr>
                                            <p:cTn id="285" dur="500"/>
                                            <p:tgtEl>
                                              <p:spTgt spid="106"/>
                                            </p:tgtEl>
                                          </p:cBhvr>
                                        </p:animEffect>
                                      </p:childTnLst>
                                    </p:cTn>
                                  </p:par>
                                  <p:par>
                                    <p:cTn id="286" presetID="42" presetClass="path" presetSubtype="0" fill="hold" nodeType="withEffect">
                                      <p:stCondLst>
                                        <p:cond delay="0"/>
                                      </p:stCondLst>
                                      <p:childTnLst>
                                        <p:animMotion origin="layout" path="M -2.77778E-7 -1.60494E-6 L 0.16788 0.62624 " pathEditMode="relative" rAng="0" ptsTypes="AA">
                                          <p:cBhvr>
                                            <p:cTn id="287" dur="500" spd="-100000" fill="hold"/>
                                            <p:tgtEl>
                                              <p:spTgt spid="118"/>
                                            </p:tgtEl>
                                            <p:attrNameLst>
                                              <p:attrName>ppt_x</p:attrName>
                                              <p:attrName>ppt_y</p:attrName>
                                            </p:attrNameLst>
                                          </p:cBhvr>
                                          <p:rCtr x="8385" y="31296"/>
                                        </p:animMotion>
                                      </p:childTnLst>
                                    </p:cTn>
                                  </p:par>
                                  <p:par>
                                    <p:cTn id="288" presetID="42" presetClass="path" presetSubtype="0" fill="hold" nodeType="withEffect">
                                      <p:stCondLst>
                                        <p:cond delay="0"/>
                                      </p:stCondLst>
                                      <p:childTnLst>
                                        <p:animMotion origin="layout" path="M 1.38889E-6 -2.96296E-6 L -0.24583 0.48704 " pathEditMode="relative" rAng="0" ptsTypes="AA">
                                          <p:cBhvr>
                                            <p:cTn id="289" dur="500" spd="-100000" fill="hold"/>
                                            <p:tgtEl>
                                              <p:spTgt spid="88"/>
                                            </p:tgtEl>
                                            <p:attrNameLst>
                                              <p:attrName>ppt_x</p:attrName>
                                              <p:attrName>ppt_y</p:attrName>
                                            </p:attrNameLst>
                                          </p:cBhvr>
                                          <p:rCtr x="-12292" y="24352"/>
                                        </p:animMotion>
                                      </p:childTnLst>
                                    </p:cTn>
                                  </p:par>
                                  <p:par>
                                    <p:cTn id="290" presetID="42" presetClass="path" presetSubtype="0" fill="hold" nodeType="withEffect">
                                      <p:stCondLst>
                                        <p:cond delay="0"/>
                                      </p:stCondLst>
                                      <p:childTnLst>
                                        <p:animMotion origin="layout" path="M 3.88889E-6 3.20988E-6 L -0.13125 0.61296 " pathEditMode="relative" rAng="0" ptsTypes="AA">
                                          <p:cBhvr>
                                            <p:cTn id="291" dur="500" spd="-100000" fill="hold"/>
                                            <p:tgtEl>
                                              <p:spTgt spid="91"/>
                                            </p:tgtEl>
                                            <p:attrNameLst>
                                              <p:attrName>ppt_x</p:attrName>
                                              <p:attrName>ppt_y</p:attrName>
                                            </p:attrNameLst>
                                          </p:cBhvr>
                                          <p:rCtr x="-6562" y="30648"/>
                                        </p:animMotion>
                                      </p:childTnLst>
                                    </p:cTn>
                                  </p:par>
                                  <p:par>
                                    <p:cTn id="292" presetID="42" presetClass="path" presetSubtype="0" fill="hold" nodeType="withEffect">
                                      <p:stCondLst>
                                        <p:cond delay="0"/>
                                      </p:stCondLst>
                                      <p:childTnLst>
                                        <p:animMotion origin="layout" path="M 5E-6 4.32099E-6 L 0.27987 0.60648 " pathEditMode="relative" rAng="0" ptsTypes="AA">
                                          <p:cBhvr>
                                            <p:cTn id="293" dur="500" spd="-100000" fill="hold"/>
                                            <p:tgtEl>
                                              <p:spTgt spid="94"/>
                                            </p:tgtEl>
                                            <p:attrNameLst>
                                              <p:attrName>ppt_x</p:attrName>
                                              <p:attrName>ppt_y</p:attrName>
                                            </p:attrNameLst>
                                          </p:cBhvr>
                                          <p:rCtr x="13993" y="30309"/>
                                        </p:animMotion>
                                      </p:childTnLst>
                                    </p:cTn>
                                  </p:par>
                                  <p:par>
                                    <p:cTn id="294" presetID="42" presetClass="path" presetSubtype="0" fill="hold" nodeType="withEffect">
                                      <p:stCondLst>
                                        <p:cond delay="0"/>
                                      </p:stCondLst>
                                      <p:childTnLst>
                                        <p:animMotion origin="layout" path="M -3.61111E-6 -9.87654E-7 L 0.08091 0.58364 " pathEditMode="relative" rAng="0" ptsTypes="AA">
                                          <p:cBhvr>
                                            <p:cTn id="295" dur="500" spd="-100000" fill="hold"/>
                                            <p:tgtEl>
                                              <p:spTgt spid="97"/>
                                            </p:tgtEl>
                                            <p:attrNameLst>
                                              <p:attrName>ppt_x</p:attrName>
                                              <p:attrName>ppt_y</p:attrName>
                                            </p:attrNameLst>
                                          </p:cBhvr>
                                          <p:rCtr x="4045" y="29167"/>
                                        </p:animMotion>
                                      </p:childTnLst>
                                    </p:cTn>
                                  </p:par>
                                  <p:par>
                                    <p:cTn id="296" presetID="42" presetClass="path" presetSubtype="0" fill="hold" nodeType="withEffect">
                                      <p:stCondLst>
                                        <p:cond delay="0"/>
                                      </p:stCondLst>
                                      <p:childTnLst>
                                        <p:animMotion origin="layout" path="M -4.72222E-6 3.33333E-6 L 0.04619 0.57808 " pathEditMode="relative" rAng="0" ptsTypes="AA">
                                          <p:cBhvr>
                                            <p:cTn id="297" dur="500" spd="-100000" fill="hold"/>
                                            <p:tgtEl>
                                              <p:spTgt spid="100"/>
                                            </p:tgtEl>
                                            <p:attrNameLst>
                                              <p:attrName>ppt_x</p:attrName>
                                              <p:attrName>ppt_y</p:attrName>
                                            </p:attrNameLst>
                                          </p:cBhvr>
                                          <p:rCtr x="2309" y="28889"/>
                                        </p:animMotion>
                                      </p:childTnLst>
                                    </p:cTn>
                                  </p:par>
                                  <p:par>
                                    <p:cTn id="298" presetID="42" presetClass="path" presetSubtype="0" fill="hold" nodeType="withEffect">
                                      <p:stCondLst>
                                        <p:cond delay="0"/>
                                      </p:stCondLst>
                                      <p:childTnLst>
                                        <p:animMotion origin="layout" path="M 2.5E-6 -1.11111E-6 L -0.05191 0.61512 " pathEditMode="relative" rAng="0" ptsTypes="AA">
                                          <p:cBhvr>
                                            <p:cTn id="299" dur="500" spd="-100000" fill="hold"/>
                                            <p:tgtEl>
                                              <p:spTgt spid="121"/>
                                            </p:tgtEl>
                                            <p:attrNameLst>
                                              <p:attrName>ppt_x</p:attrName>
                                              <p:attrName>ppt_y</p:attrName>
                                            </p:attrNameLst>
                                          </p:cBhvr>
                                          <p:rCtr x="-2604" y="30741"/>
                                        </p:animMotion>
                                      </p:childTnLst>
                                    </p:cTn>
                                  </p:par>
                                  <p:par>
                                    <p:cTn id="300" presetID="42" presetClass="path" presetSubtype="0" fill="hold" nodeType="withEffect">
                                      <p:stCondLst>
                                        <p:cond delay="0"/>
                                      </p:stCondLst>
                                      <p:childTnLst>
                                        <p:animMotion origin="layout" path="M -3.88889E-6 -3.7037E-6 L -0.1375 0.75 " pathEditMode="relative" rAng="0" ptsTypes="AA">
                                          <p:cBhvr>
                                            <p:cTn id="301" dur="500" spd="-100000" fill="hold"/>
                                            <p:tgtEl>
                                              <p:spTgt spid="124"/>
                                            </p:tgtEl>
                                            <p:attrNameLst>
                                              <p:attrName>ppt_x</p:attrName>
                                              <p:attrName>ppt_y</p:attrName>
                                            </p:attrNameLst>
                                          </p:cBhvr>
                                          <p:rCtr x="-6875" y="37500"/>
                                        </p:animMotion>
                                      </p:childTnLst>
                                    </p:cTn>
                                  </p:par>
                                  <p:par>
                                    <p:cTn id="302" presetID="42" presetClass="path" presetSubtype="0" fill="hold" nodeType="withEffect">
                                      <p:stCondLst>
                                        <p:cond delay="0"/>
                                      </p:stCondLst>
                                      <p:childTnLst>
                                        <p:animMotion origin="layout" path="M -4.44444E-6 -4.07407E-6 L 0.07709 0.69074 " pathEditMode="relative" rAng="0" ptsTypes="AA">
                                          <p:cBhvr>
                                            <p:cTn id="303" dur="500" spd="-100000" fill="hold"/>
                                            <p:tgtEl>
                                              <p:spTgt spid="103"/>
                                            </p:tgtEl>
                                            <p:attrNameLst>
                                              <p:attrName>ppt_x</p:attrName>
                                              <p:attrName>ppt_y</p:attrName>
                                            </p:attrNameLst>
                                          </p:cBhvr>
                                          <p:rCtr x="3854" y="34537"/>
                                        </p:animMotion>
                                      </p:childTnLst>
                                    </p:cTn>
                                  </p:par>
                                  <p:par>
                                    <p:cTn id="304" presetID="42" presetClass="path" presetSubtype="0" fill="hold" nodeType="withEffect">
                                      <p:stCondLst>
                                        <p:cond delay="0"/>
                                      </p:stCondLst>
                                      <p:childTnLst>
                                        <p:animMotion origin="layout" path="M 1.11111E-6 -6.17284E-7 L -0.16389 0.69012 " pathEditMode="relative" rAng="0" ptsTypes="AA">
                                          <p:cBhvr>
                                            <p:cTn id="305" dur="500" spd="-100000" fill="hold"/>
                                            <p:tgtEl>
                                              <p:spTgt spid="106"/>
                                            </p:tgtEl>
                                            <p:attrNameLst>
                                              <p:attrName>ppt_x</p:attrName>
                                              <p:attrName>ppt_y</p:attrName>
                                            </p:attrNameLst>
                                          </p:cBhvr>
                                          <p:rCtr x="-8194" y="34506"/>
                                        </p:animMotion>
                                      </p:childTnLst>
                                    </p:cTn>
                                  </p:par>
                                </p:childTnLst>
                              </p:cTn>
                            </p:par>
                            <p:par>
                              <p:cTn id="306" fill="hold">
                                <p:stCondLst>
                                  <p:cond delay="3500"/>
                                </p:stCondLst>
                                <p:childTnLst>
                                  <p:par>
                                    <p:cTn id="307" presetID="42" presetClass="entr" presetSubtype="0" fill="hold" grpId="0" nodeType="afterEffect">
                                      <p:stCondLst>
                                        <p:cond delay="0"/>
                                      </p:stCondLst>
                                      <p:childTnLst>
                                        <p:set>
                                          <p:cBhvr>
                                            <p:cTn id="308" dur="1" fill="hold">
                                              <p:stCondLst>
                                                <p:cond delay="0"/>
                                              </p:stCondLst>
                                            </p:cTn>
                                            <p:tgtEl>
                                              <p:spTgt spid="87"/>
                                            </p:tgtEl>
                                            <p:attrNameLst>
                                              <p:attrName>style.visibility</p:attrName>
                                            </p:attrNameLst>
                                          </p:cBhvr>
                                          <p:to>
                                            <p:strVal val="visible"/>
                                          </p:to>
                                        </p:set>
                                        <p:animEffect transition="in" filter="fade">
                                          <p:cBhvr>
                                            <p:cTn id="309" dur="500"/>
                                            <p:tgtEl>
                                              <p:spTgt spid="87"/>
                                            </p:tgtEl>
                                          </p:cBhvr>
                                        </p:animEffect>
                                        <p:anim calcmode="lin" valueType="num">
                                          <p:cBhvr>
                                            <p:cTn id="310" dur="500" fill="hold"/>
                                            <p:tgtEl>
                                              <p:spTgt spid="87"/>
                                            </p:tgtEl>
                                            <p:attrNameLst>
                                              <p:attrName>ppt_x</p:attrName>
                                            </p:attrNameLst>
                                          </p:cBhvr>
                                          <p:tavLst>
                                            <p:tav tm="0">
                                              <p:val>
                                                <p:strVal val="#ppt_x"/>
                                              </p:val>
                                            </p:tav>
                                            <p:tav tm="100000">
                                              <p:val>
                                                <p:strVal val="#ppt_x"/>
                                              </p:val>
                                            </p:tav>
                                          </p:tavLst>
                                        </p:anim>
                                        <p:anim calcmode="lin" valueType="num">
                                          <p:cBhvr>
                                            <p:cTn id="311" dur="500" fill="hold"/>
                                            <p:tgtEl>
                                              <p:spTgt spid="87"/>
                                            </p:tgtEl>
                                            <p:attrNameLst>
                                              <p:attrName>ppt_y</p:attrName>
                                            </p:attrNameLst>
                                          </p:cBhvr>
                                          <p:tavLst>
                                            <p:tav tm="0">
                                              <p:val>
                                                <p:strVal val="#ppt_y+.1"/>
                                              </p:val>
                                            </p:tav>
                                            <p:tav tm="100000">
                                              <p:val>
                                                <p:strVal val="#ppt_y"/>
                                              </p:val>
                                            </p:tav>
                                          </p:tavLst>
                                        </p:anim>
                                      </p:childTnLst>
                                    </p:cTn>
                                  </p:par>
                                </p:childTnLst>
                              </p:cTn>
                            </p:par>
                            <p:par>
                              <p:cTn id="312" fill="hold">
                                <p:stCondLst>
                                  <p:cond delay="4000"/>
                                </p:stCondLst>
                                <p:childTnLst>
                                  <p:par>
                                    <p:cTn id="313" presetID="53" presetClass="entr" presetSubtype="16" fill="hold" nodeType="afterEffect">
                                      <p:stCondLst>
                                        <p:cond delay="0"/>
                                      </p:stCondLst>
                                      <p:childTnLst>
                                        <p:set>
                                          <p:cBhvr>
                                            <p:cTn id="314" dur="1" fill="hold">
                                              <p:stCondLst>
                                                <p:cond delay="0"/>
                                              </p:stCondLst>
                                            </p:cTn>
                                            <p:tgtEl>
                                              <p:spTgt spid="149"/>
                                            </p:tgtEl>
                                            <p:attrNameLst>
                                              <p:attrName>style.visibility</p:attrName>
                                            </p:attrNameLst>
                                          </p:cBhvr>
                                          <p:to>
                                            <p:strVal val="visible"/>
                                          </p:to>
                                        </p:set>
                                        <p:anim calcmode="lin" valueType="num">
                                          <p:cBhvr>
                                            <p:cTn id="315" dur="500" fill="hold"/>
                                            <p:tgtEl>
                                              <p:spTgt spid="149"/>
                                            </p:tgtEl>
                                            <p:attrNameLst>
                                              <p:attrName>ppt_w</p:attrName>
                                            </p:attrNameLst>
                                          </p:cBhvr>
                                          <p:tavLst>
                                            <p:tav tm="0">
                                              <p:val>
                                                <p:fltVal val="0"/>
                                              </p:val>
                                            </p:tav>
                                            <p:tav tm="100000">
                                              <p:val>
                                                <p:strVal val="#ppt_w"/>
                                              </p:val>
                                            </p:tav>
                                          </p:tavLst>
                                        </p:anim>
                                        <p:anim calcmode="lin" valueType="num">
                                          <p:cBhvr>
                                            <p:cTn id="316" dur="500" fill="hold"/>
                                            <p:tgtEl>
                                              <p:spTgt spid="149"/>
                                            </p:tgtEl>
                                            <p:attrNameLst>
                                              <p:attrName>ppt_h</p:attrName>
                                            </p:attrNameLst>
                                          </p:cBhvr>
                                          <p:tavLst>
                                            <p:tav tm="0">
                                              <p:val>
                                                <p:fltVal val="0"/>
                                              </p:val>
                                            </p:tav>
                                            <p:tav tm="100000">
                                              <p:val>
                                                <p:strVal val="#ppt_h"/>
                                              </p:val>
                                            </p:tav>
                                          </p:tavLst>
                                        </p:anim>
                                        <p:animEffect transition="in" filter="fade">
                                          <p:cBhvr>
                                            <p:cTn id="317" dur="500"/>
                                            <p:tgtEl>
                                              <p:spTgt spid="149"/>
                                            </p:tgtEl>
                                          </p:cBhvr>
                                        </p:animEffect>
                                      </p:childTnLst>
                                    </p:cTn>
                                  </p:par>
                                  <p:par>
                                    <p:cTn id="318" presetID="53" presetClass="entr" presetSubtype="16" fill="hold" nodeType="withEffect">
                                      <p:stCondLst>
                                        <p:cond delay="0"/>
                                      </p:stCondLst>
                                      <p:childTnLst>
                                        <p:set>
                                          <p:cBhvr>
                                            <p:cTn id="319" dur="1" fill="hold">
                                              <p:stCondLst>
                                                <p:cond delay="0"/>
                                              </p:stCondLst>
                                            </p:cTn>
                                            <p:tgtEl>
                                              <p:spTgt spid="128"/>
                                            </p:tgtEl>
                                            <p:attrNameLst>
                                              <p:attrName>style.visibility</p:attrName>
                                            </p:attrNameLst>
                                          </p:cBhvr>
                                          <p:to>
                                            <p:strVal val="visible"/>
                                          </p:to>
                                        </p:set>
                                        <p:anim calcmode="lin" valueType="num">
                                          <p:cBhvr>
                                            <p:cTn id="320" dur="500" fill="hold"/>
                                            <p:tgtEl>
                                              <p:spTgt spid="128"/>
                                            </p:tgtEl>
                                            <p:attrNameLst>
                                              <p:attrName>ppt_w</p:attrName>
                                            </p:attrNameLst>
                                          </p:cBhvr>
                                          <p:tavLst>
                                            <p:tav tm="0">
                                              <p:val>
                                                <p:fltVal val="0"/>
                                              </p:val>
                                            </p:tav>
                                            <p:tav tm="100000">
                                              <p:val>
                                                <p:strVal val="#ppt_w"/>
                                              </p:val>
                                            </p:tav>
                                          </p:tavLst>
                                        </p:anim>
                                        <p:anim calcmode="lin" valueType="num">
                                          <p:cBhvr>
                                            <p:cTn id="321" dur="500" fill="hold"/>
                                            <p:tgtEl>
                                              <p:spTgt spid="128"/>
                                            </p:tgtEl>
                                            <p:attrNameLst>
                                              <p:attrName>ppt_h</p:attrName>
                                            </p:attrNameLst>
                                          </p:cBhvr>
                                          <p:tavLst>
                                            <p:tav tm="0">
                                              <p:val>
                                                <p:fltVal val="0"/>
                                              </p:val>
                                            </p:tav>
                                            <p:tav tm="100000">
                                              <p:val>
                                                <p:strVal val="#ppt_h"/>
                                              </p:val>
                                            </p:tav>
                                          </p:tavLst>
                                        </p:anim>
                                        <p:animEffect transition="in" filter="fade">
                                          <p:cBhvr>
                                            <p:cTn id="322" dur="500"/>
                                            <p:tgtEl>
                                              <p:spTgt spid="128"/>
                                            </p:tgtEl>
                                          </p:cBhvr>
                                        </p:animEffect>
                                      </p:childTnLst>
                                    </p:cTn>
                                  </p:par>
                                  <p:par>
                                    <p:cTn id="323" presetID="53" presetClass="entr" presetSubtype="16" fill="hold" nodeType="withEffect">
                                      <p:stCondLst>
                                        <p:cond delay="0"/>
                                      </p:stCondLst>
                                      <p:childTnLst>
                                        <p:set>
                                          <p:cBhvr>
                                            <p:cTn id="324" dur="1" fill="hold">
                                              <p:stCondLst>
                                                <p:cond delay="0"/>
                                              </p:stCondLst>
                                            </p:cTn>
                                            <p:tgtEl>
                                              <p:spTgt spid="131"/>
                                            </p:tgtEl>
                                            <p:attrNameLst>
                                              <p:attrName>style.visibility</p:attrName>
                                            </p:attrNameLst>
                                          </p:cBhvr>
                                          <p:to>
                                            <p:strVal val="visible"/>
                                          </p:to>
                                        </p:set>
                                        <p:anim calcmode="lin" valueType="num">
                                          <p:cBhvr>
                                            <p:cTn id="325" dur="500" fill="hold"/>
                                            <p:tgtEl>
                                              <p:spTgt spid="131"/>
                                            </p:tgtEl>
                                            <p:attrNameLst>
                                              <p:attrName>ppt_w</p:attrName>
                                            </p:attrNameLst>
                                          </p:cBhvr>
                                          <p:tavLst>
                                            <p:tav tm="0">
                                              <p:val>
                                                <p:fltVal val="0"/>
                                              </p:val>
                                            </p:tav>
                                            <p:tav tm="100000">
                                              <p:val>
                                                <p:strVal val="#ppt_w"/>
                                              </p:val>
                                            </p:tav>
                                          </p:tavLst>
                                        </p:anim>
                                        <p:anim calcmode="lin" valueType="num">
                                          <p:cBhvr>
                                            <p:cTn id="326" dur="500" fill="hold"/>
                                            <p:tgtEl>
                                              <p:spTgt spid="131"/>
                                            </p:tgtEl>
                                            <p:attrNameLst>
                                              <p:attrName>ppt_h</p:attrName>
                                            </p:attrNameLst>
                                          </p:cBhvr>
                                          <p:tavLst>
                                            <p:tav tm="0">
                                              <p:val>
                                                <p:fltVal val="0"/>
                                              </p:val>
                                            </p:tav>
                                            <p:tav tm="100000">
                                              <p:val>
                                                <p:strVal val="#ppt_h"/>
                                              </p:val>
                                            </p:tav>
                                          </p:tavLst>
                                        </p:anim>
                                        <p:animEffect transition="in" filter="fade">
                                          <p:cBhvr>
                                            <p:cTn id="327" dur="500"/>
                                            <p:tgtEl>
                                              <p:spTgt spid="131"/>
                                            </p:tgtEl>
                                          </p:cBhvr>
                                        </p:animEffect>
                                      </p:childTnLst>
                                    </p:cTn>
                                  </p:par>
                                  <p:par>
                                    <p:cTn id="328" presetID="53" presetClass="entr" presetSubtype="16" fill="hold" nodeType="withEffect">
                                      <p:stCondLst>
                                        <p:cond delay="0"/>
                                      </p:stCondLst>
                                      <p:childTnLst>
                                        <p:set>
                                          <p:cBhvr>
                                            <p:cTn id="329" dur="1" fill="hold">
                                              <p:stCondLst>
                                                <p:cond delay="0"/>
                                              </p:stCondLst>
                                            </p:cTn>
                                            <p:tgtEl>
                                              <p:spTgt spid="134"/>
                                            </p:tgtEl>
                                            <p:attrNameLst>
                                              <p:attrName>style.visibility</p:attrName>
                                            </p:attrNameLst>
                                          </p:cBhvr>
                                          <p:to>
                                            <p:strVal val="visible"/>
                                          </p:to>
                                        </p:set>
                                        <p:anim calcmode="lin" valueType="num">
                                          <p:cBhvr>
                                            <p:cTn id="330" dur="500" fill="hold"/>
                                            <p:tgtEl>
                                              <p:spTgt spid="134"/>
                                            </p:tgtEl>
                                            <p:attrNameLst>
                                              <p:attrName>ppt_w</p:attrName>
                                            </p:attrNameLst>
                                          </p:cBhvr>
                                          <p:tavLst>
                                            <p:tav tm="0">
                                              <p:val>
                                                <p:fltVal val="0"/>
                                              </p:val>
                                            </p:tav>
                                            <p:tav tm="100000">
                                              <p:val>
                                                <p:strVal val="#ppt_w"/>
                                              </p:val>
                                            </p:tav>
                                          </p:tavLst>
                                        </p:anim>
                                        <p:anim calcmode="lin" valueType="num">
                                          <p:cBhvr>
                                            <p:cTn id="331" dur="500" fill="hold"/>
                                            <p:tgtEl>
                                              <p:spTgt spid="134"/>
                                            </p:tgtEl>
                                            <p:attrNameLst>
                                              <p:attrName>ppt_h</p:attrName>
                                            </p:attrNameLst>
                                          </p:cBhvr>
                                          <p:tavLst>
                                            <p:tav tm="0">
                                              <p:val>
                                                <p:fltVal val="0"/>
                                              </p:val>
                                            </p:tav>
                                            <p:tav tm="100000">
                                              <p:val>
                                                <p:strVal val="#ppt_h"/>
                                              </p:val>
                                            </p:tav>
                                          </p:tavLst>
                                        </p:anim>
                                        <p:animEffect transition="in" filter="fade">
                                          <p:cBhvr>
                                            <p:cTn id="332" dur="500"/>
                                            <p:tgtEl>
                                              <p:spTgt spid="134"/>
                                            </p:tgtEl>
                                          </p:cBhvr>
                                        </p:animEffect>
                                      </p:childTnLst>
                                    </p:cTn>
                                  </p:par>
                                  <p:par>
                                    <p:cTn id="333" presetID="53" presetClass="entr" presetSubtype="16" fill="hold" nodeType="withEffect">
                                      <p:stCondLst>
                                        <p:cond delay="0"/>
                                      </p:stCondLst>
                                      <p:childTnLst>
                                        <p:set>
                                          <p:cBhvr>
                                            <p:cTn id="334" dur="1" fill="hold">
                                              <p:stCondLst>
                                                <p:cond delay="0"/>
                                              </p:stCondLst>
                                            </p:cTn>
                                            <p:tgtEl>
                                              <p:spTgt spid="137"/>
                                            </p:tgtEl>
                                            <p:attrNameLst>
                                              <p:attrName>style.visibility</p:attrName>
                                            </p:attrNameLst>
                                          </p:cBhvr>
                                          <p:to>
                                            <p:strVal val="visible"/>
                                          </p:to>
                                        </p:set>
                                        <p:anim calcmode="lin" valueType="num">
                                          <p:cBhvr>
                                            <p:cTn id="335" dur="500" fill="hold"/>
                                            <p:tgtEl>
                                              <p:spTgt spid="137"/>
                                            </p:tgtEl>
                                            <p:attrNameLst>
                                              <p:attrName>ppt_w</p:attrName>
                                            </p:attrNameLst>
                                          </p:cBhvr>
                                          <p:tavLst>
                                            <p:tav tm="0">
                                              <p:val>
                                                <p:fltVal val="0"/>
                                              </p:val>
                                            </p:tav>
                                            <p:tav tm="100000">
                                              <p:val>
                                                <p:strVal val="#ppt_w"/>
                                              </p:val>
                                            </p:tav>
                                          </p:tavLst>
                                        </p:anim>
                                        <p:anim calcmode="lin" valueType="num">
                                          <p:cBhvr>
                                            <p:cTn id="336" dur="500" fill="hold"/>
                                            <p:tgtEl>
                                              <p:spTgt spid="137"/>
                                            </p:tgtEl>
                                            <p:attrNameLst>
                                              <p:attrName>ppt_h</p:attrName>
                                            </p:attrNameLst>
                                          </p:cBhvr>
                                          <p:tavLst>
                                            <p:tav tm="0">
                                              <p:val>
                                                <p:fltVal val="0"/>
                                              </p:val>
                                            </p:tav>
                                            <p:tav tm="100000">
                                              <p:val>
                                                <p:strVal val="#ppt_h"/>
                                              </p:val>
                                            </p:tav>
                                          </p:tavLst>
                                        </p:anim>
                                        <p:animEffect transition="in" filter="fade">
                                          <p:cBhvr>
                                            <p:cTn id="337" dur="500"/>
                                            <p:tgtEl>
                                              <p:spTgt spid="137"/>
                                            </p:tgtEl>
                                          </p:cBhvr>
                                        </p:animEffect>
                                      </p:childTnLst>
                                    </p:cTn>
                                  </p:par>
                                  <p:par>
                                    <p:cTn id="338" presetID="53" presetClass="entr" presetSubtype="16" fill="hold" nodeType="withEffect">
                                      <p:stCondLst>
                                        <p:cond delay="0"/>
                                      </p:stCondLst>
                                      <p:childTnLst>
                                        <p:set>
                                          <p:cBhvr>
                                            <p:cTn id="339" dur="1" fill="hold">
                                              <p:stCondLst>
                                                <p:cond delay="0"/>
                                              </p:stCondLst>
                                            </p:cTn>
                                            <p:tgtEl>
                                              <p:spTgt spid="140"/>
                                            </p:tgtEl>
                                            <p:attrNameLst>
                                              <p:attrName>style.visibility</p:attrName>
                                            </p:attrNameLst>
                                          </p:cBhvr>
                                          <p:to>
                                            <p:strVal val="visible"/>
                                          </p:to>
                                        </p:set>
                                        <p:anim calcmode="lin" valueType="num">
                                          <p:cBhvr>
                                            <p:cTn id="340" dur="500" fill="hold"/>
                                            <p:tgtEl>
                                              <p:spTgt spid="140"/>
                                            </p:tgtEl>
                                            <p:attrNameLst>
                                              <p:attrName>ppt_w</p:attrName>
                                            </p:attrNameLst>
                                          </p:cBhvr>
                                          <p:tavLst>
                                            <p:tav tm="0">
                                              <p:val>
                                                <p:fltVal val="0"/>
                                              </p:val>
                                            </p:tav>
                                            <p:tav tm="100000">
                                              <p:val>
                                                <p:strVal val="#ppt_w"/>
                                              </p:val>
                                            </p:tav>
                                          </p:tavLst>
                                        </p:anim>
                                        <p:anim calcmode="lin" valueType="num">
                                          <p:cBhvr>
                                            <p:cTn id="341" dur="500" fill="hold"/>
                                            <p:tgtEl>
                                              <p:spTgt spid="140"/>
                                            </p:tgtEl>
                                            <p:attrNameLst>
                                              <p:attrName>ppt_h</p:attrName>
                                            </p:attrNameLst>
                                          </p:cBhvr>
                                          <p:tavLst>
                                            <p:tav tm="0">
                                              <p:val>
                                                <p:fltVal val="0"/>
                                              </p:val>
                                            </p:tav>
                                            <p:tav tm="100000">
                                              <p:val>
                                                <p:strVal val="#ppt_h"/>
                                              </p:val>
                                            </p:tav>
                                          </p:tavLst>
                                        </p:anim>
                                        <p:animEffect transition="in" filter="fade">
                                          <p:cBhvr>
                                            <p:cTn id="342" dur="500"/>
                                            <p:tgtEl>
                                              <p:spTgt spid="140"/>
                                            </p:tgtEl>
                                          </p:cBhvr>
                                        </p:animEffect>
                                      </p:childTnLst>
                                    </p:cTn>
                                  </p:par>
                                  <p:par>
                                    <p:cTn id="343" presetID="53" presetClass="entr" presetSubtype="16" fill="hold" nodeType="withEffect">
                                      <p:stCondLst>
                                        <p:cond delay="0"/>
                                      </p:stCondLst>
                                      <p:childTnLst>
                                        <p:set>
                                          <p:cBhvr>
                                            <p:cTn id="344" dur="1" fill="hold">
                                              <p:stCondLst>
                                                <p:cond delay="0"/>
                                              </p:stCondLst>
                                            </p:cTn>
                                            <p:tgtEl>
                                              <p:spTgt spid="152"/>
                                            </p:tgtEl>
                                            <p:attrNameLst>
                                              <p:attrName>style.visibility</p:attrName>
                                            </p:attrNameLst>
                                          </p:cBhvr>
                                          <p:to>
                                            <p:strVal val="visible"/>
                                          </p:to>
                                        </p:set>
                                        <p:anim calcmode="lin" valueType="num">
                                          <p:cBhvr>
                                            <p:cTn id="345" dur="500" fill="hold"/>
                                            <p:tgtEl>
                                              <p:spTgt spid="152"/>
                                            </p:tgtEl>
                                            <p:attrNameLst>
                                              <p:attrName>ppt_w</p:attrName>
                                            </p:attrNameLst>
                                          </p:cBhvr>
                                          <p:tavLst>
                                            <p:tav tm="0">
                                              <p:val>
                                                <p:fltVal val="0"/>
                                              </p:val>
                                            </p:tav>
                                            <p:tav tm="100000">
                                              <p:val>
                                                <p:strVal val="#ppt_w"/>
                                              </p:val>
                                            </p:tav>
                                          </p:tavLst>
                                        </p:anim>
                                        <p:anim calcmode="lin" valueType="num">
                                          <p:cBhvr>
                                            <p:cTn id="346" dur="500" fill="hold"/>
                                            <p:tgtEl>
                                              <p:spTgt spid="152"/>
                                            </p:tgtEl>
                                            <p:attrNameLst>
                                              <p:attrName>ppt_h</p:attrName>
                                            </p:attrNameLst>
                                          </p:cBhvr>
                                          <p:tavLst>
                                            <p:tav tm="0">
                                              <p:val>
                                                <p:fltVal val="0"/>
                                              </p:val>
                                            </p:tav>
                                            <p:tav tm="100000">
                                              <p:val>
                                                <p:strVal val="#ppt_h"/>
                                              </p:val>
                                            </p:tav>
                                          </p:tavLst>
                                        </p:anim>
                                        <p:animEffect transition="in" filter="fade">
                                          <p:cBhvr>
                                            <p:cTn id="347" dur="500"/>
                                            <p:tgtEl>
                                              <p:spTgt spid="152"/>
                                            </p:tgtEl>
                                          </p:cBhvr>
                                        </p:animEffect>
                                      </p:childTnLst>
                                    </p:cTn>
                                  </p:par>
                                  <p:par>
                                    <p:cTn id="348" presetID="53" presetClass="entr" presetSubtype="16" fill="hold" nodeType="withEffect">
                                      <p:stCondLst>
                                        <p:cond delay="0"/>
                                      </p:stCondLst>
                                      <p:childTnLst>
                                        <p:set>
                                          <p:cBhvr>
                                            <p:cTn id="349" dur="1" fill="hold">
                                              <p:stCondLst>
                                                <p:cond delay="0"/>
                                              </p:stCondLst>
                                            </p:cTn>
                                            <p:tgtEl>
                                              <p:spTgt spid="155"/>
                                            </p:tgtEl>
                                            <p:attrNameLst>
                                              <p:attrName>style.visibility</p:attrName>
                                            </p:attrNameLst>
                                          </p:cBhvr>
                                          <p:to>
                                            <p:strVal val="visible"/>
                                          </p:to>
                                        </p:set>
                                        <p:anim calcmode="lin" valueType="num">
                                          <p:cBhvr>
                                            <p:cTn id="350" dur="500" fill="hold"/>
                                            <p:tgtEl>
                                              <p:spTgt spid="155"/>
                                            </p:tgtEl>
                                            <p:attrNameLst>
                                              <p:attrName>ppt_w</p:attrName>
                                            </p:attrNameLst>
                                          </p:cBhvr>
                                          <p:tavLst>
                                            <p:tav tm="0">
                                              <p:val>
                                                <p:fltVal val="0"/>
                                              </p:val>
                                            </p:tav>
                                            <p:tav tm="100000">
                                              <p:val>
                                                <p:strVal val="#ppt_w"/>
                                              </p:val>
                                            </p:tav>
                                          </p:tavLst>
                                        </p:anim>
                                        <p:anim calcmode="lin" valueType="num">
                                          <p:cBhvr>
                                            <p:cTn id="351" dur="500" fill="hold"/>
                                            <p:tgtEl>
                                              <p:spTgt spid="155"/>
                                            </p:tgtEl>
                                            <p:attrNameLst>
                                              <p:attrName>ppt_h</p:attrName>
                                            </p:attrNameLst>
                                          </p:cBhvr>
                                          <p:tavLst>
                                            <p:tav tm="0">
                                              <p:val>
                                                <p:fltVal val="0"/>
                                              </p:val>
                                            </p:tav>
                                            <p:tav tm="100000">
                                              <p:val>
                                                <p:strVal val="#ppt_h"/>
                                              </p:val>
                                            </p:tav>
                                          </p:tavLst>
                                        </p:anim>
                                        <p:animEffect transition="in" filter="fade">
                                          <p:cBhvr>
                                            <p:cTn id="352" dur="500"/>
                                            <p:tgtEl>
                                              <p:spTgt spid="155"/>
                                            </p:tgtEl>
                                          </p:cBhvr>
                                        </p:animEffect>
                                      </p:childTnLst>
                                    </p:cTn>
                                  </p:par>
                                  <p:par>
                                    <p:cTn id="353" presetID="53" presetClass="entr" presetSubtype="16" fill="hold" nodeType="withEffect">
                                      <p:stCondLst>
                                        <p:cond delay="0"/>
                                      </p:stCondLst>
                                      <p:childTnLst>
                                        <p:set>
                                          <p:cBhvr>
                                            <p:cTn id="354" dur="1" fill="hold">
                                              <p:stCondLst>
                                                <p:cond delay="0"/>
                                              </p:stCondLst>
                                            </p:cTn>
                                            <p:tgtEl>
                                              <p:spTgt spid="143"/>
                                            </p:tgtEl>
                                            <p:attrNameLst>
                                              <p:attrName>style.visibility</p:attrName>
                                            </p:attrNameLst>
                                          </p:cBhvr>
                                          <p:to>
                                            <p:strVal val="visible"/>
                                          </p:to>
                                        </p:set>
                                        <p:anim calcmode="lin" valueType="num">
                                          <p:cBhvr>
                                            <p:cTn id="355" dur="500" fill="hold"/>
                                            <p:tgtEl>
                                              <p:spTgt spid="143"/>
                                            </p:tgtEl>
                                            <p:attrNameLst>
                                              <p:attrName>ppt_w</p:attrName>
                                            </p:attrNameLst>
                                          </p:cBhvr>
                                          <p:tavLst>
                                            <p:tav tm="0">
                                              <p:val>
                                                <p:fltVal val="0"/>
                                              </p:val>
                                            </p:tav>
                                            <p:tav tm="100000">
                                              <p:val>
                                                <p:strVal val="#ppt_w"/>
                                              </p:val>
                                            </p:tav>
                                          </p:tavLst>
                                        </p:anim>
                                        <p:anim calcmode="lin" valueType="num">
                                          <p:cBhvr>
                                            <p:cTn id="356" dur="500" fill="hold"/>
                                            <p:tgtEl>
                                              <p:spTgt spid="143"/>
                                            </p:tgtEl>
                                            <p:attrNameLst>
                                              <p:attrName>ppt_h</p:attrName>
                                            </p:attrNameLst>
                                          </p:cBhvr>
                                          <p:tavLst>
                                            <p:tav tm="0">
                                              <p:val>
                                                <p:fltVal val="0"/>
                                              </p:val>
                                            </p:tav>
                                            <p:tav tm="100000">
                                              <p:val>
                                                <p:strVal val="#ppt_h"/>
                                              </p:val>
                                            </p:tav>
                                          </p:tavLst>
                                        </p:anim>
                                        <p:animEffect transition="in" filter="fade">
                                          <p:cBhvr>
                                            <p:cTn id="357" dur="500"/>
                                            <p:tgtEl>
                                              <p:spTgt spid="143"/>
                                            </p:tgtEl>
                                          </p:cBhvr>
                                        </p:animEffect>
                                      </p:childTnLst>
                                    </p:cTn>
                                  </p:par>
                                  <p:par>
                                    <p:cTn id="358" presetID="53" presetClass="entr" presetSubtype="16" fill="hold" nodeType="withEffect">
                                      <p:stCondLst>
                                        <p:cond delay="0"/>
                                      </p:stCondLst>
                                      <p:childTnLst>
                                        <p:set>
                                          <p:cBhvr>
                                            <p:cTn id="359" dur="1" fill="hold">
                                              <p:stCondLst>
                                                <p:cond delay="0"/>
                                              </p:stCondLst>
                                            </p:cTn>
                                            <p:tgtEl>
                                              <p:spTgt spid="146"/>
                                            </p:tgtEl>
                                            <p:attrNameLst>
                                              <p:attrName>style.visibility</p:attrName>
                                            </p:attrNameLst>
                                          </p:cBhvr>
                                          <p:to>
                                            <p:strVal val="visible"/>
                                          </p:to>
                                        </p:set>
                                        <p:anim calcmode="lin" valueType="num">
                                          <p:cBhvr>
                                            <p:cTn id="360" dur="500" fill="hold"/>
                                            <p:tgtEl>
                                              <p:spTgt spid="146"/>
                                            </p:tgtEl>
                                            <p:attrNameLst>
                                              <p:attrName>ppt_w</p:attrName>
                                            </p:attrNameLst>
                                          </p:cBhvr>
                                          <p:tavLst>
                                            <p:tav tm="0">
                                              <p:val>
                                                <p:fltVal val="0"/>
                                              </p:val>
                                            </p:tav>
                                            <p:tav tm="100000">
                                              <p:val>
                                                <p:strVal val="#ppt_w"/>
                                              </p:val>
                                            </p:tav>
                                          </p:tavLst>
                                        </p:anim>
                                        <p:anim calcmode="lin" valueType="num">
                                          <p:cBhvr>
                                            <p:cTn id="361" dur="500" fill="hold"/>
                                            <p:tgtEl>
                                              <p:spTgt spid="146"/>
                                            </p:tgtEl>
                                            <p:attrNameLst>
                                              <p:attrName>ppt_h</p:attrName>
                                            </p:attrNameLst>
                                          </p:cBhvr>
                                          <p:tavLst>
                                            <p:tav tm="0">
                                              <p:val>
                                                <p:fltVal val="0"/>
                                              </p:val>
                                            </p:tav>
                                            <p:tav tm="100000">
                                              <p:val>
                                                <p:strVal val="#ppt_h"/>
                                              </p:val>
                                            </p:tav>
                                          </p:tavLst>
                                        </p:anim>
                                        <p:animEffect transition="in" filter="fade">
                                          <p:cBhvr>
                                            <p:cTn id="362" dur="500"/>
                                            <p:tgtEl>
                                              <p:spTgt spid="146"/>
                                            </p:tgtEl>
                                          </p:cBhvr>
                                        </p:animEffect>
                                      </p:childTnLst>
                                    </p:cTn>
                                  </p:par>
                                  <p:par>
                                    <p:cTn id="363" presetID="42" presetClass="path" presetSubtype="0" fill="hold" nodeType="withEffect">
                                      <p:stCondLst>
                                        <p:cond delay="0"/>
                                      </p:stCondLst>
                                      <p:childTnLst>
                                        <p:animMotion origin="layout" path="M -2.77778E-7 -1.60494E-6 L 0.16788 0.62624 " pathEditMode="relative" rAng="0" ptsTypes="AA">
                                          <p:cBhvr>
                                            <p:cTn id="364" dur="500" spd="-100000" fill="hold"/>
                                            <p:tgtEl>
                                              <p:spTgt spid="149"/>
                                            </p:tgtEl>
                                            <p:attrNameLst>
                                              <p:attrName>ppt_x</p:attrName>
                                              <p:attrName>ppt_y</p:attrName>
                                            </p:attrNameLst>
                                          </p:cBhvr>
                                          <p:rCtr x="8385" y="31296"/>
                                        </p:animMotion>
                                      </p:childTnLst>
                                    </p:cTn>
                                  </p:par>
                                  <p:par>
                                    <p:cTn id="365" presetID="42" presetClass="path" presetSubtype="0" fill="hold" nodeType="withEffect">
                                      <p:stCondLst>
                                        <p:cond delay="0"/>
                                      </p:stCondLst>
                                      <p:childTnLst>
                                        <p:animMotion origin="layout" path="M 1.38889E-6 -2.96296E-6 L -0.24583 0.48704 " pathEditMode="relative" rAng="0" ptsTypes="AA">
                                          <p:cBhvr>
                                            <p:cTn id="366" dur="500" spd="-100000" fill="hold"/>
                                            <p:tgtEl>
                                              <p:spTgt spid="128"/>
                                            </p:tgtEl>
                                            <p:attrNameLst>
                                              <p:attrName>ppt_x</p:attrName>
                                              <p:attrName>ppt_y</p:attrName>
                                            </p:attrNameLst>
                                          </p:cBhvr>
                                          <p:rCtr x="-12292" y="24352"/>
                                        </p:animMotion>
                                      </p:childTnLst>
                                    </p:cTn>
                                  </p:par>
                                  <p:par>
                                    <p:cTn id="367" presetID="42" presetClass="path" presetSubtype="0" fill="hold" nodeType="withEffect">
                                      <p:stCondLst>
                                        <p:cond delay="0"/>
                                      </p:stCondLst>
                                      <p:childTnLst>
                                        <p:animMotion origin="layout" path="M 3.88889E-6 3.20988E-6 L -0.13125 0.61296 " pathEditMode="relative" rAng="0" ptsTypes="AA">
                                          <p:cBhvr>
                                            <p:cTn id="368" dur="500" spd="-100000" fill="hold"/>
                                            <p:tgtEl>
                                              <p:spTgt spid="131"/>
                                            </p:tgtEl>
                                            <p:attrNameLst>
                                              <p:attrName>ppt_x</p:attrName>
                                              <p:attrName>ppt_y</p:attrName>
                                            </p:attrNameLst>
                                          </p:cBhvr>
                                          <p:rCtr x="-6562" y="30648"/>
                                        </p:animMotion>
                                      </p:childTnLst>
                                    </p:cTn>
                                  </p:par>
                                  <p:par>
                                    <p:cTn id="369" presetID="42" presetClass="path" presetSubtype="0" fill="hold" nodeType="withEffect">
                                      <p:stCondLst>
                                        <p:cond delay="0"/>
                                      </p:stCondLst>
                                      <p:childTnLst>
                                        <p:animMotion origin="layout" path="M 5E-6 4.32099E-6 L 0.27987 0.60648 " pathEditMode="relative" rAng="0" ptsTypes="AA">
                                          <p:cBhvr>
                                            <p:cTn id="370" dur="500" spd="-100000" fill="hold"/>
                                            <p:tgtEl>
                                              <p:spTgt spid="134"/>
                                            </p:tgtEl>
                                            <p:attrNameLst>
                                              <p:attrName>ppt_x</p:attrName>
                                              <p:attrName>ppt_y</p:attrName>
                                            </p:attrNameLst>
                                          </p:cBhvr>
                                          <p:rCtr x="13993" y="30309"/>
                                        </p:animMotion>
                                      </p:childTnLst>
                                    </p:cTn>
                                  </p:par>
                                  <p:par>
                                    <p:cTn id="371" presetID="42" presetClass="path" presetSubtype="0" fill="hold" nodeType="withEffect">
                                      <p:stCondLst>
                                        <p:cond delay="0"/>
                                      </p:stCondLst>
                                      <p:childTnLst>
                                        <p:animMotion origin="layout" path="M -3.61111E-6 -9.87654E-7 L 0.08091 0.58364 " pathEditMode="relative" rAng="0" ptsTypes="AA">
                                          <p:cBhvr>
                                            <p:cTn id="372" dur="500" spd="-100000" fill="hold"/>
                                            <p:tgtEl>
                                              <p:spTgt spid="137"/>
                                            </p:tgtEl>
                                            <p:attrNameLst>
                                              <p:attrName>ppt_x</p:attrName>
                                              <p:attrName>ppt_y</p:attrName>
                                            </p:attrNameLst>
                                          </p:cBhvr>
                                          <p:rCtr x="4045" y="29167"/>
                                        </p:animMotion>
                                      </p:childTnLst>
                                    </p:cTn>
                                  </p:par>
                                  <p:par>
                                    <p:cTn id="373" presetID="42" presetClass="path" presetSubtype="0" fill="hold" nodeType="withEffect">
                                      <p:stCondLst>
                                        <p:cond delay="0"/>
                                      </p:stCondLst>
                                      <p:childTnLst>
                                        <p:animMotion origin="layout" path="M -4.72222E-6 3.33333E-6 L 0.04619 0.57808 " pathEditMode="relative" rAng="0" ptsTypes="AA">
                                          <p:cBhvr>
                                            <p:cTn id="374" dur="500" spd="-100000" fill="hold"/>
                                            <p:tgtEl>
                                              <p:spTgt spid="140"/>
                                            </p:tgtEl>
                                            <p:attrNameLst>
                                              <p:attrName>ppt_x</p:attrName>
                                              <p:attrName>ppt_y</p:attrName>
                                            </p:attrNameLst>
                                          </p:cBhvr>
                                          <p:rCtr x="2309" y="28889"/>
                                        </p:animMotion>
                                      </p:childTnLst>
                                    </p:cTn>
                                  </p:par>
                                  <p:par>
                                    <p:cTn id="375" presetID="42" presetClass="path" presetSubtype="0" fill="hold" nodeType="withEffect">
                                      <p:stCondLst>
                                        <p:cond delay="0"/>
                                      </p:stCondLst>
                                      <p:childTnLst>
                                        <p:animMotion origin="layout" path="M 2.5E-6 -1.11111E-6 L -0.05191 0.61512 " pathEditMode="relative" rAng="0" ptsTypes="AA">
                                          <p:cBhvr>
                                            <p:cTn id="376" dur="500" spd="-100000" fill="hold"/>
                                            <p:tgtEl>
                                              <p:spTgt spid="152"/>
                                            </p:tgtEl>
                                            <p:attrNameLst>
                                              <p:attrName>ppt_x</p:attrName>
                                              <p:attrName>ppt_y</p:attrName>
                                            </p:attrNameLst>
                                          </p:cBhvr>
                                          <p:rCtr x="-2604" y="30741"/>
                                        </p:animMotion>
                                      </p:childTnLst>
                                    </p:cTn>
                                  </p:par>
                                  <p:par>
                                    <p:cTn id="377" presetID="42" presetClass="path" presetSubtype="0" fill="hold" nodeType="withEffect">
                                      <p:stCondLst>
                                        <p:cond delay="0"/>
                                      </p:stCondLst>
                                      <p:childTnLst>
                                        <p:animMotion origin="layout" path="M -3.88889E-6 -3.7037E-6 L -0.1375 0.75 " pathEditMode="relative" rAng="0" ptsTypes="AA">
                                          <p:cBhvr>
                                            <p:cTn id="378" dur="500" spd="-100000" fill="hold"/>
                                            <p:tgtEl>
                                              <p:spTgt spid="155"/>
                                            </p:tgtEl>
                                            <p:attrNameLst>
                                              <p:attrName>ppt_x</p:attrName>
                                              <p:attrName>ppt_y</p:attrName>
                                            </p:attrNameLst>
                                          </p:cBhvr>
                                          <p:rCtr x="-6875" y="37500"/>
                                        </p:animMotion>
                                      </p:childTnLst>
                                    </p:cTn>
                                  </p:par>
                                  <p:par>
                                    <p:cTn id="379" presetID="42" presetClass="path" presetSubtype="0" fill="hold" nodeType="withEffect">
                                      <p:stCondLst>
                                        <p:cond delay="0"/>
                                      </p:stCondLst>
                                      <p:childTnLst>
                                        <p:animMotion origin="layout" path="M -4.44444E-6 -4.07407E-6 L 0.07709 0.69074 " pathEditMode="relative" rAng="0" ptsTypes="AA">
                                          <p:cBhvr>
                                            <p:cTn id="380" dur="500" spd="-100000" fill="hold"/>
                                            <p:tgtEl>
                                              <p:spTgt spid="143"/>
                                            </p:tgtEl>
                                            <p:attrNameLst>
                                              <p:attrName>ppt_x</p:attrName>
                                              <p:attrName>ppt_y</p:attrName>
                                            </p:attrNameLst>
                                          </p:cBhvr>
                                          <p:rCtr x="3854" y="34537"/>
                                        </p:animMotion>
                                      </p:childTnLst>
                                    </p:cTn>
                                  </p:par>
                                  <p:par>
                                    <p:cTn id="381" presetID="42" presetClass="path" presetSubtype="0" fill="hold" nodeType="withEffect">
                                      <p:stCondLst>
                                        <p:cond delay="0"/>
                                      </p:stCondLst>
                                      <p:childTnLst>
                                        <p:animMotion origin="layout" path="M 1.11111E-6 -6.17284E-7 L -0.16389 0.69012 " pathEditMode="relative" rAng="0" ptsTypes="AA">
                                          <p:cBhvr>
                                            <p:cTn id="382" dur="500" spd="-100000" fill="hold"/>
                                            <p:tgtEl>
                                              <p:spTgt spid="146"/>
                                            </p:tgtEl>
                                            <p:attrNameLst>
                                              <p:attrName>ppt_x</p:attrName>
                                              <p:attrName>ppt_y</p:attrName>
                                            </p:attrNameLst>
                                          </p:cBhvr>
                                          <p:rCtr x="-8194" y="34506"/>
                                        </p:animMotion>
                                      </p:childTnLst>
                                    </p:cTn>
                                  </p:par>
                                </p:childTnLst>
                              </p:cTn>
                            </p:par>
                            <p:par>
                              <p:cTn id="383" fill="hold">
                                <p:stCondLst>
                                  <p:cond delay="4500"/>
                                </p:stCondLst>
                                <p:childTnLst>
                                  <p:par>
                                    <p:cTn id="384" presetID="42" presetClass="entr" presetSubtype="0" fill="hold" grpId="0" nodeType="afterEffect">
                                      <p:stCondLst>
                                        <p:cond delay="0"/>
                                      </p:stCondLst>
                                      <p:childTnLst>
                                        <p:set>
                                          <p:cBhvr>
                                            <p:cTn id="385" dur="1" fill="hold">
                                              <p:stCondLst>
                                                <p:cond delay="0"/>
                                              </p:stCondLst>
                                            </p:cTn>
                                            <p:tgtEl>
                                              <p:spTgt spid="127"/>
                                            </p:tgtEl>
                                            <p:attrNameLst>
                                              <p:attrName>style.visibility</p:attrName>
                                            </p:attrNameLst>
                                          </p:cBhvr>
                                          <p:to>
                                            <p:strVal val="visible"/>
                                          </p:to>
                                        </p:set>
                                        <p:animEffect transition="in" filter="fade">
                                          <p:cBhvr>
                                            <p:cTn id="386" dur="500"/>
                                            <p:tgtEl>
                                              <p:spTgt spid="127"/>
                                            </p:tgtEl>
                                          </p:cBhvr>
                                        </p:animEffect>
                                        <p:anim calcmode="lin" valueType="num">
                                          <p:cBhvr>
                                            <p:cTn id="387" dur="500" fill="hold"/>
                                            <p:tgtEl>
                                              <p:spTgt spid="127"/>
                                            </p:tgtEl>
                                            <p:attrNameLst>
                                              <p:attrName>ppt_x</p:attrName>
                                            </p:attrNameLst>
                                          </p:cBhvr>
                                          <p:tavLst>
                                            <p:tav tm="0">
                                              <p:val>
                                                <p:strVal val="#ppt_x"/>
                                              </p:val>
                                            </p:tav>
                                            <p:tav tm="100000">
                                              <p:val>
                                                <p:strVal val="#ppt_x"/>
                                              </p:val>
                                            </p:tav>
                                          </p:tavLst>
                                        </p:anim>
                                        <p:anim calcmode="lin" valueType="num">
                                          <p:cBhvr>
                                            <p:cTn id="388" dur="500" fill="hold"/>
                                            <p:tgtEl>
                                              <p:spTgt spid="127"/>
                                            </p:tgtEl>
                                            <p:attrNameLst>
                                              <p:attrName>ppt_y</p:attrName>
                                            </p:attrNameLst>
                                          </p:cBhvr>
                                          <p:tavLst>
                                            <p:tav tm="0">
                                              <p:val>
                                                <p:strVal val="#ppt_y+.1"/>
                                              </p:val>
                                            </p:tav>
                                            <p:tav tm="100000">
                                              <p:val>
                                                <p:strVal val="#ppt_y"/>
                                              </p:val>
                                            </p:tav>
                                          </p:tavLst>
                                        </p:anim>
                                      </p:childTnLst>
                                    </p:cTn>
                                  </p:par>
                                </p:childTnLst>
                              </p:cTn>
                            </p:par>
                            <p:par>
                              <p:cTn id="389" fill="hold">
                                <p:stCondLst>
                                  <p:cond delay="5000"/>
                                </p:stCondLst>
                                <p:childTnLst>
                                  <p:par>
                                    <p:cTn id="390" presetID="16" presetClass="entr" presetSubtype="26" fill="hold" grpId="0" nodeType="afterEffect">
                                      <p:stCondLst>
                                        <p:cond delay="0"/>
                                      </p:stCondLst>
                                      <p:childTnLst>
                                        <p:set>
                                          <p:cBhvr>
                                            <p:cTn id="391" dur="1" fill="hold">
                                              <p:stCondLst>
                                                <p:cond delay="0"/>
                                              </p:stCondLst>
                                            </p:cTn>
                                            <p:tgtEl>
                                              <p:spTgt spid="159"/>
                                            </p:tgtEl>
                                            <p:attrNameLst>
                                              <p:attrName>style.visibility</p:attrName>
                                            </p:attrNameLst>
                                          </p:cBhvr>
                                          <p:to>
                                            <p:strVal val="visible"/>
                                          </p:to>
                                        </p:set>
                                        <p:animEffect transition="in" filter="barn(inHorizontal)">
                                          <p:cBhvr>
                                            <p:cTn id="392" dur="500"/>
                                            <p:tgtEl>
                                              <p:spTgt spid="159"/>
                                            </p:tgtEl>
                                          </p:cBhvr>
                                        </p:animEffect>
                                      </p:childTnLst>
                                    </p:cTn>
                                  </p:par>
                                  <p:par>
                                    <p:cTn id="393" presetID="16" presetClass="entr" presetSubtype="26" fill="hold" grpId="0" nodeType="withEffect">
                                      <p:stCondLst>
                                        <p:cond delay="0"/>
                                      </p:stCondLst>
                                      <p:childTnLst>
                                        <p:set>
                                          <p:cBhvr>
                                            <p:cTn id="394" dur="1" fill="hold">
                                              <p:stCondLst>
                                                <p:cond delay="0"/>
                                              </p:stCondLst>
                                            </p:cTn>
                                            <p:tgtEl>
                                              <p:spTgt spid="160"/>
                                            </p:tgtEl>
                                            <p:attrNameLst>
                                              <p:attrName>style.visibility</p:attrName>
                                            </p:attrNameLst>
                                          </p:cBhvr>
                                          <p:to>
                                            <p:strVal val="visible"/>
                                          </p:to>
                                        </p:set>
                                        <p:animEffect transition="in" filter="barn(inHorizontal)">
                                          <p:cBhvr>
                                            <p:cTn id="395" dur="500"/>
                                            <p:tgtEl>
                                              <p:spTgt spid="160"/>
                                            </p:tgtEl>
                                          </p:cBhvr>
                                        </p:animEffect>
                                      </p:childTnLst>
                                    </p:cTn>
                                  </p:par>
                                </p:childTnLst>
                              </p:cTn>
                            </p:par>
                            <p:par>
                              <p:cTn id="396" fill="hold">
                                <p:stCondLst>
                                  <p:cond delay="5500"/>
                                </p:stCondLst>
                                <p:childTnLst>
                                  <p:par>
                                    <p:cTn id="397" presetID="22" presetClass="entr" presetSubtype="8" fill="hold" grpId="0" nodeType="afterEffect">
                                      <p:stCondLst>
                                        <p:cond delay="0"/>
                                      </p:stCondLst>
                                      <p:iterate type="lt">
                                        <p:tmPct val="30000"/>
                                      </p:iterate>
                                      <p:childTnLst>
                                        <p:set>
                                          <p:cBhvr>
                                            <p:cTn id="398" dur="1" fill="hold">
                                              <p:stCondLst>
                                                <p:cond delay="0"/>
                                              </p:stCondLst>
                                            </p:cTn>
                                            <p:tgtEl>
                                              <p:spTgt spid="158"/>
                                            </p:tgtEl>
                                            <p:attrNameLst>
                                              <p:attrName>style.visibility</p:attrName>
                                            </p:attrNameLst>
                                          </p:cBhvr>
                                          <p:to>
                                            <p:strVal val="visible"/>
                                          </p:to>
                                        </p:set>
                                        <p:animEffect transition="in" filter="wipe(left)">
                                          <p:cBhvr>
                                            <p:cTn id="399" dur="50"/>
                                            <p:tgtEl>
                                              <p:spTgt spid="158"/>
                                            </p:tgtEl>
                                          </p:cBhvr>
                                        </p:animEffect>
                                      </p:childTnLst>
                                    </p:cTn>
                                  </p:par>
                                  <p:par>
                                    <p:cTn id="400" presetID="36" presetClass="emph" presetSubtype="0" fill="hold" grpId="1" nodeType="withEffect">
                                      <p:stCondLst>
                                        <p:cond delay="0"/>
                                      </p:stCondLst>
                                      <p:iterate type="lt">
                                        <p:tmPct val="30000"/>
                                      </p:iterate>
                                      <p:childTnLst>
                                        <p:animScale>
                                          <p:cBhvr>
                                            <p:cTn id="401" dur="25" autoRev="1" fill="hold">
                                              <p:stCondLst>
                                                <p:cond delay="0"/>
                                              </p:stCondLst>
                                            </p:cTn>
                                            <p:tgtEl>
                                              <p:spTgt spid="158"/>
                                            </p:tgtEl>
                                          </p:cBhvr>
                                          <p:to x="80000" y="100000"/>
                                        </p:animScale>
                                        <p:anim by="(#ppt_w*0.10)" calcmode="lin" valueType="num">
                                          <p:cBhvr>
                                            <p:cTn id="402" dur="25" autoRev="1" fill="hold">
                                              <p:stCondLst>
                                                <p:cond delay="0"/>
                                              </p:stCondLst>
                                            </p:cTn>
                                            <p:tgtEl>
                                              <p:spTgt spid="158"/>
                                            </p:tgtEl>
                                            <p:attrNameLst>
                                              <p:attrName>ppt_x</p:attrName>
                                            </p:attrNameLst>
                                          </p:cBhvr>
                                        </p:anim>
                                        <p:anim by="(-#ppt_w*0.10)" calcmode="lin" valueType="num">
                                          <p:cBhvr>
                                            <p:cTn id="403" dur="25" autoRev="1" fill="hold">
                                              <p:stCondLst>
                                                <p:cond delay="0"/>
                                              </p:stCondLst>
                                            </p:cTn>
                                            <p:tgtEl>
                                              <p:spTgt spid="158"/>
                                            </p:tgtEl>
                                            <p:attrNameLst>
                                              <p:attrName>ppt_y</p:attrName>
                                            </p:attrNameLst>
                                          </p:cBhvr>
                                        </p:anim>
                                        <p:animRot by="-480000">
                                          <p:cBhvr>
                                            <p:cTn id="404" dur="25" autoRev="1" fill="hold">
                                              <p:stCondLst>
                                                <p:cond delay="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59" grpId="0"/>
          <p:bldP spid="87" grpId="0"/>
          <p:bldP spid="127" grpId="0"/>
          <p:bldP spid="158" grpId="0"/>
          <p:bldP spid="158" grpId="1"/>
          <p:bldP spid="159" grpId="0" animBg="1"/>
          <p:bldP spid="16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7807" y="1347614"/>
            <a:ext cx="3571597" cy="2232248"/>
            <a:chOff x="755576" y="1491630"/>
            <a:chExt cx="2880000" cy="1800000"/>
          </a:xfrm>
          <a:effectLst>
            <a:outerShdw blurRad="228600" dist="38100" dir="8400000" sx="105000" sy="105000" algn="tr" rotWithShape="0">
              <a:prstClr val="black">
                <a:alpha val="20000"/>
              </a:prstClr>
            </a:outerShdw>
          </a:effectLst>
        </p:grpSpPr>
        <p:sp>
          <p:nvSpPr>
            <p:cNvPr id="2" name="矩形 1"/>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813012" y="1524499"/>
              <a:ext cx="2772000" cy="17280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 name="TextBox 4"/>
          <p:cNvSpPr txBox="1"/>
          <p:nvPr/>
        </p:nvSpPr>
        <p:spPr>
          <a:xfrm>
            <a:off x="4932040" y="1357858"/>
            <a:ext cx="3672408" cy="2284730"/>
          </a:xfrm>
          <a:prstGeom prst="rect">
            <a:avLst/>
          </a:prstGeom>
          <a:noFill/>
        </p:spPr>
        <p:txBody>
          <a:bodyPr wrap="square" lIns="0" tIns="0" rIns="0" bIns="0" rtlCol="0">
            <a:spAutoFit/>
          </a:bodyPr>
          <a:lstStyle/>
          <a:p>
            <a:pPr algn="just">
              <a:lnSpc>
                <a:spcPct val="150000"/>
              </a:lnSpc>
            </a:pP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科技发展公司</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是全球领先的综合通信解决方案提供商。</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公司将为</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全球160多个国家和地区的电信运营商和企业网客户提供创新技术与产品解决方案，让全世界用户享有语音、数据、多媒体、无线宽带等全方位沟通。公司成立</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于</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2013</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年，未来将在</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香港和深圳两地上市，是中国最大的通信设备上市公司。</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       某某公司是全球领先的综合通信解决方案提供商。</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公司</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将</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为</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全球160多个国家和地区的电信运营商和企业网客户提供创新技术与产品解决</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方案。</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2243605" y="3194274"/>
            <a:ext cx="2333091" cy="1458182"/>
            <a:chOff x="755576" y="1491630"/>
            <a:chExt cx="2880000" cy="1800000"/>
          </a:xfrm>
          <a:effectLst>
            <a:outerShdw blurRad="228600" dist="38100" dir="8400000" sx="105000" sy="105000" algn="tr" rotWithShape="0">
              <a:prstClr val="black">
                <a:alpha val="20000"/>
              </a:prstClr>
            </a:outerShdw>
          </a:effectLst>
        </p:grpSpPr>
        <p:sp>
          <p:nvSpPr>
            <p:cNvPr id="22" name="矩形 21"/>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p:cNvSpPr/>
            <p:nvPr/>
          </p:nvSpPr>
          <p:spPr>
            <a:xfrm>
              <a:off x="813012" y="1524499"/>
              <a:ext cx="2772000" cy="172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 name="TextBox 23"/>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公司简介</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5"/>
                                        </p:tgtEl>
                                        <p:attrNameLst>
                                          <p:attrName>style.visibility</p:attrName>
                                        </p:attrNameLst>
                                      </p:cBhvr>
                                      <p:to>
                                        <p:strVal val="visible"/>
                                      </p:to>
                                    </p:set>
                                    <p:animEffect transition="in" filter="wipe(left)">
                                      <p:cBhvr>
                                        <p:cTn id="19" dur="50"/>
                                        <p:tgtEl>
                                          <p:spTgt spid="5"/>
                                        </p:tgtEl>
                                      </p:cBhvr>
                                    </p:animEffect>
                                  </p:childTnLst>
                                </p:cTn>
                              </p:par>
                              <p:par>
                                <p:cTn id="20" presetID="36" presetClass="emph" presetSubtype="0" fill="hold" grpId="1" nodeType="withEffect">
                                  <p:stCondLst>
                                    <p:cond delay="0"/>
                                  </p:stCondLst>
                                  <p:iterate type="lt">
                                    <p:tmPct val="30000"/>
                                  </p:iterate>
                                  <p:childTnLst>
                                    <p:animScale>
                                      <p:cBhvr>
                                        <p:cTn id="21" dur="25" autoRev="1" fill="hold">
                                          <p:stCondLst>
                                            <p:cond delay="0"/>
                                          </p:stCondLst>
                                        </p:cTn>
                                        <p:tgtEl>
                                          <p:spTgt spid="5"/>
                                        </p:tgtEl>
                                      </p:cBhvr>
                                      <p:to x="80000" y="100000"/>
                                    </p:animScale>
                                    <p:anim by="(#ppt_w*0.10)" calcmode="lin" valueType="num">
                                      <p:cBhvr>
                                        <p:cTn id="22" dur="25" autoRev="1" fill="hold">
                                          <p:stCondLst>
                                            <p:cond delay="0"/>
                                          </p:stCondLst>
                                        </p:cTn>
                                        <p:tgtEl>
                                          <p:spTgt spid="5"/>
                                        </p:tgtEl>
                                        <p:attrNameLst>
                                          <p:attrName>ppt_x</p:attrName>
                                        </p:attrNameLst>
                                      </p:cBhvr>
                                    </p:anim>
                                    <p:anim by="(-#ppt_w*0.10)" calcmode="lin" valueType="num">
                                      <p:cBhvr>
                                        <p:cTn id="23" dur="25" autoRev="1" fill="hold">
                                          <p:stCondLst>
                                            <p:cond delay="0"/>
                                          </p:stCondLst>
                                        </p:cTn>
                                        <p:tgtEl>
                                          <p:spTgt spid="5"/>
                                        </p:tgtEl>
                                        <p:attrNameLst>
                                          <p:attrName>ppt_y</p:attrName>
                                        </p:attrNameLst>
                                      </p:cBhvr>
                                    </p:anim>
                                    <p:animRot by="-480000">
                                      <p:cBhvr>
                                        <p:cTn id="24" dur="25"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1021197" y="3291201"/>
            <a:ext cx="677676" cy="677676"/>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898898" y="5076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5339712" y="1315977"/>
            <a:ext cx="623903" cy="623903"/>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2680939" y="3364863"/>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椭圆 74"/>
          <p:cNvSpPr/>
          <p:nvPr/>
        </p:nvSpPr>
        <p:spPr>
          <a:xfrm>
            <a:off x="4534785" y="105481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549298" y="451092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3568901" y="3123469"/>
            <a:ext cx="824609" cy="824609"/>
            <a:chOff x="304800" y="673100"/>
            <a:chExt cx="4000500" cy="4000500"/>
          </a:xfrm>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TextBox 80"/>
          <p:cNvSpPr txBox="1"/>
          <p:nvPr/>
        </p:nvSpPr>
        <p:spPr>
          <a:xfrm>
            <a:off x="1885522" y="1556658"/>
            <a:ext cx="1630575" cy="492443"/>
          </a:xfrm>
          <a:prstGeom prst="rect">
            <a:avLst/>
          </a:prstGeom>
          <a:noFill/>
          <a:effectLst/>
        </p:spPr>
        <p:txBody>
          <a:bodyPr wrap="none" rtlCol="0">
            <a:spAutoFit/>
          </a:bodyPr>
          <a:lstStyle/>
          <a:p>
            <a:r>
              <a:rPr lang="en-US" altLang="zh-CN" sz="2600" b="1" dirty="0" smtClean="0">
                <a:solidFill>
                  <a:srgbClr val="C00000"/>
                </a:solidFill>
                <a:latin typeface="微软雅黑" panose="020B0503020204020204" pitchFamily="34" charset="-122"/>
                <a:ea typeface="造字工房俊雅锐宋体验版常规体" pitchFamily="50" charset="-122"/>
              </a:rPr>
              <a:t>THANKS</a:t>
            </a:r>
            <a:endParaRPr lang="zh-CN" altLang="en-US" sz="2600" b="1" dirty="0">
              <a:solidFill>
                <a:srgbClr val="C00000"/>
              </a:solidFill>
              <a:latin typeface="微软雅黑" panose="020B0503020204020204" pitchFamily="34" charset="-122"/>
              <a:ea typeface="造字工房俊雅锐宋体验版常规体" pitchFamily="50" charset="-122"/>
            </a:endParaRPr>
          </a:p>
        </p:txBody>
      </p:sp>
      <p:sp>
        <p:nvSpPr>
          <p:cNvPr id="83" name="TextBox 82"/>
          <p:cNvSpPr txBox="1"/>
          <p:nvPr/>
        </p:nvSpPr>
        <p:spPr>
          <a:xfrm>
            <a:off x="6156176" y="3194025"/>
            <a:ext cx="2544286" cy="1508105"/>
          </a:xfrm>
          <a:prstGeom prst="rect">
            <a:avLst/>
          </a:prstGeom>
          <a:noFill/>
        </p:spPr>
        <p:txBody>
          <a:bodyPr wrap="none" rtlCol="0">
            <a:spAutoFit/>
          </a:bodyPr>
          <a:lstStyle/>
          <a:p>
            <a:r>
              <a:rPr lang="zh-CN" altLang="en-US" sz="4600" dirty="0" smtClean="0">
                <a:latin typeface="微软雅黑" panose="020B0503020204020204" pitchFamily="34" charset="-122"/>
                <a:ea typeface="微软雅黑" panose="020B0503020204020204" pitchFamily="34" charset="-122"/>
              </a:rPr>
              <a:t>演示完毕</a:t>
            </a:r>
            <a:endParaRPr lang="en-US" altLang="zh-CN" sz="4600" dirty="0" smtClean="0">
              <a:latin typeface="微软雅黑" panose="020B0503020204020204" pitchFamily="34" charset="-122"/>
              <a:ea typeface="微软雅黑" panose="020B0503020204020204" pitchFamily="34" charset="-122"/>
            </a:endParaRPr>
          </a:p>
          <a:p>
            <a:r>
              <a:rPr lang="zh-CN" altLang="en-US" sz="4600" dirty="0" smtClean="0">
                <a:latin typeface="微软雅黑" panose="020B0503020204020204" pitchFamily="34" charset="-122"/>
                <a:ea typeface="微软雅黑" panose="020B0503020204020204" pitchFamily="34" charset="-122"/>
              </a:rPr>
              <a:t>感谢观看</a:t>
            </a:r>
            <a:endParaRPr lang="en-US" altLang="zh-CN" sz="4600" dirty="0" smtClean="0">
              <a:latin typeface="微软雅黑" panose="020B0503020204020204" pitchFamily="34" charset="-122"/>
              <a:ea typeface="微软雅黑" panose="020B0503020204020204" pitchFamily="34" charset="-122"/>
            </a:endParaRPr>
          </a:p>
        </p:txBody>
      </p:sp>
      <p:sp>
        <p:nvSpPr>
          <p:cNvPr id="27" name="TextBox 26"/>
          <p:cNvSpPr txBox="1"/>
          <p:nvPr/>
        </p:nvSpPr>
        <p:spPr>
          <a:xfrm>
            <a:off x="10609990" y="6382589"/>
            <a:ext cx="877163" cy="369332"/>
          </a:xfrm>
          <a:prstGeom prst="rect">
            <a:avLst/>
          </a:prstGeom>
          <a:noFill/>
        </p:spPr>
        <p:txBody>
          <a:bodyPr wrap="none" rtlCol="0">
            <a:spAutoFit/>
          </a:bodyPr>
          <a:lstStyle/>
          <a:p>
            <a:r>
              <a:rPr lang="zh-CN" altLang="en-US" dirty="0" smtClean="0"/>
              <a:t>延时符</a:t>
            </a:r>
            <a:endParaRPr lang="zh-CN" altLang="en-US" dirty="0"/>
          </a:p>
        </p:txBody>
      </p:sp>
      <p:pic>
        <p:nvPicPr>
          <p:cNvPr id="2" name="图片 1">
            <a:hlinkClick r:id="rId1"/>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ustDataLst>
      <p:tags r:id="rId3"/>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33"/>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33"/>
                                        </p:tgtEl>
                                        <p:attrNameLst>
                                          <p:attrName>style.visibility</p:attrName>
                                        </p:attrNameLst>
                                      </p:cBhvr>
                                      <p:to>
                                        <p:strVal val="visible"/>
                                      </p:to>
                                    </p:set>
                                    <p:anim calcmode="lin" valueType="num">
                                      <p:cBhvr>
                                        <p:cTn id="9" dur="1000" fill="hold"/>
                                        <p:tgtEl>
                                          <p:spTgt spid="33"/>
                                        </p:tgtEl>
                                        <p:attrNameLst>
                                          <p:attrName>ppt_w</p:attrName>
                                        </p:attrNameLst>
                                      </p:cBhvr>
                                      <p:tavLst>
                                        <p:tav tm="0">
                                          <p:val>
                                            <p:fltVal val="0"/>
                                          </p:val>
                                        </p:tav>
                                        <p:tav tm="100000">
                                          <p:val>
                                            <p:strVal val="#ppt_w"/>
                                          </p:val>
                                        </p:tav>
                                      </p:tavLst>
                                    </p:anim>
                                    <p:anim calcmode="lin" valueType="num">
                                      <p:cBhvr>
                                        <p:cTn id="10" dur="1000" fill="hold"/>
                                        <p:tgtEl>
                                          <p:spTgt spid="33"/>
                                        </p:tgtEl>
                                        <p:attrNameLst>
                                          <p:attrName>ppt_h</p:attrName>
                                        </p:attrNameLst>
                                      </p:cBhvr>
                                      <p:tavLst>
                                        <p:tav tm="0">
                                          <p:val>
                                            <p:fltVal val="0"/>
                                          </p:val>
                                        </p:tav>
                                        <p:tav tm="100000">
                                          <p:val>
                                            <p:strVal val="#ppt_h"/>
                                          </p:val>
                                        </p:tav>
                                      </p:tavLst>
                                    </p:anim>
                                    <p:animEffect transition="in" filter="fade">
                                      <p:cBhvr>
                                        <p:cTn id="11" dur="1000"/>
                                        <p:tgtEl>
                                          <p:spTgt spid="33"/>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33"/>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41"/>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41"/>
                                        </p:tgtEl>
                                        <p:attrNameLst>
                                          <p:attrName>style.visibility</p:attrName>
                                        </p:attrNameLst>
                                      </p:cBhvr>
                                      <p:to>
                                        <p:strVal val="visible"/>
                                      </p:to>
                                    </p:set>
                                    <p:anim calcmode="lin" valueType="num">
                                      <p:cBhvr>
                                        <p:cTn id="18" dur="1000" fill="hold"/>
                                        <p:tgtEl>
                                          <p:spTgt spid="41"/>
                                        </p:tgtEl>
                                        <p:attrNameLst>
                                          <p:attrName>ppt_w</p:attrName>
                                        </p:attrNameLst>
                                      </p:cBhvr>
                                      <p:tavLst>
                                        <p:tav tm="0">
                                          <p:val>
                                            <p:fltVal val="0"/>
                                          </p:val>
                                        </p:tav>
                                        <p:tav tm="100000">
                                          <p:val>
                                            <p:strVal val="#ppt_w"/>
                                          </p:val>
                                        </p:tav>
                                      </p:tavLst>
                                    </p:anim>
                                    <p:anim calcmode="lin" valueType="num">
                                      <p:cBhvr>
                                        <p:cTn id="19" dur="1000" fill="hold"/>
                                        <p:tgtEl>
                                          <p:spTgt spid="41"/>
                                        </p:tgtEl>
                                        <p:attrNameLst>
                                          <p:attrName>ppt_h</p:attrName>
                                        </p:attrNameLst>
                                      </p:cBhvr>
                                      <p:tavLst>
                                        <p:tav tm="0">
                                          <p:val>
                                            <p:fltVal val="0"/>
                                          </p:val>
                                        </p:tav>
                                        <p:tav tm="100000">
                                          <p:val>
                                            <p:strVal val="#ppt_h"/>
                                          </p:val>
                                        </p:tav>
                                      </p:tavLst>
                                    </p:anim>
                                    <p:animEffect transition="in" filter="fade">
                                      <p:cBhvr>
                                        <p:cTn id="20" dur="1000"/>
                                        <p:tgtEl>
                                          <p:spTgt spid="41"/>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41"/>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42"/>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Effect transition="in" filter="fade">
                                      <p:cBhvr>
                                        <p:cTn id="29" dur="1000"/>
                                        <p:tgtEl>
                                          <p:spTgt spid="42"/>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42"/>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1000" fill="hold"/>
                                        <p:tgtEl>
                                          <p:spTgt spid="65"/>
                                        </p:tgtEl>
                                        <p:attrNameLst>
                                          <p:attrName>ppt_w</p:attrName>
                                        </p:attrNameLst>
                                      </p:cBhvr>
                                      <p:tavLst>
                                        <p:tav tm="0">
                                          <p:val>
                                            <p:fltVal val="0"/>
                                          </p:val>
                                        </p:tav>
                                        <p:tav tm="100000">
                                          <p:val>
                                            <p:strVal val="#ppt_w"/>
                                          </p:val>
                                        </p:tav>
                                      </p:tavLst>
                                    </p:anim>
                                    <p:anim calcmode="lin" valueType="num">
                                      <p:cBhvr>
                                        <p:cTn id="37" dur="1000" fill="hold"/>
                                        <p:tgtEl>
                                          <p:spTgt spid="65"/>
                                        </p:tgtEl>
                                        <p:attrNameLst>
                                          <p:attrName>ppt_h</p:attrName>
                                        </p:attrNameLst>
                                      </p:cBhvr>
                                      <p:tavLst>
                                        <p:tav tm="0">
                                          <p:val>
                                            <p:fltVal val="0"/>
                                          </p:val>
                                        </p:tav>
                                        <p:tav tm="100000">
                                          <p:val>
                                            <p:strVal val="#ppt_h"/>
                                          </p:val>
                                        </p:tav>
                                      </p:tavLst>
                                    </p:anim>
                                    <p:animEffect transition="in" filter="fade">
                                      <p:cBhvr>
                                        <p:cTn id="38" dur="1000"/>
                                        <p:tgtEl>
                                          <p:spTgt spid="65"/>
                                        </p:tgtEl>
                                      </p:cBhvr>
                                    </p:animEffect>
                                  </p:childTnLst>
                                </p:cTn>
                              </p:par>
                              <p:par>
                                <p:cTn id="39" presetID="64" presetClass="path" presetSubtype="0" fill="hold" nodeType="withEffect">
                                  <p:stCondLst>
                                    <p:cond delay="0"/>
                                  </p:stCondLst>
                                  <p:childTnLst>
                                    <p:animMotion origin="layout" path="M -5.55556E-7 -3.28699E-6 L -0.52465 -0.50942 " pathEditMode="relative" rAng="0" ptsTypes="AA">
                                      <p:cBhvr>
                                        <p:cTn id="40" dur="1000" spd="-100000" fill="hold"/>
                                        <p:tgtEl>
                                          <p:spTgt spid="65"/>
                                        </p:tgtEl>
                                        <p:attrNameLst>
                                          <p:attrName>ppt_x</p:attrName>
                                          <p:attrName>ppt_y</p:attrName>
                                        </p:attrNameLst>
                                      </p:cBhvr>
                                      <p:rCtr x="-26233" y="-25487"/>
                                    </p:animMotion>
                                  </p:childTnLst>
                                </p:cTn>
                              </p:par>
                              <p:par>
                                <p:cTn id="41" presetID="1" presetClass="entr" presetSubtype="0" fill="hold" grpId="0" nodeType="withEffect">
                                  <p:stCondLst>
                                    <p:cond delay="200"/>
                                  </p:stCondLst>
                                  <p:childTnLst>
                                    <p:set>
                                      <p:cBhvr>
                                        <p:cTn id="42" dur="1" fill="hold">
                                          <p:stCondLst>
                                            <p:cond delay="0"/>
                                          </p:stCondLst>
                                        </p:cTn>
                                        <p:tgtEl>
                                          <p:spTgt spid="75"/>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75"/>
                                        </p:tgtEl>
                                        <p:attrNameLst>
                                          <p:attrName>style.visibility</p:attrName>
                                        </p:attrNameLst>
                                      </p:cBhvr>
                                      <p:to>
                                        <p:strVal val="visible"/>
                                      </p:to>
                                    </p:set>
                                    <p:anim calcmode="lin" valueType="num">
                                      <p:cBhvr>
                                        <p:cTn id="45" dur="1000" fill="hold"/>
                                        <p:tgtEl>
                                          <p:spTgt spid="75"/>
                                        </p:tgtEl>
                                        <p:attrNameLst>
                                          <p:attrName>ppt_w</p:attrName>
                                        </p:attrNameLst>
                                      </p:cBhvr>
                                      <p:tavLst>
                                        <p:tav tm="0">
                                          <p:val>
                                            <p:fltVal val="0"/>
                                          </p:val>
                                        </p:tav>
                                        <p:tav tm="100000">
                                          <p:val>
                                            <p:strVal val="#ppt_w"/>
                                          </p:val>
                                        </p:tav>
                                      </p:tavLst>
                                    </p:anim>
                                    <p:anim calcmode="lin" valueType="num">
                                      <p:cBhvr>
                                        <p:cTn id="46" dur="1000" fill="hold"/>
                                        <p:tgtEl>
                                          <p:spTgt spid="75"/>
                                        </p:tgtEl>
                                        <p:attrNameLst>
                                          <p:attrName>ppt_h</p:attrName>
                                        </p:attrNameLst>
                                      </p:cBhvr>
                                      <p:tavLst>
                                        <p:tav tm="0">
                                          <p:val>
                                            <p:fltVal val="0"/>
                                          </p:val>
                                        </p:tav>
                                        <p:tav tm="100000">
                                          <p:val>
                                            <p:strVal val="#ppt_h"/>
                                          </p:val>
                                        </p:tav>
                                      </p:tavLst>
                                    </p:anim>
                                    <p:animEffect transition="in" filter="fade">
                                      <p:cBhvr>
                                        <p:cTn id="47" dur="1000"/>
                                        <p:tgtEl>
                                          <p:spTgt spid="75"/>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75"/>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76"/>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76"/>
                                        </p:tgtEl>
                                        <p:attrNameLst>
                                          <p:attrName>style.visibility</p:attrName>
                                        </p:attrNameLst>
                                      </p:cBhvr>
                                      <p:to>
                                        <p:strVal val="visible"/>
                                      </p:to>
                                    </p:set>
                                    <p:anim calcmode="lin" valueType="num">
                                      <p:cBhvr>
                                        <p:cTn id="54" dur="1000" fill="hold"/>
                                        <p:tgtEl>
                                          <p:spTgt spid="76"/>
                                        </p:tgtEl>
                                        <p:attrNameLst>
                                          <p:attrName>ppt_w</p:attrName>
                                        </p:attrNameLst>
                                      </p:cBhvr>
                                      <p:tavLst>
                                        <p:tav tm="0">
                                          <p:val>
                                            <p:fltVal val="0"/>
                                          </p:val>
                                        </p:tav>
                                        <p:tav tm="100000">
                                          <p:val>
                                            <p:strVal val="#ppt_w"/>
                                          </p:val>
                                        </p:tav>
                                      </p:tavLst>
                                    </p:anim>
                                    <p:anim calcmode="lin" valueType="num">
                                      <p:cBhvr>
                                        <p:cTn id="55" dur="1000" fill="hold"/>
                                        <p:tgtEl>
                                          <p:spTgt spid="76"/>
                                        </p:tgtEl>
                                        <p:attrNameLst>
                                          <p:attrName>ppt_h</p:attrName>
                                        </p:attrNameLst>
                                      </p:cBhvr>
                                      <p:tavLst>
                                        <p:tav tm="0">
                                          <p:val>
                                            <p:fltVal val="0"/>
                                          </p:val>
                                        </p:tav>
                                        <p:tav tm="100000">
                                          <p:val>
                                            <p:strVal val="#ppt_h"/>
                                          </p:val>
                                        </p:tav>
                                      </p:tavLst>
                                    </p:anim>
                                    <p:animEffect transition="in" filter="fade">
                                      <p:cBhvr>
                                        <p:cTn id="56" dur="1000"/>
                                        <p:tgtEl>
                                          <p:spTgt spid="76"/>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76"/>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40"/>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40"/>
                                        </p:tgtEl>
                                        <p:attrNameLst>
                                          <p:attrName>style.visibility</p:attrName>
                                        </p:attrNameLst>
                                      </p:cBhvr>
                                      <p:to>
                                        <p:strVal val="visible"/>
                                      </p:to>
                                    </p:set>
                                    <p:anim calcmode="lin" valueType="num">
                                      <p:cBhvr>
                                        <p:cTn id="63" dur="1000" fill="hold"/>
                                        <p:tgtEl>
                                          <p:spTgt spid="40"/>
                                        </p:tgtEl>
                                        <p:attrNameLst>
                                          <p:attrName>ppt_w</p:attrName>
                                        </p:attrNameLst>
                                      </p:cBhvr>
                                      <p:tavLst>
                                        <p:tav tm="0">
                                          <p:val>
                                            <p:fltVal val="0"/>
                                          </p:val>
                                        </p:tav>
                                        <p:tav tm="100000">
                                          <p:val>
                                            <p:strVal val="#ppt_w"/>
                                          </p:val>
                                        </p:tav>
                                      </p:tavLst>
                                    </p:anim>
                                    <p:anim calcmode="lin" valueType="num">
                                      <p:cBhvr>
                                        <p:cTn id="64" dur="1000" fill="hold"/>
                                        <p:tgtEl>
                                          <p:spTgt spid="40"/>
                                        </p:tgtEl>
                                        <p:attrNameLst>
                                          <p:attrName>ppt_h</p:attrName>
                                        </p:attrNameLst>
                                      </p:cBhvr>
                                      <p:tavLst>
                                        <p:tav tm="0">
                                          <p:val>
                                            <p:fltVal val="0"/>
                                          </p:val>
                                        </p:tav>
                                        <p:tav tm="100000">
                                          <p:val>
                                            <p:strVal val="#ppt_h"/>
                                          </p:val>
                                        </p:tav>
                                      </p:tavLst>
                                    </p:anim>
                                    <p:animEffect transition="in" filter="fade">
                                      <p:cBhvr>
                                        <p:cTn id="65" dur="1000"/>
                                        <p:tgtEl>
                                          <p:spTgt spid="40"/>
                                        </p:tgtEl>
                                      </p:cBhvr>
                                    </p:animEffect>
                                  </p:childTnLst>
                                </p:cTn>
                              </p:par>
                              <p:par>
                                <p:cTn id="66" presetID="64" presetClass="path" presetSubtype="0" fill="hold" grpId="2" nodeType="withEffect">
                                  <p:stCondLst>
                                    <p:cond delay="200"/>
                                  </p:stCondLst>
                                  <p:childTnLst>
                                    <p:animMotion origin="layout" path="M -1.11111E-6 4.44444E-6 L 0.12309 0.575 " pathEditMode="relative" rAng="0" ptsTypes="AA">
                                      <p:cBhvr>
                                        <p:cTn id="67" dur="1000" spd="-100000" fill="hold"/>
                                        <p:tgtEl>
                                          <p:spTgt spid="40"/>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69"/>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69"/>
                                        </p:tgtEl>
                                        <p:attrNameLst>
                                          <p:attrName>style.visibility</p:attrName>
                                        </p:attrNameLst>
                                      </p:cBhvr>
                                      <p:to>
                                        <p:strVal val="visible"/>
                                      </p:to>
                                    </p:set>
                                    <p:anim calcmode="lin" valueType="num">
                                      <p:cBhvr>
                                        <p:cTn id="72" dur="1000" fill="hold"/>
                                        <p:tgtEl>
                                          <p:spTgt spid="69"/>
                                        </p:tgtEl>
                                        <p:attrNameLst>
                                          <p:attrName>ppt_w</p:attrName>
                                        </p:attrNameLst>
                                      </p:cBhvr>
                                      <p:tavLst>
                                        <p:tav tm="0">
                                          <p:val>
                                            <p:fltVal val="0"/>
                                          </p:val>
                                        </p:tav>
                                        <p:tav tm="100000">
                                          <p:val>
                                            <p:strVal val="#ppt_w"/>
                                          </p:val>
                                        </p:tav>
                                      </p:tavLst>
                                    </p:anim>
                                    <p:anim calcmode="lin" valueType="num">
                                      <p:cBhvr>
                                        <p:cTn id="73" dur="1000" fill="hold"/>
                                        <p:tgtEl>
                                          <p:spTgt spid="69"/>
                                        </p:tgtEl>
                                        <p:attrNameLst>
                                          <p:attrName>ppt_h</p:attrName>
                                        </p:attrNameLst>
                                      </p:cBhvr>
                                      <p:tavLst>
                                        <p:tav tm="0">
                                          <p:val>
                                            <p:fltVal val="0"/>
                                          </p:val>
                                        </p:tav>
                                        <p:tav tm="100000">
                                          <p:val>
                                            <p:strVal val="#ppt_h"/>
                                          </p:val>
                                        </p:tav>
                                      </p:tavLst>
                                    </p:anim>
                                    <p:animEffect transition="in" filter="fade">
                                      <p:cBhvr>
                                        <p:cTn id="74" dur="1000"/>
                                        <p:tgtEl>
                                          <p:spTgt spid="69"/>
                                        </p:tgtEl>
                                      </p:cBhvr>
                                    </p:animEffect>
                                  </p:childTnLst>
                                </p:cTn>
                              </p:par>
                              <p:par>
                                <p:cTn id="75" presetID="64" presetClass="path" presetSubtype="0" fill="hold" nodeType="withEffect">
                                  <p:stCondLst>
                                    <p:cond delay="400"/>
                                  </p:stCondLst>
                                  <p:childTnLst>
                                    <p:animMotion origin="layout" path="M 1.38889E-6 3.41057E-6 L -0.71736 -0.40563 " pathEditMode="relative" rAng="0" ptsTypes="AA">
                                      <p:cBhvr>
                                        <p:cTn id="76" dur="1000" spd="-100000" fill="hold"/>
                                        <p:tgtEl>
                                          <p:spTgt spid="69"/>
                                        </p:tgtEl>
                                        <p:attrNameLst>
                                          <p:attrName>ppt_x</p:attrName>
                                          <p:attrName>ppt_y</p:attrName>
                                        </p:attrNameLst>
                                      </p:cBhvr>
                                      <p:rCtr x="-35868" y="-20297"/>
                                    </p:animMotion>
                                  </p:childTnLst>
                                </p:cTn>
                              </p:par>
                              <p:par>
                                <p:cTn id="77" presetID="1" presetClass="entr" presetSubtype="0" fill="hold" nodeType="withEffect">
                                  <p:stCondLst>
                                    <p:cond delay="300"/>
                                  </p:stCondLst>
                                  <p:childTnLst>
                                    <p:set>
                                      <p:cBhvr>
                                        <p:cTn id="78" dur="1" fill="hold">
                                          <p:stCondLst>
                                            <p:cond delay="0"/>
                                          </p:stCondLst>
                                        </p:cTn>
                                        <p:tgtEl>
                                          <p:spTgt spid="72"/>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Effect transition="in" filter="fade">
                                      <p:cBhvr>
                                        <p:cTn id="83" dur="1000"/>
                                        <p:tgtEl>
                                          <p:spTgt spid="72"/>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72"/>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77"/>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77"/>
                                        </p:tgtEl>
                                        <p:attrNameLst>
                                          <p:attrName>style.visibility</p:attrName>
                                        </p:attrNameLst>
                                      </p:cBhvr>
                                      <p:to>
                                        <p:strVal val="visible"/>
                                      </p:to>
                                    </p:set>
                                    <p:anim calcmode="lin" valueType="num">
                                      <p:cBhvr>
                                        <p:cTn id="90" dur="1000" fill="hold"/>
                                        <p:tgtEl>
                                          <p:spTgt spid="77"/>
                                        </p:tgtEl>
                                        <p:attrNameLst>
                                          <p:attrName>ppt_w</p:attrName>
                                        </p:attrNameLst>
                                      </p:cBhvr>
                                      <p:tavLst>
                                        <p:tav tm="0">
                                          <p:val>
                                            <p:fltVal val="0"/>
                                          </p:val>
                                        </p:tav>
                                        <p:tav tm="100000">
                                          <p:val>
                                            <p:strVal val="#ppt_w"/>
                                          </p:val>
                                        </p:tav>
                                      </p:tavLst>
                                    </p:anim>
                                    <p:anim calcmode="lin" valueType="num">
                                      <p:cBhvr>
                                        <p:cTn id="91" dur="1000" fill="hold"/>
                                        <p:tgtEl>
                                          <p:spTgt spid="77"/>
                                        </p:tgtEl>
                                        <p:attrNameLst>
                                          <p:attrName>ppt_h</p:attrName>
                                        </p:attrNameLst>
                                      </p:cBhvr>
                                      <p:tavLst>
                                        <p:tav tm="0">
                                          <p:val>
                                            <p:fltVal val="0"/>
                                          </p:val>
                                        </p:tav>
                                        <p:tav tm="100000">
                                          <p:val>
                                            <p:strVal val="#ppt_h"/>
                                          </p:val>
                                        </p:tav>
                                      </p:tavLst>
                                    </p:anim>
                                    <p:animEffect transition="in" filter="fade">
                                      <p:cBhvr>
                                        <p:cTn id="92" dur="1000"/>
                                        <p:tgtEl>
                                          <p:spTgt spid="77"/>
                                        </p:tgtEl>
                                      </p:cBhvr>
                                    </p:animEffect>
                                  </p:childTnLst>
                                </p:cTn>
                              </p:par>
                              <p:par>
                                <p:cTn id="93" presetID="64" presetClass="path" presetSubtype="0" fill="hold" nodeType="withEffect">
                                  <p:stCondLst>
                                    <p:cond delay="200"/>
                                  </p:stCondLst>
                                  <p:childTnLst>
                                    <p:animMotion origin="layout" path="M 3.05556E-6 3.44146E-6 L -0.64115 -0.94965 " pathEditMode="relative" rAng="0" ptsTypes="AA">
                                      <p:cBhvr>
                                        <p:cTn id="94" dur="1000" spd="-100000" fill="hold"/>
                                        <p:tgtEl>
                                          <p:spTgt spid="77"/>
                                        </p:tgtEl>
                                        <p:attrNameLst>
                                          <p:attrName>ppt_x</p:attrName>
                                          <p:attrName>ppt_y</p:attrName>
                                        </p:attrNameLst>
                                      </p:cBhvr>
                                      <p:rCtr x="-32066" y="-47482"/>
                                    </p:animMotion>
                                  </p:childTnLst>
                                </p:cTn>
                              </p:par>
                            </p:childTnLst>
                          </p:cTn>
                        </p:par>
                        <p:par>
                          <p:cTn id="95" fill="hold">
                            <p:stCondLst>
                              <p:cond delay="400"/>
                            </p:stCondLst>
                            <p:childTnLst>
                              <p:par>
                                <p:cTn id="96" presetID="10" presetClass="entr" presetSubtype="0" fill="hold" grpId="0" nodeType="afterEffect">
                                  <p:stCondLst>
                                    <p:cond delay="0"/>
                                  </p:stCondLst>
                                  <p:iterate type="lt">
                                    <p:tmPct val="0"/>
                                  </p:iterate>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par>
                          <p:cTn id="99" fill="hold">
                            <p:stCondLst>
                              <p:cond delay="1899"/>
                            </p:stCondLst>
                            <p:childTnLst>
                              <p:par>
                                <p:cTn id="100" presetID="34" presetClass="emph" presetSubtype="0" fill="hold" grpId="1" nodeType="afterEffect">
                                  <p:stCondLst>
                                    <p:cond delay="0"/>
                                  </p:stCondLst>
                                  <p:iterate type="lt">
                                    <p:tmPct val="10000"/>
                                  </p:iterate>
                                  <p:childTnLst>
                                    <p:animMotion origin="layout" path="M 0.0 0.0 L 0.0 -0.07213" pathEditMode="relative" ptsTypes="">
                                      <p:cBhvr>
                                        <p:cTn id="101" dur="250" accel="50000" decel="50000" autoRev="1" fill="hold">
                                          <p:stCondLst>
                                            <p:cond delay="0"/>
                                          </p:stCondLst>
                                        </p:cTn>
                                        <p:tgtEl>
                                          <p:spTgt spid="81"/>
                                        </p:tgtEl>
                                        <p:attrNameLst>
                                          <p:attrName>ppt_x</p:attrName>
                                          <p:attrName>ppt_y</p:attrName>
                                        </p:attrNameLst>
                                      </p:cBhvr>
                                    </p:animMotion>
                                    <p:animRot by="1500000">
                                      <p:cBhvr>
                                        <p:cTn id="102" dur="125" fill="hold">
                                          <p:stCondLst>
                                            <p:cond delay="0"/>
                                          </p:stCondLst>
                                        </p:cTn>
                                        <p:tgtEl>
                                          <p:spTgt spid="81"/>
                                        </p:tgtEl>
                                        <p:attrNameLst>
                                          <p:attrName>r</p:attrName>
                                        </p:attrNameLst>
                                      </p:cBhvr>
                                    </p:animRot>
                                    <p:animRot by="-1500000">
                                      <p:cBhvr>
                                        <p:cTn id="103" dur="125" fill="hold">
                                          <p:stCondLst>
                                            <p:cond delay="125"/>
                                          </p:stCondLst>
                                        </p:cTn>
                                        <p:tgtEl>
                                          <p:spTgt spid="81"/>
                                        </p:tgtEl>
                                        <p:attrNameLst>
                                          <p:attrName>r</p:attrName>
                                        </p:attrNameLst>
                                      </p:cBhvr>
                                    </p:animRot>
                                    <p:animRot by="-1500000">
                                      <p:cBhvr>
                                        <p:cTn id="104" dur="125" fill="hold">
                                          <p:stCondLst>
                                            <p:cond delay="250"/>
                                          </p:stCondLst>
                                        </p:cTn>
                                        <p:tgtEl>
                                          <p:spTgt spid="81"/>
                                        </p:tgtEl>
                                        <p:attrNameLst>
                                          <p:attrName>r</p:attrName>
                                        </p:attrNameLst>
                                      </p:cBhvr>
                                    </p:animRot>
                                    <p:animRot by="1500000">
                                      <p:cBhvr>
                                        <p:cTn id="105" dur="125" fill="hold">
                                          <p:stCondLst>
                                            <p:cond delay="375"/>
                                          </p:stCondLst>
                                        </p:cTn>
                                        <p:tgtEl>
                                          <p:spTgt spid="81"/>
                                        </p:tgtEl>
                                        <p:attrNameLst>
                                          <p:attrName>r</p:attrName>
                                        </p:attrNameLst>
                                      </p:cBhvr>
                                    </p:animRot>
                                  </p:childTnLst>
                                </p:cTn>
                              </p:par>
                            </p:childTnLst>
                          </p:cTn>
                        </p:par>
                        <p:par>
                          <p:cTn id="106" fill="hold">
                            <p:stCondLst>
                              <p:cond delay="2650"/>
                            </p:stCondLst>
                            <p:childTnLst>
                              <p:par>
                                <p:cTn id="107" presetID="42" presetClass="entr" presetSubtype="0"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3000"/>
                                        <p:tgtEl>
                                          <p:spTgt spid="83"/>
                                        </p:tgtEl>
                                      </p:cBhvr>
                                    </p:animEffect>
                                    <p:anim calcmode="lin" valueType="num">
                                      <p:cBhvr>
                                        <p:cTn id="110" dur="3000" fill="hold"/>
                                        <p:tgtEl>
                                          <p:spTgt spid="83"/>
                                        </p:tgtEl>
                                        <p:attrNameLst>
                                          <p:attrName>ppt_x</p:attrName>
                                        </p:attrNameLst>
                                      </p:cBhvr>
                                      <p:tavLst>
                                        <p:tav tm="0">
                                          <p:val>
                                            <p:strVal val="#ppt_x"/>
                                          </p:val>
                                        </p:tav>
                                        <p:tav tm="100000">
                                          <p:val>
                                            <p:strVal val="#ppt_x"/>
                                          </p:val>
                                        </p:tav>
                                      </p:tavLst>
                                    </p:anim>
                                    <p:anim calcmode="lin" valueType="num">
                                      <p:cBhvr>
                                        <p:cTn id="111" dur="3000" fill="hold"/>
                                        <p:tgtEl>
                                          <p:spTgt spid="83"/>
                                        </p:tgtEl>
                                        <p:attrNameLst>
                                          <p:attrName>ppt_y</p:attrName>
                                        </p:attrNameLst>
                                      </p:cBhvr>
                                      <p:tavLst>
                                        <p:tav tm="0">
                                          <p:val>
                                            <p:strVal val="#ppt_y+.1"/>
                                          </p:val>
                                        </p:tav>
                                        <p:tav tm="100000">
                                          <p:val>
                                            <p:strVal val="#ppt_y"/>
                                          </p:val>
                                        </p:tav>
                                      </p:tavLst>
                                    </p:anim>
                                  </p:childTnLst>
                                </p:cTn>
                              </p:par>
                            </p:childTnLst>
                          </p:cTn>
                        </p:par>
                        <p:par>
                          <p:cTn id="112" fill="hold">
                            <p:stCondLst>
                              <p:cond delay="5650"/>
                            </p:stCondLst>
                            <p:childTnLst>
                              <p:par>
                                <p:cTn id="113" presetID="10"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1" grpId="0" animBg="1"/>
      <p:bldP spid="41" grpId="1" animBg="1"/>
      <p:bldP spid="41" grpId="2" animBg="1"/>
      <p:bldP spid="75" grpId="0" animBg="1"/>
      <p:bldP spid="75" grpId="1" animBg="1"/>
      <p:bldP spid="75" grpId="2" animBg="1"/>
      <p:bldP spid="76" grpId="0" animBg="1"/>
      <p:bldP spid="76" grpId="1" animBg="1"/>
      <p:bldP spid="76" grpId="2" animBg="1"/>
      <p:bldP spid="81" grpId="0"/>
      <p:bldP spid="81" grpId="1"/>
      <p:bldP spid="83"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590" y="2355726"/>
            <a:ext cx="5092866" cy="2255361"/>
          </a:xfrm>
          <a:prstGeom prst="rect">
            <a:avLst/>
          </a:prstGeom>
          <a:noFill/>
        </p:spPr>
        <p:txBody>
          <a:bodyPr wrap="square" lIns="0" tIns="0" rIns="0" bIns="0" rtlCol="0">
            <a:spAutoFit/>
          </a:bodyPr>
          <a:lstStyle/>
          <a:p>
            <a:pPr algn="just">
              <a:lnSpc>
                <a:spcPct val="1500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       团队</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是指拥有共同目标，并且具有不同能力的一小群人有意识的协调行为或力的系统</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，这</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群人就如同人的五官一样，共同协作维持一个人的生存，缺一不可</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       我们</a:t>
            </a: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是一支专业的团队。</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我们的成员拥有多年的信息安全专业技术背景，来自国内知名安全公司的一线骨干</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我们</a:t>
            </a: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是一支年轻的团队</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。我们的平均年龄仅有</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岁，充满了朝气和创新精神</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我们</a:t>
            </a: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是一支专注的团队</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。我们坚信，安全的品牌源自客户的信任。只有专注，才能做好安全</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我们</a:t>
            </a: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是一支有梦想的团队</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。我们来自五湖四海，因为一个共同的梦想：做一家真正优秀的信息安全企业，为客户提供最可靠的互联网安全防护。</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645881" y="1131590"/>
            <a:ext cx="2593340" cy="3462301"/>
          </a:xfrm>
          <a:prstGeom prst="rect">
            <a:avLst/>
          </a:prstGeom>
          <a:blipFill dpi="0" rotWithShape="1">
            <a:blip r:embed="rId1"/>
            <a:srcRect/>
            <a:stretch>
              <a:fillRect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斜纹 15"/>
          <p:cNvSpPr/>
          <p:nvPr/>
        </p:nvSpPr>
        <p:spPr>
          <a:xfrm>
            <a:off x="607781" y="1100634"/>
            <a:ext cx="359773" cy="359773"/>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7" name="斜纹 16"/>
          <p:cNvSpPr/>
          <p:nvPr/>
        </p:nvSpPr>
        <p:spPr>
          <a:xfrm rot="10800000">
            <a:off x="2911232" y="4263457"/>
            <a:ext cx="359773" cy="359773"/>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 name="TextBox 17"/>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团队介绍</a:t>
            </a:r>
            <a:endParaRPr lang="zh-CN" altLang="en-US" sz="1000" dirty="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851920" y="1164846"/>
            <a:ext cx="1172844" cy="902720"/>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smtClean="0">
                  <a:solidFill>
                    <a:srgbClr val="C00000"/>
                  </a:solidFill>
                  <a:latin typeface="微软雅黑" panose="020B0503020204020204" pitchFamily="34" charset="-122"/>
                  <a:ea typeface="微软雅黑" panose="020B0503020204020204" pitchFamily="34" charset="-122"/>
                </a:rPr>
                <a:t>专业</a:t>
              </a:r>
              <a:endParaRPr lang="zh-CN" altLang="en-US" sz="2200" b="1" dirty="0">
                <a:solidFill>
                  <a:srgbClr val="C0000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044683" y="1147646"/>
            <a:ext cx="1172844" cy="902720"/>
            <a:chOff x="5027106" y="2345385"/>
            <a:chExt cx="1172844" cy="902720"/>
          </a:xfrm>
        </p:grpSpPr>
        <p:grpSp>
          <p:nvGrpSpPr>
            <p:cNvPr id="25" name="组合 2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smtClean="0">
                  <a:solidFill>
                    <a:srgbClr val="C00000"/>
                  </a:solidFill>
                  <a:latin typeface="微软雅黑" panose="020B0503020204020204" pitchFamily="34" charset="-122"/>
                  <a:ea typeface="微软雅黑" panose="020B0503020204020204" pitchFamily="34" charset="-122"/>
                </a:rPr>
                <a:t>年轻</a:t>
              </a:r>
              <a:endParaRPr lang="zh-CN" altLang="en-US" sz="2200" b="1" dirty="0">
                <a:solidFill>
                  <a:srgbClr val="C0000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211512" y="1177742"/>
            <a:ext cx="1172844" cy="902720"/>
            <a:chOff x="5027106" y="2345385"/>
            <a:chExt cx="1172844" cy="902720"/>
          </a:xfrm>
        </p:grpSpPr>
        <p:grpSp>
          <p:nvGrpSpPr>
            <p:cNvPr id="30" name="组合 2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3"/>
            <p:cNvSpPr>
              <a:spLocks noChangeArrowheads="1"/>
            </p:cNvSpPr>
            <p:nvPr/>
          </p:nvSpPr>
          <p:spPr bwMode="auto">
            <a:xfrm>
              <a:off x="5046808" y="2656266"/>
              <a:ext cx="8424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smtClean="0">
                  <a:solidFill>
                    <a:srgbClr val="C00000"/>
                  </a:solidFill>
                  <a:latin typeface="微软雅黑" panose="020B0503020204020204" pitchFamily="34" charset="-122"/>
                  <a:ea typeface="微软雅黑" panose="020B0503020204020204" pitchFamily="34" charset="-122"/>
                </a:rPr>
                <a:t>有梦想</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7385411" y="1189305"/>
            <a:ext cx="1172844" cy="902720"/>
            <a:chOff x="5027106" y="2345385"/>
            <a:chExt cx="1172844" cy="902720"/>
          </a:xfrm>
        </p:grpSpPr>
        <p:grpSp>
          <p:nvGrpSpPr>
            <p:cNvPr id="35" name="组合 3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33"/>
            <p:cNvSpPr>
              <a:spLocks noChangeArrowheads="1"/>
            </p:cNvSpPr>
            <p:nvPr/>
          </p:nvSpPr>
          <p:spPr bwMode="auto">
            <a:xfrm>
              <a:off x="5125264" y="2525067"/>
              <a:ext cx="6788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smtClean="0">
                  <a:solidFill>
                    <a:srgbClr val="C00000"/>
                  </a:solidFill>
                  <a:latin typeface="微软雅黑" panose="020B0503020204020204" pitchFamily="34" charset="-122"/>
                  <a:ea typeface="微软雅黑" panose="020B0503020204020204" pitchFamily="34" charset="-122"/>
                </a:rPr>
                <a:t>行动力强</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left)">
                                      <p:cBhvr>
                                        <p:cTn id="20" dur="500"/>
                                        <p:tgtEl>
                                          <p:spTgt spid="22"/>
                                        </p:tgtEl>
                                      </p:cBhvr>
                                    </p:animEffect>
                                  </p:childTnLst>
                                </p:cTn>
                              </p:par>
                              <p:par>
                                <p:cTn id="21" presetID="12" presetClass="entr" presetSubtype="2" fill="hold" nodeType="withEffect">
                                  <p:stCondLst>
                                    <p:cond delay="2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ppt_x</p:attrName>
                                        </p:attrNameLst>
                                      </p:cBhvr>
                                      <p:tavLst>
                                        <p:tav tm="0">
                                          <p:val>
                                            <p:strVal val="#ppt_x+#ppt_w*1.125000"/>
                                          </p:val>
                                        </p:tav>
                                        <p:tav tm="100000">
                                          <p:val>
                                            <p:strVal val="#ppt_x"/>
                                          </p:val>
                                        </p:tav>
                                      </p:tavLst>
                                    </p:anim>
                                    <p:animEffect transition="in" filter="wipe(left)">
                                      <p:cBhvr>
                                        <p:cTn id="24" dur="500"/>
                                        <p:tgtEl>
                                          <p:spTgt spid="24"/>
                                        </p:tgtEl>
                                      </p:cBhvr>
                                    </p:animEffect>
                                  </p:childTnLst>
                                </p:cTn>
                              </p:par>
                              <p:par>
                                <p:cTn id="25" presetID="12" presetClass="entr" presetSubtype="2" fill="hold" nodeType="withEffect">
                                  <p:stCondLst>
                                    <p:cond delay="4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p:tgtEl>
                                          <p:spTgt spid="29"/>
                                        </p:tgtEl>
                                        <p:attrNameLst>
                                          <p:attrName>ppt_x</p:attrName>
                                        </p:attrNameLst>
                                      </p:cBhvr>
                                      <p:tavLst>
                                        <p:tav tm="0">
                                          <p:val>
                                            <p:strVal val="#ppt_x+#ppt_w*1.125000"/>
                                          </p:val>
                                        </p:tav>
                                        <p:tav tm="100000">
                                          <p:val>
                                            <p:strVal val="#ppt_x"/>
                                          </p:val>
                                        </p:tav>
                                      </p:tavLst>
                                    </p:anim>
                                    <p:animEffect transition="in" filter="wipe(left)">
                                      <p:cBhvr>
                                        <p:cTn id="28" dur="500"/>
                                        <p:tgtEl>
                                          <p:spTgt spid="29"/>
                                        </p:tgtEl>
                                      </p:cBhvr>
                                    </p:animEffect>
                                  </p:childTnLst>
                                </p:cTn>
                              </p:par>
                              <p:par>
                                <p:cTn id="29" presetID="12" presetClass="entr" presetSubtype="2" fill="hold" nodeType="withEffect">
                                  <p:stCondLst>
                                    <p:cond delay="6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p:tgtEl>
                                          <p:spTgt spid="34"/>
                                        </p:tgtEl>
                                        <p:attrNameLst>
                                          <p:attrName>ppt_x</p:attrName>
                                        </p:attrNameLst>
                                      </p:cBhvr>
                                      <p:tavLst>
                                        <p:tav tm="0">
                                          <p:val>
                                            <p:strVal val="#ppt_x+#ppt_w*1.125000"/>
                                          </p:val>
                                        </p:tav>
                                        <p:tav tm="100000">
                                          <p:val>
                                            <p:strVal val="#ppt_x"/>
                                          </p:val>
                                        </p:tav>
                                      </p:tavLst>
                                    </p:anim>
                                    <p:animEffect transition="in" filter="wipe(left)">
                                      <p:cBhvr>
                                        <p:cTn id="32" dur="500"/>
                                        <p:tgtEl>
                                          <p:spTgt spid="34"/>
                                        </p:tgtEl>
                                      </p:cBhvr>
                                    </p:animEffect>
                                  </p:childTnLst>
                                </p:cTn>
                              </p:par>
                            </p:childTnLst>
                          </p:cTn>
                        </p:par>
                        <p:par>
                          <p:cTn id="33" fill="hold">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additive="base">
                                        <p:cTn id="3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
                                  </p:stCondLst>
                                  <p:childTnLst>
                                    <p:set>
                                      <p:cBhvr>
                                        <p:cTn id="39" dur="1" fill="hold">
                                          <p:stCondLst>
                                            <p:cond delay="0"/>
                                          </p:stCondLst>
                                        </p:cTn>
                                        <p:tgtEl>
                                          <p:spTgt spid="2">
                                            <p:txEl>
                                              <p:pRg st="1" end="1"/>
                                            </p:txEl>
                                          </p:spTgt>
                                        </p:tgtEl>
                                        <p:attrNameLst>
                                          <p:attrName>style.visibility</p:attrName>
                                        </p:attrNameLst>
                                      </p:cBhvr>
                                      <p:to>
                                        <p:strVal val="visible"/>
                                      </p:to>
                                    </p:set>
                                    <p:anim calcmode="lin" valueType="num">
                                      <p:cBhvr additive="base">
                                        <p:cTn id="40"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
                                            <p:txEl>
                                              <p:pRg st="1" end="1"/>
                                            </p:txEl>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200"/>
                                  </p:stCondLst>
                                  <p:childTnLst>
                                    <p:set>
                                      <p:cBhvr>
                                        <p:cTn id="43" dur="1" fill="hold">
                                          <p:stCondLst>
                                            <p:cond delay="0"/>
                                          </p:stCondLst>
                                        </p:cTn>
                                        <p:tgtEl>
                                          <p:spTgt spid="2">
                                            <p:txEl>
                                              <p:pRg st="2" end="2"/>
                                            </p:txEl>
                                          </p:spTgt>
                                        </p:tgtEl>
                                        <p:attrNameLst>
                                          <p:attrName>style.visibility</p:attrName>
                                        </p:attrNameLst>
                                      </p:cBhvr>
                                      <p:to>
                                        <p:strVal val="visible"/>
                                      </p:to>
                                    </p:set>
                                    <p:anim calcmode="lin" valueType="num">
                                      <p:cBhvr additive="base">
                                        <p:cTn id="44"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
                                            <p:txEl>
                                              <p:pRg st="2" end="2"/>
                                            </p:txEl>
                                          </p:spTgt>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300"/>
                                  </p:stCondLst>
                                  <p:childTnLst>
                                    <p:set>
                                      <p:cBhvr>
                                        <p:cTn id="47" dur="1" fill="hold">
                                          <p:stCondLst>
                                            <p:cond delay="0"/>
                                          </p:stCondLst>
                                        </p:cTn>
                                        <p:tgtEl>
                                          <p:spTgt spid="2">
                                            <p:txEl>
                                              <p:pRg st="3" end="3"/>
                                            </p:txEl>
                                          </p:spTgt>
                                        </p:tgtEl>
                                        <p:attrNameLst>
                                          <p:attrName>style.visibility</p:attrName>
                                        </p:attrNameLst>
                                      </p:cBhvr>
                                      <p:to>
                                        <p:strVal val="visible"/>
                                      </p:to>
                                    </p:set>
                                    <p:anim calcmode="lin" valueType="num">
                                      <p:cBhvr additive="base">
                                        <p:cTn id="48"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
                                            <p:txEl>
                                              <p:pRg st="3" end="3"/>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400"/>
                                  </p:stCondLst>
                                  <p:childTnLst>
                                    <p:set>
                                      <p:cBhvr>
                                        <p:cTn id="51" dur="1" fill="hold">
                                          <p:stCondLst>
                                            <p:cond delay="0"/>
                                          </p:stCondLst>
                                        </p:cTn>
                                        <p:tgtEl>
                                          <p:spTgt spid="2">
                                            <p:txEl>
                                              <p:pRg st="4" end="4"/>
                                            </p:txEl>
                                          </p:spTgt>
                                        </p:tgtEl>
                                        <p:attrNameLst>
                                          <p:attrName>style.visibility</p:attrName>
                                        </p:attrNameLst>
                                      </p:cBhvr>
                                      <p:to>
                                        <p:strVal val="visible"/>
                                      </p:to>
                                    </p:set>
                                    <p:anim calcmode="lin" valueType="num">
                                      <p:cBhvr additive="base">
                                        <p:cTn id="52"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3780" y="381853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介绍</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841272" y="381853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介绍</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858764" y="381853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介绍</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876256" y="3818533"/>
            <a:ext cx="1440160" cy="769441"/>
          </a:xfrm>
          <a:prstGeom prst="rect">
            <a:avLst/>
          </a:prstGeom>
          <a:noFill/>
        </p:spPr>
        <p:txBody>
          <a:bodyPr wrap="square" lIns="0" tIns="0" rIns="0" bIns="0" rtlCol="0">
            <a:spAutoFit/>
          </a:bodyPr>
          <a:lstStyle/>
          <a:p>
            <a:pPr algn="just">
              <a:lnSpc>
                <a:spcPts val="12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介绍</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764788" y="1059582"/>
            <a:ext cx="1558144" cy="1689124"/>
            <a:chOff x="764788" y="1059582"/>
            <a:chExt cx="1558144" cy="1689124"/>
          </a:xfrm>
          <a:effectLst>
            <a:outerShdw blurRad="228600" dist="101600" dir="8400000" sx="105000" sy="105000" algn="tr" rotWithShape="0">
              <a:prstClr val="black">
                <a:alpha val="40000"/>
              </a:prstClr>
            </a:outerShdw>
          </a:effectLst>
        </p:grpSpPr>
        <p:sp>
          <p:nvSpPr>
            <p:cNvPr id="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1"/>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5" name="组合 34"/>
          <p:cNvGrpSpPr/>
          <p:nvPr/>
        </p:nvGrpSpPr>
        <p:grpSpPr>
          <a:xfrm>
            <a:off x="2782280" y="1059582"/>
            <a:ext cx="1558144" cy="1689124"/>
            <a:chOff x="2782280" y="1059582"/>
            <a:chExt cx="1558144" cy="1689124"/>
          </a:xfrm>
          <a:effectLst>
            <a:outerShdw blurRad="228600" dist="101600" dir="8400000" sx="105000" sy="105000" algn="tr" rotWithShape="0">
              <a:prstClr val="black">
                <a:alpha val="40000"/>
              </a:prstClr>
            </a:outerShdw>
          </a:effectLst>
        </p:grpSpPr>
        <p:sp>
          <p:nvSpPr>
            <p:cNvPr id="12"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6" name="组合 35"/>
          <p:cNvGrpSpPr/>
          <p:nvPr/>
        </p:nvGrpSpPr>
        <p:grpSpPr>
          <a:xfrm>
            <a:off x="4799772" y="1059582"/>
            <a:ext cx="1558144" cy="1689124"/>
            <a:chOff x="4799772" y="1059582"/>
            <a:chExt cx="1558144" cy="1689124"/>
          </a:xfrm>
          <a:effectLst>
            <a:outerShdw blurRad="228600" dist="101600" dir="8400000" sx="105000" sy="105000" algn="tr" rotWithShape="0">
              <a:prstClr val="black">
                <a:alpha val="40000"/>
              </a:prstClr>
            </a:outerShdw>
          </a:effectLst>
        </p:grpSpPr>
        <p:sp>
          <p:nvSpPr>
            <p:cNvPr id="18" name="椭圆 8"/>
            <p:cNvSpPr/>
            <p:nvPr/>
          </p:nvSpPr>
          <p:spPr>
            <a:xfrm>
              <a:off x="4869834"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椭圆 8"/>
            <p:cNvSpPr/>
            <p:nvPr/>
          </p:nvSpPr>
          <p:spPr>
            <a:xfrm>
              <a:off x="4799772"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7" name="组合 36"/>
          <p:cNvGrpSpPr/>
          <p:nvPr/>
        </p:nvGrpSpPr>
        <p:grpSpPr>
          <a:xfrm>
            <a:off x="6817263" y="1059582"/>
            <a:ext cx="1558144" cy="1689124"/>
            <a:chOff x="6817263" y="1059582"/>
            <a:chExt cx="1558144" cy="1689124"/>
          </a:xfrm>
          <a:effectLst>
            <a:outerShdw blurRad="228600" dist="101600" dir="8400000" sx="105000" sy="105000" algn="tr" rotWithShape="0">
              <a:prstClr val="black">
                <a:alpha val="40000"/>
              </a:prstClr>
            </a:outerShdw>
          </a:effectLst>
        </p:grpSpPr>
        <p:sp>
          <p:nvSpPr>
            <p:cNvPr id="24" name="椭圆 8"/>
            <p:cNvSpPr/>
            <p:nvPr/>
          </p:nvSpPr>
          <p:spPr>
            <a:xfrm>
              <a:off x="6887326"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椭圆 8"/>
            <p:cNvSpPr/>
            <p:nvPr/>
          </p:nvSpPr>
          <p:spPr>
            <a:xfrm>
              <a:off x="6817263"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0" name="矩形 29"/>
          <p:cNvSpPr>
            <a:spLocks noChangeArrowheads="1"/>
          </p:cNvSpPr>
          <p:nvPr/>
        </p:nvSpPr>
        <p:spPr bwMode="auto">
          <a:xfrm>
            <a:off x="1030899"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31" name="矩形 30"/>
          <p:cNvSpPr>
            <a:spLocks noChangeArrowheads="1"/>
          </p:cNvSpPr>
          <p:nvPr/>
        </p:nvSpPr>
        <p:spPr bwMode="auto">
          <a:xfrm>
            <a:off x="3048391"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anose="020B0503020204020204" pitchFamily="34" charset="-122"/>
                <a:ea typeface="微软雅黑" panose="020B0503020204020204" pitchFamily="34" charset="-122"/>
                <a:cs typeface="+mj-cs"/>
              </a:rPr>
              <a:t>张姓名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32" name="矩形 31"/>
          <p:cNvSpPr>
            <a:spLocks noChangeArrowheads="1"/>
          </p:cNvSpPr>
          <p:nvPr/>
        </p:nvSpPr>
        <p:spPr bwMode="auto">
          <a:xfrm>
            <a:off x="5065883"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anose="020B0503020204020204" pitchFamily="34" charset="-122"/>
                <a:ea typeface="微软雅黑" panose="020B0503020204020204" pitchFamily="34" charset="-122"/>
                <a:cs typeface="+mj-cs"/>
              </a:rPr>
              <a:t>王姓名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33" name="矩形 32"/>
          <p:cNvSpPr>
            <a:spLocks noChangeArrowheads="1"/>
          </p:cNvSpPr>
          <p:nvPr/>
        </p:nvSpPr>
        <p:spPr bwMode="auto">
          <a:xfrm>
            <a:off x="7083375"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smtClean="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grpSp>
        <p:nvGrpSpPr>
          <p:cNvPr id="50" name="组合 49"/>
          <p:cNvGrpSpPr/>
          <p:nvPr/>
        </p:nvGrpSpPr>
        <p:grpSpPr>
          <a:xfrm>
            <a:off x="814328" y="3219334"/>
            <a:ext cx="1356392" cy="432536"/>
            <a:chOff x="814328" y="3219334"/>
            <a:chExt cx="1356392" cy="432536"/>
          </a:xfrm>
        </p:grpSpPr>
        <p:grpSp>
          <p:nvGrpSpPr>
            <p:cNvPr id="39" name="组合 38"/>
            <p:cNvGrpSpPr/>
            <p:nvPr/>
          </p:nvGrpSpPr>
          <p:grpSpPr>
            <a:xfrm>
              <a:off x="814328" y="3219334"/>
              <a:ext cx="1356392" cy="432536"/>
              <a:chOff x="2173927" y="3285519"/>
              <a:chExt cx="1721136" cy="548848"/>
            </a:xfrm>
          </p:grpSpPr>
          <p:grpSp>
            <p:nvGrpSpPr>
              <p:cNvPr id="40" name="组合 3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椭圆 4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C00000"/>
                  </a:solidFill>
                </a:rPr>
                <a:t>职务名称</a:t>
              </a:r>
              <a:endParaRPr lang="zh-CN" altLang="en-US" dirty="0">
                <a:solidFill>
                  <a:srgbClr val="C00000"/>
                </a:solidFill>
              </a:endParaRPr>
            </a:p>
          </p:txBody>
        </p:sp>
      </p:grpSp>
      <p:grpSp>
        <p:nvGrpSpPr>
          <p:cNvPr id="51" name="组合 50"/>
          <p:cNvGrpSpPr/>
          <p:nvPr/>
        </p:nvGrpSpPr>
        <p:grpSpPr>
          <a:xfrm>
            <a:off x="2841272" y="3214865"/>
            <a:ext cx="1356392" cy="432536"/>
            <a:chOff x="814328" y="3219334"/>
            <a:chExt cx="1356392" cy="432536"/>
          </a:xfrm>
        </p:grpSpPr>
        <p:grpSp>
          <p:nvGrpSpPr>
            <p:cNvPr id="52" name="组合 51"/>
            <p:cNvGrpSpPr/>
            <p:nvPr/>
          </p:nvGrpSpPr>
          <p:grpSpPr>
            <a:xfrm>
              <a:off x="814328" y="3219334"/>
              <a:ext cx="1356392" cy="432536"/>
              <a:chOff x="2173927" y="3285519"/>
              <a:chExt cx="1721136" cy="548848"/>
            </a:xfrm>
          </p:grpSpPr>
          <p:grpSp>
            <p:nvGrpSpPr>
              <p:cNvPr id="54" name="组合 5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6" name="圆角矩形 5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椭圆 5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52"/>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C00000"/>
                  </a:solidFill>
                </a:rPr>
                <a:t>职务名称</a:t>
              </a:r>
              <a:endParaRPr lang="zh-CN" altLang="en-US" dirty="0">
                <a:solidFill>
                  <a:srgbClr val="C00000"/>
                </a:solidFill>
              </a:endParaRPr>
            </a:p>
          </p:txBody>
        </p:sp>
      </p:grpSp>
      <p:grpSp>
        <p:nvGrpSpPr>
          <p:cNvPr id="58" name="组合 57"/>
          <p:cNvGrpSpPr/>
          <p:nvPr/>
        </p:nvGrpSpPr>
        <p:grpSpPr>
          <a:xfrm>
            <a:off x="4900648" y="3214864"/>
            <a:ext cx="1356392" cy="432536"/>
            <a:chOff x="814328" y="3219334"/>
            <a:chExt cx="1356392" cy="432536"/>
          </a:xfrm>
        </p:grpSpPr>
        <p:grpSp>
          <p:nvGrpSpPr>
            <p:cNvPr id="59" name="组合 58"/>
            <p:cNvGrpSpPr/>
            <p:nvPr/>
          </p:nvGrpSpPr>
          <p:grpSpPr>
            <a:xfrm>
              <a:off x="814328" y="3219334"/>
              <a:ext cx="1356392" cy="432536"/>
              <a:chOff x="2173927" y="3285519"/>
              <a:chExt cx="1721136" cy="548848"/>
            </a:xfrm>
          </p:grpSpPr>
          <p:grpSp>
            <p:nvGrpSpPr>
              <p:cNvPr id="61" name="组合 6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59"/>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C00000"/>
                  </a:solidFill>
                </a:rPr>
                <a:t>职务名称</a:t>
              </a:r>
              <a:endParaRPr lang="zh-CN" altLang="en-US" dirty="0">
                <a:solidFill>
                  <a:srgbClr val="C00000"/>
                </a:solidFill>
              </a:endParaRPr>
            </a:p>
          </p:txBody>
        </p:sp>
      </p:grpSp>
      <p:grpSp>
        <p:nvGrpSpPr>
          <p:cNvPr id="65" name="组合 64"/>
          <p:cNvGrpSpPr/>
          <p:nvPr/>
        </p:nvGrpSpPr>
        <p:grpSpPr>
          <a:xfrm>
            <a:off x="6918140" y="3201271"/>
            <a:ext cx="1356392" cy="432536"/>
            <a:chOff x="814328" y="3219334"/>
            <a:chExt cx="1356392" cy="432536"/>
          </a:xfrm>
        </p:grpSpPr>
        <p:grpSp>
          <p:nvGrpSpPr>
            <p:cNvPr id="66" name="组合 65"/>
            <p:cNvGrpSpPr/>
            <p:nvPr/>
          </p:nvGrpSpPr>
          <p:grpSpPr>
            <a:xfrm>
              <a:off x="814328" y="3219334"/>
              <a:ext cx="1356392" cy="432536"/>
              <a:chOff x="2173927" y="3285519"/>
              <a:chExt cx="1721136" cy="548848"/>
            </a:xfrm>
          </p:grpSpPr>
          <p:grpSp>
            <p:nvGrpSpPr>
              <p:cNvPr id="68" name="组合 6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0" name="圆角矩形 6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椭圆 68"/>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TextBox 6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C00000"/>
                  </a:solidFill>
                </a:rPr>
                <a:t>职务名称</a:t>
              </a:r>
              <a:endParaRPr lang="zh-CN" altLang="en-US" dirty="0">
                <a:solidFill>
                  <a:srgbClr val="C00000"/>
                </a:solidFill>
              </a:endParaRPr>
            </a:p>
          </p:txBody>
        </p:sp>
      </p:grpSp>
      <p:sp>
        <p:nvSpPr>
          <p:cNvPr id="72" name="TextBox 7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项目成员</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anim calcmode="lin" valueType="num">
                                      <p:cBhvr>
                                        <p:cTn id="23" dur="500" fill="hold"/>
                                        <p:tgtEl>
                                          <p:spTgt spid="37"/>
                                        </p:tgtEl>
                                        <p:attrNameLst>
                                          <p:attrName>ppt_x</p:attrName>
                                        </p:attrNameLst>
                                      </p:cBhvr>
                                      <p:tavLst>
                                        <p:tav tm="0">
                                          <p:val>
                                            <p:strVal val="#ppt_x"/>
                                          </p:val>
                                        </p:tav>
                                        <p:tav tm="100000">
                                          <p:val>
                                            <p:strVal val="#ppt_x"/>
                                          </p:val>
                                        </p:tav>
                                      </p:tavLst>
                                    </p:anim>
                                    <p:anim calcmode="lin" valueType="num">
                                      <p:cBhvr>
                                        <p:cTn id="24" dur="5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p:tgtEl>
                                          <p:spTgt spid="30"/>
                                        </p:tgtEl>
                                        <p:attrNameLst>
                                          <p:attrName>ppt_y</p:attrName>
                                        </p:attrNameLst>
                                      </p:cBhvr>
                                      <p:tavLst>
                                        <p:tav tm="0">
                                          <p:val>
                                            <p:strVal val="#ppt_y+#ppt_h*1.125000"/>
                                          </p:val>
                                        </p:tav>
                                        <p:tav tm="100000">
                                          <p:val>
                                            <p:strVal val="#ppt_y"/>
                                          </p:val>
                                        </p:tav>
                                      </p:tavLst>
                                    </p:anim>
                                    <p:animEffect transition="in" filter="wipe(up)">
                                      <p:cBhvr>
                                        <p:cTn id="29" dur="500"/>
                                        <p:tgtEl>
                                          <p:spTgt spid="30"/>
                                        </p:tgtEl>
                                      </p:cBhvr>
                                    </p:animEffect>
                                  </p:childTnLst>
                                </p:cTn>
                              </p:par>
                              <p:par>
                                <p:cTn id="30" presetID="12" presetClass="entr" presetSubtype="4"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p:tgtEl>
                                          <p:spTgt spid="31"/>
                                        </p:tgtEl>
                                        <p:attrNameLst>
                                          <p:attrName>ppt_y</p:attrName>
                                        </p:attrNameLst>
                                      </p:cBhvr>
                                      <p:tavLst>
                                        <p:tav tm="0">
                                          <p:val>
                                            <p:strVal val="#ppt_y+#ppt_h*1.125000"/>
                                          </p:val>
                                        </p:tav>
                                        <p:tav tm="100000">
                                          <p:val>
                                            <p:strVal val="#ppt_y"/>
                                          </p:val>
                                        </p:tav>
                                      </p:tavLst>
                                    </p:anim>
                                    <p:animEffect transition="in" filter="wipe(up)">
                                      <p:cBhvr>
                                        <p:cTn id="33" dur="500"/>
                                        <p:tgtEl>
                                          <p:spTgt spid="31"/>
                                        </p:tgtEl>
                                      </p:cBhvr>
                                    </p:animEffect>
                                  </p:childTnLst>
                                </p:cTn>
                              </p:par>
                              <p:par>
                                <p:cTn id="34" presetID="12" presetClass="entr" presetSubtype="4" fill="hold" grpId="0" nodeType="withEffect">
                                  <p:stCondLst>
                                    <p:cond delay="2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ppt_y</p:attrName>
                                        </p:attrNameLst>
                                      </p:cBhvr>
                                      <p:tavLst>
                                        <p:tav tm="0">
                                          <p:val>
                                            <p:strVal val="#ppt_y+#ppt_h*1.125000"/>
                                          </p:val>
                                        </p:tav>
                                        <p:tav tm="100000">
                                          <p:val>
                                            <p:strVal val="#ppt_y"/>
                                          </p:val>
                                        </p:tav>
                                      </p:tavLst>
                                    </p:anim>
                                    <p:animEffect transition="in" filter="wipe(up)">
                                      <p:cBhvr>
                                        <p:cTn id="37" dur="500"/>
                                        <p:tgtEl>
                                          <p:spTgt spid="32"/>
                                        </p:tgtEl>
                                      </p:cBhvr>
                                    </p:animEffect>
                                  </p:childTnLst>
                                </p:cTn>
                              </p:par>
                              <p:par>
                                <p:cTn id="38" presetID="12" presetClass="entr" presetSubtype="4" fill="hold" grpId="0" nodeType="withEffect">
                                  <p:stCondLst>
                                    <p:cond delay="30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p:tgtEl>
                                          <p:spTgt spid="33"/>
                                        </p:tgtEl>
                                        <p:attrNameLst>
                                          <p:attrName>ppt_y</p:attrName>
                                        </p:attrNameLst>
                                      </p:cBhvr>
                                      <p:tavLst>
                                        <p:tav tm="0">
                                          <p:val>
                                            <p:strVal val="#ppt_y+#ppt_h*1.125000"/>
                                          </p:val>
                                        </p:tav>
                                        <p:tav tm="100000">
                                          <p:val>
                                            <p:strVal val="#ppt_y"/>
                                          </p:val>
                                        </p:tav>
                                      </p:tavLst>
                                    </p:anim>
                                    <p:animEffect transition="in" filter="wipe(up)">
                                      <p:cBhvr>
                                        <p:cTn id="41" dur="500"/>
                                        <p:tgtEl>
                                          <p:spTgt spid="33"/>
                                        </p:tgtEl>
                                      </p:cBhvr>
                                    </p:animEffect>
                                  </p:childTnLst>
                                </p:cTn>
                              </p:par>
                            </p:childTnLst>
                          </p:cTn>
                        </p:par>
                        <p:par>
                          <p:cTn id="42" fill="hold">
                            <p:stCondLst>
                              <p:cond delay="1000"/>
                            </p:stCondLst>
                            <p:childTnLst>
                              <p:par>
                                <p:cTn id="43" presetID="53" presetClass="entr" presetSubtype="16"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ppt_w</p:attrName>
                                        </p:attrNameLst>
                                      </p:cBhvr>
                                      <p:tavLst>
                                        <p:tav tm="0">
                                          <p:val>
                                            <p:fltVal val="0"/>
                                          </p:val>
                                        </p:tav>
                                        <p:tav tm="100000">
                                          <p:val>
                                            <p:strVal val="#ppt_w"/>
                                          </p:val>
                                        </p:tav>
                                      </p:tavLst>
                                    </p:anim>
                                    <p:anim calcmode="lin" valueType="num">
                                      <p:cBhvr>
                                        <p:cTn id="46" dur="500" fill="hold"/>
                                        <p:tgtEl>
                                          <p:spTgt spid="50"/>
                                        </p:tgtEl>
                                        <p:attrNameLst>
                                          <p:attrName>ppt_h</p:attrName>
                                        </p:attrNameLst>
                                      </p:cBhvr>
                                      <p:tavLst>
                                        <p:tav tm="0">
                                          <p:val>
                                            <p:fltVal val="0"/>
                                          </p:val>
                                        </p:tav>
                                        <p:tav tm="100000">
                                          <p:val>
                                            <p:strVal val="#ppt_h"/>
                                          </p:val>
                                        </p:tav>
                                      </p:tavLst>
                                    </p:anim>
                                    <p:animEffect transition="in" filter="fade">
                                      <p:cBhvr>
                                        <p:cTn id="47" dur="500"/>
                                        <p:tgtEl>
                                          <p:spTgt spid="50"/>
                                        </p:tgtEl>
                                      </p:cBhvr>
                                    </p:animEffect>
                                  </p:childTnLst>
                                </p:cTn>
                              </p:par>
                              <p:par>
                                <p:cTn id="48" presetID="12" presetClass="entr" presetSubtype="1" fill="hold" grpId="0" nodeType="withEffect">
                                  <p:stCondLst>
                                    <p:cond delay="1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p:tgtEl>
                                          <p:spTgt spid="7"/>
                                        </p:tgtEl>
                                        <p:attrNameLst>
                                          <p:attrName>ppt_y</p:attrName>
                                        </p:attrNameLst>
                                      </p:cBhvr>
                                      <p:tavLst>
                                        <p:tav tm="0">
                                          <p:val>
                                            <p:strVal val="#ppt_y-#ppt_h*1.125000"/>
                                          </p:val>
                                        </p:tav>
                                        <p:tav tm="100000">
                                          <p:val>
                                            <p:strVal val="#ppt_y"/>
                                          </p:val>
                                        </p:tav>
                                      </p:tavLst>
                                    </p:anim>
                                    <p:animEffect transition="in" filter="wipe(down)">
                                      <p:cBhvr>
                                        <p:cTn id="51" dur="500"/>
                                        <p:tgtEl>
                                          <p:spTgt spid="7"/>
                                        </p:tgtEl>
                                      </p:cBhvr>
                                    </p:animEffect>
                                  </p:childTnLst>
                                </p:cTn>
                              </p:par>
                              <p:par>
                                <p:cTn id="52" presetID="53" presetClass="entr" presetSubtype="16" fill="hold" nodeType="withEffect">
                                  <p:stCondLst>
                                    <p:cond delay="20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par>
                                <p:cTn id="57" presetID="12" presetClass="entr" presetSubtype="1" fill="hold" grpId="0" nodeType="withEffect">
                                  <p:stCondLst>
                                    <p:cond delay="3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p:tgtEl>
                                          <p:spTgt spid="13"/>
                                        </p:tgtEl>
                                        <p:attrNameLst>
                                          <p:attrName>ppt_y</p:attrName>
                                        </p:attrNameLst>
                                      </p:cBhvr>
                                      <p:tavLst>
                                        <p:tav tm="0">
                                          <p:val>
                                            <p:strVal val="#ppt_y-#ppt_h*1.125000"/>
                                          </p:val>
                                        </p:tav>
                                        <p:tav tm="100000">
                                          <p:val>
                                            <p:strVal val="#ppt_y"/>
                                          </p:val>
                                        </p:tav>
                                      </p:tavLst>
                                    </p:anim>
                                    <p:animEffect transition="in" filter="wipe(down)">
                                      <p:cBhvr>
                                        <p:cTn id="60" dur="500"/>
                                        <p:tgtEl>
                                          <p:spTgt spid="13"/>
                                        </p:tgtEl>
                                      </p:cBhvr>
                                    </p:animEffect>
                                  </p:childTnLst>
                                </p:cTn>
                              </p:par>
                              <p:par>
                                <p:cTn id="61" presetID="53" presetClass="entr" presetSubtype="16" fill="hold" nodeType="withEffect">
                                  <p:stCondLst>
                                    <p:cond delay="400"/>
                                  </p:stCondLst>
                                  <p:childTnLst>
                                    <p:set>
                                      <p:cBhvr>
                                        <p:cTn id="62" dur="1" fill="hold">
                                          <p:stCondLst>
                                            <p:cond delay="0"/>
                                          </p:stCondLst>
                                        </p:cTn>
                                        <p:tgtEl>
                                          <p:spTgt spid="58"/>
                                        </p:tgtEl>
                                        <p:attrNameLst>
                                          <p:attrName>style.visibility</p:attrName>
                                        </p:attrNameLst>
                                      </p:cBhvr>
                                      <p:to>
                                        <p:strVal val="visible"/>
                                      </p:to>
                                    </p:set>
                                    <p:anim calcmode="lin" valueType="num">
                                      <p:cBhvr>
                                        <p:cTn id="63" dur="500" fill="hold"/>
                                        <p:tgtEl>
                                          <p:spTgt spid="58"/>
                                        </p:tgtEl>
                                        <p:attrNameLst>
                                          <p:attrName>ppt_w</p:attrName>
                                        </p:attrNameLst>
                                      </p:cBhvr>
                                      <p:tavLst>
                                        <p:tav tm="0">
                                          <p:val>
                                            <p:fltVal val="0"/>
                                          </p:val>
                                        </p:tav>
                                        <p:tav tm="100000">
                                          <p:val>
                                            <p:strVal val="#ppt_w"/>
                                          </p:val>
                                        </p:tav>
                                      </p:tavLst>
                                    </p:anim>
                                    <p:anim calcmode="lin" valueType="num">
                                      <p:cBhvr>
                                        <p:cTn id="64" dur="500" fill="hold"/>
                                        <p:tgtEl>
                                          <p:spTgt spid="58"/>
                                        </p:tgtEl>
                                        <p:attrNameLst>
                                          <p:attrName>ppt_h</p:attrName>
                                        </p:attrNameLst>
                                      </p:cBhvr>
                                      <p:tavLst>
                                        <p:tav tm="0">
                                          <p:val>
                                            <p:fltVal val="0"/>
                                          </p:val>
                                        </p:tav>
                                        <p:tav tm="100000">
                                          <p:val>
                                            <p:strVal val="#ppt_h"/>
                                          </p:val>
                                        </p:tav>
                                      </p:tavLst>
                                    </p:anim>
                                    <p:animEffect transition="in" filter="fade">
                                      <p:cBhvr>
                                        <p:cTn id="65" dur="500"/>
                                        <p:tgtEl>
                                          <p:spTgt spid="58"/>
                                        </p:tgtEl>
                                      </p:cBhvr>
                                    </p:animEffect>
                                  </p:childTnLst>
                                </p:cTn>
                              </p:par>
                              <p:par>
                                <p:cTn id="66" presetID="12" presetClass="entr" presetSubtype="1" fill="hold" grpId="0" nodeType="withEffect">
                                  <p:stCondLst>
                                    <p:cond delay="50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ppt_y</p:attrName>
                                        </p:attrNameLst>
                                      </p:cBhvr>
                                      <p:tavLst>
                                        <p:tav tm="0">
                                          <p:val>
                                            <p:strVal val="#ppt_y-#ppt_h*1.125000"/>
                                          </p:val>
                                        </p:tav>
                                        <p:tav tm="100000">
                                          <p:val>
                                            <p:strVal val="#ppt_y"/>
                                          </p:val>
                                        </p:tav>
                                      </p:tavLst>
                                    </p:anim>
                                    <p:animEffect transition="in" filter="wipe(down)">
                                      <p:cBhvr>
                                        <p:cTn id="69" dur="500"/>
                                        <p:tgtEl>
                                          <p:spTgt spid="19"/>
                                        </p:tgtEl>
                                      </p:cBhvr>
                                    </p:animEffect>
                                  </p:childTnLst>
                                </p:cTn>
                              </p:par>
                              <p:par>
                                <p:cTn id="70" presetID="53" presetClass="entr" presetSubtype="16" fill="hold" nodeType="withEffect">
                                  <p:stCondLst>
                                    <p:cond delay="600"/>
                                  </p:stCondLst>
                                  <p:childTnLst>
                                    <p:set>
                                      <p:cBhvr>
                                        <p:cTn id="71" dur="1" fill="hold">
                                          <p:stCondLst>
                                            <p:cond delay="0"/>
                                          </p:stCondLst>
                                        </p:cTn>
                                        <p:tgtEl>
                                          <p:spTgt spid="65"/>
                                        </p:tgtEl>
                                        <p:attrNameLst>
                                          <p:attrName>style.visibility</p:attrName>
                                        </p:attrNameLst>
                                      </p:cBhvr>
                                      <p:to>
                                        <p:strVal val="visible"/>
                                      </p:to>
                                    </p:set>
                                    <p:anim calcmode="lin" valueType="num">
                                      <p:cBhvr>
                                        <p:cTn id="72" dur="500" fill="hold"/>
                                        <p:tgtEl>
                                          <p:spTgt spid="65"/>
                                        </p:tgtEl>
                                        <p:attrNameLst>
                                          <p:attrName>ppt_w</p:attrName>
                                        </p:attrNameLst>
                                      </p:cBhvr>
                                      <p:tavLst>
                                        <p:tav tm="0">
                                          <p:val>
                                            <p:fltVal val="0"/>
                                          </p:val>
                                        </p:tav>
                                        <p:tav tm="100000">
                                          <p:val>
                                            <p:strVal val="#ppt_w"/>
                                          </p:val>
                                        </p:tav>
                                      </p:tavLst>
                                    </p:anim>
                                    <p:anim calcmode="lin" valueType="num">
                                      <p:cBhvr>
                                        <p:cTn id="73" dur="500" fill="hold"/>
                                        <p:tgtEl>
                                          <p:spTgt spid="65"/>
                                        </p:tgtEl>
                                        <p:attrNameLst>
                                          <p:attrName>ppt_h</p:attrName>
                                        </p:attrNameLst>
                                      </p:cBhvr>
                                      <p:tavLst>
                                        <p:tav tm="0">
                                          <p:val>
                                            <p:fltVal val="0"/>
                                          </p:val>
                                        </p:tav>
                                        <p:tav tm="100000">
                                          <p:val>
                                            <p:strVal val="#ppt_h"/>
                                          </p:val>
                                        </p:tav>
                                      </p:tavLst>
                                    </p:anim>
                                    <p:animEffect transition="in" filter="fade">
                                      <p:cBhvr>
                                        <p:cTn id="74" dur="500"/>
                                        <p:tgtEl>
                                          <p:spTgt spid="65"/>
                                        </p:tgtEl>
                                      </p:cBhvr>
                                    </p:animEffect>
                                  </p:childTnLst>
                                </p:cTn>
                              </p:par>
                              <p:par>
                                <p:cTn id="75" presetID="12" presetClass="entr" presetSubtype="1" fill="hold" grpId="0" nodeType="withEffect">
                                  <p:stCondLst>
                                    <p:cond delay="70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p:tgtEl>
                                          <p:spTgt spid="25"/>
                                        </p:tgtEl>
                                        <p:attrNameLst>
                                          <p:attrName>ppt_y</p:attrName>
                                        </p:attrNameLst>
                                      </p:cBhvr>
                                      <p:tavLst>
                                        <p:tav tm="0">
                                          <p:val>
                                            <p:strVal val="#ppt_y-#ppt_h*1.125000"/>
                                          </p:val>
                                        </p:tav>
                                        <p:tav tm="100000">
                                          <p:val>
                                            <p:strVal val="#ppt_y"/>
                                          </p:val>
                                        </p:tav>
                                      </p:tavLst>
                                    </p:anim>
                                    <p:animEffect transition="in" filter="wipe(down)">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9" grpId="0"/>
      <p:bldP spid="25"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64788" y="987574"/>
            <a:ext cx="1558144" cy="1689124"/>
            <a:chOff x="764788" y="1059582"/>
            <a:chExt cx="1558144" cy="1689124"/>
          </a:xfrm>
          <a:effectLst>
            <a:outerShdw blurRad="228600" dist="101600" dir="8400000" sx="105000" sy="105000" algn="tr" rotWithShape="0">
              <a:prstClr val="black">
                <a:alpha val="40000"/>
              </a:prstClr>
            </a:outerShdw>
          </a:effectLst>
        </p:grpSpPr>
        <p:sp>
          <p:nvSpPr>
            <p:cNvPr id="19"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1"/>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矩形 9"/>
          <p:cNvSpPr>
            <a:spLocks noChangeArrowheads="1"/>
          </p:cNvSpPr>
          <p:nvPr/>
        </p:nvSpPr>
        <p:spPr bwMode="auto">
          <a:xfrm>
            <a:off x="2620581" y="1085799"/>
            <a:ext cx="1287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cap="all" dirty="0" smtClean="0">
                <a:latin typeface="微软雅黑" panose="020B0503020204020204" pitchFamily="34" charset="-122"/>
                <a:ea typeface="微软雅黑" panose="020B0503020204020204" pitchFamily="34" charset="-122"/>
                <a:cs typeface="+mj-cs"/>
              </a:rPr>
              <a:t>张姓名</a:t>
            </a:r>
            <a:endParaRPr lang="zh-CN" altLang="en-US" sz="1600" b="1" cap="all" dirty="0">
              <a:latin typeface="微软雅黑" panose="020B0503020204020204" pitchFamily="34" charset="-122"/>
              <a:ea typeface="微软雅黑" panose="020B0503020204020204" pitchFamily="34" charset="-122"/>
              <a:cs typeface="+mj-cs"/>
            </a:endParaRPr>
          </a:p>
        </p:txBody>
      </p:sp>
      <p:sp>
        <p:nvSpPr>
          <p:cNvPr id="23" name="TextBox 22"/>
          <p:cNvSpPr txBox="1"/>
          <p:nvPr/>
        </p:nvSpPr>
        <p:spPr>
          <a:xfrm>
            <a:off x="2555776" y="1995686"/>
            <a:ext cx="6120680" cy="752514"/>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1100" dirty="0">
                <a:solidFill>
                  <a:srgbClr val="484848"/>
                </a:solidFill>
                <a:latin typeface="微软雅黑" panose="020B0503020204020204" pitchFamily="34" charset="-122"/>
                <a:ea typeface="微软雅黑" panose="020B0503020204020204" pitchFamily="34" charset="-122"/>
              </a:rPr>
              <a:t>长江工商学院研究生，有十余年行业经验，是某领域领军人物。</a:t>
            </a:r>
            <a:r>
              <a:rPr lang="en-US" altLang="zh-CN" sz="1100" dirty="0">
                <a:solidFill>
                  <a:srgbClr val="484848"/>
                </a:solidFill>
                <a:latin typeface="微软雅黑" panose="020B0503020204020204" pitchFamily="34" charset="-122"/>
                <a:ea typeface="微软雅黑" panose="020B0503020204020204" pitchFamily="34" charset="-122"/>
              </a:rPr>
              <a:t>1992</a:t>
            </a:r>
            <a:r>
              <a:rPr lang="zh-CN" altLang="en-US" sz="1100" dirty="0">
                <a:solidFill>
                  <a:srgbClr val="484848"/>
                </a:solidFill>
                <a:latin typeface="微软雅黑" panose="020B0503020204020204" pitchFamily="34" charset="-122"/>
                <a:ea typeface="微软雅黑" panose="020B0503020204020204" pitchFamily="34" charset="-122"/>
              </a:rPr>
              <a:t>年在某公司担任中层管理；</a:t>
            </a:r>
            <a:r>
              <a:rPr lang="en-US" altLang="zh-CN" sz="1100" dirty="0">
                <a:solidFill>
                  <a:srgbClr val="484848"/>
                </a:solidFill>
                <a:latin typeface="微软雅黑" panose="020B0503020204020204" pitchFamily="34" charset="-122"/>
                <a:ea typeface="微软雅黑" panose="020B0503020204020204" pitchFamily="34" charset="-122"/>
              </a:rPr>
              <a:t>2003</a:t>
            </a:r>
            <a:r>
              <a:rPr lang="zh-CN" altLang="en-US" sz="1100" dirty="0">
                <a:solidFill>
                  <a:srgbClr val="484848"/>
                </a:solidFill>
                <a:latin typeface="微软雅黑" panose="020B0503020204020204" pitchFamily="34" charset="-122"/>
                <a:ea typeface="微软雅黑" panose="020B0503020204020204" pitchFamily="34" charset="-122"/>
              </a:rPr>
              <a:t>年任某公司执</a:t>
            </a:r>
            <a:r>
              <a:rPr lang="en-US" altLang="zh-CN" sz="1100" dirty="0">
                <a:solidFill>
                  <a:srgbClr val="484848"/>
                </a:solidFill>
                <a:latin typeface="微软雅黑" panose="020B0503020204020204" pitchFamily="34" charset="-122"/>
                <a:ea typeface="微软雅黑" panose="020B0503020204020204" pitchFamily="34" charset="-122"/>
              </a:rPr>
              <a:t>COO</a:t>
            </a:r>
            <a:r>
              <a:rPr lang="zh-CN" altLang="en-US" sz="1100" dirty="0">
                <a:solidFill>
                  <a:srgbClr val="484848"/>
                </a:solidFill>
                <a:latin typeface="微软雅黑" panose="020B0503020204020204" pitchFamily="34" charset="-122"/>
                <a:ea typeface="微软雅黑" panose="020B0503020204020204" pitchFamily="34" charset="-122"/>
              </a:rPr>
              <a:t>；</a:t>
            </a:r>
            <a:r>
              <a:rPr lang="en-US" altLang="zh-CN" sz="1100" dirty="0">
                <a:solidFill>
                  <a:srgbClr val="484848"/>
                </a:solidFill>
                <a:latin typeface="微软雅黑" panose="020B0503020204020204" pitchFamily="34" charset="-122"/>
                <a:ea typeface="微软雅黑" panose="020B0503020204020204" pitchFamily="34" charset="-122"/>
              </a:rPr>
              <a:t>2007</a:t>
            </a:r>
            <a:r>
              <a:rPr lang="zh-CN" altLang="en-US" sz="1100" dirty="0">
                <a:solidFill>
                  <a:srgbClr val="484848"/>
                </a:solidFill>
                <a:latin typeface="微软雅黑" panose="020B0503020204020204" pitchFamily="34" charset="-122"/>
                <a:ea typeface="微软雅黑" panose="020B0503020204020204" pitchFamily="34" charset="-122"/>
              </a:rPr>
              <a:t>年担任某公司执行总裁。曾于</a:t>
            </a:r>
            <a:r>
              <a:rPr lang="en-US" altLang="zh-CN" sz="1100" dirty="0">
                <a:solidFill>
                  <a:srgbClr val="484848"/>
                </a:solidFill>
                <a:latin typeface="微软雅黑" panose="020B0503020204020204" pitchFamily="34" charset="-122"/>
                <a:ea typeface="微软雅黑" panose="020B0503020204020204" pitchFamily="34" charset="-122"/>
              </a:rPr>
              <a:t>2006</a:t>
            </a:r>
            <a:r>
              <a:rPr lang="zh-CN" altLang="en-US" sz="1100" dirty="0">
                <a:solidFill>
                  <a:srgbClr val="484848"/>
                </a:solidFill>
                <a:latin typeface="微软雅黑" panose="020B0503020204020204" pitchFamily="34" charset="-122"/>
                <a:ea typeface="微软雅黑" panose="020B0503020204020204" pitchFamily="34" charset="-122"/>
              </a:rPr>
              <a:t>年、</a:t>
            </a:r>
            <a:r>
              <a:rPr lang="en-US" altLang="zh-CN" sz="1100" dirty="0">
                <a:solidFill>
                  <a:srgbClr val="484848"/>
                </a:solidFill>
                <a:latin typeface="微软雅黑" panose="020B0503020204020204" pitchFamily="34" charset="-122"/>
                <a:ea typeface="微软雅黑" panose="020B0503020204020204" pitchFamily="34" charset="-122"/>
              </a:rPr>
              <a:t>2008</a:t>
            </a:r>
            <a:r>
              <a:rPr lang="zh-CN" altLang="en-US" sz="1100" dirty="0">
                <a:solidFill>
                  <a:srgbClr val="484848"/>
                </a:solidFill>
                <a:latin typeface="微软雅黑" panose="020B0503020204020204" pitchFamily="34" charset="-122"/>
                <a:ea typeface="微软雅黑" panose="020B0503020204020204" pitchFamily="34" charset="-122"/>
              </a:rPr>
              <a:t>年、</a:t>
            </a:r>
            <a:r>
              <a:rPr lang="en-US" altLang="zh-CN" sz="1100" dirty="0">
                <a:solidFill>
                  <a:srgbClr val="484848"/>
                </a:solidFill>
                <a:latin typeface="微软雅黑" panose="020B0503020204020204" pitchFamily="34" charset="-122"/>
                <a:ea typeface="微软雅黑" panose="020B0503020204020204" pitchFamily="34" charset="-122"/>
              </a:rPr>
              <a:t>2012</a:t>
            </a:r>
            <a:r>
              <a:rPr lang="zh-CN" altLang="en-US" sz="1100" dirty="0">
                <a:solidFill>
                  <a:srgbClr val="484848"/>
                </a:solidFill>
                <a:latin typeface="微软雅黑" panose="020B0503020204020204" pitchFamily="34" charset="-122"/>
                <a:ea typeface="微软雅黑" panose="020B0503020204020204" pitchFamily="34" charset="-122"/>
              </a:rPr>
              <a:t>年分别获得某某奖项。后面还可以填写你的文字后面还可以填写你的文字。</a:t>
            </a:r>
            <a:endParaRPr lang="zh-CN" altLang="en-US" sz="1100" dirty="0">
              <a:solidFill>
                <a:srgbClr val="484848"/>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764788" y="3017785"/>
            <a:ext cx="1558144" cy="1689124"/>
            <a:chOff x="2782280" y="1059582"/>
            <a:chExt cx="1558144" cy="1689124"/>
          </a:xfrm>
          <a:effectLst>
            <a:outerShdw blurRad="228600" dist="101600" dir="8400000" sx="105000" sy="105000" algn="tr" rotWithShape="0">
              <a:prstClr val="black">
                <a:alpha val="40000"/>
              </a:prstClr>
            </a:outerShdw>
          </a:effectLst>
        </p:grpSpPr>
        <p:sp>
          <p:nvSpPr>
            <p:cNvPr id="25"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7" name="组合 26"/>
          <p:cNvGrpSpPr/>
          <p:nvPr/>
        </p:nvGrpSpPr>
        <p:grpSpPr>
          <a:xfrm>
            <a:off x="2649699" y="1486656"/>
            <a:ext cx="1356392" cy="432536"/>
            <a:chOff x="814328" y="3219334"/>
            <a:chExt cx="1356392" cy="432536"/>
          </a:xfrm>
        </p:grpSpPr>
        <p:grpSp>
          <p:nvGrpSpPr>
            <p:cNvPr id="28" name="组合 27"/>
            <p:cNvGrpSpPr/>
            <p:nvPr/>
          </p:nvGrpSpPr>
          <p:grpSpPr>
            <a:xfrm>
              <a:off x="814328" y="3219334"/>
              <a:ext cx="1356392" cy="432536"/>
              <a:chOff x="2173927" y="3285519"/>
              <a:chExt cx="1721136" cy="548848"/>
            </a:xfrm>
          </p:grpSpPr>
          <p:grpSp>
            <p:nvGrpSpPr>
              <p:cNvPr id="30" name="组合 2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C00000"/>
                  </a:solidFill>
                </a:rPr>
                <a:t>职务名称</a:t>
              </a:r>
              <a:endParaRPr lang="zh-CN" altLang="en-US" dirty="0">
                <a:solidFill>
                  <a:srgbClr val="C00000"/>
                </a:solidFill>
              </a:endParaRPr>
            </a:p>
          </p:txBody>
        </p:sp>
      </p:grpSp>
      <p:sp>
        <p:nvSpPr>
          <p:cNvPr id="41" name="矩形 9"/>
          <p:cNvSpPr>
            <a:spLocks noChangeArrowheads="1"/>
          </p:cNvSpPr>
          <p:nvPr/>
        </p:nvSpPr>
        <p:spPr bwMode="auto">
          <a:xfrm>
            <a:off x="2620581" y="3003798"/>
            <a:ext cx="1287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cap="all" dirty="0" smtClean="0">
                <a:latin typeface="微软雅黑" panose="020B0503020204020204" pitchFamily="34" charset="-122"/>
                <a:ea typeface="微软雅黑" panose="020B0503020204020204" pitchFamily="34" charset="-122"/>
                <a:cs typeface="+mj-cs"/>
              </a:rPr>
              <a:t>田</a:t>
            </a:r>
            <a:r>
              <a:rPr lang="zh-CN" altLang="en-US" sz="1600" b="1" cap="all" dirty="0" smtClean="0">
                <a:latin typeface="微软雅黑" panose="020B0503020204020204" pitchFamily="34" charset="-122"/>
                <a:ea typeface="微软雅黑" panose="020B0503020204020204" pitchFamily="34" charset="-122"/>
              </a:rPr>
              <a:t>姓名</a:t>
            </a:r>
            <a:endParaRPr lang="zh-CN" altLang="en-US" sz="1600" b="1" cap="all" dirty="0">
              <a:latin typeface="微软雅黑" panose="020B0503020204020204" pitchFamily="34" charset="-122"/>
              <a:ea typeface="微软雅黑" panose="020B0503020204020204" pitchFamily="34" charset="-122"/>
            </a:endParaRPr>
          </a:p>
        </p:txBody>
      </p:sp>
      <p:sp>
        <p:nvSpPr>
          <p:cNvPr id="42" name="TextBox 41"/>
          <p:cNvSpPr txBox="1"/>
          <p:nvPr/>
        </p:nvSpPr>
        <p:spPr>
          <a:xfrm>
            <a:off x="2555776" y="3939902"/>
            <a:ext cx="6120680" cy="752514"/>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1100" dirty="0">
                <a:solidFill>
                  <a:srgbClr val="484848"/>
                </a:solidFill>
                <a:latin typeface="微软雅黑" panose="020B0503020204020204" pitchFamily="34" charset="-122"/>
                <a:ea typeface="微软雅黑" panose="020B0503020204020204" pitchFamily="34" charset="-122"/>
              </a:rPr>
              <a:t>长江工商学院研究生，有十余年行业经验，是某领域领军人物。</a:t>
            </a:r>
            <a:r>
              <a:rPr lang="en-US" altLang="zh-CN" sz="1100" dirty="0">
                <a:solidFill>
                  <a:srgbClr val="484848"/>
                </a:solidFill>
                <a:latin typeface="微软雅黑" panose="020B0503020204020204" pitchFamily="34" charset="-122"/>
                <a:ea typeface="微软雅黑" panose="020B0503020204020204" pitchFamily="34" charset="-122"/>
              </a:rPr>
              <a:t>1992</a:t>
            </a:r>
            <a:r>
              <a:rPr lang="zh-CN" altLang="en-US" sz="1100" dirty="0">
                <a:solidFill>
                  <a:srgbClr val="484848"/>
                </a:solidFill>
                <a:latin typeface="微软雅黑" panose="020B0503020204020204" pitchFamily="34" charset="-122"/>
                <a:ea typeface="微软雅黑" panose="020B0503020204020204" pitchFamily="34" charset="-122"/>
              </a:rPr>
              <a:t>年在某公司担任中层管理；</a:t>
            </a:r>
            <a:r>
              <a:rPr lang="en-US" altLang="zh-CN" sz="1100" dirty="0">
                <a:solidFill>
                  <a:srgbClr val="484848"/>
                </a:solidFill>
                <a:latin typeface="微软雅黑" panose="020B0503020204020204" pitchFamily="34" charset="-122"/>
                <a:ea typeface="微软雅黑" panose="020B0503020204020204" pitchFamily="34" charset="-122"/>
              </a:rPr>
              <a:t>2003</a:t>
            </a:r>
            <a:r>
              <a:rPr lang="zh-CN" altLang="en-US" sz="1100" dirty="0">
                <a:solidFill>
                  <a:srgbClr val="484848"/>
                </a:solidFill>
                <a:latin typeface="微软雅黑" panose="020B0503020204020204" pitchFamily="34" charset="-122"/>
                <a:ea typeface="微软雅黑" panose="020B0503020204020204" pitchFamily="34" charset="-122"/>
              </a:rPr>
              <a:t>年任某公司执</a:t>
            </a:r>
            <a:r>
              <a:rPr lang="en-US" altLang="zh-CN" sz="1100" dirty="0">
                <a:solidFill>
                  <a:srgbClr val="484848"/>
                </a:solidFill>
                <a:latin typeface="微软雅黑" panose="020B0503020204020204" pitchFamily="34" charset="-122"/>
                <a:ea typeface="微软雅黑" panose="020B0503020204020204" pitchFamily="34" charset="-122"/>
              </a:rPr>
              <a:t>COO</a:t>
            </a:r>
            <a:r>
              <a:rPr lang="zh-CN" altLang="en-US" sz="1100" dirty="0">
                <a:solidFill>
                  <a:srgbClr val="484848"/>
                </a:solidFill>
                <a:latin typeface="微软雅黑" panose="020B0503020204020204" pitchFamily="34" charset="-122"/>
                <a:ea typeface="微软雅黑" panose="020B0503020204020204" pitchFamily="34" charset="-122"/>
              </a:rPr>
              <a:t>；</a:t>
            </a:r>
            <a:r>
              <a:rPr lang="en-US" altLang="zh-CN" sz="1100" dirty="0">
                <a:solidFill>
                  <a:srgbClr val="484848"/>
                </a:solidFill>
                <a:latin typeface="微软雅黑" panose="020B0503020204020204" pitchFamily="34" charset="-122"/>
                <a:ea typeface="微软雅黑" panose="020B0503020204020204" pitchFamily="34" charset="-122"/>
              </a:rPr>
              <a:t>2007</a:t>
            </a:r>
            <a:r>
              <a:rPr lang="zh-CN" altLang="en-US" sz="1100" dirty="0">
                <a:solidFill>
                  <a:srgbClr val="484848"/>
                </a:solidFill>
                <a:latin typeface="微软雅黑" panose="020B0503020204020204" pitchFamily="34" charset="-122"/>
                <a:ea typeface="微软雅黑" panose="020B0503020204020204" pitchFamily="34" charset="-122"/>
              </a:rPr>
              <a:t>年担任某公司执行总裁。曾于</a:t>
            </a:r>
            <a:r>
              <a:rPr lang="en-US" altLang="zh-CN" sz="1100" dirty="0">
                <a:solidFill>
                  <a:srgbClr val="484848"/>
                </a:solidFill>
                <a:latin typeface="微软雅黑" panose="020B0503020204020204" pitchFamily="34" charset="-122"/>
                <a:ea typeface="微软雅黑" panose="020B0503020204020204" pitchFamily="34" charset="-122"/>
              </a:rPr>
              <a:t>2006</a:t>
            </a:r>
            <a:r>
              <a:rPr lang="zh-CN" altLang="en-US" sz="1100" dirty="0">
                <a:solidFill>
                  <a:srgbClr val="484848"/>
                </a:solidFill>
                <a:latin typeface="微软雅黑" panose="020B0503020204020204" pitchFamily="34" charset="-122"/>
                <a:ea typeface="微软雅黑" panose="020B0503020204020204" pitchFamily="34" charset="-122"/>
              </a:rPr>
              <a:t>年、</a:t>
            </a:r>
            <a:r>
              <a:rPr lang="en-US" altLang="zh-CN" sz="1100" dirty="0">
                <a:solidFill>
                  <a:srgbClr val="484848"/>
                </a:solidFill>
                <a:latin typeface="微软雅黑" panose="020B0503020204020204" pitchFamily="34" charset="-122"/>
                <a:ea typeface="微软雅黑" panose="020B0503020204020204" pitchFamily="34" charset="-122"/>
              </a:rPr>
              <a:t>2008</a:t>
            </a:r>
            <a:r>
              <a:rPr lang="zh-CN" altLang="en-US" sz="1100" dirty="0">
                <a:solidFill>
                  <a:srgbClr val="484848"/>
                </a:solidFill>
                <a:latin typeface="微软雅黑" panose="020B0503020204020204" pitchFamily="34" charset="-122"/>
                <a:ea typeface="微软雅黑" panose="020B0503020204020204" pitchFamily="34" charset="-122"/>
              </a:rPr>
              <a:t>年、</a:t>
            </a:r>
            <a:r>
              <a:rPr lang="en-US" altLang="zh-CN" sz="1100" dirty="0">
                <a:solidFill>
                  <a:srgbClr val="484848"/>
                </a:solidFill>
                <a:latin typeface="微软雅黑" panose="020B0503020204020204" pitchFamily="34" charset="-122"/>
                <a:ea typeface="微软雅黑" panose="020B0503020204020204" pitchFamily="34" charset="-122"/>
              </a:rPr>
              <a:t>2012</a:t>
            </a:r>
            <a:r>
              <a:rPr lang="zh-CN" altLang="en-US" sz="1100" dirty="0">
                <a:solidFill>
                  <a:srgbClr val="484848"/>
                </a:solidFill>
                <a:latin typeface="微软雅黑" panose="020B0503020204020204" pitchFamily="34" charset="-122"/>
                <a:ea typeface="微软雅黑" panose="020B0503020204020204" pitchFamily="34" charset="-122"/>
              </a:rPr>
              <a:t>年分别获得某某奖项。后面还可以填写你的文字后面还可以填写你的文字。</a:t>
            </a:r>
            <a:endParaRPr lang="zh-CN" altLang="en-US" sz="1100" dirty="0">
              <a:solidFill>
                <a:srgbClr val="484848"/>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2649699" y="3404655"/>
            <a:ext cx="1356392" cy="432536"/>
            <a:chOff x="814328" y="3219334"/>
            <a:chExt cx="1356392" cy="432536"/>
          </a:xfrm>
        </p:grpSpPr>
        <p:grpSp>
          <p:nvGrpSpPr>
            <p:cNvPr id="44" name="组合 43"/>
            <p:cNvGrpSpPr/>
            <p:nvPr/>
          </p:nvGrpSpPr>
          <p:grpSpPr>
            <a:xfrm>
              <a:off x="814328" y="3219334"/>
              <a:ext cx="1356392" cy="432536"/>
              <a:chOff x="2173927" y="3285519"/>
              <a:chExt cx="1721136" cy="548848"/>
            </a:xfrm>
          </p:grpSpPr>
          <p:grpSp>
            <p:nvGrpSpPr>
              <p:cNvPr id="46" name="组合 45"/>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44"/>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C00000"/>
                  </a:solidFill>
                </a:rPr>
                <a:t>职务名称</a:t>
              </a:r>
              <a:endParaRPr lang="zh-CN" altLang="en-US" dirty="0">
                <a:solidFill>
                  <a:srgbClr val="C00000"/>
                </a:solidFill>
              </a:endParaRPr>
            </a:p>
          </p:txBody>
        </p:sp>
      </p:grpSp>
      <p:sp>
        <p:nvSpPr>
          <p:cNvPr id="50" name="TextBox 49"/>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核心成员</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by="(-#ppt_w*2)" calcmode="lin" valueType="num">
                                      <p:cBhvr rctx="PPT">
                                        <p:cTn id="19" dur="250" autoRev="1" fill="hold">
                                          <p:stCondLst>
                                            <p:cond delay="0"/>
                                          </p:stCondLst>
                                        </p:cTn>
                                        <p:tgtEl>
                                          <p:spTgt spid="22"/>
                                        </p:tgtEl>
                                        <p:attrNameLst>
                                          <p:attrName>ppt_w</p:attrName>
                                        </p:attrNameLst>
                                      </p:cBhvr>
                                    </p:anim>
                                    <p:anim by="(#ppt_w*0.50)" calcmode="lin" valueType="num">
                                      <p:cBhvr>
                                        <p:cTn id="20" dur="250" decel="50000" autoRev="1" fill="hold">
                                          <p:stCondLst>
                                            <p:cond delay="0"/>
                                          </p:stCondLst>
                                        </p:cTn>
                                        <p:tgtEl>
                                          <p:spTgt spid="22"/>
                                        </p:tgtEl>
                                        <p:attrNameLst>
                                          <p:attrName>ppt_x</p:attrName>
                                        </p:attrNameLst>
                                      </p:cBhvr>
                                    </p:anim>
                                    <p:anim from="(-#ppt_h/2)" to="(#ppt_y)" calcmode="lin" valueType="num">
                                      <p:cBhvr>
                                        <p:cTn id="21" dur="500" fill="hold">
                                          <p:stCondLst>
                                            <p:cond delay="0"/>
                                          </p:stCondLst>
                                        </p:cTn>
                                        <p:tgtEl>
                                          <p:spTgt spid="22"/>
                                        </p:tgtEl>
                                        <p:attrNameLst>
                                          <p:attrName>ppt_y</p:attrName>
                                        </p:attrNameLst>
                                      </p:cBhvr>
                                    </p:anim>
                                    <p:animRot by="21600000">
                                      <p:cBhvr>
                                        <p:cTn id="22" dur="500" fill="hold">
                                          <p:stCondLst>
                                            <p:cond delay="0"/>
                                          </p:stCondLst>
                                        </p:cTn>
                                        <p:tgtEl>
                                          <p:spTgt spid="22"/>
                                        </p:tgtEl>
                                        <p:attrNameLst>
                                          <p:attrName>r</p:attrName>
                                        </p:attrNameLst>
                                      </p:cBhvr>
                                    </p:animRot>
                                  </p:childTnLst>
                                </p:cTn>
                              </p:par>
                            </p:childTnLst>
                          </p:cTn>
                        </p:par>
                        <p:par>
                          <p:cTn id="23" fill="hold">
                            <p:stCondLst>
                              <p:cond delay="16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21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3"/>
                                        </p:tgtEl>
                                        <p:attrNameLst>
                                          <p:attrName>style.visibility</p:attrName>
                                        </p:attrNameLst>
                                      </p:cBhvr>
                                      <p:to>
                                        <p:strVal val="visible"/>
                                      </p:to>
                                    </p:set>
                                    <p:animEffect transition="in" filter="wipe(left)">
                                      <p:cBhvr>
                                        <p:cTn id="30" dur="50"/>
                                        <p:tgtEl>
                                          <p:spTgt spid="23"/>
                                        </p:tgtEl>
                                      </p:cBhvr>
                                    </p:animEffect>
                                  </p:childTnLst>
                                </p:cTn>
                              </p:par>
                              <p:par>
                                <p:cTn id="31" presetID="36" presetClass="emph" presetSubtype="0" fill="hold" grpId="1" nodeType="withEffect">
                                  <p:stCondLst>
                                    <p:cond delay="0"/>
                                  </p:stCondLst>
                                  <p:iterate type="lt">
                                    <p:tmPct val="30000"/>
                                  </p:iterate>
                                  <p:childTnLst>
                                    <p:animScale>
                                      <p:cBhvr>
                                        <p:cTn id="32" dur="25" autoRev="1" fill="hold">
                                          <p:stCondLst>
                                            <p:cond delay="0"/>
                                          </p:stCondLst>
                                        </p:cTn>
                                        <p:tgtEl>
                                          <p:spTgt spid="23"/>
                                        </p:tgtEl>
                                      </p:cBhvr>
                                      <p:to x="80000" y="100000"/>
                                    </p:animScale>
                                    <p:anim by="(#ppt_w*0.10)" calcmode="lin" valueType="num">
                                      <p:cBhvr>
                                        <p:cTn id="33" dur="25" autoRev="1" fill="hold">
                                          <p:stCondLst>
                                            <p:cond delay="0"/>
                                          </p:stCondLst>
                                        </p:cTn>
                                        <p:tgtEl>
                                          <p:spTgt spid="23"/>
                                        </p:tgtEl>
                                        <p:attrNameLst>
                                          <p:attrName>ppt_x</p:attrName>
                                        </p:attrNameLst>
                                      </p:cBhvr>
                                    </p:anim>
                                    <p:anim by="(-#ppt_w*0.10)" calcmode="lin" valueType="num">
                                      <p:cBhvr>
                                        <p:cTn id="34" dur="25" autoRev="1" fill="hold">
                                          <p:stCondLst>
                                            <p:cond delay="0"/>
                                          </p:stCondLst>
                                        </p:cTn>
                                        <p:tgtEl>
                                          <p:spTgt spid="23"/>
                                        </p:tgtEl>
                                        <p:attrNameLst>
                                          <p:attrName>ppt_y</p:attrName>
                                        </p:attrNameLst>
                                      </p:cBhvr>
                                    </p:anim>
                                    <p:animRot by="-480000">
                                      <p:cBhvr>
                                        <p:cTn id="35" dur="25" autoRev="1" fill="hold">
                                          <p:stCondLst>
                                            <p:cond delay="0"/>
                                          </p:stCondLst>
                                        </p:cTn>
                                        <p:tgtEl>
                                          <p:spTgt spid="23"/>
                                        </p:tgtEl>
                                        <p:attrNameLst>
                                          <p:attrName>r</p:attrName>
                                        </p:attrNameLst>
                                      </p:cBhvr>
                                    </p:animRot>
                                  </p:childTnLst>
                                </p:cTn>
                              </p:par>
                            </p:childTnLst>
                          </p:cTn>
                        </p:par>
                        <p:par>
                          <p:cTn id="36" fill="hold">
                            <p:stCondLst>
                              <p:cond delay="3994"/>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41"/>
                                        </p:tgtEl>
                                        <p:attrNameLst>
                                          <p:attrName>style.visibility</p:attrName>
                                        </p:attrNameLst>
                                      </p:cBhvr>
                                      <p:to>
                                        <p:strVal val="visible"/>
                                      </p:to>
                                    </p:set>
                                    <p:anim by="(-#ppt_w*2)" calcmode="lin" valueType="num">
                                      <p:cBhvr rctx="PPT">
                                        <p:cTn id="39" dur="250" autoRev="1" fill="hold">
                                          <p:stCondLst>
                                            <p:cond delay="0"/>
                                          </p:stCondLst>
                                        </p:cTn>
                                        <p:tgtEl>
                                          <p:spTgt spid="41"/>
                                        </p:tgtEl>
                                        <p:attrNameLst>
                                          <p:attrName>ppt_w</p:attrName>
                                        </p:attrNameLst>
                                      </p:cBhvr>
                                    </p:anim>
                                    <p:anim by="(#ppt_w*0.50)" calcmode="lin" valueType="num">
                                      <p:cBhvr>
                                        <p:cTn id="40" dur="250" decel="50000" autoRev="1" fill="hold">
                                          <p:stCondLst>
                                            <p:cond delay="0"/>
                                          </p:stCondLst>
                                        </p:cTn>
                                        <p:tgtEl>
                                          <p:spTgt spid="41"/>
                                        </p:tgtEl>
                                        <p:attrNameLst>
                                          <p:attrName>ppt_x</p:attrName>
                                        </p:attrNameLst>
                                      </p:cBhvr>
                                    </p:anim>
                                    <p:anim from="(-#ppt_h/2)" to="(#ppt_y)" calcmode="lin" valueType="num">
                                      <p:cBhvr>
                                        <p:cTn id="41" dur="500" fill="hold">
                                          <p:stCondLst>
                                            <p:cond delay="0"/>
                                          </p:stCondLst>
                                        </p:cTn>
                                        <p:tgtEl>
                                          <p:spTgt spid="41"/>
                                        </p:tgtEl>
                                        <p:attrNameLst>
                                          <p:attrName>ppt_y</p:attrName>
                                        </p:attrNameLst>
                                      </p:cBhvr>
                                    </p:anim>
                                    <p:animRot by="21600000">
                                      <p:cBhvr>
                                        <p:cTn id="42" dur="500" fill="hold">
                                          <p:stCondLst>
                                            <p:cond delay="0"/>
                                          </p:stCondLst>
                                        </p:cTn>
                                        <p:tgtEl>
                                          <p:spTgt spid="41"/>
                                        </p:tgtEl>
                                        <p:attrNameLst>
                                          <p:attrName>r</p:attrName>
                                        </p:attrNameLst>
                                      </p:cBhvr>
                                    </p:animRot>
                                  </p:childTnLst>
                                </p:cTn>
                              </p:par>
                            </p:childTnLst>
                          </p:cTn>
                        </p:par>
                        <p:par>
                          <p:cTn id="43" fill="hold">
                            <p:stCondLst>
                              <p:cond delay="4594"/>
                            </p:stCondLst>
                            <p:childTnLst>
                              <p:par>
                                <p:cTn id="44" presetID="22" presetClass="entr" presetSubtype="8"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left)">
                                      <p:cBhvr>
                                        <p:cTn id="46" dur="500"/>
                                        <p:tgtEl>
                                          <p:spTgt spid="43"/>
                                        </p:tgtEl>
                                      </p:cBhvr>
                                    </p:animEffect>
                                  </p:childTnLst>
                                </p:cTn>
                              </p:par>
                            </p:childTnLst>
                          </p:cTn>
                        </p:par>
                        <p:par>
                          <p:cTn id="47" fill="hold">
                            <p:stCondLst>
                              <p:cond delay="5094"/>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42"/>
                                        </p:tgtEl>
                                        <p:attrNameLst>
                                          <p:attrName>style.visibility</p:attrName>
                                        </p:attrNameLst>
                                      </p:cBhvr>
                                      <p:to>
                                        <p:strVal val="visible"/>
                                      </p:to>
                                    </p:set>
                                    <p:animEffect transition="in" filter="wipe(left)">
                                      <p:cBhvr>
                                        <p:cTn id="50" dur="50"/>
                                        <p:tgtEl>
                                          <p:spTgt spid="42"/>
                                        </p:tgtEl>
                                      </p:cBhvr>
                                    </p:animEffect>
                                  </p:childTnLst>
                                </p:cTn>
                              </p:par>
                              <p:par>
                                <p:cTn id="51" presetID="36" presetClass="emph" presetSubtype="0" fill="hold" grpId="1" nodeType="withEffect">
                                  <p:stCondLst>
                                    <p:cond delay="0"/>
                                  </p:stCondLst>
                                  <p:iterate type="lt">
                                    <p:tmPct val="30000"/>
                                  </p:iterate>
                                  <p:childTnLst>
                                    <p:animScale>
                                      <p:cBhvr>
                                        <p:cTn id="52" dur="25" autoRev="1" fill="hold">
                                          <p:stCondLst>
                                            <p:cond delay="0"/>
                                          </p:stCondLst>
                                        </p:cTn>
                                        <p:tgtEl>
                                          <p:spTgt spid="42"/>
                                        </p:tgtEl>
                                      </p:cBhvr>
                                      <p:to x="80000" y="100000"/>
                                    </p:animScale>
                                    <p:anim by="(#ppt_w*0.10)" calcmode="lin" valueType="num">
                                      <p:cBhvr>
                                        <p:cTn id="53" dur="25" autoRev="1" fill="hold">
                                          <p:stCondLst>
                                            <p:cond delay="0"/>
                                          </p:stCondLst>
                                        </p:cTn>
                                        <p:tgtEl>
                                          <p:spTgt spid="42"/>
                                        </p:tgtEl>
                                        <p:attrNameLst>
                                          <p:attrName>ppt_x</p:attrName>
                                        </p:attrNameLst>
                                      </p:cBhvr>
                                    </p:anim>
                                    <p:anim by="(-#ppt_w*0.10)" calcmode="lin" valueType="num">
                                      <p:cBhvr>
                                        <p:cTn id="54" dur="25" autoRev="1" fill="hold">
                                          <p:stCondLst>
                                            <p:cond delay="0"/>
                                          </p:stCondLst>
                                        </p:cTn>
                                        <p:tgtEl>
                                          <p:spTgt spid="42"/>
                                        </p:tgtEl>
                                        <p:attrNameLst>
                                          <p:attrName>ppt_y</p:attrName>
                                        </p:attrNameLst>
                                      </p:cBhvr>
                                    </p:anim>
                                    <p:animRot by="-480000">
                                      <p:cBhvr>
                                        <p:cTn id="55" dur="25" autoRev="1" fill="hold">
                                          <p:stCondLst>
                                            <p:cond delay="0"/>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3" grpId="1"/>
      <p:bldP spid="41" grpId="0"/>
      <p:bldP spid="42" grpId="0"/>
      <p:bldP spid="4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组合 157"/>
          <p:cNvGrpSpPr/>
          <p:nvPr/>
        </p:nvGrpSpPr>
        <p:grpSpPr>
          <a:xfrm rot="5400000">
            <a:off x="60736" y="4129855"/>
            <a:ext cx="982800" cy="313200"/>
            <a:chOff x="352124" y="3681535"/>
            <a:chExt cx="1356787" cy="432383"/>
          </a:xfrm>
        </p:grpSpPr>
        <p:grpSp>
          <p:nvGrpSpPr>
            <p:cNvPr id="159" name="组合 15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61" name="圆角矩形 16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2" name="圆角矩形 16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60" name="TextBox 159"/>
            <p:cNvSpPr txBox="1"/>
            <p:nvPr/>
          </p:nvSpPr>
          <p:spPr>
            <a:xfrm rot="16200000">
              <a:off x="872196" y="3313496"/>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电子开发部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63" name="组合 162"/>
          <p:cNvGrpSpPr/>
          <p:nvPr/>
        </p:nvGrpSpPr>
        <p:grpSpPr>
          <a:xfrm rot="5400000">
            <a:off x="413682" y="4125972"/>
            <a:ext cx="982799" cy="313200"/>
            <a:chOff x="352124" y="3681535"/>
            <a:chExt cx="1356787" cy="432383"/>
          </a:xfrm>
        </p:grpSpPr>
        <p:grpSp>
          <p:nvGrpSpPr>
            <p:cNvPr id="164" name="组合 16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66" name="圆角矩形 16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7" name="圆角矩形 16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65" name="TextBox 164"/>
            <p:cNvSpPr txBox="1"/>
            <p:nvPr/>
          </p:nvSpPr>
          <p:spPr>
            <a:xfrm rot="16200000">
              <a:off x="877556" y="3313496"/>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化工开发部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68" name="组合 167"/>
          <p:cNvGrpSpPr/>
          <p:nvPr/>
        </p:nvGrpSpPr>
        <p:grpSpPr>
          <a:xfrm rot="5400000">
            <a:off x="766008" y="4128421"/>
            <a:ext cx="982800" cy="313200"/>
            <a:chOff x="352124" y="3681535"/>
            <a:chExt cx="1356787" cy="432383"/>
          </a:xfrm>
        </p:grpSpPr>
        <p:grpSp>
          <p:nvGrpSpPr>
            <p:cNvPr id="169" name="组合 16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71" name="圆角矩形 17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2" name="圆角矩形 17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70" name="TextBox 16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采购部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73" name="组合 172"/>
          <p:cNvGrpSpPr/>
          <p:nvPr/>
        </p:nvGrpSpPr>
        <p:grpSpPr>
          <a:xfrm rot="5400000">
            <a:off x="1121092" y="4126849"/>
            <a:ext cx="982800" cy="313200"/>
            <a:chOff x="352124" y="3681535"/>
            <a:chExt cx="1356787" cy="432383"/>
          </a:xfrm>
        </p:grpSpPr>
        <p:grpSp>
          <p:nvGrpSpPr>
            <p:cNvPr id="174" name="组合 17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76" name="圆角矩形 17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7" name="圆角矩形 17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75" name="TextBox 174"/>
            <p:cNvSpPr txBox="1"/>
            <p:nvPr/>
          </p:nvSpPr>
          <p:spPr>
            <a:xfrm rot="16200000">
              <a:off x="695285" y="3664035"/>
              <a:ext cx="329432" cy="46738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仓库</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78" name="组合 177"/>
          <p:cNvGrpSpPr/>
          <p:nvPr/>
        </p:nvGrpSpPr>
        <p:grpSpPr>
          <a:xfrm rot="5400000">
            <a:off x="1476817" y="4126849"/>
            <a:ext cx="982800" cy="313200"/>
            <a:chOff x="352124" y="3681535"/>
            <a:chExt cx="1356787" cy="432383"/>
          </a:xfrm>
        </p:grpSpPr>
        <p:grpSp>
          <p:nvGrpSpPr>
            <p:cNvPr id="179" name="组合 17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81" name="圆角矩形 18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2" name="圆角矩形 18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80" name="TextBox 17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生管部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83" name="组合 182"/>
          <p:cNvGrpSpPr/>
          <p:nvPr/>
        </p:nvGrpSpPr>
        <p:grpSpPr>
          <a:xfrm rot="5400000">
            <a:off x="1832806" y="4130958"/>
            <a:ext cx="982800" cy="313200"/>
            <a:chOff x="352124" y="3681535"/>
            <a:chExt cx="1356787" cy="432383"/>
          </a:xfrm>
        </p:grpSpPr>
        <p:grpSp>
          <p:nvGrpSpPr>
            <p:cNvPr id="184" name="组合 18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86" name="圆角矩形 18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7" name="圆角矩形 18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85" name="TextBox 18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电子厂</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88" name="组合 187"/>
          <p:cNvGrpSpPr/>
          <p:nvPr/>
        </p:nvGrpSpPr>
        <p:grpSpPr>
          <a:xfrm rot="5400000">
            <a:off x="2181554" y="4129230"/>
            <a:ext cx="982800" cy="313200"/>
            <a:chOff x="352124" y="3681535"/>
            <a:chExt cx="1356787" cy="432383"/>
          </a:xfrm>
        </p:grpSpPr>
        <p:grpSp>
          <p:nvGrpSpPr>
            <p:cNvPr id="189" name="组合 18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91" name="圆角矩形 19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92" name="圆角矩形 19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90" name="TextBox 18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生技部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78" name="组合 277"/>
          <p:cNvGrpSpPr/>
          <p:nvPr/>
        </p:nvGrpSpPr>
        <p:grpSpPr>
          <a:xfrm rot="5400000">
            <a:off x="2542750" y="4130958"/>
            <a:ext cx="982800" cy="313200"/>
            <a:chOff x="352124" y="3681535"/>
            <a:chExt cx="1356787" cy="432383"/>
          </a:xfrm>
        </p:grpSpPr>
        <p:grpSp>
          <p:nvGrpSpPr>
            <p:cNvPr id="279" name="组合 27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81" name="圆角矩形 28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2" name="圆角矩形 28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80" name="TextBox 27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质管部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83" name="组合 282"/>
          <p:cNvGrpSpPr/>
          <p:nvPr/>
        </p:nvGrpSpPr>
        <p:grpSpPr>
          <a:xfrm rot="5400000">
            <a:off x="2897455" y="4131611"/>
            <a:ext cx="982800" cy="313200"/>
            <a:chOff x="352124" y="3681535"/>
            <a:chExt cx="1356787" cy="432383"/>
          </a:xfrm>
        </p:grpSpPr>
        <p:grpSp>
          <p:nvGrpSpPr>
            <p:cNvPr id="284" name="组合 28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86" name="圆角矩形 28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7" name="圆角矩形 28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85" name="TextBox 28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质检部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88" name="组合 287"/>
          <p:cNvGrpSpPr/>
          <p:nvPr/>
        </p:nvGrpSpPr>
        <p:grpSpPr>
          <a:xfrm rot="5400000">
            <a:off x="3248419" y="4137819"/>
            <a:ext cx="982800" cy="313200"/>
            <a:chOff x="352124" y="3681535"/>
            <a:chExt cx="1356787" cy="432383"/>
          </a:xfrm>
        </p:grpSpPr>
        <p:grpSp>
          <p:nvGrpSpPr>
            <p:cNvPr id="289" name="组合 28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91" name="圆角矩形 29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92" name="圆角矩形 291"/>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0" name="TextBox 28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行政部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93" name="组合 292"/>
          <p:cNvGrpSpPr/>
          <p:nvPr/>
        </p:nvGrpSpPr>
        <p:grpSpPr>
          <a:xfrm rot="5400000">
            <a:off x="3623613" y="4144095"/>
            <a:ext cx="982800" cy="313200"/>
            <a:chOff x="352124" y="3681535"/>
            <a:chExt cx="1356787" cy="432383"/>
          </a:xfrm>
        </p:grpSpPr>
        <p:grpSp>
          <p:nvGrpSpPr>
            <p:cNvPr id="294" name="组合 29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96" name="圆角矩形 29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97" name="圆角矩形 29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5" name="TextBox 294"/>
            <p:cNvSpPr txBox="1"/>
            <p:nvPr/>
          </p:nvSpPr>
          <p:spPr>
            <a:xfrm rot="16200000">
              <a:off x="871520"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人力资源部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98" name="组合 297"/>
          <p:cNvGrpSpPr/>
          <p:nvPr/>
        </p:nvGrpSpPr>
        <p:grpSpPr>
          <a:xfrm rot="5400000">
            <a:off x="3976558" y="4140212"/>
            <a:ext cx="982800" cy="313200"/>
            <a:chOff x="352124" y="3681535"/>
            <a:chExt cx="1356787" cy="432383"/>
          </a:xfrm>
        </p:grpSpPr>
        <p:grpSp>
          <p:nvGrpSpPr>
            <p:cNvPr id="299" name="组合 29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01" name="圆角矩形 30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2" name="圆角矩形 30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00" name="TextBox 29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法务部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03" name="组合 302"/>
          <p:cNvGrpSpPr/>
          <p:nvPr/>
        </p:nvGrpSpPr>
        <p:grpSpPr>
          <a:xfrm rot="5400000">
            <a:off x="4328885" y="4142660"/>
            <a:ext cx="982800" cy="313200"/>
            <a:chOff x="352124" y="3681535"/>
            <a:chExt cx="1356787" cy="432383"/>
          </a:xfrm>
        </p:grpSpPr>
        <p:grpSp>
          <p:nvGrpSpPr>
            <p:cNvPr id="304" name="组合 30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06" name="圆角矩形 30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7" name="圆角矩形 30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05" name="TextBox 30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总务室</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08" name="组合 307"/>
          <p:cNvGrpSpPr/>
          <p:nvPr/>
        </p:nvGrpSpPr>
        <p:grpSpPr>
          <a:xfrm rot="5400000">
            <a:off x="4683969" y="4141088"/>
            <a:ext cx="982800" cy="313200"/>
            <a:chOff x="352124" y="3681535"/>
            <a:chExt cx="1356787" cy="432383"/>
          </a:xfrm>
        </p:grpSpPr>
        <p:grpSp>
          <p:nvGrpSpPr>
            <p:cNvPr id="309" name="组合 30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11" name="圆角矩形 31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2" name="圆角矩形 31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10" name="TextBox 30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电脑室</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13" name="组合 312"/>
          <p:cNvGrpSpPr/>
          <p:nvPr/>
        </p:nvGrpSpPr>
        <p:grpSpPr>
          <a:xfrm rot="5400000">
            <a:off x="5039694" y="4141088"/>
            <a:ext cx="982800" cy="313200"/>
            <a:chOff x="352124" y="3681535"/>
            <a:chExt cx="1356787" cy="432383"/>
          </a:xfrm>
        </p:grpSpPr>
        <p:grpSp>
          <p:nvGrpSpPr>
            <p:cNvPr id="314" name="组合 31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16" name="圆角矩形 31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7" name="圆角矩形 31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15" name="TextBox 314"/>
            <p:cNvSpPr txBox="1"/>
            <p:nvPr/>
          </p:nvSpPr>
          <p:spPr>
            <a:xfrm rot="16200000">
              <a:off x="928977" y="3430343"/>
              <a:ext cx="329432" cy="934769"/>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文管中心</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18" name="组合 317"/>
          <p:cNvGrpSpPr/>
          <p:nvPr/>
        </p:nvGrpSpPr>
        <p:grpSpPr>
          <a:xfrm rot="5400000">
            <a:off x="5395685" y="4145195"/>
            <a:ext cx="982799" cy="313200"/>
            <a:chOff x="352124" y="3681535"/>
            <a:chExt cx="1356787" cy="432383"/>
          </a:xfrm>
        </p:grpSpPr>
        <p:grpSp>
          <p:nvGrpSpPr>
            <p:cNvPr id="319" name="组合 31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21" name="圆角矩形 32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22" name="圆角矩形 32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20" name="TextBox 319"/>
            <p:cNvSpPr txBox="1"/>
            <p:nvPr/>
          </p:nvSpPr>
          <p:spPr>
            <a:xfrm rot="16200000">
              <a:off x="928979" y="3430341"/>
              <a:ext cx="329432" cy="934770"/>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smtClean="0">
                  <a:solidFill>
                    <a:schemeClr val="tx1">
                      <a:lumMod val="75000"/>
                      <a:lumOff val="25000"/>
                    </a:schemeClr>
                  </a:solidFill>
                  <a:cs typeface="宋体" panose="02010600030101010101" pitchFamily="2" charset="-122"/>
                </a:rPr>
                <a:t>会计</a:t>
              </a:r>
              <a:r>
                <a:rPr lang="zh-CN" altLang="en-US" sz="1100" b="0" dirty="0" smtClean="0">
                  <a:solidFill>
                    <a:schemeClr val="tx1">
                      <a:lumMod val="75000"/>
                      <a:lumOff val="25000"/>
                    </a:schemeClr>
                  </a:solidFill>
                  <a:cs typeface="宋体" panose="02010600030101010101" pitchFamily="2" charset="-122"/>
                </a:rPr>
                <a:t>出纳</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23" name="组合 322"/>
          <p:cNvGrpSpPr/>
          <p:nvPr/>
        </p:nvGrpSpPr>
        <p:grpSpPr>
          <a:xfrm rot="5400000">
            <a:off x="5744431" y="4143469"/>
            <a:ext cx="982800" cy="313200"/>
            <a:chOff x="352124" y="3681535"/>
            <a:chExt cx="1356787" cy="432383"/>
          </a:xfrm>
        </p:grpSpPr>
        <p:grpSp>
          <p:nvGrpSpPr>
            <p:cNvPr id="324" name="组合 32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26" name="圆角矩形 32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27" name="圆角矩形 32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25" name="TextBox 32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证券部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28" name="组合 327"/>
          <p:cNvGrpSpPr/>
          <p:nvPr/>
        </p:nvGrpSpPr>
        <p:grpSpPr>
          <a:xfrm rot="5400000">
            <a:off x="6105627" y="4145197"/>
            <a:ext cx="982800" cy="313200"/>
            <a:chOff x="352124" y="3681535"/>
            <a:chExt cx="1356787" cy="432383"/>
          </a:xfrm>
        </p:grpSpPr>
        <p:grpSp>
          <p:nvGrpSpPr>
            <p:cNvPr id="329" name="组合 32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31" name="圆角矩形 33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2" name="圆角矩形 33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30" name="TextBox 329"/>
            <p:cNvSpPr txBox="1"/>
            <p:nvPr/>
          </p:nvSpPr>
          <p:spPr>
            <a:xfrm rot="16200000">
              <a:off x="904126" y="3260382"/>
              <a:ext cx="329432" cy="127468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000" b="0" dirty="0">
                  <a:solidFill>
                    <a:schemeClr val="tx1">
                      <a:lumMod val="75000"/>
                      <a:lumOff val="25000"/>
                    </a:schemeClr>
                  </a:solidFill>
                  <a:cs typeface="宋体" panose="02010600030101010101" pitchFamily="2" charset="-122"/>
                </a:rPr>
                <a:t>股份制办公室</a:t>
              </a:r>
              <a:endParaRPr lang="zh-CN" altLang="zh-CN" sz="10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33" name="组合 332"/>
          <p:cNvGrpSpPr/>
          <p:nvPr/>
        </p:nvGrpSpPr>
        <p:grpSpPr>
          <a:xfrm rot="5400000">
            <a:off x="6460333" y="4145850"/>
            <a:ext cx="982800" cy="313200"/>
            <a:chOff x="352124" y="3681535"/>
            <a:chExt cx="1356787" cy="432383"/>
          </a:xfrm>
        </p:grpSpPr>
        <p:grpSp>
          <p:nvGrpSpPr>
            <p:cNvPr id="334" name="组合 33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36" name="圆角矩形 33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7" name="圆角矩形 33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35" name="TextBox 334"/>
            <p:cNvSpPr txBox="1"/>
            <p:nvPr/>
          </p:nvSpPr>
          <p:spPr>
            <a:xfrm rot="16200000">
              <a:off x="850113" y="3313497"/>
              <a:ext cx="329432" cy="1168460"/>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对外投资部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38" name="组合 337"/>
          <p:cNvGrpSpPr/>
          <p:nvPr/>
        </p:nvGrpSpPr>
        <p:grpSpPr>
          <a:xfrm rot="5400000">
            <a:off x="6811297" y="4152058"/>
            <a:ext cx="982800" cy="313200"/>
            <a:chOff x="352124" y="3681535"/>
            <a:chExt cx="1356787" cy="432383"/>
          </a:xfrm>
        </p:grpSpPr>
        <p:grpSp>
          <p:nvGrpSpPr>
            <p:cNvPr id="339" name="组合 33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41" name="圆角矩形 34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42" name="圆角矩形 341"/>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40" name="TextBox 339"/>
            <p:cNvSpPr txBox="1"/>
            <p:nvPr/>
          </p:nvSpPr>
          <p:spPr>
            <a:xfrm rot="16200000">
              <a:off x="928977" y="3430343"/>
              <a:ext cx="329432" cy="934770"/>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商务中心</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43" name="组合 342"/>
          <p:cNvGrpSpPr/>
          <p:nvPr/>
        </p:nvGrpSpPr>
        <p:grpSpPr>
          <a:xfrm rot="5400000">
            <a:off x="7174324" y="4148858"/>
            <a:ext cx="982800" cy="313200"/>
            <a:chOff x="352124" y="3681535"/>
            <a:chExt cx="1356787" cy="432383"/>
          </a:xfrm>
        </p:grpSpPr>
        <p:grpSp>
          <p:nvGrpSpPr>
            <p:cNvPr id="344" name="组合 34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46" name="圆角矩形 34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47" name="圆角矩形 34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45" name="TextBox 34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销售部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48" name="组合 347"/>
          <p:cNvGrpSpPr/>
          <p:nvPr/>
        </p:nvGrpSpPr>
        <p:grpSpPr>
          <a:xfrm rot="5400000">
            <a:off x="7527271" y="4144975"/>
            <a:ext cx="982800" cy="313200"/>
            <a:chOff x="352124" y="3681535"/>
            <a:chExt cx="1356787" cy="432383"/>
          </a:xfrm>
        </p:grpSpPr>
        <p:grpSp>
          <p:nvGrpSpPr>
            <p:cNvPr id="349" name="组合 34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51" name="圆角矩形 35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52" name="圆角矩形 35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50" name="TextBox 349"/>
            <p:cNvSpPr txBox="1"/>
            <p:nvPr/>
          </p:nvSpPr>
          <p:spPr>
            <a:xfrm rot="16200000">
              <a:off x="851323"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售后服务部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53" name="组合 352"/>
          <p:cNvGrpSpPr/>
          <p:nvPr/>
        </p:nvGrpSpPr>
        <p:grpSpPr>
          <a:xfrm rot="5400000">
            <a:off x="7879597" y="4147423"/>
            <a:ext cx="982800" cy="313200"/>
            <a:chOff x="352124" y="3681535"/>
            <a:chExt cx="1356787" cy="432383"/>
          </a:xfrm>
        </p:grpSpPr>
        <p:grpSp>
          <p:nvGrpSpPr>
            <p:cNvPr id="354" name="组合 35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56" name="圆角矩形 35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57" name="圆角矩形 35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55" name="TextBox 35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外贸部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58" name="组合 357"/>
          <p:cNvGrpSpPr/>
          <p:nvPr/>
        </p:nvGrpSpPr>
        <p:grpSpPr>
          <a:xfrm rot="5400000">
            <a:off x="8234681" y="4145851"/>
            <a:ext cx="982800" cy="313200"/>
            <a:chOff x="352124" y="3681535"/>
            <a:chExt cx="1356787" cy="432383"/>
          </a:xfrm>
        </p:grpSpPr>
        <p:grpSp>
          <p:nvGrpSpPr>
            <p:cNvPr id="359" name="组合 35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61" name="圆角矩形 36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62" name="圆角矩形 36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60" name="TextBox 35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加工部</a:t>
              </a:r>
              <a:endParaRPr lang="zh-CN" altLang="zh-CN" sz="2400" b="0" dirty="0">
                <a:solidFill>
                  <a:schemeClr val="tx1">
                    <a:lumMod val="75000"/>
                    <a:lumOff val="25000"/>
                  </a:schemeClr>
                </a:solidFill>
                <a:latin typeface="Arial" panose="020B0604020202020204" pitchFamily="34" charset="0"/>
                <a:cs typeface="宋体" panose="02010600030101010101" pitchFamily="2" charset="-122"/>
              </a:endParaRPr>
            </a:p>
          </p:txBody>
        </p:sp>
      </p:grpSp>
      <p:cxnSp>
        <p:nvCxnSpPr>
          <p:cNvPr id="363" name="直接连接符 362"/>
          <p:cNvCxnSpPr/>
          <p:nvPr/>
        </p:nvCxnSpPr>
        <p:spPr>
          <a:xfrm>
            <a:off x="1835696" y="1851670"/>
            <a:ext cx="539629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nvCxnSpPr>
        <p:spPr>
          <a:xfrm>
            <a:off x="671449" y="2354867"/>
            <a:ext cx="2570177" cy="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p:nvCxnSpPr>
        <p:spPr>
          <a:xfrm>
            <a:off x="4271613" y="2375034"/>
            <a:ext cx="10924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a:off x="6071583" y="2379274"/>
            <a:ext cx="244864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a:off x="4577134" y="1280587"/>
            <a:ext cx="10137" cy="10944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a:off x="7207343" y="1851670"/>
            <a:ext cx="5069" cy="523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a:off x="1852738" y="1851670"/>
            <a:ext cx="5069" cy="523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a:off x="694142" y="2355726"/>
            <a:ext cx="2009"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1410658" y="2355726"/>
            <a:ext cx="17025" cy="12961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a:off x="2319939" y="2355726"/>
            <a:ext cx="2319"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a:off x="3215248" y="2355726"/>
            <a:ext cx="2911"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a:off x="4272173" y="2375034"/>
            <a:ext cx="17055"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a:off x="5354816" y="2376893"/>
            <a:ext cx="9272" cy="12780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a:off x="6071583" y="2375034"/>
            <a:ext cx="0"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a:off x="6774916" y="2379274"/>
            <a:ext cx="0" cy="12847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flipH="1">
            <a:off x="7665723" y="2377040"/>
            <a:ext cx="1" cy="127148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a:off x="8522916" y="2379274"/>
            <a:ext cx="4681" cy="12817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6732240" y="1891802"/>
            <a:ext cx="982514" cy="313311"/>
            <a:chOff x="814328" y="3219334"/>
            <a:chExt cx="1356392" cy="432536"/>
          </a:xfrm>
        </p:grpSpPr>
        <p:grpSp>
          <p:nvGrpSpPr>
            <p:cNvPr id="104" name="组合 10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6" name="圆角矩形 10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7" name="圆角矩形 10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5" name="TextBox 104"/>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smtClean="0">
                  <a:solidFill>
                    <a:schemeClr val="tx1">
                      <a:lumMod val="75000"/>
                      <a:lumOff val="25000"/>
                    </a:schemeClr>
                  </a:solidFill>
                  <a:cs typeface="宋体" panose="02010600030101010101" pitchFamily="2" charset="-122"/>
                </a:rPr>
                <a:t>经营副总</a:t>
              </a:r>
              <a:endParaRPr lang="zh-CN" altLang="zh-CN" sz="1100" dirty="0">
                <a:solidFill>
                  <a:schemeClr val="tx1">
                    <a:lumMod val="75000"/>
                    <a:lumOff val="25000"/>
                  </a:schemeClr>
                </a:solidFill>
                <a:cs typeface="宋体" panose="02010600030101010101" pitchFamily="2" charset="-122"/>
              </a:endParaRPr>
            </a:p>
          </p:txBody>
        </p:sp>
      </p:grpSp>
      <p:grpSp>
        <p:nvGrpSpPr>
          <p:cNvPr id="93" name="组合 92"/>
          <p:cNvGrpSpPr/>
          <p:nvPr/>
        </p:nvGrpSpPr>
        <p:grpSpPr>
          <a:xfrm>
            <a:off x="1376721" y="1913816"/>
            <a:ext cx="982514" cy="313311"/>
            <a:chOff x="814328" y="3219334"/>
            <a:chExt cx="1356392" cy="432536"/>
          </a:xfrm>
        </p:grpSpPr>
        <p:grpSp>
          <p:nvGrpSpPr>
            <p:cNvPr id="94" name="组合 9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6" name="圆角矩形 9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7" name="圆角矩形 9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95" name="TextBox 94"/>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smtClean="0">
                  <a:solidFill>
                    <a:schemeClr val="tx1">
                      <a:lumMod val="75000"/>
                      <a:lumOff val="25000"/>
                    </a:schemeClr>
                  </a:solidFill>
                  <a:cs typeface="宋体" panose="02010600030101010101" pitchFamily="2" charset="-122"/>
                </a:rPr>
                <a:t>生产副总</a:t>
              </a:r>
              <a:endParaRPr lang="zh-CN" altLang="zh-CN" sz="1100" dirty="0">
                <a:solidFill>
                  <a:schemeClr val="tx1">
                    <a:lumMod val="75000"/>
                    <a:lumOff val="25000"/>
                  </a:schemeClr>
                </a:solidFill>
                <a:cs typeface="宋体" panose="02010600030101010101" pitchFamily="2" charset="-122"/>
              </a:endParaRPr>
            </a:p>
          </p:txBody>
        </p:sp>
      </p:grpSp>
      <p:cxnSp>
        <p:nvCxnSpPr>
          <p:cNvPr id="399" name="直接连接符 398"/>
          <p:cNvCxnSpPr/>
          <p:nvPr/>
        </p:nvCxnSpPr>
        <p:spPr>
          <a:xfrm>
            <a:off x="552136" y="3648521"/>
            <a:ext cx="34745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a:off x="1242504" y="3648521"/>
            <a:ext cx="3703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a:off x="1953846" y="3648521"/>
            <a:ext cx="71910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a:off x="3025971" y="3648521"/>
            <a:ext cx="3843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a:off x="3740190" y="3653729"/>
            <a:ext cx="1080466" cy="117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a:off x="5170103" y="3651870"/>
            <a:ext cx="410009"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a:off x="5864289" y="3653971"/>
            <a:ext cx="383818"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a:off x="6579310" y="3656005"/>
            <a:ext cx="383818"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a:off x="7303068" y="3651870"/>
            <a:ext cx="715603" cy="59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a:off x="8370996" y="3658027"/>
            <a:ext cx="357801" cy="59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a:off x="552400"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a:off x="896225"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a:off x="1242504"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a:off x="1611989"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a:off x="1956537"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a:off x="2672596"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a:off x="3016126"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a:off x="3393103"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a:off x="4109162" y="3663571"/>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a:off x="4452692"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a:off x="3738635" y="366134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a:off x="5174653" y="3668177"/>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a:off x="5539612" y="3663572"/>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a:off x="4816031" y="3665952"/>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a:off x="6239848" y="3668333"/>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a:off x="6583378" y="366372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a:off x="5869321" y="366610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a:off x="7305339" y="3672939"/>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a:off x="7670298" y="3668334"/>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a:off x="6946717" y="3670714"/>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a:off x="8009288" y="3675527"/>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a:off x="8731249" y="368473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a:off x="8372627" y="3682513"/>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rot="5400000">
            <a:off x="204752" y="2845568"/>
            <a:ext cx="982800" cy="313200"/>
            <a:chOff x="352124" y="3681535"/>
            <a:chExt cx="1356787" cy="432383"/>
          </a:xfrm>
        </p:grpSpPr>
        <p:grpSp>
          <p:nvGrpSpPr>
            <p:cNvPr id="109" name="组合 10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1" name="圆角矩形 11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2" name="圆角矩形 11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0" name="TextBox 10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研发部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13" name="组合 112"/>
          <p:cNvGrpSpPr/>
          <p:nvPr/>
        </p:nvGrpSpPr>
        <p:grpSpPr>
          <a:xfrm rot="5400000">
            <a:off x="924832" y="2841685"/>
            <a:ext cx="982800" cy="313200"/>
            <a:chOff x="352124" y="3681535"/>
            <a:chExt cx="1356787" cy="432383"/>
          </a:xfrm>
        </p:grpSpPr>
        <p:grpSp>
          <p:nvGrpSpPr>
            <p:cNvPr id="114" name="组合 11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6" name="圆角矩形 11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7" name="圆角矩形 11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5" name="TextBox 11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资料部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18" name="组合 117"/>
          <p:cNvGrpSpPr/>
          <p:nvPr/>
        </p:nvGrpSpPr>
        <p:grpSpPr>
          <a:xfrm rot="5400000">
            <a:off x="1827024" y="2845568"/>
            <a:ext cx="982800" cy="313200"/>
            <a:chOff x="352124" y="3681535"/>
            <a:chExt cx="1356787" cy="432383"/>
          </a:xfrm>
        </p:grpSpPr>
        <p:grpSp>
          <p:nvGrpSpPr>
            <p:cNvPr id="119" name="组合 11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1" name="圆角矩形 12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2" name="圆角矩形 12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0" name="TextBox 11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生产部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23" name="组合 122"/>
          <p:cNvGrpSpPr/>
          <p:nvPr/>
        </p:nvGrpSpPr>
        <p:grpSpPr>
          <a:xfrm rot="5400000">
            <a:off x="2725032" y="2842561"/>
            <a:ext cx="982800" cy="313200"/>
            <a:chOff x="352124" y="3681535"/>
            <a:chExt cx="1356787" cy="432383"/>
          </a:xfrm>
        </p:grpSpPr>
        <p:grpSp>
          <p:nvGrpSpPr>
            <p:cNvPr id="124" name="组合 12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6" name="圆角矩形 12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7" name="圆角矩形 12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5" name="TextBox 12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质管部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28" name="组合 127"/>
          <p:cNvGrpSpPr/>
          <p:nvPr/>
        </p:nvGrpSpPr>
        <p:grpSpPr>
          <a:xfrm rot="5400000">
            <a:off x="3793734" y="2840180"/>
            <a:ext cx="982800" cy="313200"/>
            <a:chOff x="352124" y="3681535"/>
            <a:chExt cx="1356787" cy="432383"/>
          </a:xfrm>
        </p:grpSpPr>
        <p:grpSp>
          <p:nvGrpSpPr>
            <p:cNvPr id="129" name="组合 12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31" name="圆角矩形 13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2" name="圆角矩形 13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30" name="TextBox 129"/>
            <p:cNvSpPr txBox="1"/>
            <p:nvPr/>
          </p:nvSpPr>
          <p:spPr>
            <a:xfrm rot="16200000">
              <a:off x="863267" y="3313496"/>
              <a:ext cx="329432" cy="116846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行政人事部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33" name="组合 132"/>
          <p:cNvGrpSpPr/>
          <p:nvPr/>
        </p:nvGrpSpPr>
        <p:grpSpPr>
          <a:xfrm rot="5400000">
            <a:off x="4860104" y="2841685"/>
            <a:ext cx="982800" cy="313200"/>
            <a:chOff x="352124" y="3681535"/>
            <a:chExt cx="1356787" cy="432383"/>
          </a:xfrm>
        </p:grpSpPr>
        <p:grpSp>
          <p:nvGrpSpPr>
            <p:cNvPr id="134" name="组合 13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36" name="圆角矩形 13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7" name="圆角矩形 13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35" name="TextBox 134"/>
            <p:cNvSpPr txBox="1"/>
            <p:nvPr/>
          </p:nvSpPr>
          <p:spPr>
            <a:xfrm rot="16200000">
              <a:off x="861188"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信息管理部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38" name="组合 137"/>
          <p:cNvGrpSpPr/>
          <p:nvPr/>
        </p:nvGrpSpPr>
        <p:grpSpPr>
          <a:xfrm rot="5400000">
            <a:off x="5580184" y="2845568"/>
            <a:ext cx="982800" cy="313200"/>
            <a:chOff x="352124" y="3681535"/>
            <a:chExt cx="1356787" cy="432383"/>
          </a:xfrm>
        </p:grpSpPr>
        <p:grpSp>
          <p:nvGrpSpPr>
            <p:cNvPr id="139" name="组合 13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41" name="圆角矩形 14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2" name="圆角矩形 14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0" name="TextBox 13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财务部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43" name="组合 142"/>
          <p:cNvGrpSpPr/>
          <p:nvPr/>
        </p:nvGrpSpPr>
        <p:grpSpPr>
          <a:xfrm rot="5400000">
            <a:off x="6286514" y="2842561"/>
            <a:ext cx="982800" cy="313200"/>
            <a:chOff x="352124" y="3681535"/>
            <a:chExt cx="1356787" cy="432383"/>
          </a:xfrm>
        </p:grpSpPr>
        <p:grpSp>
          <p:nvGrpSpPr>
            <p:cNvPr id="144" name="组合 14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46" name="圆角矩形 14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7" name="圆角矩形 14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5" name="TextBox 14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股份部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48" name="组合 147"/>
          <p:cNvGrpSpPr/>
          <p:nvPr/>
        </p:nvGrpSpPr>
        <p:grpSpPr>
          <a:xfrm rot="5400000">
            <a:off x="7168903" y="2844066"/>
            <a:ext cx="982800" cy="313200"/>
            <a:chOff x="352124" y="3681535"/>
            <a:chExt cx="1356787" cy="432383"/>
          </a:xfrm>
        </p:grpSpPr>
        <p:grpSp>
          <p:nvGrpSpPr>
            <p:cNvPr id="149" name="组合 14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1" name="圆角矩形 15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2" name="圆角矩形 15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50" name="TextBox 14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营销部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53" name="组合 152"/>
          <p:cNvGrpSpPr/>
          <p:nvPr/>
        </p:nvGrpSpPr>
        <p:grpSpPr>
          <a:xfrm rot="5400000">
            <a:off x="8028456" y="2845568"/>
            <a:ext cx="982800" cy="313200"/>
            <a:chOff x="352124" y="3681535"/>
            <a:chExt cx="1356787" cy="432383"/>
          </a:xfrm>
        </p:grpSpPr>
        <p:grpSp>
          <p:nvGrpSpPr>
            <p:cNvPr id="154" name="组合 15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6" name="圆角矩形 15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7" name="圆角矩形 15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55" name="TextBox 15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dirty="0">
                  <a:solidFill>
                    <a:schemeClr val="tx1">
                      <a:lumMod val="75000"/>
                      <a:lumOff val="25000"/>
                    </a:schemeClr>
                  </a:solidFill>
                  <a:cs typeface="宋体" panose="02010600030101010101" pitchFamily="2" charset="-122"/>
                </a:rPr>
                <a:t>国际部</a:t>
              </a:r>
              <a:endParaRPr lang="zh-CN" altLang="zh-CN" sz="1800" b="0" dirty="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83" name="组合 82"/>
          <p:cNvGrpSpPr/>
          <p:nvPr/>
        </p:nvGrpSpPr>
        <p:grpSpPr>
          <a:xfrm>
            <a:off x="4083529" y="1035280"/>
            <a:ext cx="982514" cy="313311"/>
            <a:chOff x="814328" y="3219334"/>
            <a:chExt cx="1356392" cy="432536"/>
          </a:xfrm>
        </p:grpSpPr>
        <p:grpSp>
          <p:nvGrpSpPr>
            <p:cNvPr id="84" name="组合 8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86" name="圆角矩形 8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1020410" y="3331792"/>
              <a:ext cx="953343"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a:solidFill>
                    <a:srgbClr val="C00000"/>
                  </a:solidFill>
                  <a:cs typeface="宋体" panose="02010600030101010101" pitchFamily="2" charset="-122"/>
                </a:rPr>
                <a:t>董事会</a:t>
              </a:r>
              <a:endParaRPr lang="zh-CN" altLang="zh-CN" sz="1100" dirty="0">
                <a:solidFill>
                  <a:srgbClr val="C00000"/>
                </a:solidFill>
                <a:cs typeface="宋体" panose="02010600030101010101" pitchFamily="2" charset="-122"/>
              </a:endParaRPr>
            </a:p>
          </p:txBody>
        </p:sp>
      </p:grpSp>
      <p:grpSp>
        <p:nvGrpSpPr>
          <p:cNvPr id="88" name="组合 87"/>
          <p:cNvGrpSpPr/>
          <p:nvPr/>
        </p:nvGrpSpPr>
        <p:grpSpPr>
          <a:xfrm>
            <a:off x="4073833" y="1457951"/>
            <a:ext cx="982514" cy="313311"/>
            <a:chOff x="814328" y="3219334"/>
            <a:chExt cx="1356392" cy="432536"/>
          </a:xfrm>
        </p:grpSpPr>
        <p:grpSp>
          <p:nvGrpSpPr>
            <p:cNvPr id="89" name="组合 88"/>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1" name="圆角矩形 9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2" name="圆角矩形 9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90" name="TextBox 89"/>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smtClean="0">
                  <a:solidFill>
                    <a:srgbClr val="C00000"/>
                  </a:solidFill>
                  <a:cs typeface="宋体" panose="02010600030101010101" pitchFamily="2" charset="-122"/>
                </a:rPr>
                <a:t>总经理</a:t>
              </a:r>
              <a:endParaRPr lang="zh-CN" altLang="zh-CN" sz="1100" dirty="0">
                <a:solidFill>
                  <a:srgbClr val="C00000"/>
                </a:solidFill>
                <a:cs typeface="宋体" panose="02010600030101010101" pitchFamily="2" charset="-122"/>
              </a:endParaRPr>
            </a:p>
          </p:txBody>
        </p:sp>
      </p:grpSp>
      <p:grpSp>
        <p:nvGrpSpPr>
          <p:cNvPr id="98" name="组合 97"/>
          <p:cNvGrpSpPr/>
          <p:nvPr/>
        </p:nvGrpSpPr>
        <p:grpSpPr>
          <a:xfrm>
            <a:off x="4074819" y="1903970"/>
            <a:ext cx="982514" cy="313311"/>
            <a:chOff x="814328" y="3219334"/>
            <a:chExt cx="1356392" cy="432536"/>
          </a:xfrm>
        </p:grpSpPr>
        <p:grpSp>
          <p:nvGrpSpPr>
            <p:cNvPr id="99" name="组合 98"/>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1" name="圆角矩形 10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2" name="圆角矩形 10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0" name="TextBox 99"/>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dirty="0" smtClean="0">
                  <a:solidFill>
                    <a:schemeClr val="tx1">
                      <a:lumMod val="75000"/>
                      <a:lumOff val="25000"/>
                    </a:schemeClr>
                  </a:solidFill>
                  <a:cs typeface="宋体" panose="02010600030101010101" pitchFamily="2" charset="-122"/>
                </a:rPr>
                <a:t>行政副总</a:t>
              </a:r>
              <a:endParaRPr lang="zh-CN" altLang="zh-CN" sz="1100" dirty="0">
                <a:solidFill>
                  <a:schemeClr val="tx1">
                    <a:lumMod val="75000"/>
                    <a:lumOff val="25000"/>
                  </a:schemeClr>
                </a:solidFill>
                <a:cs typeface="宋体" panose="02010600030101010101" pitchFamily="2" charset="-122"/>
              </a:endParaRPr>
            </a:p>
          </p:txBody>
        </p:sp>
      </p:grpSp>
      <p:cxnSp>
        <p:nvCxnSpPr>
          <p:cNvPr id="464" name="直接连接符 463"/>
          <p:cNvCxnSpPr/>
          <p:nvPr/>
        </p:nvCxnSpPr>
        <p:spPr>
          <a:xfrm>
            <a:off x="2320820"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5" name="TextBox 464"/>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组织架构</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anim calcmode="lin" valueType="num">
                                      <p:cBhvr>
                                        <p:cTn id="10" dur="500" fill="hold"/>
                                        <p:tgtEl>
                                          <p:spTgt spid="83"/>
                                        </p:tgtEl>
                                        <p:attrNameLst>
                                          <p:attrName>ppt_x</p:attrName>
                                        </p:attrNameLst>
                                      </p:cBhvr>
                                      <p:tavLst>
                                        <p:tav tm="0">
                                          <p:val>
                                            <p:fltVal val="0.5"/>
                                          </p:val>
                                        </p:tav>
                                        <p:tav tm="100000">
                                          <p:val>
                                            <p:strVal val="#ppt_x"/>
                                          </p:val>
                                        </p:tav>
                                      </p:tavLst>
                                    </p:anim>
                                    <p:anim calcmode="lin" valueType="num">
                                      <p:cBhvr>
                                        <p:cTn id="11" dur="500" fill="hold"/>
                                        <p:tgtEl>
                                          <p:spTgt spid="8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anim calcmode="lin" valueType="num">
                                      <p:cBhvr>
                                        <p:cTn id="18" dur="500" fill="hold"/>
                                        <p:tgtEl>
                                          <p:spTgt spid="88"/>
                                        </p:tgtEl>
                                        <p:attrNameLst>
                                          <p:attrName>ppt_x</p:attrName>
                                        </p:attrNameLst>
                                      </p:cBhvr>
                                      <p:tavLst>
                                        <p:tav tm="0">
                                          <p:val>
                                            <p:fltVal val="0.5"/>
                                          </p:val>
                                        </p:tav>
                                        <p:tav tm="100000">
                                          <p:val>
                                            <p:strVal val="#ppt_x"/>
                                          </p:val>
                                        </p:tav>
                                      </p:tavLst>
                                    </p:anim>
                                    <p:anim calcmode="lin" valueType="num">
                                      <p:cBhvr>
                                        <p:cTn id="19" dur="500" fill="hold"/>
                                        <p:tgtEl>
                                          <p:spTgt spid="88"/>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374"/>
                                        </p:tgtEl>
                                        <p:attrNameLst>
                                          <p:attrName>style.visibility</p:attrName>
                                        </p:attrNameLst>
                                      </p:cBhvr>
                                      <p:to>
                                        <p:strVal val="visible"/>
                                      </p:to>
                                    </p:set>
                                    <p:animEffect transition="in" filter="wipe(up)">
                                      <p:cBhvr>
                                        <p:cTn id="23" dur="500"/>
                                        <p:tgtEl>
                                          <p:spTgt spid="374"/>
                                        </p:tgtEl>
                                      </p:cBhvr>
                                    </p:animEffect>
                                  </p:childTnLst>
                                </p:cTn>
                              </p:par>
                            </p:childTnLst>
                          </p:cTn>
                        </p:par>
                        <p:par>
                          <p:cTn id="24" fill="hold">
                            <p:stCondLst>
                              <p:cond delay="1500"/>
                            </p:stCondLst>
                            <p:childTnLst>
                              <p:par>
                                <p:cTn id="25" presetID="16" presetClass="entr" presetSubtype="37" fill="hold" nodeType="afterEffect">
                                  <p:stCondLst>
                                    <p:cond delay="0"/>
                                  </p:stCondLst>
                                  <p:childTnLst>
                                    <p:set>
                                      <p:cBhvr>
                                        <p:cTn id="26" dur="1" fill="hold">
                                          <p:stCondLst>
                                            <p:cond delay="0"/>
                                          </p:stCondLst>
                                        </p:cTn>
                                        <p:tgtEl>
                                          <p:spTgt spid="363"/>
                                        </p:tgtEl>
                                        <p:attrNameLst>
                                          <p:attrName>style.visibility</p:attrName>
                                        </p:attrNameLst>
                                      </p:cBhvr>
                                      <p:to>
                                        <p:strVal val="visible"/>
                                      </p:to>
                                    </p:set>
                                    <p:animEffect transition="in" filter="barn(outVertical)">
                                      <p:cBhvr>
                                        <p:cTn id="27" dur="500"/>
                                        <p:tgtEl>
                                          <p:spTgt spid="363"/>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382"/>
                                        </p:tgtEl>
                                        <p:attrNameLst>
                                          <p:attrName>style.visibility</p:attrName>
                                        </p:attrNameLst>
                                      </p:cBhvr>
                                      <p:to>
                                        <p:strVal val="visible"/>
                                      </p:to>
                                    </p:set>
                                    <p:animEffect transition="in" filter="wipe(up)">
                                      <p:cBhvr>
                                        <p:cTn id="31" dur="500"/>
                                        <p:tgtEl>
                                          <p:spTgt spid="382"/>
                                        </p:tgtEl>
                                      </p:cBhvr>
                                    </p:animEffect>
                                  </p:childTnLst>
                                </p:cTn>
                              </p:par>
                              <p:par>
                                <p:cTn id="32" presetID="22" presetClass="entr" presetSubtype="1" fill="hold" nodeType="withEffect">
                                  <p:stCondLst>
                                    <p:cond delay="0"/>
                                  </p:stCondLst>
                                  <p:childTnLst>
                                    <p:set>
                                      <p:cBhvr>
                                        <p:cTn id="33" dur="1" fill="hold">
                                          <p:stCondLst>
                                            <p:cond delay="0"/>
                                          </p:stCondLst>
                                        </p:cTn>
                                        <p:tgtEl>
                                          <p:spTgt spid="379"/>
                                        </p:tgtEl>
                                        <p:attrNameLst>
                                          <p:attrName>style.visibility</p:attrName>
                                        </p:attrNameLst>
                                      </p:cBhvr>
                                      <p:to>
                                        <p:strVal val="visible"/>
                                      </p:to>
                                    </p:set>
                                    <p:animEffect transition="in" filter="wipe(up)">
                                      <p:cBhvr>
                                        <p:cTn id="34" dur="500"/>
                                        <p:tgtEl>
                                          <p:spTgt spid="379"/>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par>
                                <p:cTn id="41" presetID="53" presetClass="entr" presetSubtype="16"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 calcmode="lin" valueType="num">
                                      <p:cBhvr>
                                        <p:cTn id="48" dur="500" fill="hold"/>
                                        <p:tgtEl>
                                          <p:spTgt spid="98"/>
                                        </p:tgtEl>
                                        <p:attrNameLst>
                                          <p:attrName>ppt_w</p:attrName>
                                        </p:attrNameLst>
                                      </p:cBhvr>
                                      <p:tavLst>
                                        <p:tav tm="0">
                                          <p:val>
                                            <p:fltVal val="0"/>
                                          </p:val>
                                        </p:tav>
                                        <p:tav tm="100000">
                                          <p:val>
                                            <p:strVal val="#ppt_w"/>
                                          </p:val>
                                        </p:tav>
                                      </p:tavLst>
                                    </p:anim>
                                    <p:anim calcmode="lin" valueType="num">
                                      <p:cBhvr>
                                        <p:cTn id="49" dur="500" fill="hold"/>
                                        <p:tgtEl>
                                          <p:spTgt spid="98"/>
                                        </p:tgtEl>
                                        <p:attrNameLst>
                                          <p:attrName>ppt_h</p:attrName>
                                        </p:attrNameLst>
                                      </p:cBhvr>
                                      <p:tavLst>
                                        <p:tav tm="0">
                                          <p:val>
                                            <p:fltVal val="0"/>
                                          </p:val>
                                        </p:tav>
                                        <p:tav tm="100000">
                                          <p:val>
                                            <p:strVal val="#ppt_h"/>
                                          </p:val>
                                        </p:tav>
                                      </p:tavLst>
                                    </p:anim>
                                    <p:animEffect transition="in" filter="fade">
                                      <p:cBhvr>
                                        <p:cTn id="50" dur="500"/>
                                        <p:tgtEl>
                                          <p:spTgt spid="98"/>
                                        </p:tgtEl>
                                      </p:cBhvr>
                                    </p:animEffect>
                                  </p:childTnLst>
                                </p:cTn>
                              </p:par>
                            </p:childTnLst>
                          </p:cTn>
                        </p:par>
                        <p:par>
                          <p:cTn id="51" fill="hold">
                            <p:stCondLst>
                              <p:cond delay="3000"/>
                            </p:stCondLst>
                            <p:childTnLst>
                              <p:par>
                                <p:cTn id="52" presetID="16" presetClass="entr" presetSubtype="37" fill="hold" nodeType="afterEffect">
                                  <p:stCondLst>
                                    <p:cond delay="0"/>
                                  </p:stCondLst>
                                  <p:childTnLst>
                                    <p:set>
                                      <p:cBhvr>
                                        <p:cTn id="53" dur="1" fill="hold">
                                          <p:stCondLst>
                                            <p:cond delay="0"/>
                                          </p:stCondLst>
                                        </p:cTn>
                                        <p:tgtEl>
                                          <p:spTgt spid="367"/>
                                        </p:tgtEl>
                                        <p:attrNameLst>
                                          <p:attrName>style.visibility</p:attrName>
                                        </p:attrNameLst>
                                      </p:cBhvr>
                                      <p:to>
                                        <p:strVal val="visible"/>
                                      </p:to>
                                    </p:set>
                                    <p:animEffect transition="in" filter="barn(outVertical)">
                                      <p:cBhvr>
                                        <p:cTn id="54" dur="500"/>
                                        <p:tgtEl>
                                          <p:spTgt spid="367"/>
                                        </p:tgtEl>
                                      </p:cBhvr>
                                    </p:animEffect>
                                  </p:childTnLst>
                                </p:cTn>
                              </p:par>
                              <p:par>
                                <p:cTn id="55" presetID="16" presetClass="entr" presetSubtype="37" fill="hold" nodeType="withEffect">
                                  <p:stCondLst>
                                    <p:cond delay="0"/>
                                  </p:stCondLst>
                                  <p:childTnLst>
                                    <p:set>
                                      <p:cBhvr>
                                        <p:cTn id="56" dur="1" fill="hold">
                                          <p:stCondLst>
                                            <p:cond delay="0"/>
                                          </p:stCondLst>
                                        </p:cTn>
                                        <p:tgtEl>
                                          <p:spTgt spid="369"/>
                                        </p:tgtEl>
                                        <p:attrNameLst>
                                          <p:attrName>style.visibility</p:attrName>
                                        </p:attrNameLst>
                                      </p:cBhvr>
                                      <p:to>
                                        <p:strVal val="visible"/>
                                      </p:to>
                                    </p:set>
                                    <p:animEffect transition="in" filter="barn(outVertical)">
                                      <p:cBhvr>
                                        <p:cTn id="57" dur="500"/>
                                        <p:tgtEl>
                                          <p:spTgt spid="369"/>
                                        </p:tgtEl>
                                      </p:cBhvr>
                                    </p:animEffect>
                                  </p:childTnLst>
                                </p:cTn>
                              </p:par>
                              <p:par>
                                <p:cTn id="58" presetID="16" presetClass="entr" presetSubtype="37" fill="hold" nodeType="withEffect">
                                  <p:stCondLst>
                                    <p:cond delay="0"/>
                                  </p:stCondLst>
                                  <p:childTnLst>
                                    <p:set>
                                      <p:cBhvr>
                                        <p:cTn id="59" dur="1" fill="hold">
                                          <p:stCondLst>
                                            <p:cond delay="0"/>
                                          </p:stCondLst>
                                        </p:cTn>
                                        <p:tgtEl>
                                          <p:spTgt spid="372"/>
                                        </p:tgtEl>
                                        <p:attrNameLst>
                                          <p:attrName>style.visibility</p:attrName>
                                        </p:attrNameLst>
                                      </p:cBhvr>
                                      <p:to>
                                        <p:strVal val="visible"/>
                                      </p:to>
                                    </p:set>
                                    <p:animEffect transition="in" filter="barn(outVertical)">
                                      <p:cBhvr>
                                        <p:cTn id="60" dur="500"/>
                                        <p:tgtEl>
                                          <p:spTgt spid="372"/>
                                        </p:tgtEl>
                                      </p:cBhvr>
                                    </p:animEffect>
                                  </p:childTnLst>
                                </p:cTn>
                              </p:par>
                            </p:childTnLst>
                          </p:cTn>
                        </p:par>
                        <p:par>
                          <p:cTn id="61" fill="hold">
                            <p:stCondLst>
                              <p:cond delay="3500"/>
                            </p:stCondLst>
                            <p:childTnLst>
                              <p:par>
                                <p:cTn id="62" presetID="22" presetClass="entr" presetSubtype="1" fill="hold" nodeType="afterEffect">
                                  <p:stCondLst>
                                    <p:cond delay="0"/>
                                  </p:stCondLst>
                                  <p:childTnLst>
                                    <p:set>
                                      <p:cBhvr>
                                        <p:cTn id="63" dur="1" fill="hold">
                                          <p:stCondLst>
                                            <p:cond delay="0"/>
                                          </p:stCondLst>
                                        </p:cTn>
                                        <p:tgtEl>
                                          <p:spTgt spid="383"/>
                                        </p:tgtEl>
                                        <p:attrNameLst>
                                          <p:attrName>style.visibility</p:attrName>
                                        </p:attrNameLst>
                                      </p:cBhvr>
                                      <p:to>
                                        <p:strVal val="visible"/>
                                      </p:to>
                                    </p:set>
                                    <p:animEffect transition="in" filter="wipe(up)">
                                      <p:cBhvr>
                                        <p:cTn id="64" dur="500"/>
                                        <p:tgtEl>
                                          <p:spTgt spid="383"/>
                                        </p:tgtEl>
                                      </p:cBhvr>
                                    </p:animEffect>
                                  </p:childTnLst>
                                </p:cTn>
                              </p:par>
                              <p:par>
                                <p:cTn id="65" presetID="22" presetClass="entr" presetSubtype="1" fill="hold" nodeType="withEffect">
                                  <p:stCondLst>
                                    <p:cond delay="0"/>
                                  </p:stCondLst>
                                  <p:childTnLst>
                                    <p:set>
                                      <p:cBhvr>
                                        <p:cTn id="66" dur="1" fill="hold">
                                          <p:stCondLst>
                                            <p:cond delay="0"/>
                                          </p:stCondLst>
                                        </p:cTn>
                                        <p:tgtEl>
                                          <p:spTgt spid="388"/>
                                        </p:tgtEl>
                                        <p:attrNameLst>
                                          <p:attrName>style.visibility</p:attrName>
                                        </p:attrNameLst>
                                      </p:cBhvr>
                                      <p:to>
                                        <p:strVal val="visible"/>
                                      </p:to>
                                    </p:set>
                                    <p:animEffect transition="in" filter="wipe(up)">
                                      <p:cBhvr>
                                        <p:cTn id="67" dur="500"/>
                                        <p:tgtEl>
                                          <p:spTgt spid="388"/>
                                        </p:tgtEl>
                                      </p:cBhvr>
                                    </p:animEffect>
                                  </p:childTnLst>
                                </p:cTn>
                              </p:par>
                              <p:par>
                                <p:cTn id="68" presetID="22" presetClass="entr" presetSubtype="1" fill="hold" nodeType="withEffect">
                                  <p:stCondLst>
                                    <p:cond delay="0"/>
                                  </p:stCondLst>
                                  <p:childTnLst>
                                    <p:set>
                                      <p:cBhvr>
                                        <p:cTn id="69" dur="1" fill="hold">
                                          <p:stCondLst>
                                            <p:cond delay="0"/>
                                          </p:stCondLst>
                                        </p:cTn>
                                        <p:tgtEl>
                                          <p:spTgt spid="389"/>
                                        </p:tgtEl>
                                        <p:attrNameLst>
                                          <p:attrName>style.visibility</p:attrName>
                                        </p:attrNameLst>
                                      </p:cBhvr>
                                      <p:to>
                                        <p:strVal val="visible"/>
                                      </p:to>
                                    </p:set>
                                    <p:animEffect transition="in" filter="wipe(up)">
                                      <p:cBhvr>
                                        <p:cTn id="70" dur="500"/>
                                        <p:tgtEl>
                                          <p:spTgt spid="389"/>
                                        </p:tgtEl>
                                      </p:cBhvr>
                                    </p:animEffect>
                                  </p:childTnLst>
                                </p:cTn>
                              </p:par>
                              <p:par>
                                <p:cTn id="71" presetID="22" presetClass="entr" presetSubtype="1" fill="hold" nodeType="withEffect">
                                  <p:stCondLst>
                                    <p:cond delay="0"/>
                                  </p:stCondLst>
                                  <p:childTnLst>
                                    <p:set>
                                      <p:cBhvr>
                                        <p:cTn id="72" dur="1" fill="hold">
                                          <p:stCondLst>
                                            <p:cond delay="0"/>
                                          </p:stCondLst>
                                        </p:cTn>
                                        <p:tgtEl>
                                          <p:spTgt spid="390"/>
                                        </p:tgtEl>
                                        <p:attrNameLst>
                                          <p:attrName>style.visibility</p:attrName>
                                        </p:attrNameLst>
                                      </p:cBhvr>
                                      <p:to>
                                        <p:strVal val="visible"/>
                                      </p:to>
                                    </p:set>
                                    <p:animEffect transition="in" filter="wipe(up)">
                                      <p:cBhvr>
                                        <p:cTn id="73" dur="500"/>
                                        <p:tgtEl>
                                          <p:spTgt spid="390"/>
                                        </p:tgtEl>
                                      </p:cBhvr>
                                    </p:animEffect>
                                  </p:childTnLst>
                                </p:cTn>
                              </p:par>
                              <p:par>
                                <p:cTn id="74" presetID="22" presetClass="entr" presetSubtype="1" fill="hold" nodeType="withEffect">
                                  <p:stCondLst>
                                    <p:cond delay="0"/>
                                  </p:stCondLst>
                                  <p:childTnLst>
                                    <p:set>
                                      <p:cBhvr>
                                        <p:cTn id="75" dur="1" fill="hold">
                                          <p:stCondLst>
                                            <p:cond delay="0"/>
                                          </p:stCondLst>
                                        </p:cTn>
                                        <p:tgtEl>
                                          <p:spTgt spid="392"/>
                                        </p:tgtEl>
                                        <p:attrNameLst>
                                          <p:attrName>style.visibility</p:attrName>
                                        </p:attrNameLst>
                                      </p:cBhvr>
                                      <p:to>
                                        <p:strVal val="visible"/>
                                      </p:to>
                                    </p:set>
                                    <p:animEffect transition="in" filter="wipe(up)">
                                      <p:cBhvr>
                                        <p:cTn id="76" dur="500"/>
                                        <p:tgtEl>
                                          <p:spTgt spid="392"/>
                                        </p:tgtEl>
                                      </p:cBhvr>
                                    </p:animEffect>
                                  </p:childTnLst>
                                </p:cTn>
                              </p:par>
                              <p:par>
                                <p:cTn id="77" presetID="22" presetClass="entr" presetSubtype="1" fill="hold" nodeType="withEffect">
                                  <p:stCondLst>
                                    <p:cond delay="0"/>
                                  </p:stCondLst>
                                  <p:childTnLst>
                                    <p:set>
                                      <p:cBhvr>
                                        <p:cTn id="78" dur="1" fill="hold">
                                          <p:stCondLst>
                                            <p:cond delay="0"/>
                                          </p:stCondLst>
                                        </p:cTn>
                                        <p:tgtEl>
                                          <p:spTgt spid="391"/>
                                        </p:tgtEl>
                                        <p:attrNameLst>
                                          <p:attrName>style.visibility</p:attrName>
                                        </p:attrNameLst>
                                      </p:cBhvr>
                                      <p:to>
                                        <p:strVal val="visible"/>
                                      </p:to>
                                    </p:set>
                                    <p:animEffect transition="in" filter="wipe(up)">
                                      <p:cBhvr>
                                        <p:cTn id="79" dur="500"/>
                                        <p:tgtEl>
                                          <p:spTgt spid="391"/>
                                        </p:tgtEl>
                                      </p:cBhvr>
                                    </p:animEffect>
                                  </p:childTnLst>
                                </p:cTn>
                              </p:par>
                              <p:par>
                                <p:cTn id="80" presetID="22" presetClass="entr" presetSubtype="1" fill="hold" nodeType="withEffect">
                                  <p:stCondLst>
                                    <p:cond delay="0"/>
                                  </p:stCondLst>
                                  <p:childTnLst>
                                    <p:set>
                                      <p:cBhvr>
                                        <p:cTn id="81" dur="1" fill="hold">
                                          <p:stCondLst>
                                            <p:cond delay="0"/>
                                          </p:stCondLst>
                                        </p:cTn>
                                        <p:tgtEl>
                                          <p:spTgt spid="394"/>
                                        </p:tgtEl>
                                        <p:attrNameLst>
                                          <p:attrName>style.visibility</p:attrName>
                                        </p:attrNameLst>
                                      </p:cBhvr>
                                      <p:to>
                                        <p:strVal val="visible"/>
                                      </p:to>
                                    </p:set>
                                    <p:animEffect transition="in" filter="wipe(up)">
                                      <p:cBhvr>
                                        <p:cTn id="82" dur="500"/>
                                        <p:tgtEl>
                                          <p:spTgt spid="394"/>
                                        </p:tgtEl>
                                      </p:cBhvr>
                                    </p:animEffect>
                                  </p:childTnLst>
                                </p:cTn>
                              </p:par>
                              <p:par>
                                <p:cTn id="83" presetID="22" presetClass="entr" presetSubtype="1" fill="hold" nodeType="withEffect">
                                  <p:stCondLst>
                                    <p:cond delay="0"/>
                                  </p:stCondLst>
                                  <p:childTnLst>
                                    <p:set>
                                      <p:cBhvr>
                                        <p:cTn id="84" dur="1" fill="hold">
                                          <p:stCondLst>
                                            <p:cond delay="0"/>
                                          </p:stCondLst>
                                        </p:cTn>
                                        <p:tgtEl>
                                          <p:spTgt spid="395"/>
                                        </p:tgtEl>
                                        <p:attrNameLst>
                                          <p:attrName>style.visibility</p:attrName>
                                        </p:attrNameLst>
                                      </p:cBhvr>
                                      <p:to>
                                        <p:strVal val="visible"/>
                                      </p:to>
                                    </p:set>
                                    <p:animEffect transition="in" filter="wipe(up)">
                                      <p:cBhvr>
                                        <p:cTn id="85" dur="500"/>
                                        <p:tgtEl>
                                          <p:spTgt spid="395"/>
                                        </p:tgtEl>
                                      </p:cBhvr>
                                    </p:animEffect>
                                  </p:childTnLst>
                                </p:cTn>
                              </p:par>
                              <p:par>
                                <p:cTn id="86" presetID="22" presetClass="entr" presetSubtype="1" fill="hold" nodeType="withEffect">
                                  <p:stCondLst>
                                    <p:cond delay="0"/>
                                  </p:stCondLst>
                                  <p:childTnLst>
                                    <p:set>
                                      <p:cBhvr>
                                        <p:cTn id="87" dur="1" fill="hold">
                                          <p:stCondLst>
                                            <p:cond delay="0"/>
                                          </p:stCondLst>
                                        </p:cTn>
                                        <p:tgtEl>
                                          <p:spTgt spid="396"/>
                                        </p:tgtEl>
                                        <p:attrNameLst>
                                          <p:attrName>style.visibility</p:attrName>
                                        </p:attrNameLst>
                                      </p:cBhvr>
                                      <p:to>
                                        <p:strVal val="visible"/>
                                      </p:to>
                                    </p:set>
                                    <p:animEffect transition="in" filter="wipe(up)">
                                      <p:cBhvr>
                                        <p:cTn id="88" dur="500"/>
                                        <p:tgtEl>
                                          <p:spTgt spid="396"/>
                                        </p:tgtEl>
                                      </p:cBhvr>
                                    </p:animEffect>
                                  </p:childTnLst>
                                </p:cTn>
                              </p:par>
                              <p:par>
                                <p:cTn id="89" presetID="22" presetClass="entr" presetSubtype="1" fill="hold" nodeType="withEffect">
                                  <p:stCondLst>
                                    <p:cond delay="0"/>
                                  </p:stCondLst>
                                  <p:childTnLst>
                                    <p:set>
                                      <p:cBhvr>
                                        <p:cTn id="90" dur="1" fill="hold">
                                          <p:stCondLst>
                                            <p:cond delay="0"/>
                                          </p:stCondLst>
                                        </p:cTn>
                                        <p:tgtEl>
                                          <p:spTgt spid="397"/>
                                        </p:tgtEl>
                                        <p:attrNameLst>
                                          <p:attrName>style.visibility</p:attrName>
                                        </p:attrNameLst>
                                      </p:cBhvr>
                                      <p:to>
                                        <p:strVal val="visible"/>
                                      </p:to>
                                    </p:set>
                                    <p:animEffect transition="in" filter="wipe(up)">
                                      <p:cBhvr>
                                        <p:cTn id="91" dur="500"/>
                                        <p:tgtEl>
                                          <p:spTgt spid="397"/>
                                        </p:tgtEl>
                                      </p:cBhvr>
                                    </p:animEffect>
                                  </p:childTnLst>
                                </p:cTn>
                              </p:par>
                            </p:childTnLst>
                          </p:cTn>
                        </p:par>
                        <p:par>
                          <p:cTn id="92" fill="hold">
                            <p:stCondLst>
                              <p:cond delay="4000"/>
                            </p:stCondLst>
                            <p:childTnLst>
                              <p:par>
                                <p:cTn id="93" presetID="42" presetClass="entr" presetSubtype="0" fill="hold"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anim calcmode="lin" valueType="num">
                                      <p:cBhvr>
                                        <p:cTn id="96" dur="500" fill="hold"/>
                                        <p:tgtEl>
                                          <p:spTgt spid="108"/>
                                        </p:tgtEl>
                                        <p:attrNameLst>
                                          <p:attrName>ppt_x</p:attrName>
                                        </p:attrNameLst>
                                      </p:cBhvr>
                                      <p:tavLst>
                                        <p:tav tm="0">
                                          <p:val>
                                            <p:strVal val="#ppt_x"/>
                                          </p:val>
                                        </p:tav>
                                        <p:tav tm="100000">
                                          <p:val>
                                            <p:strVal val="#ppt_x"/>
                                          </p:val>
                                        </p:tav>
                                      </p:tavLst>
                                    </p:anim>
                                    <p:anim calcmode="lin" valueType="num">
                                      <p:cBhvr>
                                        <p:cTn id="97" dur="500" fill="hold"/>
                                        <p:tgtEl>
                                          <p:spTgt spid="108"/>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fade">
                                      <p:cBhvr>
                                        <p:cTn id="100" dur="500"/>
                                        <p:tgtEl>
                                          <p:spTgt spid="113"/>
                                        </p:tgtEl>
                                      </p:cBhvr>
                                    </p:animEffect>
                                    <p:anim calcmode="lin" valueType="num">
                                      <p:cBhvr>
                                        <p:cTn id="101" dur="500" fill="hold"/>
                                        <p:tgtEl>
                                          <p:spTgt spid="113"/>
                                        </p:tgtEl>
                                        <p:attrNameLst>
                                          <p:attrName>ppt_x</p:attrName>
                                        </p:attrNameLst>
                                      </p:cBhvr>
                                      <p:tavLst>
                                        <p:tav tm="0">
                                          <p:val>
                                            <p:strVal val="#ppt_x"/>
                                          </p:val>
                                        </p:tav>
                                        <p:tav tm="100000">
                                          <p:val>
                                            <p:strVal val="#ppt_x"/>
                                          </p:val>
                                        </p:tav>
                                      </p:tavLst>
                                    </p:anim>
                                    <p:anim calcmode="lin" valueType="num">
                                      <p:cBhvr>
                                        <p:cTn id="102" dur="500" fill="hold"/>
                                        <p:tgtEl>
                                          <p:spTgt spid="113"/>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18"/>
                                        </p:tgtEl>
                                        <p:attrNameLst>
                                          <p:attrName>style.visibility</p:attrName>
                                        </p:attrNameLst>
                                      </p:cBhvr>
                                      <p:to>
                                        <p:strVal val="visible"/>
                                      </p:to>
                                    </p:set>
                                    <p:animEffect transition="in" filter="fade">
                                      <p:cBhvr>
                                        <p:cTn id="105" dur="500"/>
                                        <p:tgtEl>
                                          <p:spTgt spid="118"/>
                                        </p:tgtEl>
                                      </p:cBhvr>
                                    </p:animEffect>
                                    <p:anim calcmode="lin" valueType="num">
                                      <p:cBhvr>
                                        <p:cTn id="106" dur="500" fill="hold"/>
                                        <p:tgtEl>
                                          <p:spTgt spid="118"/>
                                        </p:tgtEl>
                                        <p:attrNameLst>
                                          <p:attrName>ppt_x</p:attrName>
                                        </p:attrNameLst>
                                      </p:cBhvr>
                                      <p:tavLst>
                                        <p:tav tm="0">
                                          <p:val>
                                            <p:strVal val="#ppt_x"/>
                                          </p:val>
                                        </p:tav>
                                        <p:tav tm="100000">
                                          <p:val>
                                            <p:strVal val="#ppt_x"/>
                                          </p:val>
                                        </p:tav>
                                      </p:tavLst>
                                    </p:anim>
                                    <p:anim calcmode="lin" valueType="num">
                                      <p:cBhvr>
                                        <p:cTn id="107" dur="500" fill="hold"/>
                                        <p:tgtEl>
                                          <p:spTgt spid="118"/>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anim calcmode="lin" valueType="num">
                                      <p:cBhvr>
                                        <p:cTn id="111" dur="500" fill="hold"/>
                                        <p:tgtEl>
                                          <p:spTgt spid="123"/>
                                        </p:tgtEl>
                                        <p:attrNameLst>
                                          <p:attrName>ppt_x</p:attrName>
                                        </p:attrNameLst>
                                      </p:cBhvr>
                                      <p:tavLst>
                                        <p:tav tm="0">
                                          <p:val>
                                            <p:strVal val="#ppt_x"/>
                                          </p:val>
                                        </p:tav>
                                        <p:tav tm="100000">
                                          <p:val>
                                            <p:strVal val="#ppt_x"/>
                                          </p:val>
                                        </p:tav>
                                      </p:tavLst>
                                    </p:anim>
                                    <p:anim calcmode="lin" valueType="num">
                                      <p:cBhvr>
                                        <p:cTn id="112" dur="500" fill="hold"/>
                                        <p:tgtEl>
                                          <p:spTgt spid="123"/>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500"/>
                                        <p:tgtEl>
                                          <p:spTgt spid="128"/>
                                        </p:tgtEl>
                                      </p:cBhvr>
                                    </p:animEffect>
                                    <p:anim calcmode="lin" valueType="num">
                                      <p:cBhvr>
                                        <p:cTn id="116" dur="500" fill="hold"/>
                                        <p:tgtEl>
                                          <p:spTgt spid="128"/>
                                        </p:tgtEl>
                                        <p:attrNameLst>
                                          <p:attrName>ppt_x</p:attrName>
                                        </p:attrNameLst>
                                      </p:cBhvr>
                                      <p:tavLst>
                                        <p:tav tm="0">
                                          <p:val>
                                            <p:strVal val="#ppt_x"/>
                                          </p:val>
                                        </p:tav>
                                        <p:tav tm="100000">
                                          <p:val>
                                            <p:strVal val="#ppt_x"/>
                                          </p:val>
                                        </p:tav>
                                      </p:tavLst>
                                    </p:anim>
                                    <p:anim calcmode="lin" valueType="num">
                                      <p:cBhvr>
                                        <p:cTn id="117" dur="500" fill="hold"/>
                                        <p:tgtEl>
                                          <p:spTgt spid="128"/>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133"/>
                                        </p:tgtEl>
                                        <p:attrNameLst>
                                          <p:attrName>style.visibility</p:attrName>
                                        </p:attrNameLst>
                                      </p:cBhvr>
                                      <p:to>
                                        <p:strVal val="visible"/>
                                      </p:to>
                                    </p:set>
                                    <p:animEffect transition="in" filter="fade">
                                      <p:cBhvr>
                                        <p:cTn id="120" dur="500"/>
                                        <p:tgtEl>
                                          <p:spTgt spid="133"/>
                                        </p:tgtEl>
                                      </p:cBhvr>
                                    </p:animEffect>
                                    <p:anim calcmode="lin" valueType="num">
                                      <p:cBhvr>
                                        <p:cTn id="121" dur="500" fill="hold"/>
                                        <p:tgtEl>
                                          <p:spTgt spid="133"/>
                                        </p:tgtEl>
                                        <p:attrNameLst>
                                          <p:attrName>ppt_x</p:attrName>
                                        </p:attrNameLst>
                                      </p:cBhvr>
                                      <p:tavLst>
                                        <p:tav tm="0">
                                          <p:val>
                                            <p:strVal val="#ppt_x"/>
                                          </p:val>
                                        </p:tav>
                                        <p:tav tm="100000">
                                          <p:val>
                                            <p:strVal val="#ppt_x"/>
                                          </p:val>
                                        </p:tav>
                                      </p:tavLst>
                                    </p:anim>
                                    <p:anim calcmode="lin" valueType="num">
                                      <p:cBhvr>
                                        <p:cTn id="122" dur="500" fill="hold"/>
                                        <p:tgtEl>
                                          <p:spTgt spid="133"/>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138"/>
                                        </p:tgtEl>
                                        <p:attrNameLst>
                                          <p:attrName>style.visibility</p:attrName>
                                        </p:attrNameLst>
                                      </p:cBhvr>
                                      <p:to>
                                        <p:strVal val="visible"/>
                                      </p:to>
                                    </p:set>
                                    <p:animEffect transition="in" filter="fade">
                                      <p:cBhvr>
                                        <p:cTn id="125" dur="500"/>
                                        <p:tgtEl>
                                          <p:spTgt spid="138"/>
                                        </p:tgtEl>
                                      </p:cBhvr>
                                    </p:animEffect>
                                    <p:anim calcmode="lin" valueType="num">
                                      <p:cBhvr>
                                        <p:cTn id="126" dur="500" fill="hold"/>
                                        <p:tgtEl>
                                          <p:spTgt spid="138"/>
                                        </p:tgtEl>
                                        <p:attrNameLst>
                                          <p:attrName>ppt_x</p:attrName>
                                        </p:attrNameLst>
                                      </p:cBhvr>
                                      <p:tavLst>
                                        <p:tav tm="0">
                                          <p:val>
                                            <p:strVal val="#ppt_x"/>
                                          </p:val>
                                        </p:tav>
                                        <p:tav tm="100000">
                                          <p:val>
                                            <p:strVal val="#ppt_x"/>
                                          </p:val>
                                        </p:tav>
                                      </p:tavLst>
                                    </p:anim>
                                    <p:anim calcmode="lin" valueType="num">
                                      <p:cBhvr>
                                        <p:cTn id="127" dur="500" fill="hold"/>
                                        <p:tgtEl>
                                          <p:spTgt spid="138"/>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Effect transition="in" filter="fade">
                                      <p:cBhvr>
                                        <p:cTn id="130" dur="500"/>
                                        <p:tgtEl>
                                          <p:spTgt spid="143"/>
                                        </p:tgtEl>
                                      </p:cBhvr>
                                    </p:animEffect>
                                    <p:anim calcmode="lin" valueType="num">
                                      <p:cBhvr>
                                        <p:cTn id="131" dur="500" fill="hold"/>
                                        <p:tgtEl>
                                          <p:spTgt spid="143"/>
                                        </p:tgtEl>
                                        <p:attrNameLst>
                                          <p:attrName>ppt_x</p:attrName>
                                        </p:attrNameLst>
                                      </p:cBhvr>
                                      <p:tavLst>
                                        <p:tav tm="0">
                                          <p:val>
                                            <p:strVal val="#ppt_x"/>
                                          </p:val>
                                        </p:tav>
                                        <p:tav tm="100000">
                                          <p:val>
                                            <p:strVal val="#ppt_x"/>
                                          </p:val>
                                        </p:tav>
                                      </p:tavLst>
                                    </p:anim>
                                    <p:anim calcmode="lin" valueType="num">
                                      <p:cBhvr>
                                        <p:cTn id="132" dur="500" fill="hold"/>
                                        <p:tgtEl>
                                          <p:spTgt spid="143"/>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148"/>
                                        </p:tgtEl>
                                        <p:attrNameLst>
                                          <p:attrName>style.visibility</p:attrName>
                                        </p:attrNameLst>
                                      </p:cBhvr>
                                      <p:to>
                                        <p:strVal val="visible"/>
                                      </p:to>
                                    </p:set>
                                    <p:animEffect transition="in" filter="fade">
                                      <p:cBhvr>
                                        <p:cTn id="135" dur="500"/>
                                        <p:tgtEl>
                                          <p:spTgt spid="148"/>
                                        </p:tgtEl>
                                      </p:cBhvr>
                                    </p:animEffect>
                                    <p:anim calcmode="lin" valueType="num">
                                      <p:cBhvr>
                                        <p:cTn id="136" dur="500" fill="hold"/>
                                        <p:tgtEl>
                                          <p:spTgt spid="148"/>
                                        </p:tgtEl>
                                        <p:attrNameLst>
                                          <p:attrName>ppt_x</p:attrName>
                                        </p:attrNameLst>
                                      </p:cBhvr>
                                      <p:tavLst>
                                        <p:tav tm="0">
                                          <p:val>
                                            <p:strVal val="#ppt_x"/>
                                          </p:val>
                                        </p:tav>
                                        <p:tav tm="100000">
                                          <p:val>
                                            <p:strVal val="#ppt_x"/>
                                          </p:val>
                                        </p:tav>
                                      </p:tavLst>
                                    </p:anim>
                                    <p:anim calcmode="lin" valueType="num">
                                      <p:cBhvr>
                                        <p:cTn id="137" dur="500" fill="hold"/>
                                        <p:tgtEl>
                                          <p:spTgt spid="148"/>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153"/>
                                        </p:tgtEl>
                                        <p:attrNameLst>
                                          <p:attrName>style.visibility</p:attrName>
                                        </p:attrNameLst>
                                      </p:cBhvr>
                                      <p:to>
                                        <p:strVal val="visible"/>
                                      </p:to>
                                    </p:set>
                                    <p:animEffect transition="in" filter="fade">
                                      <p:cBhvr>
                                        <p:cTn id="140" dur="500"/>
                                        <p:tgtEl>
                                          <p:spTgt spid="153"/>
                                        </p:tgtEl>
                                      </p:cBhvr>
                                    </p:animEffect>
                                    <p:anim calcmode="lin" valueType="num">
                                      <p:cBhvr>
                                        <p:cTn id="141" dur="500" fill="hold"/>
                                        <p:tgtEl>
                                          <p:spTgt spid="153"/>
                                        </p:tgtEl>
                                        <p:attrNameLst>
                                          <p:attrName>ppt_x</p:attrName>
                                        </p:attrNameLst>
                                      </p:cBhvr>
                                      <p:tavLst>
                                        <p:tav tm="0">
                                          <p:val>
                                            <p:strVal val="#ppt_x"/>
                                          </p:val>
                                        </p:tav>
                                        <p:tav tm="100000">
                                          <p:val>
                                            <p:strVal val="#ppt_x"/>
                                          </p:val>
                                        </p:tav>
                                      </p:tavLst>
                                    </p:anim>
                                    <p:anim calcmode="lin" valueType="num">
                                      <p:cBhvr>
                                        <p:cTn id="142" dur="500" fill="hold"/>
                                        <p:tgtEl>
                                          <p:spTgt spid="153"/>
                                        </p:tgtEl>
                                        <p:attrNameLst>
                                          <p:attrName>ppt_y</p:attrName>
                                        </p:attrNameLst>
                                      </p:cBhvr>
                                      <p:tavLst>
                                        <p:tav tm="0">
                                          <p:val>
                                            <p:strVal val="#ppt_y+.1"/>
                                          </p:val>
                                        </p:tav>
                                        <p:tav tm="100000">
                                          <p:val>
                                            <p:strVal val="#ppt_y"/>
                                          </p:val>
                                        </p:tav>
                                      </p:tavLst>
                                    </p:anim>
                                  </p:childTnLst>
                                </p:cTn>
                              </p:par>
                            </p:childTnLst>
                          </p:cTn>
                        </p:par>
                        <p:par>
                          <p:cTn id="143" fill="hold">
                            <p:stCondLst>
                              <p:cond delay="4500"/>
                            </p:stCondLst>
                            <p:childTnLst>
                              <p:par>
                                <p:cTn id="144" presetID="22" presetClass="entr" presetSubtype="1" fill="hold" nodeType="afterEffect">
                                  <p:stCondLst>
                                    <p:cond delay="0"/>
                                  </p:stCondLst>
                                  <p:childTnLst>
                                    <p:set>
                                      <p:cBhvr>
                                        <p:cTn id="145" dur="1" fill="hold">
                                          <p:stCondLst>
                                            <p:cond delay="0"/>
                                          </p:stCondLst>
                                        </p:cTn>
                                        <p:tgtEl>
                                          <p:spTgt spid="399"/>
                                        </p:tgtEl>
                                        <p:attrNameLst>
                                          <p:attrName>style.visibility</p:attrName>
                                        </p:attrNameLst>
                                      </p:cBhvr>
                                      <p:to>
                                        <p:strVal val="visible"/>
                                      </p:to>
                                    </p:set>
                                    <p:animEffect transition="in" filter="wipe(up)">
                                      <p:cBhvr>
                                        <p:cTn id="146" dur="500"/>
                                        <p:tgtEl>
                                          <p:spTgt spid="399"/>
                                        </p:tgtEl>
                                      </p:cBhvr>
                                    </p:animEffect>
                                  </p:childTnLst>
                                </p:cTn>
                              </p:par>
                              <p:par>
                                <p:cTn id="147" presetID="22" presetClass="entr" presetSubtype="1" fill="hold" nodeType="withEffect">
                                  <p:stCondLst>
                                    <p:cond delay="0"/>
                                  </p:stCondLst>
                                  <p:childTnLst>
                                    <p:set>
                                      <p:cBhvr>
                                        <p:cTn id="148" dur="1" fill="hold">
                                          <p:stCondLst>
                                            <p:cond delay="0"/>
                                          </p:stCondLst>
                                        </p:cTn>
                                        <p:tgtEl>
                                          <p:spTgt spid="403"/>
                                        </p:tgtEl>
                                        <p:attrNameLst>
                                          <p:attrName>style.visibility</p:attrName>
                                        </p:attrNameLst>
                                      </p:cBhvr>
                                      <p:to>
                                        <p:strVal val="visible"/>
                                      </p:to>
                                    </p:set>
                                    <p:animEffect transition="in" filter="wipe(up)">
                                      <p:cBhvr>
                                        <p:cTn id="149" dur="500"/>
                                        <p:tgtEl>
                                          <p:spTgt spid="403"/>
                                        </p:tgtEl>
                                      </p:cBhvr>
                                    </p:animEffect>
                                  </p:childTnLst>
                                </p:cTn>
                              </p:par>
                              <p:par>
                                <p:cTn id="150" presetID="22" presetClass="entr" presetSubtype="1" fill="hold" nodeType="withEffect">
                                  <p:stCondLst>
                                    <p:cond delay="0"/>
                                  </p:stCondLst>
                                  <p:childTnLst>
                                    <p:set>
                                      <p:cBhvr>
                                        <p:cTn id="151" dur="1" fill="hold">
                                          <p:stCondLst>
                                            <p:cond delay="0"/>
                                          </p:stCondLst>
                                        </p:cTn>
                                        <p:tgtEl>
                                          <p:spTgt spid="405"/>
                                        </p:tgtEl>
                                        <p:attrNameLst>
                                          <p:attrName>style.visibility</p:attrName>
                                        </p:attrNameLst>
                                      </p:cBhvr>
                                      <p:to>
                                        <p:strVal val="visible"/>
                                      </p:to>
                                    </p:set>
                                    <p:animEffect transition="in" filter="wipe(up)">
                                      <p:cBhvr>
                                        <p:cTn id="152" dur="500"/>
                                        <p:tgtEl>
                                          <p:spTgt spid="405"/>
                                        </p:tgtEl>
                                      </p:cBhvr>
                                    </p:animEffect>
                                  </p:childTnLst>
                                </p:cTn>
                              </p:par>
                              <p:par>
                                <p:cTn id="153" presetID="22" presetClass="entr" presetSubtype="1" fill="hold" nodeType="with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up)">
                                      <p:cBhvr>
                                        <p:cTn id="155" dur="500"/>
                                        <p:tgtEl>
                                          <p:spTgt spid="407"/>
                                        </p:tgtEl>
                                      </p:cBhvr>
                                    </p:animEffect>
                                  </p:childTnLst>
                                </p:cTn>
                              </p:par>
                              <p:par>
                                <p:cTn id="156" presetID="22" presetClass="entr" presetSubtype="1" fill="hold" nodeType="withEffect">
                                  <p:stCondLst>
                                    <p:cond delay="0"/>
                                  </p:stCondLst>
                                  <p:childTnLst>
                                    <p:set>
                                      <p:cBhvr>
                                        <p:cTn id="157" dur="1" fill="hold">
                                          <p:stCondLst>
                                            <p:cond delay="0"/>
                                          </p:stCondLst>
                                        </p:cTn>
                                        <p:tgtEl>
                                          <p:spTgt spid="410"/>
                                        </p:tgtEl>
                                        <p:attrNameLst>
                                          <p:attrName>style.visibility</p:attrName>
                                        </p:attrNameLst>
                                      </p:cBhvr>
                                      <p:to>
                                        <p:strVal val="visible"/>
                                      </p:to>
                                    </p:set>
                                    <p:animEffect transition="in" filter="wipe(up)">
                                      <p:cBhvr>
                                        <p:cTn id="158" dur="500"/>
                                        <p:tgtEl>
                                          <p:spTgt spid="410"/>
                                        </p:tgtEl>
                                      </p:cBhvr>
                                    </p:animEffect>
                                  </p:childTnLst>
                                </p:cTn>
                              </p:par>
                              <p:par>
                                <p:cTn id="159" presetID="22" presetClass="entr" presetSubtype="1" fill="hold" nodeType="withEffect">
                                  <p:stCondLst>
                                    <p:cond delay="0"/>
                                  </p:stCondLst>
                                  <p:childTnLst>
                                    <p:set>
                                      <p:cBhvr>
                                        <p:cTn id="160" dur="1" fill="hold">
                                          <p:stCondLst>
                                            <p:cond delay="0"/>
                                          </p:stCondLst>
                                        </p:cTn>
                                        <p:tgtEl>
                                          <p:spTgt spid="413"/>
                                        </p:tgtEl>
                                        <p:attrNameLst>
                                          <p:attrName>style.visibility</p:attrName>
                                        </p:attrNameLst>
                                      </p:cBhvr>
                                      <p:to>
                                        <p:strVal val="visible"/>
                                      </p:to>
                                    </p:set>
                                    <p:animEffect transition="in" filter="wipe(up)">
                                      <p:cBhvr>
                                        <p:cTn id="161" dur="500"/>
                                        <p:tgtEl>
                                          <p:spTgt spid="413"/>
                                        </p:tgtEl>
                                      </p:cBhvr>
                                    </p:animEffect>
                                  </p:childTnLst>
                                </p:cTn>
                              </p:par>
                              <p:par>
                                <p:cTn id="162" presetID="22" presetClass="entr" presetSubtype="1" fill="hold" nodeType="withEffect">
                                  <p:stCondLst>
                                    <p:cond delay="0"/>
                                  </p:stCondLst>
                                  <p:childTnLst>
                                    <p:set>
                                      <p:cBhvr>
                                        <p:cTn id="163" dur="1" fill="hold">
                                          <p:stCondLst>
                                            <p:cond delay="0"/>
                                          </p:stCondLst>
                                        </p:cTn>
                                        <p:tgtEl>
                                          <p:spTgt spid="416"/>
                                        </p:tgtEl>
                                        <p:attrNameLst>
                                          <p:attrName>style.visibility</p:attrName>
                                        </p:attrNameLst>
                                      </p:cBhvr>
                                      <p:to>
                                        <p:strVal val="visible"/>
                                      </p:to>
                                    </p:set>
                                    <p:animEffect transition="in" filter="wipe(up)">
                                      <p:cBhvr>
                                        <p:cTn id="164" dur="500"/>
                                        <p:tgtEl>
                                          <p:spTgt spid="416"/>
                                        </p:tgtEl>
                                      </p:cBhvr>
                                    </p:animEffect>
                                  </p:childTnLst>
                                </p:cTn>
                              </p:par>
                              <p:par>
                                <p:cTn id="165" presetID="22" presetClass="entr" presetSubtype="1" fill="hold" nodeType="withEffect">
                                  <p:stCondLst>
                                    <p:cond delay="0"/>
                                  </p:stCondLst>
                                  <p:childTnLst>
                                    <p:set>
                                      <p:cBhvr>
                                        <p:cTn id="166" dur="1" fill="hold">
                                          <p:stCondLst>
                                            <p:cond delay="0"/>
                                          </p:stCondLst>
                                        </p:cTn>
                                        <p:tgtEl>
                                          <p:spTgt spid="418"/>
                                        </p:tgtEl>
                                        <p:attrNameLst>
                                          <p:attrName>style.visibility</p:attrName>
                                        </p:attrNameLst>
                                      </p:cBhvr>
                                      <p:to>
                                        <p:strVal val="visible"/>
                                      </p:to>
                                    </p:set>
                                    <p:animEffect transition="in" filter="wipe(up)">
                                      <p:cBhvr>
                                        <p:cTn id="167" dur="500"/>
                                        <p:tgtEl>
                                          <p:spTgt spid="418"/>
                                        </p:tgtEl>
                                      </p:cBhvr>
                                    </p:animEffect>
                                  </p:childTnLst>
                                </p:cTn>
                              </p:par>
                              <p:par>
                                <p:cTn id="168" presetID="22" presetClass="entr" presetSubtype="1" fill="hold" nodeType="withEffect">
                                  <p:stCondLst>
                                    <p:cond delay="0"/>
                                  </p:stCondLst>
                                  <p:childTnLst>
                                    <p:set>
                                      <p:cBhvr>
                                        <p:cTn id="169" dur="1" fill="hold">
                                          <p:stCondLst>
                                            <p:cond delay="0"/>
                                          </p:stCondLst>
                                        </p:cTn>
                                        <p:tgtEl>
                                          <p:spTgt spid="419"/>
                                        </p:tgtEl>
                                        <p:attrNameLst>
                                          <p:attrName>style.visibility</p:attrName>
                                        </p:attrNameLst>
                                      </p:cBhvr>
                                      <p:to>
                                        <p:strVal val="visible"/>
                                      </p:to>
                                    </p:set>
                                    <p:animEffect transition="in" filter="wipe(up)">
                                      <p:cBhvr>
                                        <p:cTn id="170" dur="500"/>
                                        <p:tgtEl>
                                          <p:spTgt spid="419"/>
                                        </p:tgtEl>
                                      </p:cBhvr>
                                    </p:animEffect>
                                  </p:childTnLst>
                                </p:cTn>
                              </p:par>
                              <p:par>
                                <p:cTn id="171" presetID="22" presetClass="entr" presetSubtype="1" fill="hold" nodeType="withEffect">
                                  <p:stCondLst>
                                    <p:cond delay="0"/>
                                  </p:stCondLst>
                                  <p:childTnLst>
                                    <p:set>
                                      <p:cBhvr>
                                        <p:cTn id="172" dur="1" fill="hold">
                                          <p:stCondLst>
                                            <p:cond delay="0"/>
                                          </p:stCondLst>
                                        </p:cTn>
                                        <p:tgtEl>
                                          <p:spTgt spid="422"/>
                                        </p:tgtEl>
                                        <p:attrNameLst>
                                          <p:attrName>style.visibility</p:attrName>
                                        </p:attrNameLst>
                                      </p:cBhvr>
                                      <p:to>
                                        <p:strVal val="visible"/>
                                      </p:to>
                                    </p:set>
                                    <p:animEffect transition="in" filter="wipe(up)">
                                      <p:cBhvr>
                                        <p:cTn id="173" dur="500"/>
                                        <p:tgtEl>
                                          <p:spTgt spid="422"/>
                                        </p:tgtEl>
                                      </p:cBhvr>
                                    </p:animEffect>
                                  </p:childTnLst>
                                </p:cTn>
                              </p:par>
                              <p:par>
                                <p:cTn id="174" presetID="22" presetClass="entr" presetSubtype="1" fill="hold" nodeType="withEffect">
                                  <p:stCondLst>
                                    <p:cond delay="0"/>
                                  </p:stCondLst>
                                  <p:childTnLst>
                                    <p:set>
                                      <p:cBhvr>
                                        <p:cTn id="175" dur="1" fill="hold">
                                          <p:stCondLst>
                                            <p:cond delay="0"/>
                                          </p:stCondLst>
                                        </p:cTn>
                                        <p:tgtEl>
                                          <p:spTgt spid="434"/>
                                        </p:tgtEl>
                                        <p:attrNameLst>
                                          <p:attrName>style.visibility</p:attrName>
                                        </p:attrNameLst>
                                      </p:cBhvr>
                                      <p:to>
                                        <p:strVal val="visible"/>
                                      </p:to>
                                    </p:set>
                                    <p:animEffect transition="in" filter="wipe(up)">
                                      <p:cBhvr>
                                        <p:cTn id="176" dur="500"/>
                                        <p:tgtEl>
                                          <p:spTgt spid="434"/>
                                        </p:tgtEl>
                                      </p:cBhvr>
                                    </p:animEffect>
                                  </p:childTnLst>
                                </p:cTn>
                              </p:par>
                              <p:par>
                                <p:cTn id="177" presetID="22" presetClass="entr" presetSubtype="1" fill="hold" nodeType="withEffect">
                                  <p:stCondLst>
                                    <p:cond delay="0"/>
                                  </p:stCondLst>
                                  <p:childTnLst>
                                    <p:set>
                                      <p:cBhvr>
                                        <p:cTn id="178" dur="1" fill="hold">
                                          <p:stCondLst>
                                            <p:cond delay="0"/>
                                          </p:stCondLst>
                                        </p:cTn>
                                        <p:tgtEl>
                                          <p:spTgt spid="436"/>
                                        </p:tgtEl>
                                        <p:attrNameLst>
                                          <p:attrName>style.visibility</p:attrName>
                                        </p:attrNameLst>
                                      </p:cBhvr>
                                      <p:to>
                                        <p:strVal val="visible"/>
                                      </p:to>
                                    </p:set>
                                    <p:animEffect transition="in" filter="wipe(up)">
                                      <p:cBhvr>
                                        <p:cTn id="179" dur="500"/>
                                        <p:tgtEl>
                                          <p:spTgt spid="436"/>
                                        </p:tgtEl>
                                      </p:cBhvr>
                                    </p:animEffect>
                                  </p:childTnLst>
                                </p:cTn>
                              </p:par>
                              <p:par>
                                <p:cTn id="180" presetID="22" presetClass="entr" presetSubtype="1" fill="hold" nodeType="withEffect">
                                  <p:stCondLst>
                                    <p:cond delay="0"/>
                                  </p:stCondLst>
                                  <p:childTnLst>
                                    <p:set>
                                      <p:cBhvr>
                                        <p:cTn id="181" dur="1" fill="hold">
                                          <p:stCondLst>
                                            <p:cond delay="0"/>
                                          </p:stCondLst>
                                        </p:cTn>
                                        <p:tgtEl>
                                          <p:spTgt spid="437"/>
                                        </p:tgtEl>
                                        <p:attrNameLst>
                                          <p:attrName>style.visibility</p:attrName>
                                        </p:attrNameLst>
                                      </p:cBhvr>
                                      <p:to>
                                        <p:strVal val="visible"/>
                                      </p:to>
                                    </p:set>
                                    <p:animEffect transition="in" filter="wipe(up)">
                                      <p:cBhvr>
                                        <p:cTn id="182" dur="500"/>
                                        <p:tgtEl>
                                          <p:spTgt spid="437"/>
                                        </p:tgtEl>
                                      </p:cBhvr>
                                    </p:animEffect>
                                  </p:childTnLst>
                                </p:cTn>
                              </p:par>
                              <p:par>
                                <p:cTn id="183" presetID="22" presetClass="entr" presetSubtype="1" fill="hold" nodeType="withEffect">
                                  <p:stCondLst>
                                    <p:cond delay="0"/>
                                  </p:stCondLst>
                                  <p:childTnLst>
                                    <p:set>
                                      <p:cBhvr>
                                        <p:cTn id="184" dur="1" fill="hold">
                                          <p:stCondLst>
                                            <p:cond delay="0"/>
                                          </p:stCondLst>
                                        </p:cTn>
                                        <p:tgtEl>
                                          <p:spTgt spid="438"/>
                                        </p:tgtEl>
                                        <p:attrNameLst>
                                          <p:attrName>style.visibility</p:attrName>
                                        </p:attrNameLst>
                                      </p:cBhvr>
                                      <p:to>
                                        <p:strVal val="visible"/>
                                      </p:to>
                                    </p:set>
                                    <p:animEffect transition="in" filter="wipe(up)">
                                      <p:cBhvr>
                                        <p:cTn id="185" dur="500"/>
                                        <p:tgtEl>
                                          <p:spTgt spid="438"/>
                                        </p:tgtEl>
                                      </p:cBhvr>
                                    </p:animEffect>
                                  </p:childTnLst>
                                </p:cTn>
                              </p:par>
                              <p:par>
                                <p:cTn id="186" presetID="22" presetClass="entr" presetSubtype="1" fill="hold" nodeType="withEffect">
                                  <p:stCondLst>
                                    <p:cond delay="0"/>
                                  </p:stCondLst>
                                  <p:childTnLst>
                                    <p:set>
                                      <p:cBhvr>
                                        <p:cTn id="187" dur="1" fill="hold">
                                          <p:stCondLst>
                                            <p:cond delay="0"/>
                                          </p:stCondLst>
                                        </p:cTn>
                                        <p:tgtEl>
                                          <p:spTgt spid="439"/>
                                        </p:tgtEl>
                                        <p:attrNameLst>
                                          <p:attrName>style.visibility</p:attrName>
                                        </p:attrNameLst>
                                      </p:cBhvr>
                                      <p:to>
                                        <p:strVal val="visible"/>
                                      </p:to>
                                    </p:set>
                                    <p:animEffect transition="in" filter="wipe(up)">
                                      <p:cBhvr>
                                        <p:cTn id="188" dur="500"/>
                                        <p:tgtEl>
                                          <p:spTgt spid="439"/>
                                        </p:tgtEl>
                                      </p:cBhvr>
                                    </p:animEffect>
                                  </p:childTnLst>
                                </p:cTn>
                              </p:par>
                              <p:par>
                                <p:cTn id="189" presetID="22" presetClass="entr" presetSubtype="1" fill="hold" nodeType="withEffect">
                                  <p:stCondLst>
                                    <p:cond delay="0"/>
                                  </p:stCondLst>
                                  <p:childTnLst>
                                    <p:set>
                                      <p:cBhvr>
                                        <p:cTn id="190" dur="1" fill="hold">
                                          <p:stCondLst>
                                            <p:cond delay="0"/>
                                          </p:stCondLst>
                                        </p:cTn>
                                        <p:tgtEl>
                                          <p:spTgt spid="441"/>
                                        </p:tgtEl>
                                        <p:attrNameLst>
                                          <p:attrName>style.visibility</p:attrName>
                                        </p:attrNameLst>
                                      </p:cBhvr>
                                      <p:to>
                                        <p:strVal val="visible"/>
                                      </p:to>
                                    </p:set>
                                    <p:animEffect transition="in" filter="wipe(up)">
                                      <p:cBhvr>
                                        <p:cTn id="191" dur="500"/>
                                        <p:tgtEl>
                                          <p:spTgt spid="441"/>
                                        </p:tgtEl>
                                      </p:cBhvr>
                                    </p:animEffect>
                                  </p:childTnLst>
                                </p:cTn>
                              </p:par>
                              <p:par>
                                <p:cTn id="192" presetID="22" presetClass="entr" presetSubtype="1" fill="hold" nodeType="withEffect">
                                  <p:stCondLst>
                                    <p:cond delay="0"/>
                                  </p:stCondLst>
                                  <p:childTnLst>
                                    <p:set>
                                      <p:cBhvr>
                                        <p:cTn id="193" dur="1" fill="hold">
                                          <p:stCondLst>
                                            <p:cond delay="0"/>
                                          </p:stCondLst>
                                        </p:cTn>
                                        <p:tgtEl>
                                          <p:spTgt spid="442"/>
                                        </p:tgtEl>
                                        <p:attrNameLst>
                                          <p:attrName>style.visibility</p:attrName>
                                        </p:attrNameLst>
                                      </p:cBhvr>
                                      <p:to>
                                        <p:strVal val="visible"/>
                                      </p:to>
                                    </p:set>
                                    <p:animEffect transition="in" filter="wipe(up)">
                                      <p:cBhvr>
                                        <p:cTn id="194" dur="500"/>
                                        <p:tgtEl>
                                          <p:spTgt spid="442"/>
                                        </p:tgtEl>
                                      </p:cBhvr>
                                    </p:animEffect>
                                  </p:childTnLst>
                                </p:cTn>
                              </p:par>
                              <p:par>
                                <p:cTn id="195" presetID="22" presetClass="entr" presetSubtype="1" fill="hold" nodeType="withEffect">
                                  <p:stCondLst>
                                    <p:cond delay="0"/>
                                  </p:stCondLst>
                                  <p:childTnLst>
                                    <p:set>
                                      <p:cBhvr>
                                        <p:cTn id="196" dur="1" fill="hold">
                                          <p:stCondLst>
                                            <p:cond delay="0"/>
                                          </p:stCondLst>
                                        </p:cTn>
                                        <p:tgtEl>
                                          <p:spTgt spid="444"/>
                                        </p:tgtEl>
                                        <p:attrNameLst>
                                          <p:attrName>style.visibility</p:attrName>
                                        </p:attrNameLst>
                                      </p:cBhvr>
                                      <p:to>
                                        <p:strVal val="visible"/>
                                      </p:to>
                                    </p:set>
                                    <p:animEffect transition="in" filter="wipe(up)">
                                      <p:cBhvr>
                                        <p:cTn id="197" dur="500"/>
                                        <p:tgtEl>
                                          <p:spTgt spid="444"/>
                                        </p:tgtEl>
                                      </p:cBhvr>
                                    </p:animEffect>
                                  </p:childTnLst>
                                </p:cTn>
                              </p:par>
                              <p:par>
                                <p:cTn id="198" presetID="22" presetClass="entr" presetSubtype="1" fill="hold" nodeType="withEffect">
                                  <p:stCondLst>
                                    <p:cond delay="0"/>
                                  </p:stCondLst>
                                  <p:childTnLst>
                                    <p:set>
                                      <p:cBhvr>
                                        <p:cTn id="199" dur="1" fill="hold">
                                          <p:stCondLst>
                                            <p:cond delay="0"/>
                                          </p:stCondLst>
                                        </p:cTn>
                                        <p:tgtEl>
                                          <p:spTgt spid="445"/>
                                        </p:tgtEl>
                                        <p:attrNameLst>
                                          <p:attrName>style.visibility</p:attrName>
                                        </p:attrNameLst>
                                      </p:cBhvr>
                                      <p:to>
                                        <p:strVal val="visible"/>
                                      </p:to>
                                    </p:set>
                                    <p:animEffect transition="in" filter="wipe(up)">
                                      <p:cBhvr>
                                        <p:cTn id="200" dur="500"/>
                                        <p:tgtEl>
                                          <p:spTgt spid="445"/>
                                        </p:tgtEl>
                                      </p:cBhvr>
                                    </p:animEffect>
                                  </p:childTnLst>
                                </p:cTn>
                              </p:par>
                              <p:par>
                                <p:cTn id="201" presetID="22" presetClass="entr" presetSubtype="1" fill="hold" nodeType="withEffect">
                                  <p:stCondLst>
                                    <p:cond delay="0"/>
                                  </p:stCondLst>
                                  <p:childTnLst>
                                    <p:set>
                                      <p:cBhvr>
                                        <p:cTn id="202" dur="1" fill="hold">
                                          <p:stCondLst>
                                            <p:cond delay="0"/>
                                          </p:stCondLst>
                                        </p:cTn>
                                        <p:tgtEl>
                                          <p:spTgt spid="446"/>
                                        </p:tgtEl>
                                        <p:attrNameLst>
                                          <p:attrName>style.visibility</p:attrName>
                                        </p:attrNameLst>
                                      </p:cBhvr>
                                      <p:to>
                                        <p:strVal val="visible"/>
                                      </p:to>
                                    </p:set>
                                    <p:animEffect transition="in" filter="wipe(up)">
                                      <p:cBhvr>
                                        <p:cTn id="203" dur="500"/>
                                        <p:tgtEl>
                                          <p:spTgt spid="446"/>
                                        </p:tgtEl>
                                      </p:cBhvr>
                                    </p:animEffect>
                                  </p:childTnLst>
                                </p:cTn>
                              </p:par>
                              <p:par>
                                <p:cTn id="204" presetID="22" presetClass="entr" presetSubtype="1" fill="hold" nodeType="withEffect">
                                  <p:stCondLst>
                                    <p:cond delay="0"/>
                                  </p:stCondLst>
                                  <p:childTnLst>
                                    <p:set>
                                      <p:cBhvr>
                                        <p:cTn id="205" dur="1" fill="hold">
                                          <p:stCondLst>
                                            <p:cond delay="0"/>
                                          </p:stCondLst>
                                        </p:cTn>
                                        <p:tgtEl>
                                          <p:spTgt spid="447"/>
                                        </p:tgtEl>
                                        <p:attrNameLst>
                                          <p:attrName>style.visibility</p:attrName>
                                        </p:attrNameLst>
                                      </p:cBhvr>
                                      <p:to>
                                        <p:strVal val="visible"/>
                                      </p:to>
                                    </p:set>
                                    <p:animEffect transition="in" filter="wipe(up)">
                                      <p:cBhvr>
                                        <p:cTn id="206" dur="500"/>
                                        <p:tgtEl>
                                          <p:spTgt spid="447"/>
                                        </p:tgtEl>
                                      </p:cBhvr>
                                    </p:animEffect>
                                  </p:childTnLst>
                                </p:cTn>
                              </p:par>
                              <p:par>
                                <p:cTn id="207" presetID="22" presetClass="entr" presetSubtype="1" fill="hold" nodeType="withEffect">
                                  <p:stCondLst>
                                    <p:cond delay="0"/>
                                  </p:stCondLst>
                                  <p:childTnLst>
                                    <p:set>
                                      <p:cBhvr>
                                        <p:cTn id="208" dur="1" fill="hold">
                                          <p:stCondLst>
                                            <p:cond delay="0"/>
                                          </p:stCondLst>
                                        </p:cTn>
                                        <p:tgtEl>
                                          <p:spTgt spid="448"/>
                                        </p:tgtEl>
                                        <p:attrNameLst>
                                          <p:attrName>style.visibility</p:attrName>
                                        </p:attrNameLst>
                                      </p:cBhvr>
                                      <p:to>
                                        <p:strVal val="visible"/>
                                      </p:to>
                                    </p:set>
                                    <p:animEffect transition="in" filter="wipe(up)">
                                      <p:cBhvr>
                                        <p:cTn id="209" dur="500"/>
                                        <p:tgtEl>
                                          <p:spTgt spid="448"/>
                                        </p:tgtEl>
                                      </p:cBhvr>
                                    </p:animEffect>
                                  </p:childTnLst>
                                </p:cTn>
                              </p:par>
                              <p:par>
                                <p:cTn id="210" presetID="22" presetClass="entr" presetSubtype="1" fill="hold" nodeType="withEffect">
                                  <p:stCondLst>
                                    <p:cond delay="0"/>
                                  </p:stCondLst>
                                  <p:childTnLst>
                                    <p:set>
                                      <p:cBhvr>
                                        <p:cTn id="211" dur="1" fill="hold">
                                          <p:stCondLst>
                                            <p:cond delay="0"/>
                                          </p:stCondLst>
                                        </p:cTn>
                                        <p:tgtEl>
                                          <p:spTgt spid="449"/>
                                        </p:tgtEl>
                                        <p:attrNameLst>
                                          <p:attrName>style.visibility</p:attrName>
                                        </p:attrNameLst>
                                      </p:cBhvr>
                                      <p:to>
                                        <p:strVal val="visible"/>
                                      </p:to>
                                    </p:set>
                                    <p:animEffect transition="in" filter="wipe(up)">
                                      <p:cBhvr>
                                        <p:cTn id="212" dur="500"/>
                                        <p:tgtEl>
                                          <p:spTgt spid="449"/>
                                        </p:tgtEl>
                                      </p:cBhvr>
                                    </p:animEffect>
                                  </p:childTnLst>
                                </p:cTn>
                              </p:par>
                              <p:par>
                                <p:cTn id="213" presetID="22" presetClass="entr" presetSubtype="1" fill="hold" nodeType="withEffect">
                                  <p:stCondLst>
                                    <p:cond delay="0"/>
                                  </p:stCondLst>
                                  <p:childTnLst>
                                    <p:set>
                                      <p:cBhvr>
                                        <p:cTn id="214" dur="1" fill="hold">
                                          <p:stCondLst>
                                            <p:cond delay="0"/>
                                          </p:stCondLst>
                                        </p:cTn>
                                        <p:tgtEl>
                                          <p:spTgt spid="450"/>
                                        </p:tgtEl>
                                        <p:attrNameLst>
                                          <p:attrName>style.visibility</p:attrName>
                                        </p:attrNameLst>
                                      </p:cBhvr>
                                      <p:to>
                                        <p:strVal val="visible"/>
                                      </p:to>
                                    </p:set>
                                    <p:animEffect transition="in" filter="wipe(up)">
                                      <p:cBhvr>
                                        <p:cTn id="215" dur="500"/>
                                        <p:tgtEl>
                                          <p:spTgt spid="450"/>
                                        </p:tgtEl>
                                      </p:cBhvr>
                                    </p:animEffect>
                                  </p:childTnLst>
                                </p:cTn>
                              </p:par>
                              <p:par>
                                <p:cTn id="216" presetID="22" presetClass="entr" presetSubtype="1" fill="hold" nodeType="withEffect">
                                  <p:stCondLst>
                                    <p:cond delay="0"/>
                                  </p:stCondLst>
                                  <p:childTnLst>
                                    <p:set>
                                      <p:cBhvr>
                                        <p:cTn id="217" dur="1" fill="hold">
                                          <p:stCondLst>
                                            <p:cond delay="0"/>
                                          </p:stCondLst>
                                        </p:cTn>
                                        <p:tgtEl>
                                          <p:spTgt spid="453"/>
                                        </p:tgtEl>
                                        <p:attrNameLst>
                                          <p:attrName>style.visibility</p:attrName>
                                        </p:attrNameLst>
                                      </p:cBhvr>
                                      <p:to>
                                        <p:strVal val="visible"/>
                                      </p:to>
                                    </p:set>
                                    <p:animEffect transition="in" filter="wipe(up)">
                                      <p:cBhvr>
                                        <p:cTn id="218" dur="500"/>
                                        <p:tgtEl>
                                          <p:spTgt spid="453"/>
                                        </p:tgtEl>
                                      </p:cBhvr>
                                    </p:animEffect>
                                  </p:childTnLst>
                                </p:cTn>
                              </p:par>
                              <p:par>
                                <p:cTn id="219" presetID="22" presetClass="entr" presetSubtype="1" fill="hold" nodeType="withEffect">
                                  <p:stCondLst>
                                    <p:cond delay="0"/>
                                  </p:stCondLst>
                                  <p:childTnLst>
                                    <p:set>
                                      <p:cBhvr>
                                        <p:cTn id="220" dur="1" fill="hold">
                                          <p:stCondLst>
                                            <p:cond delay="0"/>
                                          </p:stCondLst>
                                        </p:cTn>
                                        <p:tgtEl>
                                          <p:spTgt spid="454"/>
                                        </p:tgtEl>
                                        <p:attrNameLst>
                                          <p:attrName>style.visibility</p:attrName>
                                        </p:attrNameLst>
                                      </p:cBhvr>
                                      <p:to>
                                        <p:strVal val="visible"/>
                                      </p:to>
                                    </p:set>
                                    <p:animEffect transition="in" filter="wipe(up)">
                                      <p:cBhvr>
                                        <p:cTn id="221" dur="500"/>
                                        <p:tgtEl>
                                          <p:spTgt spid="454"/>
                                        </p:tgtEl>
                                      </p:cBhvr>
                                    </p:animEffect>
                                  </p:childTnLst>
                                </p:cTn>
                              </p:par>
                              <p:par>
                                <p:cTn id="222" presetID="22" presetClass="entr" presetSubtype="1" fill="hold" nodeType="withEffect">
                                  <p:stCondLst>
                                    <p:cond delay="0"/>
                                  </p:stCondLst>
                                  <p:childTnLst>
                                    <p:set>
                                      <p:cBhvr>
                                        <p:cTn id="223" dur="1" fill="hold">
                                          <p:stCondLst>
                                            <p:cond delay="0"/>
                                          </p:stCondLst>
                                        </p:cTn>
                                        <p:tgtEl>
                                          <p:spTgt spid="455"/>
                                        </p:tgtEl>
                                        <p:attrNameLst>
                                          <p:attrName>style.visibility</p:attrName>
                                        </p:attrNameLst>
                                      </p:cBhvr>
                                      <p:to>
                                        <p:strVal val="visible"/>
                                      </p:to>
                                    </p:set>
                                    <p:animEffect transition="in" filter="wipe(up)">
                                      <p:cBhvr>
                                        <p:cTn id="224" dur="500"/>
                                        <p:tgtEl>
                                          <p:spTgt spid="455"/>
                                        </p:tgtEl>
                                      </p:cBhvr>
                                    </p:animEffect>
                                  </p:childTnLst>
                                </p:cTn>
                              </p:par>
                              <p:par>
                                <p:cTn id="225" presetID="22" presetClass="entr" presetSubtype="1" fill="hold" nodeType="withEffect">
                                  <p:stCondLst>
                                    <p:cond delay="0"/>
                                  </p:stCondLst>
                                  <p:childTnLst>
                                    <p:set>
                                      <p:cBhvr>
                                        <p:cTn id="226" dur="1" fill="hold">
                                          <p:stCondLst>
                                            <p:cond delay="0"/>
                                          </p:stCondLst>
                                        </p:cTn>
                                        <p:tgtEl>
                                          <p:spTgt spid="456"/>
                                        </p:tgtEl>
                                        <p:attrNameLst>
                                          <p:attrName>style.visibility</p:attrName>
                                        </p:attrNameLst>
                                      </p:cBhvr>
                                      <p:to>
                                        <p:strVal val="visible"/>
                                      </p:to>
                                    </p:set>
                                    <p:animEffect transition="in" filter="wipe(up)">
                                      <p:cBhvr>
                                        <p:cTn id="227" dur="500"/>
                                        <p:tgtEl>
                                          <p:spTgt spid="456"/>
                                        </p:tgtEl>
                                      </p:cBhvr>
                                    </p:animEffect>
                                  </p:childTnLst>
                                </p:cTn>
                              </p:par>
                              <p:par>
                                <p:cTn id="228" presetID="22" presetClass="entr" presetSubtype="1" fill="hold" nodeType="withEffect">
                                  <p:stCondLst>
                                    <p:cond delay="0"/>
                                  </p:stCondLst>
                                  <p:childTnLst>
                                    <p:set>
                                      <p:cBhvr>
                                        <p:cTn id="229" dur="1" fill="hold">
                                          <p:stCondLst>
                                            <p:cond delay="0"/>
                                          </p:stCondLst>
                                        </p:cTn>
                                        <p:tgtEl>
                                          <p:spTgt spid="457"/>
                                        </p:tgtEl>
                                        <p:attrNameLst>
                                          <p:attrName>style.visibility</p:attrName>
                                        </p:attrNameLst>
                                      </p:cBhvr>
                                      <p:to>
                                        <p:strVal val="visible"/>
                                      </p:to>
                                    </p:set>
                                    <p:animEffect transition="in" filter="wipe(up)">
                                      <p:cBhvr>
                                        <p:cTn id="230" dur="500"/>
                                        <p:tgtEl>
                                          <p:spTgt spid="457"/>
                                        </p:tgtEl>
                                      </p:cBhvr>
                                    </p:animEffect>
                                  </p:childTnLst>
                                </p:cTn>
                              </p:par>
                              <p:par>
                                <p:cTn id="231" presetID="22" presetClass="entr" presetSubtype="1" fill="hold" nodeType="withEffect">
                                  <p:stCondLst>
                                    <p:cond delay="0"/>
                                  </p:stCondLst>
                                  <p:childTnLst>
                                    <p:set>
                                      <p:cBhvr>
                                        <p:cTn id="232" dur="1" fill="hold">
                                          <p:stCondLst>
                                            <p:cond delay="0"/>
                                          </p:stCondLst>
                                        </p:cTn>
                                        <p:tgtEl>
                                          <p:spTgt spid="458"/>
                                        </p:tgtEl>
                                        <p:attrNameLst>
                                          <p:attrName>style.visibility</p:attrName>
                                        </p:attrNameLst>
                                      </p:cBhvr>
                                      <p:to>
                                        <p:strVal val="visible"/>
                                      </p:to>
                                    </p:set>
                                    <p:animEffect transition="in" filter="wipe(up)">
                                      <p:cBhvr>
                                        <p:cTn id="233" dur="500"/>
                                        <p:tgtEl>
                                          <p:spTgt spid="458"/>
                                        </p:tgtEl>
                                      </p:cBhvr>
                                    </p:animEffect>
                                  </p:childTnLst>
                                </p:cTn>
                              </p:par>
                              <p:par>
                                <p:cTn id="234" presetID="22" presetClass="entr" presetSubtype="1" fill="hold" nodeType="withEffect">
                                  <p:stCondLst>
                                    <p:cond delay="0"/>
                                  </p:stCondLst>
                                  <p:childTnLst>
                                    <p:set>
                                      <p:cBhvr>
                                        <p:cTn id="235" dur="1" fill="hold">
                                          <p:stCondLst>
                                            <p:cond delay="0"/>
                                          </p:stCondLst>
                                        </p:cTn>
                                        <p:tgtEl>
                                          <p:spTgt spid="459"/>
                                        </p:tgtEl>
                                        <p:attrNameLst>
                                          <p:attrName>style.visibility</p:attrName>
                                        </p:attrNameLst>
                                      </p:cBhvr>
                                      <p:to>
                                        <p:strVal val="visible"/>
                                      </p:to>
                                    </p:set>
                                    <p:animEffect transition="in" filter="wipe(up)">
                                      <p:cBhvr>
                                        <p:cTn id="236" dur="500"/>
                                        <p:tgtEl>
                                          <p:spTgt spid="459"/>
                                        </p:tgtEl>
                                      </p:cBhvr>
                                    </p:animEffect>
                                  </p:childTnLst>
                                </p:cTn>
                              </p:par>
                              <p:par>
                                <p:cTn id="237" presetID="22" presetClass="entr" presetSubtype="1" fill="hold" nodeType="withEffect">
                                  <p:stCondLst>
                                    <p:cond delay="0"/>
                                  </p:stCondLst>
                                  <p:childTnLst>
                                    <p:set>
                                      <p:cBhvr>
                                        <p:cTn id="238" dur="1" fill="hold">
                                          <p:stCondLst>
                                            <p:cond delay="0"/>
                                          </p:stCondLst>
                                        </p:cTn>
                                        <p:tgtEl>
                                          <p:spTgt spid="460"/>
                                        </p:tgtEl>
                                        <p:attrNameLst>
                                          <p:attrName>style.visibility</p:attrName>
                                        </p:attrNameLst>
                                      </p:cBhvr>
                                      <p:to>
                                        <p:strVal val="visible"/>
                                      </p:to>
                                    </p:set>
                                    <p:animEffect transition="in" filter="wipe(up)">
                                      <p:cBhvr>
                                        <p:cTn id="239" dur="500"/>
                                        <p:tgtEl>
                                          <p:spTgt spid="460"/>
                                        </p:tgtEl>
                                      </p:cBhvr>
                                    </p:animEffect>
                                  </p:childTnLst>
                                </p:cTn>
                              </p:par>
                              <p:par>
                                <p:cTn id="240" presetID="22" presetClass="entr" presetSubtype="1" fill="hold" nodeType="withEffect">
                                  <p:stCondLst>
                                    <p:cond delay="0"/>
                                  </p:stCondLst>
                                  <p:childTnLst>
                                    <p:set>
                                      <p:cBhvr>
                                        <p:cTn id="241" dur="1" fill="hold">
                                          <p:stCondLst>
                                            <p:cond delay="0"/>
                                          </p:stCondLst>
                                        </p:cTn>
                                        <p:tgtEl>
                                          <p:spTgt spid="462"/>
                                        </p:tgtEl>
                                        <p:attrNameLst>
                                          <p:attrName>style.visibility</p:attrName>
                                        </p:attrNameLst>
                                      </p:cBhvr>
                                      <p:to>
                                        <p:strVal val="visible"/>
                                      </p:to>
                                    </p:set>
                                    <p:animEffect transition="in" filter="wipe(up)">
                                      <p:cBhvr>
                                        <p:cTn id="242" dur="500"/>
                                        <p:tgtEl>
                                          <p:spTgt spid="462"/>
                                        </p:tgtEl>
                                      </p:cBhvr>
                                    </p:animEffect>
                                  </p:childTnLst>
                                </p:cTn>
                              </p:par>
                              <p:par>
                                <p:cTn id="243" presetID="22" presetClass="entr" presetSubtype="1" fill="hold" nodeType="withEffect">
                                  <p:stCondLst>
                                    <p:cond delay="0"/>
                                  </p:stCondLst>
                                  <p:childTnLst>
                                    <p:set>
                                      <p:cBhvr>
                                        <p:cTn id="244" dur="1" fill="hold">
                                          <p:stCondLst>
                                            <p:cond delay="0"/>
                                          </p:stCondLst>
                                        </p:cTn>
                                        <p:tgtEl>
                                          <p:spTgt spid="464"/>
                                        </p:tgtEl>
                                        <p:attrNameLst>
                                          <p:attrName>style.visibility</p:attrName>
                                        </p:attrNameLst>
                                      </p:cBhvr>
                                      <p:to>
                                        <p:strVal val="visible"/>
                                      </p:to>
                                    </p:set>
                                    <p:animEffect transition="in" filter="wipe(up)">
                                      <p:cBhvr>
                                        <p:cTn id="245" dur="500"/>
                                        <p:tgtEl>
                                          <p:spTgt spid="464"/>
                                        </p:tgtEl>
                                      </p:cBhvr>
                                    </p:animEffect>
                                  </p:childTnLst>
                                </p:cTn>
                              </p:par>
                            </p:childTnLst>
                          </p:cTn>
                        </p:par>
                        <p:par>
                          <p:cTn id="246" fill="hold">
                            <p:stCondLst>
                              <p:cond delay="5000"/>
                            </p:stCondLst>
                            <p:childTnLst>
                              <p:par>
                                <p:cTn id="247" presetID="42" presetClass="entr" presetSubtype="0" fill="hold" nodeType="afterEffect">
                                  <p:stCondLst>
                                    <p:cond delay="0"/>
                                  </p:stCondLst>
                                  <p:childTnLst>
                                    <p:set>
                                      <p:cBhvr>
                                        <p:cTn id="248" dur="1" fill="hold">
                                          <p:stCondLst>
                                            <p:cond delay="0"/>
                                          </p:stCondLst>
                                        </p:cTn>
                                        <p:tgtEl>
                                          <p:spTgt spid="158"/>
                                        </p:tgtEl>
                                        <p:attrNameLst>
                                          <p:attrName>style.visibility</p:attrName>
                                        </p:attrNameLst>
                                      </p:cBhvr>
                                      <p:to>
                                        <p:strVal val="visible"/>
                                      </p:to>
                                    </p:set>
                                    <p:animEffect transition="in" filter="fade">
                                      <p:cBhvr>
                                        <p:cTn id="249" dur="1000"/>
                                        <p:tgtEl>
                                          <p:spTgt spid="158"/>
                                        </p:tgtEl>
                                      </p:cBhvr>
                                    </p:animEffect>
                                    <p:anim calcmode="lin" valueType="num">
                                      <p:cBhvr>
                                        <p:cTn id="250" dur="1000" fill="hold"/>
                                        <p:tgtEl>
                                          <p:spTgt spid="158"/>
                                        </p:tgtEl>
                                        <p:attrNameLst>
                                          <p:attrName>ppt_x</p:attrName>
                                        </p:attrNameLst>
                                      </p:cBhvr>
                                      <p:tavLst>
                                        <p:tav tm="0">
                                          <p:val>
                                            <p:strVal val="#ppt_x"/>
                                          </p:val>
                                        </p:tav>
                                        <p:tav tm="100000">
                                          <p:val>
                                            <p:strVal val="#ppt_x"/>
                                          </p:val>
                                        </p:tav>
                                      </p:tavLst>
                                    </p:anim>
                                    <p:anim calcmode="lin" valueType="num">
                                      <p:cBhvr>
                                        <p:cTn id="251" dur="1000" fill="hold"/>
                                        <p:tgtEl>
                                          <p:spTgt spid="158"/>
                                        </p:tgtEl>
                                        <p:attrNameLst>
                                          <p:attrName>ppt_y</p:attrName>
                                        </p:attrNameLst>
                                      </p:cBhvr>
                                      <p:tavLst>
                                        <p:tav tm="0">
                                          <p:val>
                                            <p:strVal val="#ppt_y+.1"/>
                                          </p:val>
                                        </p:tav>
                                        <p:tav tm="100000">
                                          <p:val>
                                            <p:strVal val="#ppt_y"/>
                                          </p:val>
                                        </p:tav>
                                      </p:tavLst>
                                    </p:anim>
                                  </p:childTnLst>
                                </p:cTn>
                              </p:par>
                              <p:par>
                                <p:cTn id="252" presetID="42" presetClass="entr" presetSubtype="0" fill="hold" nodeType="withEffect">
                                  <p:stCondLst>
                                    <p:cond delay="100"/>
                                  </p:stCondLst>
                                  <p:childTnLst>
                                    <p:set>
                                      <p:cBhvr>
                                        <p:cTn id="253" dur="1" fill="hold">
                                          <p:stCondLst>
                                            <p:cond delay="0"/>
                                          </p:stCondLst>
                                        </p:cTn>
                                        <p:tgtEl>
                                          <p:spTgt spid="163"/>
                                        </p:tgtEl>
                                        <p:attrNameLst>
                                          <p:attrName>style.visibility</p:attrName>
                                        </p:attrNameLst>
                                      </p:cBhvr>
                                      <p:to>
                                        <p:strVal val="visible"/>
                                      </p:to>
                                    </p:set>
                                    <p:animEffect transition="in" filter="fade">
                                      <p:cBhvr>
                                        <p:cTn id="254" dur="1000"/>
                                        <p:tgtEl>
                                          <p:spTgt spid="163"/>
                                        </p:tgtEl>
                                      </p:cBhvr>
                                    </p:animEffect>
                                    <p:anim calcmode="lin" valueType="num">
                                      <p:cBhvr>
                                        <p:cTn id="255" dur="1000" fill="hold"/>
                                        <p:tgtEl>
                                          <p:spTgt spid="163"/>
                                        </p:tgtEl>
                                        <p:attrNameLst>
                                          <p:attrName>ppt_x</p:attrName>
                                        </p:attrNameLst>
                                      </p:cBhvr>
                                      <p:tavLst>
                                        <p:tav tm="0">
                                          <p:val>
                                            <p:strVal val="#ppt_x"/>
                                          </p:val>
                                        </p:tav>
                                        <p:tav tm="100000">
                                          <p:val>
                                            <p:strVal val="#ppt_x"/>
                                          </p:val>
                                        </p:tav>
                                      </p:tavLst>
                                    </p:anim>
                                    <p:anim calcmode="lin" valueType="num">
                                      <p:cBhvr>
                                        <p:cTn id="256" dur="1000" fill="hold"/>
                                        <p:tgtEl>
                                          <p:spTgt spid="163"/>
                                        </p:tgtEl>
                                        <p:attrNameLst>
                                          <p:attrName>ppt_y</p:attrName>
                                        </p:attrNameLst>
                                      </p:cBhvr>
                                      <p:tavLst>
                                        <p:tav tm="0">
                                          <p:val>
                                            <p:strVal val="#ppt_y+.1"/>
                                          </p:val>
                                        </p:tav>
                                        <p:tav tm="100000">
                                          <p:val>
                                            <p:strVal val="#ppt_y"/>
                                          </p:val>
                                        </p:tav>
                                      </p:tavLst>
                                    </p:anim>
                                  </p:childTnLst>
                                </p:cTn>
                              </p:par>
                              <p:par>
                                <p:cTn id="257" presetID="42" presetClass="entr" presetSubtype="0" fill="hold" nodeType="withEffect">
                                  <p:stCondLst>
                                    <p:cond delay="200"/>
                                  </p:stCondLst>
                                  <p:childTnLst>
                                    <p:set>
                                      <p:cBhvr>
                                        <p:cTn id="258" dur="1" fill="hold">
                                          <p:stCondLst>
                                            <p:cond delay="0"/>
                                          </p:stCondLst>
                                        </p:cTn>
                                        <p:tgtEl>
                                          <p:spTgt spid="168"/>
                                        </p:tgtEl>
                                        <p:attrNameLst>
                                          <p:attrName>style.visibility</p:attrName>
                                        </p:attrNameLst>
                                      </p:cBhvr>
                                      <p:to>
                                        <p:strVal val="visible"/>
                                      </p:to>
                                    </p:set>
                                    <p:animEffect transition="in" filter="fade">
                                      <p:cBhvr>
                                        <p:cTn id="259" dur="1000"/>
                                        <p:tgtEl>
                                          <p:spTgt spid="168"/>
                                        </p:tgtEl>
                                      </p:cBhvr>
                                    </p:animEffect>
                                    <p:anim calcmode="lin" valueType="num">
                                      <p:cBhvr>
                                        <p:cTn id="260" dur="1000" fill="hold"/>
                                        <p:tgtEl>
                                          <p:spTgt spid="168"/>
                                        </p:tgtEl>
                                        <p:attrNameLst>
                                          <p:attrName>ppt_x</p:attrName>
                                        </p:attrNameLst>
                                      </p:cBhvr>
                                      <p:tavLst>
                                        <p:tav tm="0">
                                          <p:val>
                                            <p:strVal val="#ppt_x"/>
                                          </p:val>
                                        </p:tav>
                                        <p:tav tm="100000">
                                          <p:val>
                                            <p:strVal val="#ppt_x"/>
                                          </p:val>
                                        </p:tav>
                                      </p:tavLst>
                                    </p:anim>
                                    <p:anim calcmode="lin" valueType="num">
                                      <p:cBhvr>
                                        <p:cTn id="261" dur="1000" fill="hold"/>
                                        <p:tgtEl>
                                          <p:spTgt spid="168"/>
                                        </p:tgtEl>
                                        <p:attrNameLst>
                                          <p:attrName>ppt_y</p:attrName>
                                        </p:attrNameLst>
                                      </p:cBhvr>
                                      <p:tavLst>
                                        <p:tav tm="0">
                                          <p:val>
                                            <p:strVal val="#ppt_y+.1"/>
                                          </p:val>
                                        </p:tav>
                                        <p:tav tm="100000">
                                          <p:val>
                                            <p:strVal val="#ppt_y"/>
                                          </p:val>
                                        </p:tav>
                                      </p:tavLst>
                                    </p:anim>
                                  </p:childTnLst>
                                </p:cTn>
                              </p:par>
                              <p:par>
                                <p:cTn id="262" presetID="42" presetClass="entr" presetSubtype="0" fill="hold" nodeType="withEffect">
                                  <p:stCondLst>
                                    <p:cond delay="300"/>
                                  </p:stCondLst>
                                  <p:childTnLst>
                                    <p:set>
                                      <p:cBhvr>
                                        <p:cTn id="263" dur="1" fill="hold">
                                          <p:stCondLst>
                                            <p:cond delay="0"/>
                                          </p:stCondLst>
                                        </p:cTn>
                                        <p:tgtEl>
                                          <p:spTgt spid="173"/>
                                        </p:tgtEl>
                                        <p:attrNameLst>
                                          <p:attrName>style.visibility</p:attrName>
                                        </p:attrNameLst>
                                      </p:cBhvr>
                                      <p:to>
                                        <p:strVal val="visible"/>
                                      </p:to>
                                    </p:set>
                                    <p:animEffect transition="in" filter="fade">
                                      <p:cBhvr>
                                        <p:cTn id="264" dur="1000"/>
                                        <p:tgtEl>
                                          <p:spTgt spid="173"/>
                                        </p:tgtEl>
                                      </p:cBhvr>
                                    </p:animEffect>
                                    <p:anim calcmode="lin" valueType="num">
                                      <p:cBhvr>
                                        <p:cTn id="265" dur="1000" fill="hold"/>
                                        <p:tgtEl>
                                          <p:spTgt spid="173"/>
                                        </p:tgtEl>
                                        <p:attrNameLst>
                                          <p:attrName>ppt_x</p:attrName>
                                        </p:attrNameLst>
                                      </p:cBhvr>
                                      <p:tavLst>
                                        <p:tav tm="0">
                                          <p:val>
                                            <p:strVal val="#ppt_x"/>
                                          </p:val>
                                        </p:tav>
                                        <p:tav tm="100000">
                                          <p:val>
                                            <p:strVal val="#ppt_x"/>
                                          </p:val>
                                        </p:tav>
                                      </p:tavLst>
                                    </p:anim>
                                    <p:anim calcmode="lin" valueType="num">
                                      <p:cBhvr>
                                        <p:cTn id="266" dur="1000" fill="hold"/>
                                        <p:tgtEl>
                                          <p:spTgt spid="173"/>
                                        </p:tgtEl>
                                        <p:attrNameLst>
                                          <p:attrName>ppt_y</p:attrName>
                                        </p:attrNameLst>
                                      </p:cBhvr>
                                      <p:tavLst>
                                        <p:tav tm="0">
                                          <p:val>
                                            <p:strVal val="#ppt_y+.1"/>
                                          </p:val>
                                        </p:tav>
                                        <p:tav tm="100000">
                                          <p:val>
                                            <p:strVal val="#ppt_y"/>
                                          </p:val>
                                        </p:tav>
                                      </p:tavLst>
                                    </p:anim>
                                  </p:childTnLst>
                                </p:cTn>
                              </p:par>
                              <p:par>
                                <p:cTn id="267" presetID="42" presetClass="entr" presetSubtype="0" fill="hold" nodeType="withEffect">
                                  <p:stCondLst>
                                    <p:cond delay="400"/>
                                  </p:stCondLst>
                                  <p:childTnLst>
                                    <p:set>
                                      <p:cBhvr>
                                        <p:cTn id="268" dur="1" fill="hold">
                                          <p:stCondLst>
                                            <p:cond delay="0"/>
                                          </p:stCondLst>
                                        </p:cTn>
                                        <p:tgtEl>
                                          <p:spTgt spid="178"/>
                                        </p:tgtEl>
                                        <p:attrNameLst>
                                          <p:attrName>style.visibility</p:attrName>
                                        </p:attrNameLst>
                                      </p:cBhvr>
                                      <p:to>
                                        <p:strVal val="visible"/>
                                      </p:to>
                                    </p:set>
                                    <p:animEffect transition="in" filter="fade">
                                      <p:cBhvr>
                                        <p:cTn id="269" dur="1000"/>
                                        <p:tgtEl>
                                          <p:spTgt spid="178"/>
                                        </p:tgtEl>
                                      </p:cBhvr>
                                    </p:animEffect>
                                    <p:anim calcmode="lin" valueType="num">
                                      <p:cBhvr>
                                        <p:cTn id="270" dur="1000" fill="hold"/>
                                        <p:tgtEl>
                                          <p:spTgt spid="178"/>
                                        </p:tgtEl>
                                        <p:attrNameLst>
                                          <p:attrName>ppt_x</p:attrName>
                                        </p:attrNameLst>
                                      </p:cBhvr>
                                      <p:tavLst>
                                        <p:tav tm="0">
                                          <p:val>
                                            <p:strVal val="#ppt_x"/>
                                          </p:val>
                                        </p:tav>
                                        <p:tav tm="100000">
                                          <p:val>
                                            <p:strVal val="#ppt_x"/>
                                          </p:val>
                                        </p:tav>
                                      </p:tavLst>
                                    </p:anim>
                                    <p:anim calcmode="lin" valueType="num">
                                      <p:cBhvr>
                                        <p:cTn id="271" dur="1000" fill="hold"/>
                                        <p:tgtEl>
                                          <p:spTgt spid="178"/>
                                        </p:tgtEl>
                                        <p:attrNameLst>
                                          <p:attrName>ppt_y</p:attrName>
                                        </p:attrNameLst>
                                      </p:cBhvr>
                                      <p:tavLst>
                                        <p:tav tm="0">
                                          <p:val>
                                            <p:strVal val="#ppt_y+.1"/>
                                          </p:val>
                                        </p:tav>
                                        <p:tav tm="100000">
                                          <p:val>
                                            <p:strVal val="#ppt_y"/>
                                          </p:val>
                                        </p:tav>
                                      </p:tavLst>
                                    </p:anim>
                                  </p:childTnLst>
                                </p:cTn>
                              </p:par>
                              <p:par>
                                <p:cTn id="272" presetID="42" presetClass="entr" presetSubtype="0" fill="hold" nodeType="withEffect">
                                  <p:stCondLst>
                                    <p:cond delay="500"/>
                                  </p:stCondLst>
                                  <p:childTnLst>
                                    <p:set>
                                      <p:cBhvr>
                                        <p:cTn id="273" dur="1" fill="hold">
                                          <p:stCondLst>
                                            <p:cond delay="0"/>
                                          </p:stCondLst>
                                        </p:cTn>
                                        <p:tgtEl>
                                          <p:spTgt spid="183"/>
                                        </p:tgtEl>
                                        <p:attrNameLst>
                                          <p:attrName>style.visibility</p:attrName>
                                        </p:attrNameLst>
                                      </p:cBhvr>
                                      <p:to>
                                        <p:strVal val="visible"/>
                                      </p:to>
                                    </p:set>
                                    <p:animEffect transition="in" filter="fade">
                                      <p:cBhvr>
                                        <p:cTn id="274" dur="1000"/>
                                        <p:tgtEl>
                                          <p:spTgt spid="183"/>
                                        </p:tgtEl>
                                      </p:cBhvr>
                                    </p:animEffect>
                                    <p:anim calcmode="lin" valueType="num">
                                      <p:cBhvr>
                                        <p:cTn id="275" dur="1000" fill="hold"/>
                                        <p:tgtEl>
                                          <p:spTgt spid="183"/>
                                        </p:tgtEl>
                                        <p:attrNameLst>
                                          <p:attrName>ppt_x</p:attrName>
                                        </p:attrNameLst>
                                      </p:cBhvr>
                                      <p:tavLst>
                                        <p:tav tm="0">
                                          <p:val>
                                            <p:strVal val="#ppt_x"/>
                                          </p:val>
                                        </p:tav>
                                        <p:tav tm="100000">
                                          <p:val>
                                            <p:strVal val="#ppt_x"/>
                                          </p:val>
                                        </p:tav>
                                      </p:tavLst>
                                    </p:anim>
                                    <p:anim calcmode="lin" valueType="num">
                                      <p:cBhvr>
                                        <p:cTn id="276" dur="1000" fill="hold"/>
                                        <p:tgtEl>
                                          <p:spTgt spid="183"/>
                                        </p:tgtEl>
                                        <p:attrNameLst>
                                          <p:attrName>ppt_y</p:attrName>
                                        </p:attrNameLst>
                                      </p:cBhvr>
                                      <p:tavLst>
                                        <p:tav tm="0">
                                          <p:val>
                                            <p:strVal val="#ppt_y+.1"/>
                                          </p:val>
                                        </p:tav>
                                        <p:tav tm="100000">
                                          <p:val>
                                            <p:strVal val="#ppt_y"/>
                                          </p:val>
                                        </p:tav>
                                      </p:tavLst>
                                    </p:anim>
                                  </p:childTnLst>
                                </p:cTn>
                              </p:par>
                              <p:par>
                                <p:cTn id="277" presetID="42" presetClass="entr" presetSubtype="0" fill="hold" nodeType="withEffect">
                                  <p:stCondLst>
                                    <p:cond delay="600"/>
                                  </p:stCondLst>
                                  <p:childTnLst>
                                    <p:set>
                                      <p:cBhvr>
                                        <p:cTn id="278" dur="1" fill="hold">
                                          <p:stCondLst>
                                            <p:cond delay="0"/>
                                          </p:stCondLst>
                                        </p:cTn>
                                        <p:tgtEl>
                                          <p:spTgt spid="188"/>
                                        </p:tgtEl>
                                        <p:attrNameLst>
                                          <p:attrName>style.visibility</p:attrName>
                                        </p:attrNameLst>
                                      </p:cBhvr>
                                      <p:to>
                                        <p:strVal val="visible"/>
                                      </p:to>
                                    </p:set>
                                    <p:animEffect transition="in" filter="fade">
                                      <p:cBhvr>
                                        <p:cTn id="279" dur="1000"/>
                                        <p:tgtEl>
                                          <p:spTgt spid="188"/>
                                        </p:tgtEl>
                                      </p:cBhvr>
                                    </p:animEffect>
                                    <p:anim calcmode="lin" valueType="num">
                                      <p:cBhvr>
                                        <p:cTn id="280" dur="1000" fill="hold"/>
                                        <p:tgtEl>
                                          <p:spTgt spid="188"/>
                                        </p:tgtEl>
                                        <p:attrNameLst>
                                          <p:attrName>ppt_x</p:attrName>
                                        </p:attrNameLst>
                                      </p:cBhvr>
                                      <p:tavLst>
                                        <p:tav tm="0">
                                          <p:val>
                                            <p:strVal val="#ppt_x"/>
                                          </p:val>
                                        </p:tav>
                                        <p:tav tm="100000">
                                          <p:val>
                                            <p:strVal val="#ppt_x"/>
                                          </p:val>
                                        </p:tav>
                                      </p:tavLst>
                                    </p:anim>
                                    <p:anim calcmode="lin" valueType="num">
                                      <p:cBhvr>
                                        <p:cTn id="281" dur="1000" fill="hold"/>
                                        <p:tgtEl>
                                          <p:spTgt spid="188"/>
                                        </p:tgtEl>
                                        <p:attrNameLst>
                                          <p:attrName>ppt_y</p:attrName>
                                        </p:attrNameLst>
                                      </p:cBhvr>
                                      <p:tavLst>
                                        <p:tav tm="0">
                                          <p:val>
                                            <p:strVal val="#ppt_y+.1"/>
                                          </p:val>
                                        </p:tav>
                                        <p:tav tm="100000">
                                          <p:val>
                                            <p:strVal val="#ppt_y"/>
                                          </p:val>
                                        </p:tav>
                                      </p:tavLst>
                                    </p:anim>
                                  </p:childTnLst>
                                </p:cTn>
                              </p:par>
                              <p:par>
                                <p:cTn id="282" presetID="42" presetClass="entr" presetSubtype="0" fill="hold" nodeType="withEffect">
                                  <p:stCondLst>
                                    <p:cond delay="700"/>
                                  </p:stCondLst>
                                  <p:childTnLst>
                                    <p:set>
                                      <p:cBhvr>
                                        <p:cTn id="283" dur="1" fill="hold">
                                          <p:stCondLst>
                                            <p:cond delay="0"/>
                                          </p:stCondLst>
                                        </p:cTn>
                                        <p:tgtEl>
                                          <p:spTgt spid="278"/>
                                        </p:tgtEl>
                                        <p:attrNameLst>
                                          <p:attrName>style.visibility</p:attrName>
                                        </p:attrNameLst>
                                      </p:cBhvr>
                                      <p:to>
                                        <p:strVal val="visible"/>
                                      </p:to>
                                    </p:set>
                                    <p:animEffect transition="in" filter="fade">
                                      <p:cBhvr>
                                        <p:cTn id="284" dur="1000"/>
                                        <p:tgtEl>
                                          <p:spTgt spid="278"/>
                                        </p:tgtEl>
                                      </p:cBhvr>
                                    </p:animEffect>
                                    <p:anim calcmode="lin" valueType="num">
                                      <p:cBhvr>
                                        <p:cTn id="285" dur="1000" fill="hold"/>
                                        <p:tgtEl>
                                          <p:spTgt spid="278"/>
                                        </p:tgtEl>
                                        <p:attrNameLst>
                                          <p:attrName>ppt_x</p:attrName>
                                        </p:attrNameLst>
                                      </p:cBhvr>
                                      <p:tavLst>
                                        <p:tav tm="0">
                                          <p:val>
                                            <p:strVal val="#ppt_x"/>
                                          </p:val>
                                        </p:tav>
                                        <p:tav tm="100000">
                                          <p:val>
                                            <p:strVal val="#ppt_x"/>
                                          </p:val>
                                        </p:tav>
                                      </p:tavLst>
                                    </p:anim>
                                    <p:anim calcmode="lin" valueType="num">
                                      <p:cBhvr>
                                        <p:cTn id="286" dur="1000" fill="hold"/>
                                        <p:tgtEl>
                                          <p:spTgt spid="278"/>
                                        </p:tgtEl>
                                        <p:attrNameLst>
                                          <p:attrName>ppt_y</p:attrName>
                                        </p:attrNameLst>
                                      </p:cBhvr>
                                      <p:tavLst>
                                        <p:tav tm="0">
                                          <p:val>
                                            <p:strVal val="#ppt_y+.1"/>
                                          </p:val>
                                        </p:tav>
                                        <p:tav tm="100000">
                                          <p:val>
                                            <p:strVal val="#ppt_y"/>
                                          </p:val>
                                        </p:tav>
                                      </p:tavLst>
                                    </p:anim>
                                  </p:childTnLst>
                                </p:cTn>
                              </p:par>
                              <p:par>
                                <p:cTn id="287" presetID="42" presetClass="entr" presetSubtype="0" fill="hold" nodeType="withEffect">
                                  <p:stCondLst>
                                    <p:cond delay="800"/>
                                  </p:stCondLst>
                                  <p:childTnLst>
                                    <p:set>
                                      <p:cBhvr>
                                        <p:cTn id="288" dur="1" fill="hold">
                                          <p:stCondLst>
                                            <p:cond delay="0"/>
                                          </p:stCondLst>
                                        </p:cTn>
                                        <p:tgtEl>
                                          <p:spTgt spid="283"/>
                                        </p:tgtEl>
                                        <p:attrNameLst>
                                          <p:attrName>style.visibility</p:attrName>
                                        </p:attrNameLst>
                                      </p:cBhvr>
                                      <p:to>
                                        <p:strVal val="visible"/>
                                      </p:to>
                                    </p:set>
                                    <p:animEffect transition="in" filter="fade">
                                      <p:cBhvr>
                                        <p:cTn id="289" dur="1000"/>
                                        <p:tgtEl>
                                          <p:spTgt spid="283"/>
                                        </p:tgtEl>
                                      </p:cBhvr>
                                    </p:animEffect>
                                    <p:anim calcmode="lin" valueType="num">
                                      <p:cBhvr>
                                        <p:cTn id="290" dur="1000" fill="hold"/>
                                        <p:tgtEl>
                                          <p:spTgt spid="283"/>
                                        </p:tgtEl>
                                        <p:attrNameLst>
                                          <p:attrName>ppt_x</p:attrName>
                                        </p:attrNameLst>
                                      </p:cBhvr>
                                      <p:tavLst>
                                        <p:tav tm="0">
                                          <p:val>
                                            <p:strVal val="#ppt_x"/>
                                          </p:val>
                                        </p:tav>
                                        <p:tav tm="100000">
                                          <p:val>
                                            <p:strVal val="#ppt_x"/>
                                          </p:val>
                                        </p:tav>
                                      </p:tavLst>
                                    </p:anim>
                                    <p:anim calcmode="lin" valueType="num">
                                      <p:cBhvr>
                                        <p:cTn id="291" dur="1000" fill="hold"/>
                                        <p:tgtEl>
                                          <p:spTgt spid="283"/>
                                        </p:tgtEl>
                                        <p:attrNameLst>
                                          <p:attrName>ppt_y</p:attrName>
                                        </p:attrNameLst>
                                      </p:cBhvr>
                                      <p:tavLst>
                                        <p:tav tm="0">
                                          <p:val>
                                            <p:strVal val="#ppt_y+.1"/>
                                          </p:val>
                                        </p:tav>
                                        <p:tav tm="100000">
                                          <p:val>
                                            <p:strVal val="#ppt_y"/>
                                          </p:val>
                                        </p:tav>
                                      </p:tavLst>
                                    </p:anim>
                                  </p:childTnLst>
                                </p:cTn>
                              </p:par>
                              <p:par>
                                <p:cTn id="292" presetID="42" presetClass="entr" presetSubtype="0" fill="hold" nodeType="withEffect">
                                  <p:stCondLst>
                                    <p:cond delay="900"/>
                                  </p:stCondLst>
                                  <p:childTnLst>
                                    <p:set>
                                      <p:cBhvr>
                                        <p:cTn id="293" dur="1" fill="hold">
                                          <p:stCondLst>
                                            <p:cond delay="0"/>
                                          </p:stCondLst>
                                        </p:cTn>
                                        <p:tgtEl>
                                          <p:spTgt spid="288"/>
                                        </p:tgtEl>
                                        <p:attrNameLst>
                                          <p:attrName>style.visibility</p:attrName>
                                        </p:attrNameLst>
                                      </p:cBhvr>
                                      <p:to>
                                        <p:strVal val="visible"/>
                                      </p:to>
                                    </p:set>
                                    <p:animEffect transition="in" filter="fade">
                                      <p:cBhvr>
                                        <p:cTn id="294" dur="1000"/>
                                        <p:tgtEl>
                                          <p:spTgt spid="288"/>
                                        </p:tgtEl>
                                      </p:cBhvr>
                                    </p:animEffect>
                                    <p:anim calcmode="lin" valueType="num">
                                      <p:cBhvr>
                                        <p:cTn id="295" dur="1000" fill="hold"/>
                                        <p:tgtEl>
                                          <p:spTgt spid="288"/>
                                        </p:tgtEl>
                                        <p:attrNameLst>
                                          <p:attrName>ppt_x</p:attrName>
                                        </p:attrNameLst>
                                      </p:cBhvr>
                                      <p:tavLst>
                                        <p:tav tm="0">
                                          <p:val>
                                            <p:strVal val="#ppt_x"/>
                                          </p:val>
                                        </p:tav>
                                        <p:tav tm="100000">
                                          <p:val>
                                            <p:strVal val="#ppt_x"/>
                                          </p:val>
                                        </p:tav>
                                      </p:tavLst>
                                    </p:anim>
                                    <p:anim calcmode="lin" valueType="num">
                                      <p:cBhvr>
                                        <p:cTn id="296" dur="1000" fill="hold"/>
                                        <p:tgtEl>
                                          <p:spTgt spid="288"/>
                                        </p:tgtEl>
                                        <p:attrNameLst>
                                          <p:attrName>ppt_y</p:attrName>
                                        </p:attrNameLst>
                                      </p:cBhvr>
                                      <p:tavLst>
                                        <p:tav tm="0">
                                          <p:val>
                                            <p:strVal val="#ppt_y+.1"/>
                                          </p:val>
                                        </p:tav>
                                        <p:tav tm="100000">
                                          <p:val>
                                            <p:strVal val="#ppt_y"/>
                                          </p:val>
                                        </p:tav>
                                      </p:tavLst>
                                    </p:anim>
                                  </p:childTnLst>
                                </p:cTn>
                              </p:par>
                              <p:par>
                                <p:cTn id="297" presetID="42" presetClass="entr" presetSubtype="0" fill="hold" nodeType="withEffect">
                                  <p:stCondLst>
                                    <p:cond delay="1000"/>
                                  </p:stCondLst>
                                  <p:childTnLst>
                                    <p:set>
                                      <p:cBhvr>
                                        <p:cTn id="298" dur="1" fill="hold">
                                          <p:stCondLst>
                                            <p:cond delay="0"/>
                                          </p:stCondLst>
                                        </p:cTn>
                                        <p:tgtEl>
                                          <p:spTgt spid="293"/>
                                        </p:tgtEl>
                                        <p:attrNameLst>
                                          <p:attrName>style.visibility</p:attrName>
                                        </p:attrNameLst>
                                      </p:cBhvr>
                                      <p:to>
                                        <p:strVal val="visible"/>
                                      </p:to>
                                    </p:set>
                                    <p:animEffect transition="in" filter="fade">
                                      <p:cBhvr>
                                        <p:cTn id="299" dur="1000"/>
                                        <p:tgtEl>
                                          <p:spTgt spid="293"/>
                                        </p:tgtEl>
                                      </p:cBhvr>
                                    </p:animEffect>
                                    <p:anim calcmode="lin" valueType="num">
                                      <p:cBhvr>
                                        <p:cTn id="300" dur="1000" fill="hold"/>
                                        <p:tgtEl>
                                          <p:spTgt spid="293"/>
                                        </p:tgtEl>
                                        <p:attrNameLst>
                                          <p:attrName>ppt_x</p:attrName>
                                        </p:attrNameLst>
                                      </p:cBhvr>
                                      <p:tavLst>
                                        <p:tav tm="0">
                                          <p:val>
                                            <p:strVal val="#ppt_x"/>
                                          </p:val>
                                        </p:tav>
                                        <p:tav tm="100000">
                                          <p:val>
                                            <p:strVal val="#ppt_x"/>
                                          </p:val>
                                        </p:tav>
                                      </p:tavLst>
                                    </p:anim>
                                    <p:anim calcmode="lin" valueType="num">
                                      <p:cBhvr>
                                        <p:cTn id="301" dur="1000" fill="hold"/>
                                        <p:tgtEl>
                                          <p:spTgt spid="293"/>
                                        </p:tgtEl>
                                        <p:attrNameLst>
                                          <p:attrName>ppt_y</p:attrName>
                                        </p:attrNameLst>
                                      </p:cBhvr>
                                      <p:tavLst>
                                        <p:tav tm="0">
                                          <p:val>
                                            <p:strVal val="#ppt_y+.1"/>
                                          </p:val>
                                        </p:tav>
                                        <p:tav tm="100000">
                                          <p:val>
                                            <p:strVal val="#ppt_y"/>
                                          </p:val>
                                        </p:tav>
                                      </p:tavLst>
                                    </p:anim>
                                  </p:childTnLst>
                                </p:cTn>
                              </p:par>
                              <p:par>
                                <p:cTn id="302" presetID="42" presetClass="entr" presetSubtype="0" fill="hold" nodeType="withEffect">
                                  <p:stCondLst>
                                    <p:cond delay="1100"/>
                                  </p:stCondLst>
                                  <p:childTnLst>
                                    <p:set>
                                      <p:cBhvr>
                                        <p:cTn id="303" dur="1" fill="hold">
                                          <p:stCondLst>
                                            <p:cond delay="0"/>
                                          </p:stCondLst>
                                        </p:cTn>
                                        <p:tgtEl>
                                          <p:spTgt spid="298"/>
                                        </p:tgtEl>
                                        <p:attrNameLst>
                                          <p:attrName>style.visibility</p:attrName>
                                        </p:attrNameLst>
                                      </p:cBhvr>
                                      <p:to>
                                        <p:strVal val="visible"/>
                                      </p:to>
                                    </p:set>
                                    <p:animEffect transition="in" filter="fade">
                                      <p:cBhvr>
                                        <p:cTn id="304" dur="1000"/>
                                        <p:tgtEl>
                                          <p:spTgt spid="298"/>
                                        </p:tgtEl>
                                      </p:cBhvr>
                                    </p:animEffect>
                                    <p:anim calcmode="lin" valueType="num">
                                      <p:cBhvr>
                                        <p:cTn id="305" dur="1000" fill="hold"/>
                                        <p:tgtEl>
                                          <p:spTgt spid="298"/>
                                        </p:tgtEl>
                                        <p:attrNameLst>
                                          <p:attrName>ppt_x</p:attrName>
                                        </p:attrNameLst>
                                      </p:cBhvr>
                                      <p:tavLst>
                                        <p:tav tm="0">
                                          <p:val>
                                            <p:strVal val="#ppt_x"/>
                                          </p:val>
                                        </p:tav>
                                        <p:tav tm="100000">
                                          <p:val>
                                            <p:strVal val="#ppt_x"/>
                                          </p:val>
                                        </p:tav>
                                      </p:tavLst>
                                    </p:anim>
                                    <p:anim calcmode="lin" valueType="num">
                                      <p:cBhvr>
                                        <p:cTn id="306" dur="1000" fill="hold"/>
                                        <p:tgtEl>
                                          <p:spTgt spid="298"/>
                                        </p:tgtEl>
                                        <p:attrNameLst>
                                          <p:attrName>ppt_y</p:attrName>
                                        </p:attrNameLst>
                                      </p:cBhvr>
                                      <p:tavLst>
                                        <p:tav tm="0">
                                          <p:val>
                                            <p:strVal val="#ppt_y+.1"/>
                                          </p:val>
                                        </p:tav>
                                        <p:tav tm="100000">
                                          <p:val>
                                            <p:strVal val="#ppt_y"/>
                                          </p:val>
                                        </p:tav>
                                      </p:tavLst>
                                    </p:anim>
                                  </p:childTnLst>
                                </p:cTn>
                              </p:par>
                              <p:par>
                                <p:cTn id="307" presetID="42" presetClass="entr" presetSubtype="0" fill="hold" nodeType="withEffect">
                                  <p:stCondLst>
                                    <p:cond delay="1200"/>
                                  </p:stCondLst>
                                  <p:childTnLst>
                                    <p:set>
                                      <p:cBhvr>
                                        <p:cTn id="308" dur="1" fill="hold">
                                          <p:stCondLst>
                                            <p:cond delay="0"/>
                                          </p:stCondLst>
                                        </p:cTn>
                                        <p:tgtEl>
                                          <p:spTgt spid="303"/>
                                        </p:tgtEl>
                                        <p:attrNameLst>
                                          <p:attrName>style.visibility</p:attrName>
                                        </p:attrNameLst>
                                      </p:cBhvr>
                                      <p:to>
                                        <p:strVal val="visible"/>
                                      </p:to>
                                    </p:set>
                                    <p:animEffect transition="in" filter="fade">
                                      <p:cBhvr>
                                        <p:cTn id="309" dur="1000"/>
                                        <p:tgtEl>
                                          <p:spTgt spid="303"/>
                                        </p:tgtEl>
                                      </p:cBhvr>
                                    </p:animEffect>
                                    <p:anim calcmode="lin" valueType="num">
                                      <p:cBhvr>
                                        <p:cTn id="310" dur="1000" fill="hold"/>
                                        <p:tgtEl>
                                          <p:spTgt spid="303"/>
                                        </p:tgtEl>
                                        <p:attrNameLst>
                                          <p:attrName>ppt_x</p:attrName>
                                        </p:attrNameLst>
                                      </p:cBhvr>
                                      <p:tavLst>
                                        <p:tav tm="0">
                                          <p:val>
                                            <p:strVal val="#ppt_x"/>
                                          </p:val>
                                        </p:tav>
                                        <p:tav tm="100000">
                                          <p:val>
                                            <p:strVal val="#ppt_x"/>
                                          </p:val>
                                        </p:tav>
                                      </p:tavLst>
                                    </p:anim>
                                    <p:anim calcmode="lin" valueType="num">
                                      <p:cBhvr>
                                        <p:cTn id="311" dur="1000" fill="hold"/>
                                        <p:tgtEl>
                                          <p:spTgt spid="303"/>
                                        </p:tgtEl>
                                        <p:attrNameLst>
                                          <p:attrName>ppt_y</p:attrName>
                                        </p:attrNameLst>
                                      </p:cBhvr>
                                      <p:tavLst>
                                        <p:tav tm="0">
                                          <p:val>
                                            <p:strVal val="#ppt_y+.1"/>
                                          </p:val>
                                        </p:tav>
                                        <p:tav tm="100000">
                                          <p:val>
                                            <p:strVal val="#ppt_y"/>
                                          </p:val>
                                        </p:tav>
                                      </p:tavLst>
                                    </p:anim>
                                  </p:childTnLst>
                                </p:cTn>
                              </p:par>
                              <p:par>
                                <p:cTn id="312" presetID="42" presetClass="entr" presetSubtype="0" fill="hold" nodeType="withEffect">
                                  <p:stCondLst>
                                    <p:cond delay="1300"/>
                                  </p:stCondLst>
                                  <p:childTnLst>
                                    <p:set>
                                      <p:cBhvr>
                                        <p:cTn id="313" dur="1" fill="hold">
                                          <p:stCondLst>
                                            <p:cond delay="0"/>
                                          </p:stCondLst>
                                        </p:cTn>
                                        <p:tgtEl>
                                          <p:spTgt spid="308"/>
                                        </p:tgtEl>
                                        <p:attrNameLst>
                                          <p:attrName>style.visibility</p:attrName>
                                        </p:attrNameLst>
                                      </p:cBhvr>
                                      <p:to>
                                        <p:strVal val="visible"/>
                                      </p:to>
                                    </p:set>
                                    <p:animEffect transition="in" filter="fade">
                                      <p:cBhvr>
                                        <p:cTn id="314" dur="1000"/>
                                        <p:tgtEl>
                                          <p:spTgt spid="308"/>
                                        </p:tgtEl>
                                      </p:cBhvr>
                                    </p:animEffect>
                                    <p:anim calcmode="lin" valueType="num">
                                      <p:cBhvr>
                                        <p:cTn id="315" dur="1000" fill="hold"/>
                                        <p:tgtEl>
                                          <p:spTgt spid="308"/>
                                        </p:tgtEl>
                                        <p:attrNameLst>
                                          <p:attrName>ppt_x</p:attrName>
                                        </p:attrNameLst>
                                      </p:cBhvr>
                                      <p:tavLst>
                                        <p:tav tm="0">
                                          <p:val>
                                            <p:strVal val="#ppt_x"/>
                                          </p:val>
                                        </p:tav>
                                        <p:tav tm="100000">
                                          <p:val>
                                            <p:strVal val="#ppt_x"/>
                                          </p:val>
                                        </p:tav>
                                      </p:tavLst>
                                    </p:anim>
                                    <p:anim calcmode="lin" valueType="num">
                                      <p:cBhvr>
                                        <p:cTn id="316" dur="1000" fill="hold"/>
                                        <p:tgtEl>
                                          <p:spTgt spid="308"/>
                                        </p:tgtEl>
                                        <p:attrNameLst>
                                          <p:attrName>ppt_y</p:attrName>
                                        </p:attrNameLst>
                                      </p:cBhvr>
                                      <p:tavLst>
                                        <p:tav tm="0">
                                          <p:val>
                                            <p:strVal val="#ppt_y+.1"/>
                                          </p:val>
                                        </p:tav>
                                        <p:tav tm="100000">
                                          <p:val>
                                            <p:strVal val="#ppt_y"/>
                                          </p:val>
                                        </p:tav>
                                      </p:tavLst>
                                    </p:anim>
                                  </p:childTnLst>
                                </p:cTn>
                              </p:par>
                              <p:par>
                                <p:cTn id="317" presetID="42" presetClass="entr" presetSubtype="0" fill="hold" nodeType="withEffect">
                                  <p:stCondLst>
                                    <p:cond delay="1400"/>
                                  </p:stCondLst>
                                  <p:childTnLst>
                                    <p:set>
                                      <p:cBhvr>
                                        <p:cTn id="318" dur="1" fill="hold">
                                          <p:stCondLst>
                                            <p:cond delay="0"/>
                                          </p:stCondLst>
                                        </p:cTn>
                                        <p:tgtEl>
                                          <p:spTgt spid="313"/>
                                        </p:tgtEl>
                                        <p:attrNameLst>
                                          <p:attrName>style.visibility</p:attrName>
                                        </p:attrNameLst>
                                      </p:cBhvr>
                                      <p:to>
                                        <p:strVal val="visible"/>
                                      </p:to>
                                    </p:set>
                                    <p:animEffect transition="in" filter="fade">
                                      <p:cBhvr>
                                        <p:cTn id="319" dur="1000"/>
                                        <p:tgtEl>
                                          <p:spTgt spid="313"/>
                                        </p:tgtEl>
                                      </p:cBhvr>
                                    </p:animEffect>
                                    <p:anim calcmode="lin" valueType="num">
                                      <p:cBhvr>
                                        <p:cTn id="320" dur="1000" fill="hold"/>
                                        <p:tgtEl>
                                          <p:spTgt spid="313"/>
                                        </p:tgtEl>
                                        <p:attrNameLst>
                                          <p:attrName>ppt_x</p:attrName>
                                        </p:attrNameLst>
                                      </p:cBhvr>
                                      <p:tavLst>
                                        <p:tav tm="0">
                                          <p:val>
                                            <p:strVal val="#ppt_x"/>
                                          </p:val>
                                        </p:tav>
                                        <p:tav tm="100000">
                                          <p:val>
                                            <p:strVal val="#ppt_x"/>
                                          </p:val>
                                        </p:tav>
                                      </p:tavLst>
                                    </p:anim>
                                    <p:anim calcmode="lin" valueType="num">
                                      <p:cBhvr>
                                        <p:cTn id="321" dur="1000" fill="hold"/>
                                        <p:tgtEl>
                                          <p:spTgt spid="313"/>
                                        </p:tgtEl>
                                        <p:attrNameLst>
                                          <p:attrName>ppt_y</p:attrName>
                                        </p:attrNameLst>
                                      </p:cBhvr>
                                      <p:tavLst>
                                        <p:tav tm="0">
                                          <p:val>
                                            <p:strVal val="#ppt_y+.1"/>
                                          </p:val>
                                        </p:tav>
                                        <p:tav tm="100000">
                                          <p:val>
                                            <p:strVal val="#ppt_y"/>
                                          </p:val>
                                        </p:tav>
                                      </p:tavLst>
                                    </p:anim>
                                  </p:childTnLst>
                                </p:cTn>
                              </p:par>
                              <p:par>
                                <p:cTn id="322" presetID="42" presetClass="entr" presetSubtype="0" fill="hold" nodeType="withEffect">
                                  <p:stCondLst>
                                    <p:cond delay="1500"/>
                                  </p:stCondLst>
                                  <p:childTnLst>
                                    <p:set>
                                      <p:cBhvr>
                                        <p:cTn id="323" dur="1" fill="hold">
                                          <p:stCondLst>
                                            <p:cond delay="0"/>
                                          </p:stCondLst>
                                        </p:cTn>
                                        <p:tgtEl>
                                          <p:spTgt spid="318"/>
                                        </p:tgtEl>
                                        <p:attrNameLst>
                                          <p:attrName>style.visibility</p:attrName>
                                        </p:attrNameLst>
                                      </p:cBhvr>
                                      <p:to>
                                        <p:strVal val="visible"/>
                                      </p:to>
                                    </p:set>
                                    <p:animEffect transition="in" filter="fade">
                                      <p:cBhvr>
                                        <p:cTn id="324" dur="1000"/>
                                        <p:tgtEl>
                                          <p:spTgt spid="318"/>
                                        </p:tgtEl>
                                      </p:cBhvr>
                                    </p:animEffect>
                                    <p:anim calcmode="lin" valueType="num">
                                      <p:cBhvr>
                                        <p:cTn id="325" dur="1000" fill="hold"/>
                                        <p:tgtEl>
                                          <p:spTgt spid="318"/>
                                        </p:tgtEl>
                                        <p:attrNameLst>
                                          <p:attrName>ppt_x</p:attrName>
                                        </p:attrNameLst>
                                      </p:cBhvr>
                                      <p:tavLst>
                                        <p:tav tm="0">
                                          <p:val>
                                            <p:strVal val="#ppt_x"/>
                                          </p:val>
                                        </p:tav>
                                        <p:tav tm="100000">
                                          <p:val>
                                            <p:strVal val="#ppt_x"/>
                                          </p:val>
                                        </p:tav>
                                      </p:tavLst>
                                    </p:anim>
                                    <p:anim calcmode="lin" valueType="num">
                                      <p:cBhvr>
                                        <p:cTn id="326" dur="1000" fill="hold"/>
                                        <p:tgtEl>
                                          <p:spTgt spid="318"/>
                                        </p:tgtEl>
                                        <p:attrNameLst>
                                          <p:attrName>ppt_y</p:attrName>
                                        </p:attrNameLst>
                                      </p:cBhvr>
                                      <p:tavLst>
                                        <p:tav tm="0">
                                          <p:val>
                                            <p:strVal val="#ppt_y+.1"/>
                                          </p:val>
                                        </p:tav>
                                        <p:tav tm="100000">
                                          <p:val>
                                            <p:strVal val="#ppt_y"/>
                                          </p:val>
                                        </p:tav>
                                      </p:tavLst>
                                    </p:anim>
                                  </p:childTnLst>
                                </p:cTn>
                              </p:par>
                              <p:par>
                                <p:cTn id="327" presetID="42" presetClass="entr" presetSubtype="0" fill="hold" nodeType="withEffect">
                                  <p:stCondLst>
                                    <p:cond delay="1600"/>
                                  </p:stCondLst>
                                  <p:childTnLst>
                                    <p:set>
                                      <p:cBhvr>
                                        <p:cTn id="328" dur="1" fill="hold">
                                          <p:stCondLst>
                                            <p:cond delay="0"/>
                                          </p:stCondLst>
                                        </p:cTn>
                                        <p:tgtEl>
                                          <p:spTgt spid="323"/>
                                        </p:tgtEl>
                                        <p:attrNameLst>
                                          <p:attrName>style.visibility</p:attrName>
                                        </p:attrNameLst>
                                      </p:cBhvr>
                                      <p:to>
                                        <p:strVal val="visible"/>
                                      </p:to>
                                    </p:set>
                                    <p:animEffect transition="in" filter="fade">
                                      <p:cBhvr>
                                        <p:cTn id="329" dur="1000"/>
                                        <p:tgtEl>
                                          <p:spTgt spid="323"/>
                                        </p:tgtEl>
                                      </p:cBhvr>
                                    </p:animEffect>
                                    <p:anim calcmode="lin" valueType="num">
                                      <p:cBhvr>
                                        <p:cTn id="330" dur="1000" fill="hold"/>
                                        <p:tgtEl>
                                          <p:spTgt spid="323"/>
                                        </p:tgtEl>
                                        <p:attrNameLst>
                                          <p:attrName>ppt_x</p:attrName>
                                        </p:attrNameLst>
                                      </p:cBhvr>
                                      <p:tavLst>
                                        <p:tav tm="0">
                                          <p:val>
                                            <p:strVal val="#ppt_x"/>
                                          </p:val>
                                        </p:tav>
                                        <p:tav tm="100000">
                                          <p:val>
                                            <p:strVal val="#ppt_x"/>
                                          </p:val>
                                        </p:tav>
                                      </p:tavLst>
                                    </p:anim>
                                    <p:anim calcmode="lin" valueType="num">
                                      <p:cBhvr>
                                        <p:cTn id="331" dur="1000" fill="hold"/>
                                        <p:tgtEl>
                                          <p:spTgt spid="323"/>
                                        </p:tgtEl>
                                        <p:attrNameLst>
                                          <p:attrName>ppt_y</p:attrName>
                                        </p:attrNameLst>
                                      </p:cBhvr>
                                      <p:tavLst>
                                        <p:tav tm="0">
                                          <p:val>
                                            <p:strVal val="#ppt_y+.1"/>
                                          </p:val>
                                        </p:tav>
                                        <p:tav tm="100000">
                                          <p:val>
                                            <p:strVal val="#ppt_y"/>
                                          </p:val>
                                        </p:tav>
                                      </p:tavLst>
                                    </p:anim>
                                  </p:childTnLst>
                                </p:cTn>
                              </p:par>
                              <p:par>
                                <p:cTn id="332" presetID="42" presetClass="entr" presetSubtype="0" fill="hold" nodeType="withEffect">
                                  <p:stCondLst>
                                    <p:cond delay="1700"/>
                                  </p:stCondLst>
                                  <p:childTnLst>
                                    <p:set>
                                      <p:cBhvr>
                                        <p:cTn id="333" dur="1" fill="hold">
                                          <p:stCondLst>
                                            <p:cond delay="0"/>
                                          </p:stCondLst>
                                        </p:cTn>
                                        <p:tgtEl>
                                          <p:spTgt spid="328"/>
                                        </p:tgtEl>
                                        <p:attrNameLst>
                                          <p:attrName>style.visibility</p:attrName>
                                        </p:attrNameLst>
                                      </p:cBhvr>
                                      <p:to>
                                        <p:strVal val="visible"/>
                                      </p:to>
                                    </p:set>
                                    <p:animEffect transition="in" filter="fade">
                                      <p:cBhvr>
                                        <p:cTn id="334" dur="1000"/>
                                        <p:tgtEl>
                                          <p:spTgt spid="328"/>
                                        </p:tgtEl>
                                      </p:cBhvr>
                                    </p:animEffect>
                                    <p:anim calcmode="lin" valueType="num">
                                      <p:cBhvr>
                                        <p:cTn id="335" dur="1000" fill="hold"/>
                                        <p:tgtEl>
                                          <p:spTgt spid="328"/>
                                        </p:tgtEl>
                                        <p:attrNameLst>
                                          <p:attrName>ppt_x</p:attrName>
                                        </p:attrNameLst>
                                      </p:cBhvr>
                                      <p:tavLst>
                                        <p:tav tm="0">
                                          <p:val>
                                            <p:strVal val="#ppt_x"/>
                                          </p:val>
                                        </p:tav>
                                        <p:tav tm="100000">
                                          <p:val>
                                            <p:strVal val="#ppt_x"/>
                                          </p:val>
                                        </p:tav>
                                      </p:tavLst>
                                    </p:anim>
                                    <p:anim calcmode="lin" valueType="num">
                                      <p:cBhvr>
                                        <p:cTn id="336" dur="1000" fill="hold"/>
                                        <p:tgtEl>
                                          <p:spTgt spid="328"/>
                                        </p:tgtEl>
                                        <p:attrNameLst>
                                          <p:attrName>ppt_y</p:attrName>
                                        </p:attrNameLst>
                                      </p:cBhvr>
                                      <p:tavLst>
                                        <p:tav tm="0">
                                          <p:val>
                                            <p:strVal val="#ppt_y+.1"/>
                                          </p:val>
                                        </p:tav>
                                        <p:tav tm="100000">
                                          <p:val>
                                            <p:strVal val="#ppt_y"/>
                                          </p:val>
                                        </p:tav>
                                      </p:tavLst>
                                    </p:anim>
                                  </p:childTnLst>
                                </p:cTn>
                              </p:par>
                              <p:par>
                                <p:cTn id="337" presetID="42" presetClass="entr" presetSubtype="0" fill="hold" nodeType="withEffect">
                                  <p:stCondLst>
                                    <p:cond delay="1800"/>
                                  </p:stCondLst>
                                  <p:childTnLst>
                                    <p:set>
                                      <p:cBhvr>
                                        <p:cTn id="338" dur="1" fill="hold">
                                          <p:stCondLst>
                                            <p:cond delay="0"/>
                                          </p:stCondLst>
                                        </p:cTn>
                                        <p:tgtEl>
                                          <p:spTgt spid="333"/>
                                        </p:tgtEl>
                                        <p:attrNameLst>
                                          <p:attrName>style.visibility</p:attrName>
                                        </p:attrNameLst>
                                      </p:cBhvr>
                                      <p:to>
                                        <p:strVal val="visible"/>
                                      </p:to>
                                    </p:set>
                                    <p:animEffect transition="in" filter="fade">
                                      <p:cBhvr>
                                        <p:cTn id="339" dur="1000"/>
                                        <p:tgtEl>
                                          <p:spTgt spid="333"/>
                                        </p:tgtEl>
                                      </p:cBhvr>
                                    </p:animEffect>
                                    <p:anim calcmode="lin" valueType="num">
                                      <p:cBhvr>
                                        <p:cTn id="340" dur="1000" fill="hold"/>
                                        <p:tgtEl>
                                          <p:spTgt spid="333"/>
                                        </p:tgtEl>
                                        <p:attrNameLst>
                                          <p:attrName>ppt_x</p:attrName>
                                        </p:attrNameLst>
                                      </p:cBhvr>
                                      <p:tavLst>
                                        <p:tav tm="0">
                                          <p:val>
                                            <p:strVal val="#ppt_x"/>
                                          </p:val>
                                        </p:tav>
                                        <p:tav tm="100000">
                                          <p:val>
                                            <p:strVal val="#ppt_x"/>
                                          </p:val>
                                        </p:tav>
                                      </p:tavLst>
                                    </p:anim>
                                    <p:anim calcmode="lin" valueType="num">
                                      <p:cBhvr>
                                        <p:cTn id="341" dur="1000" fill="hold"/>
                                        <p:tgtEl>
                                          <p:spTgt spid="333"/>
                                        </p:tgtEl>
                                        <p:attrNameLst>
                                          <p:attrName>ppt_y</p:attrName>
                                        </p:attrNameLst>
                                      </p:cBhvr>
                                      <p:tavLst>
                                        <p:tav tm="0">
                                          <p:val>
                                            <p:strVal val="#ppt_y+.1"/>
                                          </p:val>
                                        </p:tav>
                                        <p:tav tm="100000">
                                          <p:val>
                                            <p:strVal val="#ppt_y"/>
                                          </p:val>
                                        </p:tav>
                                      </p:tavLst>
                                    </p:anim>
                                  </p:childTnLst>
                                </p:cTn>
                              </p:par>
                              <p:par>
                                <p:cTn id="342" presetID="42" presetClass="entr" presetSubtype="0" fill="hold" nodeType="withEffect">
                                  <p:stCondLst>
                                    <p:cond delay="1900"/>
                                  </p:stCondLst>
                                  <p:childTnLst>
                                    <p:set>
                                      <p:cBhvr>
                                        <p:cTn id="343" dur="1" fill="hold">
                                          <p:stCondLst>
                                            <p:cond delay="0"/>
                                          </p:stCondLst>
                                        </p:cTn>
                                        <p:tgtEl>
                                          <p:spTgt spid="338"/>
                                        </p:tgtEl>
                                        <p:attrNameLst>
                                          <p:attrName>style.visibility</p:attrName>
                                        </p:attrNameLst>
                                      </p:cBhvr>
                                      <p:to>
                                        <p:strVal val="visible"/>
                                      </p:to>
                                    </p:set>
                                    <p:animEffect transition="in" filter="fade">
                                      <p:cBhvr>
                                        <p:cTn id="344" dur="1000"/>
                                        <p:tgtEl>
                                          <p:spTgt spid="338"/>
                                        </p:tgtEl>
                                      </p:cBhvr>
                                    </p:animEffect>
                                    <p:anim calcmode="lin" valueType="num">
                                      <p:cBhvr>
                                        <p:cTn id="345" dur="1000" fill="hold"/>
                                        <p:tgtEl>
                                          <p:spTgt spid="338"/>
                                        </p:tgtEl>
                                        <p:attrNameLst>
                                          <p:attrName>ppt_x</p:attrName>
                                        </p:attrNameLst>
                                      </p:cBhvr>
                                      <p:tavLst>
                                        <p:tav tm="0">
                                          <p:val>
                                            <p:strVal val="#ppt_x"/>
                                          </p:val>
                                        </p:tav>
                                        <p:tav tm="100000">
                                          <p:val>
                                            <p:strVal val="#ppt_x"/>
                                          </p:val>
                                        </p:tav>
                                      </p:tavLst>
                                    </p:anim>
                                    <p:anim calcmode="lin" valueType="num">
                                      <p:cBhvr>
                                        <p:cTn id="346" dur="1000" fill="hold"/>
                                        <p:tgtEl>
                                          <p:spTgt spid="338"/>
                                        </p:tgtEl>
                                        <p:attrNameLst>
                                          <p:attrName>ppt_y</p:attrName>
                                        </p:attrNameLst>
                                      </p:cBhvr>
                                      <p:tavLst>
                                        <p:tav tm="0">
                                          <p:val>
                                            <p:strVal val="#ppt_y+.1"/>
                                          </p:val>
                                        </p:tav>
                                        <p:tav tm="100000">
                                          <p:val>
                                            <p:strVal val="#ppt_y"/>
                                          </p:val>
                                        </p:tav>
                                      </p:tavLst>
                                    </p:anim>
                                  </p:childTnLst>
                                </p:cTn>
                              </p:par>
                              <p:par>
                                <p:cTn id="347" presetID="42" presetClass="entr" presetSubtype="0" fill="hold" nodeType="withEffect">
                                  <p:stCondLst>
                                    <p:cond delay="2000"/>
                                  </p:stCondLst>
                                  <p:childTnLst>
                                    <p:set>
                                      <p:cBhvr>
                                        <p:cTn id="348" dur="1" fill="hold">
                                          <p:stCondLst>
                                            <p:cond delay="0"/>
                                          </p:stCondLst>
                                        </p:cTn>
                                        <p:tgtEl>
                                          <p:spTgt spid="343"/>
                                        </p:tgtEl>
                                        <p:attrNameLst>
                                          <p:attrName>style.visibility</p:attrName>
                                        </p:attrNameLst>
                                      </p:cBhvr>
                                      <p:to>
                                        <p:strVal val="visible"/>
                                      </p:to>
                                    </p:set>
                                    <p:animEffect transition="in" filter="fade">
                                      <p:cBhvr>
                                        <p:cTn id="349" dur="1000"/>
                                        <p:tgtEl>
                                          <p:spTgt spid="343"/>
                                        </p:tgtEl>
                                      </p:cBhvr>
                                    </p:animEffect>
                                    <p:anim calcmode="lin" valueType="num">
                                      <p:cBhvr>
                                        <p:cTn id="350" dur="1000" fill="hold"/>
                                        <p:tgtEl>
                                          <p:spTgt spid="343"/>
                                        </p:tgtEl>
                                        <p:attrNameLst>
                                          <p:attrName>ppt_x</p:attrName>
                                        </p:attrNameLst>
                                      </p:cBhvr>
                                      <p:tavLst>
                                        <p:tav tm="0">
                                          <p:val>
                                            <p:strVal val="#ppt_x"/>
                                          </p:val>
                                        </p:tav>
                                        <p:tav tm="100000">
                                          <p:val>
                                            <p:strVal val="#ppt_x"/>
                                          </p:val>
                                        </p:tav>
                                      </p:tavLst>
                                    </p:anim>
                                    <p:anim calcmode="lin" valueType="num">
                                      <p:cBhvr>
                                        <p:cTn id="351" dur="1000" fill="hold"/>
                                        <p:tgtEl>
                                          <p:spTgt spid="343"/>
                                        </p:tgtEl>
                                        <p:attrNameLst>
                                          <p:attrName>ppt_y</p:attrName>
                                        </p:attrNameLst>
                                      </p:cBhvr>
                                      <p:tavLst>
                                        <p:tav tm="0">
                                          <p:val>
                                            <p:strVal val="#ppt_y+.1"/>
                                          </p:val>
                                        </p:tav>
                                        <p:tav tm="100000">
                                          <p:val>
                                            <p:strVal val="#ppt_y"/>
                                          </p:val>
                                        </p:tav>
                                      </p:tavLst>
                                    </p:anim>
                                  </p:childTnLst>
                                </p:cTn>
                              </p:par>
                              <p:par>
                                <p:cTn id="352" presetID="42" presetClass="entr" presetSubtype="0" fill="hold" nodeType="withEffect">
                                  <p:stCondLst>
                                    <p:cond delay="2100"/>
                                  </p:stCondLst>
                                  <p:childTnLst>
                                    <p:set>
                                      <p:cBhvr>
                                        <p:cTn id="353" dur="1" fill="hold">
                                          <p:stCondLst>
                                            <p:cond delay="0"/>
                                          </p:stCondLst>
                                        </p:cTn>
                                        <p:tgtEl>
                                          <p:spTgt spid="348"/>
                                        </p:tgtEl>
                                        <p:attrNameLst>
                                          <p:attrName>style.visibility</p:attrName>
                                        </p:attrNameLst>
                                      </p:cBhvr>
                                      <p:to>
                                        <p:strVal val="visible"/>
                                      </p:to>
                                    </p:set>
                                    <p:animEffect transition="in" filter="fade">
                                      <p:cBhvr>
                                        <p:cTn id="354" dur="1000"/>
                                        <p:tgtEl>
                                          <p:spTgt spid="348"/>
                                        </p:tgtEl>
                                      </p:cBhvr>
                                    </p:animEffect>
                                    <p:anim calcmode="lin" valueType="num">
                                      <p:cBhvr>
                                        <p:cTn id="355" dur="1000" fill="hold"/>
                                        <p:tgtEl>
                                          <p:spTgt spid="348"/>
                                        </p:tgtEl>
                                        <p:attrNameLst>
                                          <p:attrName>ppt_x</p:attrName>
                                        </p:attrNameLst>
                                      </p:cBhvr>
                                      <p:tavLst>
                                        <p:tav tm="0">
                                          <p:val>
                                            <p:strVal val="#ppt_x"/>
                                          </p:val>
                                        </p:tav>
                                        <p:tav tm="100000">
                                          <p:val>
                                            <p:strVal val="#ppt_x"/>
                                          </p:val>
                                        </p:tav>
                                      </p:tavLst>
                                    </p:anim>
                                    <p:anim calcmode="lin" valueType="num">
                                      <p:cBhvr>
                                        <p:cTn id="356" dur="1000" fill="hold"/>
                                        <p:tgtEl>
                                          <p:spTgt spid="348"/>
                                        </p:tgtEl>
                                        <p:attrNameLst>
                                          <p:attrName>ppt_y</p:attrName>
                                        </p:attrNameLst>
                                      </p:cBhvr>
                                      <p:tavLst>
                                        <p:tav tm="0">
                                          <p:val>
                                            <p:strVal val="#ppt_y+.1"/>
                                          </p:val>
                                        </p:tav>
                                        <p:tav tm="100000">
                                          <p:val>
                                            <p:strVal val="#ppt_y"/>
                                          </p:val>
                                        </p:tav>
                                      </p:tavLst>
                                    </p:anim>
                                  </p:childTnLst>
                                </p:cTn>
                              </p:par>
                              <p:par>
                                <p:cTn id="357" presetID="42" presetClass="entr" presetSubtype="0" fill="hold" nodeType="withEffect">
                                  <p:stCondLst>
                                    <p:cond delay="2200"/>
                                  </p:stCondLst>
                                  <p:childTnLst>
                                    <p:set>
                                      <p:cBhvr>
                                        <p:cTn id="358" dur="1" fill="hold">
                                          <p:stCondLst>
                                            <p:cond delay="0"/>
                                          </p:stCondLst>
                                        </p:cTn>
                                        <p:tgtEl>
                                          <p:spTgt spid="353"/>
                                        </p:tgtEl>
                                        <p:attrNameLst>
                                          <p:attrName>style.visibility</p:attrName>
                                        </p:attrNameLst>
                                      </p:cBhvr>
                                      <p:to>
                                        <p:strVal val="visible"/>
                                      </p:to>
                                    </p:set>
                                    <p:animEffect transition="in" filter="fade">
                                      <p:cBhvr>
                                        <p:cTn id="359" dur="1000"/>
                                        <p:tgtEl>
                                          <p:spTgt spid="353"/>
                                        </p:tgtEl>
                                      </p:cBhvr>
                                    </p:animEffect>
                                    <p:anim calcmode="lin" valueType="num">
                                      <p:cBhvr>
                                        <p:cTn id="360" dur="1000" fill="hold"/>
                                        <p:tgtEl>
                                          <p:spTgt spid="353"/>
                                        </p:tgtEl>
                                        <p:attrNameLst>
                                          <p:attrName>ppt_x</p:attrName>
                                        </p:attrNameLst>
                                      </p:cBhvr>
                                      <p:tavLst>
                                        <p:tav tm="0">
                                          <p:val>
                                            <p:strVal val="#ppt_x"/>
                                          </p:val>
                                        </p:tav>
                                        <p:tav tm="100000">
                                          <p:val>
                                            <p:strVal val="#ppt_x"/>
                                          </p:val>
                                        </p:tav>
                                      </p:tavLst>
                                    </p:anim>
                                    <p:anim calcmode="lin" valueType="num">
                                      <p:cBhvr>
                                        <p:cTn id="361" dur="1000" fill="hold"/>
                                        <p:tgtEl>
                                          <p:spTgt spid="353"/>
                                        </p:tgtEl>
                                        <p:attrNameLst>
                                          <p:attrName>ppt_y</p:attrName>
                                        </p:attrNameLst>
                                      </p:cBhvr>
                                      <p:tavLst>
                                        <p:tav tm="0">
                                          <p:val>
                                            <p:strVal val="#ppt_y+.1"/>
                                          </p:val>
                                        </p:tav>
                                        <p:tav tm="100000">
                                          <p:val>
                                            <p:strVal val="#ppt_y"/>
                                          </p:val>
                                        </p:tav>
                                      </p:tavLst>
                                    </p:anim>
                                  </p:childTnLst>
                                </p:cTn>
                              </p:par>
                              <p:par>
                                <p:cTn id="362" presetID="42" presetClass="entr" presetSubtype="0" fill="hold" nodeType="withEffect">
                                  <p:stCondLst>
                                    <p:cond delay="2300"/>
                                  </p:stCondLst>
                                  <p:childTnLst>
                                    <p:set>
                                      <p:cBhvr>
                                        <p:cTn id="363" dur="1" fill="hold">
                                          <p:stCondLst>
                                            <p:cond delay="0"/>
                                          </p:stCondLst>
                                        </p:cTn>
                                        <p:tgtEl>
                                          <p:spTgt spid="358"/>
                                        </p:tgtEl>
                                        <p:attrNameLst>
                                          <p:attrName>style.visibility</p:attrName>
                                        </p:attrNameLst>
                                      </p:cBhvr>
                                      <p:to>
                                        <p:strVal val="visible"/>
                                      </p:to>
                                    </p:set>
                                    <p:animEffect transition="in" filter="fade">
                                      <p:cBhvr>
                                        <p:cTn id="364" dur="1000"/>
                                        <p:tgtEl>
                                          <p:spTgt spid="358"/>
                                        </p:tgtEl>
                                      </p:cBhvr>
                                    </p:animEffect>
                                    <p:anim calcmode="lin" valueType="num">
                                      <p:cBhvr>
                                        <p:cTn id="365" dur="1000" fill="hold"/>
                                        <p:tgtEl>
                                          <p:spTgt spid="358"/>
                                        </p:tgtEl>
                                        <p:attrNameLst>
                                          <p:attrName>ppt_x</p:attrName>
                                        </p:attrNameLst>
                                      </p:cBhvr>
                                      <p:tavLst>
                                        <p:tav tm="0">
                                          <p:val>
                                            <p:strVal val="#ppt_x"/>
                                          </p:val>
                                        </p:tav>
                                        <p:tav tm="100000">
                                          <p:val>
                                            <p:strVal val="#ppt_x"/>
                                          </p:val>
                                        </p:tav>
                                      </p:tavLst>
                                    </p:anim>
                                    <p:anim calcmode="lin" valueType="num">
                                      <p:cBhvr>
                                        <p:cTn id="366" dur="1000" fill="hold"/>
                                        <p:tgtEl>
                                          <p:spTgt spid="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5" name="椭圆 4"/>
          <p:cNvSpPr/>
          <p:nvPr/>
        </p:nvSpPr>
        <p:spPr>
          <a:xfrm>
            <a:off x="5456848" y="1851670"/>
            <a:ext cx="699328" cy="699328"/>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nvGrpSpPr>
          <p:cNvPr id="6" name="组合 5"/>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9" name="椭圆 8"/>
          <p:cNvSpPr/>
          <p:nvPr/>
        </p:nvSpPr>
        <p:spPr>
          <a:xfrm>
            <a:off x="4400031" y="2859782"/>
            <a:ext cx="986506" cy="9865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2774913" y="1328278"/>
            <a:ext cx="1603512" cy="160351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601640" y="1539146"/>
            <a:ext cx="748923"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公司成立</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571569" y="1255861"/>
            <a:ext cx="1096775"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2013</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5</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499180" y="2454156"/>
            <a:ext cx="1313180" cy="430887"/>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门户网站发布</a:t>
            </a:r>
            <a:endParaRPr lang="en-US" altLang="zh-CN" sz="1100" dirty="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举办品牌运营大会</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501974" y="2167305"/>
            <a:ext cx="1096775"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2013</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8</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145043" y="3421886"/>
            <a:ext cx="1595309"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研制成功自主产权品牌</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124367" y="3104121"/>
            <a:ext cx="1096775"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2014</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4</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842996" y="4371950"/>
            <a:ext cx="1845377"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产品同时在线</a:t>
            </a:r>
            <a:r>
              <a:rPr lang="zh-CN" altLang="en-US" sz="1100" dirty="0" smtClean="0">
                <a:solidFill>
                  <a:srgbClr val="484848"/>
                </a:solidFill>
                <a:latin typeface="微软雅黑" panose="020B0503020204020204" pitchFamily="34" charset="-122"/>
                <a:ea typeface="微软雅黑" panose="020B0503020204020204" pitchFamily="34" charset="-122"/>
              </a:rPr>
              <a:t>人数达</a:t>
            </a:r>
            <a:r>
              <a:rPr lang="en-US" altLang="zh-CN" sz="1100" dirty="0">
                <a:solidFill>
                  <a:srgbClr val="484848"/>
                </a:solidFill>
                <a:latin typeface="微软雅黑" panose="020B0503020204020204" pitchFamily="34" charset="-122"/>
                <a:ea typeface="微软雅黑" panose="020B0503020204020204" pitchFamily="34" charset="-122"/>
              </a:rPr>
              <a:t>100</a:t>
            </a:r>
            <a:r>
              <a:rPr lang="zh-CN" altLang="en-US" sz="1100" dirty="0">
                <a:solidFill>
                  <a:srgbClr val="484848"/>
                </a:solidFill>
                <a:latin typeface="微软雅黑" panose="020B0503020204020204" pitchFamily="34" charset="-122"/>
                <a:ea typeface="微软雅黑" panose="020B0503020204020204" pitchFamily="34" charset="-122"/>
              </a:rPr>
              <a:t>万</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846613" y="3999040"/>
            <a:ext cx="1087755" cy="306705"/>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2018</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smtClean="0">
                <a:solidFill>
                  <a:srgbClr val="C00000"/>
                </a:solidFill>
                <a:latin typeface="微软雅黑" panose="020B0503020204020204" pitchFamily="34" charset="-122"/>
                <a:ea typeface="微软雅黑" panose="020B0503020204020204" pitchFamily="34" charset="-122"/>
              </a:rPr>
              <a:t>5</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721463" y="3867629"/>
            <a:ext cx="1986441"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公司年销售额达</a:t>
            </a:r>
            <a:r>
              <a:rPr lang="en-US" altLang="zh-CN" sz="1100" dirty="0">
                <a:solidFill>
                  <a:srgbClr val="484848"/>
                </a:solidFill>
                <a:latin typeface="微软雅黑" panose="020B0503020204020204" pitchFamily="34" charset="-122"/>
                <a:ea typeface="微软雅黑" panose="020B0503020204020204" pitchFamily="34" charset="-122"/>
              </a:rPr>
              <a:t>120</a:t>
            </a:r>
            <a:r>
              <a:rPr lang="zh-CN" altLang="en-US" sz="1100" dirty="0">
                <a:solidFill>
                  <a:srgbClr val="484848"/>
                </a:solidFill>
                <a:latin typeface="微软雅黑" panose="020B0503020204020204" pitchFamily="34" charset="-122"/>
                <a:ea typeface="微软雅黑" panose="020B0503020204020204" pitchFamily="34" charset="-122"/>
              </a:rPr>
              <a:t>万</a:t>
            </a:r>
            <a:r>
              <a:rPr lang="zh-CN" altLang="en-US" sz="1100" dirty="0" smtClean="0">
                <a:solidFill>
                  <a:srgbClr val="484848"/>
                </a:solidFill>
                <a:latin typeface="微软雅黑" panose="020B0503020204020204" pitchFamily="34" charset="-122"/>
                <a:ea typeface="微软雅黑" panose="020B0503020204020204" pitchFamily="34" charset="-122"/>
              </a:rPr>
              <a:t>人民币</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680237" y="3481167"/>
            <a:ext cx="1197610" cy="306705"/>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2019</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smtClean="0">
                <a:solidFill>
                  <a:srgbClr val="C00000"/>
                </a:solidFill>
                <a:latin typeface="微软雅黑" panose="020B0503020204020204" pitchFamily="34" charset="-122"/>
                <a:ea typeface="微软雅黑" panose="020B0503020204020204" pitchFamily="34" charset="-122"/>
              </a:rPr>
              <a:t>12</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99319" y="1924839"/>
            <a:ext cx="1454244" cy="430887"/>
          </a:xfrm>
          <a:prstGeom prst="rect">
            <a:avLst/>
          </a:prstGeom>
          <a:noFill/>
        </p:spPr>
        <p:txBody>
          <a:bodyPr wrap="none" rtlCol="0">
            <a:spAutoFit/>
          </a:bodyPr>
          <a:lstStyle/>
          <a:p>
            <a:r>
              <a:rPr lang="zh-CN" altLang="en-US" sz="1100" dirty="0" smtClean="0">
                <a:solidFill>
                  <a:srgbClr val="484848"/>
                </a:solidFill>
                <a:latin typeface="微软雅黑" panose="020B0503020204020204" pitchFamily="34" charset="-122"/>
                <a:ea typeface="微软雅黑" panose="020B0503020204020204" pitchFamily="34" charset="-122"/>
              </a:rPr>
              <a:t>公司</a:t>
            </a:r>
            <a:r>
              <a:rPr lang="zh-CN" altLang="en-US" sz="1100" dirty="0">
                <a:solidFill>
                  <a:srgbClr val="484848"/>
                </a:solidFill>
                <a:latin typeface="微软雅黑" panose="020B0503020204020204" pitchFamily="34" charset="-122"/>
                <a:ea typeface="微软雅黑" panose="020B0503020204020204" pitchFamily="34" charset="-122"/>
              </a:rPr>
              <a:t>获市科技进步奖</a:t>
            </a:r>
            <a:endParaRPr lang="en-US" altLang="zh-CN" sz="1100" dirty="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成立产品</a:t>
            </a:r>
            <a:r>
              <a:rPr lang="zh-CN" altLang="en-US" sz="1100" dirty="0" smtClean="0">
                <a:solidFill>
                  <a:srgbClr val="484848"/>
                </a:solidFill>
                <a:latin typeface="微软雅黑" panose="020B0503020204020204" pitchFamily="34" charset="-122"/>
                <a:ea typeface="微软雅黑" panose="020B0503020204020204" pitchFamily="34" charset="-122"/>
              </a:rPr>
              <a:t>研究院</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194320" y="1571802"/>
            <a:ext cx="1087755" cy="306705"/>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2021</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2</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dirty="0" smtClean="0">
                <a:latin typeface="微软雅黑" panose="020B0503020204020204" pitchFamily="34" charset="-122"/>
                <a:ea typeface="微软雅黑" panose="020B0503020204020204" pitchFamily="34" charset="-122"/>
              </a:rPr>
              <a:t>公司大事记</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right)">
                                          <p:cBhvr>
                                            <p:cTn id="17" dur="500"/>
                                            <p:tgtEl>
                                              <p:spTgt spid="15"/>
                                            </p:tgtEl>
                                          </p:cBhvr>
                                        </p:animEffect>
                                      </p:childTnLst>
                                    </p:cTn>
                                  </p:par>
                                  <p:par>
                                    <p:cTn id="18" presetID="12" presetClass="entr" presetSubtype="8"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ppt_x</p:attrName>
                                            </p:attrNameLst>
                                          </p:cBhvr>
                                          <p:tavLst>
                                            <p:tav tm="0">
                                              <p:val>
                                                <p:strVal val="#ppt_x-#ppt_w*1.125000"/>
                                              </p:val>
                                            </p:tav>
                                            <p:tav tm="100000">
                                              <p:val>
                                                <p:strVal val="#ppt_x"/>
                                              </p:val>
                                            </p:tav>
                                          </p:tavLst>
                                        </p:anim>
                                        <p:animEffect transition="in" filter="wipe(right)">
                                          <p:cBhvr>
                                            <p:cTn id="21" dur="500"/>
                                            <p:tgtEl>
                                              <p:spTgt spid="26"/>
                                            </p:tgtEl>
                                          </p:cBhvr>
                                        </p:animEffect>
                                      </p:childTnLst>
                                    </p:cTn>
                                  </p:par>
                                </p:childTnLst>
                              </p:cTn>
                            </p:par>
                            <p:par>
                              <p:cTn id="22" fill="hold">
                                <p:stCondLst>
                                  <p:cond delay="1000"/>
                                </p:stCondLst>
                                <p:childTnLst>
                                  <p:par>
                                    <p:cTn id="23" presetID="2" presetClass="entr" presetSubtype="4" fill="hold" grpId="0" nodeType="afterEffect" p14:presetBounceEnd="40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0000">
                                          <p:cBhvr additive="base">
                                            <p:cTn id="25"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par>
                                    <p:cTn id="36" presetID="1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14:bounceEnd="40000">
                                          <p:cBhvr additive="base">
                                            <p:cTn id="43"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p:tgtEl>
                                              <p:spTgt spid="18"/>
                                            </p:tgtEl>
                                            <p:attrNameLst>
                                              <p:attrName>ppt_x</p:attrName>
                                            </p:attrNameLst>
                                          </p:cBhvr>
                                          <p:tavLst>
                                            <p:tav tm="0">
                                              <p:val>
                                                <p:strVal val="#ppt_x-#ppt_w*1.125000"/>
                                              </p:val>
                                            </p:tav>
                                            <p:tav tm="100000">
                                              <p:val>
                                                <p:strVal val="#ppt_x"/>
                                              </p:val>
                                            </p:tav>
                                          </p:tavLst>
                                        </p:anim>
                                        <p:animEffect transition="in" filter="wipe(right)">
                                          <p:cBhvr>
                                            <p:cTn id="49" dur="500"/>
                                            <p:tgtEl>
                                              <p:spTgt spid="18"/>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ppt_x</p:attrName>
                                            </p:attrNameLst>
                                          </p:cBhvr>
                                          <p:tavLst>
                                            <p:tav tm="0">
                                              <p:val>
                                                <p:strVal val="#ppt_x-#ppt_w*1.125000"/>
                                              </p:val>
                                            </p:tav>
                                            <p:tav tm="100000">
                                              <p:val>
                                                <p:strVal val="#ppt_x"/>
                                              </p:val>
                                            </p:tav>
                                          </p:tavLst>
                                        </p:anim>
                                        <p:animEffect transition="in" filter="wipe(right)">
                                          <p:cBhvr>
                                            <p:cTn id="53" dur="500"/>
                                            <p:tgtEl>
                                              <p:spTgt spid="19"/>
                                            </p:tgtEl>
                                          </p:cBhvr>
                                        </p:animEffect>
                                      </p:childTnLst>
                                    </p:cTn>
                                  </p:par>
                                  <p:par>
                                    <p:cTn id="54" presetID="12" presetClass="entr" presetSubtype="8"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p:tgtEl>
                                              <p:spTgt spid="27"/>
                                            </p:tgtEl>
                                            <p:attrNameLst>
                                              <p:attrName>ppt_x</p:attrName>
                                            </p:attrNameLst>
                                          </p:cBhvr>
                                          <p:tavLst>
                                            <p:tav tm="0">
                                              <p:val>
                                                <p:strVal val="#ppt_x-#ppt_w*1.125000"/>
                                              </p:val>
                                            </p:tav>
                                            <p:tav tm="100000">
                                              <p:val>
                                                <p:strVal val="#ppt_x"/>
                                              </p:val>
                                            </p:tav>
                                          </p:tavLst>
                                        </p:anim>
                                        <p:animEffect transition="in" filter="wipe(right)">
                                          <p:cBhvr>
                                            <p:cTn id="57" dur="500"/>
                                            <p:tgtEl>
                                              <p:spTgt spid="27"/>
                                            </p:tgtEl>
                                          </p:cBhvr>
                                        </p:animEffect>
                                      </p:childTnLst>
                                    </p:cTn>
                                  </p:par>
                                </p:childTnLst>
                              </p:cTn>
                            </p:par>
                            <p:par>
                              <p:cTn id="58" fill="hold">
                                <p:stCondLst>
                                  <p:cond delay="3000"/>
                                </p:stCondLst>
                                <p:childTnLst>
                                  <p:par>
                                    <p:cTn id="59" presetID="2" presetClass="entr" presetSubtype="4" fill="hold" grpId="0" nodeType="afterEffect" p14:presetBounceEnd="40000">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14:bounceEnd="40000">
                                          <p:cBhvr additive="base">
                                            <p:cTn id="61"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p:tgtEl>
                                              <p:spTgt spid="20"/>
                                            </p:tgtEl>
                                            <p:attrNameLst>
                                              <p:attrName>ppt_x</p:attrName>
                                            </p:attrNameLst>
                                          </p:cBhvr>
                                          <p:tavLst>
                                            <p:tav tm="0">
                                              <p:val>
                                                <p:strVal val="#ppt_x-#ppt_w*1.125000"/>
                                              </p:val>
                                            </p:tav>
                                            <p:tav tm="100000">
                                              <p:val>
                                                <p:strVal val="#ppt_x"/>
                                              </p:val>
                                            </p:tav>
                                          </p:tavLst>
                                        </p:anim>
                                        <p:animEffect transition="in" filter="wipe(right)">
                                          <p:cBhvr>
                                            <p:cTn id="67" dur="500"/>
                                            <p:tgtEl>
                                              <p:spTgt spid="20"/>
                                            </p:tgtEl>
                                          </p:cBhvr>
                                        </p:animEffect>
                                      </p:childTnLst>
                                    </p:cTn>
                                  </p:par>
                                  <p:par>
                                    <p:cTn id="68" presetID="1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p:tgtEl>
                                              <p:spTgt spid="29"/>
                                            </p:tgtEl>
                                            <p:attrNameLst>
                                              <p:attrName>ppt_x</p:attrName>
                                            </p:attrNameLst>
                                          </p:cBhvr>
                                          <p:tavLst>
                                            <p:tav tm="0">
                                              <p:val>
                                                <p:strVal val="#ppt_x-#ppt_w*1.125000"/>
                                              </p:val>
                                            </p:tav>
                                            <p:tav tm="100000">
                                              <p:val>
                                                <p:strVal val="#ppt_x"/>
                                              </p:val>
                                            </p:tav>
                                          </p:tavLst>
                                        </p:anim>
                                        <p:animEffect transition="in" filter="wipe(right)">
                                          <p:cBhvr>
                                            <p:cTn id="71" dur="500"/>
                                            <p:tgtEl>
                                              <p:spTgt spid="2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right)">
                                          <p:cBhvr>
                                            <p:cTn id="75" dur="500"/>
                                            <p:tgtEl>
                                              <p:spTgt spid="21"/>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14:bounceEnd="40000">
                                          <p:cBhvr additive="base">
                                            <p:cTn id="79"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p:tgtEl>
                                              <p:spTgt spid="22"/>
                                            </p:tgtEl>
                                            <p:attrNameLst>
                                              <p:attrName>ppt_x</p:attrName>
                                            </p:attrNameLst>
                                          </p:cBhvr>
                                          <p:tavLst>
                                            <p:tav tm="0">
                                              <p:val>
                                                <p:strVal val="#ppt_x-#ppt_w*1.125000"/>
                                              </p:val>
                                            </p:tav>
                                            <p:tav tm="100000">
                                              <p:val>
                                                <p:strVal val="#ppt_x"/>
                                              </p:val>
                                            </p:tav>
                                          </p:tavLst>
                                        </p:anim>
                                        <p:animEffect transition="in" filter="wipe(right)">
                                          <p:cBhvr>
                                            <p:cTn id="85" dur="500"/>
                                            <p:tgtEl>
                                              <p:spTgt spid="2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p:tgtEl>
                                              <p:spTgt spid="23"/>
                                            </p:tgtEl>
                                            <p:attrNameLst>
                                              <p:attrName>ppt_x</p:attrName>
                                            </p:attrNameLst>
                                          </p:cBhvr>
                                          <p:tavLst>
                                            <p:tav tm="0">
                                              <p:val>
                                                <p:strVal val="#ppt_x-#ppt_w*1.125000"/>
                                              </p:val>
                                            </p:tav>
                                            <p:tav tm="100000">
                                              <p:val>
                                                <p:strVal val="#ppt_x"/>
                                              </p:val>
                                            </p:tav>
                                          </p:tavLst>
                                        </p:anim>
                                        <p:animEffect transition="in" filter="wipe(right)">
                                          <p:cBhvr>
                                            <p:cTn id="89" dur="500"/>
                                            <p:tgtEl>
                                              <p:spTgt spid="23"/>
                                            </p:tgtEl>
                                          </p:cBhvr>
                                        </p:animEffect>
                                      </p:childTnLst>
                                    </p:cTn>
                                  </p:par>
                                  <p:par>
                                    <p:cTn id="90" presetID="12" presetClass="entr" presetSubtype="2"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p:tgtEl>
                                              <p:spTgt spid="30"/>
                                            </p:tgtEl>
                                            <p:attrNameLst>
                                              <p:attrName>ppt_x</p:attrName>
                                            </p:attrNameLst>
                                          </p:cBhvr>
                                          <p:tavLst>
                                            <p:tav tm="0">
                                              <p:val>
                                                <p:strVal val="#ppt_x+#ppt_w*1.125000"/>
                                              </p:val>
                                            </p:tav>
                                            <p:tav tm="100000">
                                              <p:val>
                                                <p:strVal val="#ppt_x"/>
                                              </p:val>
                                            </p:tav>
                                          </p:tavLst>
                                        </p:anim>
                                        <p:animEffect transition="in" filter="wipe(left)">
                                          <p:cBhvr>
                                            <p:cTn id="93" dur="500"/>
                                            <p:tgtEl>
                                              <p:spTgt spid="30"/>
                                            </p:tgtEl>
                                          </p:cBhvr>
                                        </p:animEffect>
                                      </p:childTnLst>
                                    </p:cTn>
                                  </p:par>
                                </p:childTnLst>
                              </p:cTn>
                            </p:par>
                            <p:par>
                              <p:cTn id="94" fill="hold">
                                <p:stCondLst>
                                  <p:cond delay="5000"/>
                                </p:stCondLst>
                                <p:childTnLst>
                                  <p:par>
                                    <p:cTn id="95" presetID="2" presetClass="entr" presetSubtype="4" fill="hold" grpId="0" nodeType="afterEffect" p14:presetBounceEnd="40000">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14:bounceEnd="40000">
                                          <p:cBhvr additive="base">
                                            <p:cTn id="97"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p:tgtEl>
                                              <p:spTgt spid="24"/>
                                            </p:tgtEl>
                                            <p:attrNameLst>
                                              <p:attrName>ppt_x</p:attrName>
                                            </p:attrNameLst>
                                          </p:cBhvr>
                                          <p:tavLst>
                                            <p:tav tm="0">
                                              <p:val>
                                                <p:strVal val="#ppt_x-#ppt_w*1.125000"/>
                                              </p:val>
                                            </p:tav>
                                            <p:tav tm="100000">
                                              <p:val>
                                                <p:strVal val="#ppt_x"/>
                                              </p:val>
                                            </p:tav>
                                          </p:tavLst>
                                        </p:anim>
                                        <p:animEffect transition="in" filter="wipe(right)">
                                          <p:cBhvr>
                                            <p:cTn id="103" dur="500"/>
                                            <p:tgtEl>
                                              <p:spTgt spid="24"/>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500"/>
                                            <p:tgtEl>
                                              <p:spTgt spid="25"/>
                                            </p:tgtEl>
                                            <p:attrNameLst>
                                              <p:attrName>ppt_x</p:attrName>
                                            </p:attrNameLst>
                                          </p:cBhvr>
                                          <p:tavLst>
                                            <p:tav tm="0">
                                              <p:val>
                                                <p:strVal val="#ppt_x-#ppt_w*1.125000"/>
                                              </p:val>
                                            </p:tav>
                                            <p:tav tm="100000">
                                              <p:val>
                                                <p:strVal val="#ppt_x"/>
                                              </p:val>
                                            </p:tav>
                                          </p:tavLst>
                                        </p:anim>
                                        <p:animEffect transition="in" filter="wipe(right)">
                                          <p:cBhvr>
                                            <p:cTn id="107" dur="500"/>
                                            <p:tgtEl>
                                              <p:spTgt spid="25"/>
                                            </p:tgtEl>
                                          </p:cBhvr>
                                        </p:animEffect>
                                      </p:childTnLst>
                                    </p:cTn>
                                  </p:par>
                                  <p:par>
                                    <p:cTn id="108" presetID="12" presetClass="entr" presetSubtype="2"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500"/>
                                            <p:tgtEl>
                                              <p:spTgt spid="31"/>
                                            </p:tgtEl>
                                            <p:attrNameLst>
                                              <p:attrName>ppt_x</p:attrName>
                                            </p:attrNameLst>
                                          </p:cBhvr>
                                          <p:tavLst>
                                            <p:tav tm="0">
                                              <p:val>
                                                <p:strVal val="#ppt_x+#ppt_w*1.125000"/>
                                              </p:val>
                                            </p:tav>
                                            <p:tav tm="100000">
                                              <p:val>
                                                <p:strVal val="#ppt_x"/>
                                              </p:val>
                                            </p:tav>
                                          </p:tavLst>
                                        </p:anim>
                                        <p:animEffect transition="in" filter="wipe(left)">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right)">
                                          <p:cBhvr>
                                            <p:cTn id="17" dur="500"/>
                                            <p:tgtEl>
                                              <p:spTgt spid="15"/>
                                            </p:tgtEl>
                                          </p:cBhvr>
                                        </p:animEffect>
                                      </p:childTnLst>
                                    </p:cTn>
                                  </p:par>
                                  <p:par>
                                    <p:cTn id="18" presetID="12" presetClass="entr" presetSubtype="8"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ppt_x</p:attrName>
                                            </p:attrNameLst>
                                          </p:cBhvr>
                                          <p:tavLst>
                                            <p:tav tm="0">
                                              <p:val>
                                                <p:strVal val="#ppt_x-#ppt_w*1.125000"/>
                                              </p:val>
                                            </p:tav>
                                            <p:tav tm="100000">
                                              <p:val>
                                                <p:strVal val="#ppt_x"/>
                                              </p:val>
                                            </p:tav>
                                          </p:tavLst>
                                        </p:anim>
                                        <p:animEffect transition="in" filter="wipe(right)">
                                          <p:cBhvr>
                                            <p:cTn id="21" dur="500"/>
                                            <p:tgtEl>
                                              <p:spTgt spid="26"/>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par>
                                    <p:cTn id="36" presetID="1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p:tgtEl>
                                              <p:spTgt spid="18"/>
                                            </p:tgtEl>
                                            <p:attrNameLst>
                                              <p:attrName>ppt_x</p:attrName>
                                            </p:attrNameLst>
                                          </p:cBhvr>
                                          <p:tavLst>
                                            <p:tav tm="0">
                                              <p:val>
                                                <p:strVal val="#ppt_x-#ppt_w*1.125000"/>
                                              </p:val>
                                            </p:tav>
                                            <p:tav tm="100000">
                                              <p:val>
                                                <p:strVal val="#ppt_x"/>
                                              </p:val>
                                            </p:tav>
                                          </p:tavLst>
                                        </p:anim>
                                        <p:animEffect transition="in" filter="wipe(right)">
                                          <p:cBhvr>
                                            <p:cTn id="49" dur="500"/>
                                            <p:tgtEl>
                                              <p:spTgt spid="18"/>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ppt_x</p:attrName>
                                            </p:attrNameLst>
                                          </p:cBhvr>
                                          <p:tavLst>
                                            <p:tav tm="0">
                                              <p:val>
                                                <p:strVal val="#ppt_x-#ppt_w*1.125000"/>
                                              </p:val>
                                            </p:tav>
                                            <p:tav tm="100000">
                                              <p:val>
                                                <p:strVal val="#ppt_x"/>
                                              </p:val>
                                            </p:tav>
                                          </p:tavLst>
                                        </p:anim>
                                        <p:animEffect transition="in" filter="wipe(right)">
                                          <p:cBhvr>
                                            <p:cTn id="53" dur="500"/>
                                            <p:tgtEl>
                                              <p:spTgt spid="19"/>
                                            </p:tgtEl>
                                          </p:cBhvr>
                                        </p:animEffect>
                                      </p:childTnLst>
                                    </p:cTn>
                                  </p:par>
                                  <p:par>
                                    <p:cTn id="54" presetID="12" presetClass="entr" presetSubtype="8"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p:tgtEl>
                                              <p:spTgt spid="27"/>
                                            </p:tgtEl>
                                            <p:attrNameLst>
                                              <p:attrName>ppt_x</p:attrName>
                                            </p:attrNameLst>
                                          </p:cBhvr>
                                          <p:tavLst>
                                            <p:tav tm="0">
                                              <p:val>
                                                <p:strVal val="#ppt_x-#ppt_w*1.125000"/>
                                              </p:val>
                                            </p:tav>
                                            <p:tav tm="100000">
                                              <p:val>
                                                <p:strVal val="#ppt_x"/>
                                              </p:val>
                                            </p:tav>
                                          </p:tavLst>
                                        </p:anim>
                                        <p:animEffect transition="in" filter="wipe(right)">
                                          <p:cBhvr>
                                            <p:cTn id="57" dur="500"/>
                                            <p:tgtEl>
                                              <p:spTgt spid="27"/>
                                            </p:tgtEl>
                                          </p:cBhvr>
                                        </p:animEffect>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p:tgtEl>
                                              <p:spTgt spid="20"/>
                                            </p:tgtEl>
                                            <p:attrNameLst>
                                              <p:attrName>ppt_x</p:attrName>
                                            </p:attrNameLst>
                                          </p:cBhvr>
                                          <p:tavLst>
                                            <p:tav tm="0">
                                              <p:val>
                                                <p:strVal val="#ppt_x-#ppt_w*1.125000"/>
                                              </p:val>
                                            </p:tav>
                                            <p:tav tm="100000">
                                              <p:val>
                                                <p:strVal val="#ppt_x"/>
                                              </p:val>
                                            </p:tav>
                                          </p:tavLst>
                                        </p:anim>
                                        <p:animEffect transition="in" filter="wipe(right)">
                                          <p:cBhvr>
                                            <p:cTn id="67" dur="500"/>
                                            <p:tgtEl>
                                              <p:spTgt spid="20"/>
                                            </p:tgtEl>
                                          </p:cBhvr>
                                        </p:animEffect>
                                      </p:childTnLst>
                                    </p:cTn>
                                  </p:par>
                                  <p:par>
                                    <p:cTn id="68" presetID="1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p:tgtEl>
                                              <p:spTgt spid="29"/>
                                            </p:tgtEl>
                                            <p:attrNameLst>
                                              <p:attrName>ppt_x</p:attrName>
                                            </p:attrNameLst>
                                          </p:cBhvr>
                                          <p:tavLst>
                                            <p:tav tm="0">
                                              <p:val>
                                                <p:strVal val="#ppt_x-#ppt_w*1.125000"/>
                                              </p:val>
                                            </p:tav>
                                            <p:tav tm="100000">
                                              <p:val>
                                                <p:strVal val="#ppt_x"/>
                                              </p:val>
                                            </p:tav>
                                          </p:tavLst>
                                        </p:anim>
                                        <p:animEffect transition="in" filter="wipe(right)">
                                          <p:cBhvr>
                                            <p:cTn id="71" dur="500"/>
                                            <p:tgtEl>
                                              <p:spTgt spid="2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right)">
                                          <p:cBhvr>
                                            <p:cTn id="75" dur="500"/>
                                            <p:tgtEl>
                                              <p:spTgt spid="21"/>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p:tgtEl>
                                              <p:spTgt spid="22"/>
                                            </p:tgtEl>
                                            <p:attrNameLst>
                                              <p:attrName>ppt_x</p:attrName>
                                            </p:attrNameLst>
                                          </p:cBhvr>
                                          <p:tavLst>
                                            <p:tav tm="0">
                                              <p:val>
                                                <p:strVal val="#ppt_x-#ppt_w*1.125000"/>
                                              </p:val>
                                            </p:tav>
                                            <p:tav tm="100000">
                                              <p:val>
                                                <p:strVal val="#ppt_x"/>
                                              </p:val>
                                            </p:tav>
                                          </p:tavLst>
                                        </p:anim>
                                        <p:animEffect transition="in" filter="wipe(right)">
                                          <p:cBhvr>
                                            <p:cTn id="85" dur="500"/>
                                            <p:tgtEl>
                                              <p:spTgt spid="2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p:tgtEl>
                                              <p:spTgt spid="23"/>
                                            </p:tgtEl>
                                            <p:attrNameLst>
                                              <p:attrName>ppt_x</p:attrName>
                                            </p:attrNameLst>
                                          </p:cBhvr>
                                          <p:tavLst>
                                            <p:tav tm="0">
                                              <p:val>
                                                <p:strVal val="#ppt_x-#ppt_w*1.125000"/>
                                              </p:val>
                                            </p:tav>
                                            <p:tav tm="100000">
                                              <p:val>
                                                <p:strVal val="#ppt_x"/>
                                              </p:val>
                                            </p:tav>
                                          </p:tavLst>
                                        </p:anim>
                                        <p:animEffect transition="in" filter="wipe(right)">
                                          <p:cBhvr>
                                            <p:cTn id="89" dur="500"/>
                                            <p:tgtEl>
                                              <p:spTgt spid="23"/>
                                            </p:tgtEl>
                                          </p:cBhvr>
                                        </p:animEffect>
                                      </p:childTnLst>
                                    </p:cTn>
                                  </p:par>
                                  <p:par>
                                    <p:cTn id="90" presetID="12" presetClass="entr" presetSubtype="2"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p:tgtEl>
                                              <p:spTgt spid="30"/>
                                            </p:tgtEl>
                                            <p:attrNameLst>
                                              <p:attrName>ppt_x</p:attrName>
                                            </p:attrNameLst>
                                          </p:cBhvr>
                                          <p:tavLst>
                                            <p:tav tm="0">
                                              <p:val>
                                                <p:strVal val="#ppt_x+#ppt_w*1.125000"/>
                                              </p:val>
                                            </p:tav>
                                            <p:tav tm="100000">
                                              <p:val>
                                                <p:strVal val="#ppt_x"/>
                                              </p:val>
                                            </p:tav>
                                          </p:tavLst>
                                        </p:anim>
                                        <p:animEffect transition="in" filter="wipe(left)">
                                          <p:cBhvr>
                                            <p:cTn id="93" dur="500"/>
                                            <p:tgtEl>
                                              <p:spTgt spid="30"/>
                                            </p:tgtEl>
                                          </p:cBhvr>
                                        </p:animEffect>
                                      </p:childTnLst>
                                    </p:cTn>
                                  </p:par>
                                </p:childTnLst>
                              </p:cTn>
                            </p:par>
                            <p:par>
                              <p:cTn id="94" fill="hold">
                                <p:stCondLst>
                                  <p:cond delay="5000"/>
                                </p:stCondLst>
                                <p:childTnLst>
                                  <p:par>
                                    <p:cTn id="95" presetID="2" presetClass="entr" presetSubtype="4"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p:tgtEl>
                                              <p:spTgt spid="24"/>
                                            </p:tgtEl>
                                            <p:attrNameLst>
                                              <p:attrName>ppt_x</p:attrName>
                                            </p:attrNameLst>
                                          </p:cBhvr>
                                          <p:tavLst>
                                            <p:tav tm="0">
                                              <p:val>
                                                <p:strVal val="#ppt_x-#ppt_w*1.125000"/>
                                              </p:val>
                                            </p:tav>
                                            <p:tav tm="100000">
                                              <p:val>
                                                <p:strVal val="#ppt_x"/>
                                              </p:val>
                                            </p:tav>
                                          </p:tavLst>
                                        </p:anim>
                                        <p:animEffect transition="in" filter="wipe(right)">
                                          <p:cBhvr>
                                            <p:cTn id="103" dur="500"/>
                                            <p:tgtEl>
                                              <p:spTgt spid="24"/>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500"/>
                                            <p:tgtEl>
                                              <p:spTgt spid="25"/>
                                            </p:tgtEl>
                                            <p:attrNameLst>
                                              <p:attrName>ppt_x</p:attrName>
                                            </p:attrNameLst>
                                          </p:cBhvr>
                                          <p:tavLst>
                                            <p:tav tm="0">
                                              <p:val>
                                                <p:strVal val="#ppt_x-#ppt_w*1.125000"/>
                                              </p:val>
                                            </p:tav>
                                            <p:tav tm="100000">
                                              <p:val>
                                                <p:strVal val="#ppt_x"/>
                                              </p:val>
                                            </p:tav>
                                          </p:tavLst>
                                        </p:anim>
                                        <p:animEffect transition="in" filter="wipe(right)">
                                          <p:cBhvr>
                                            <p:cTn id="107" dur="500"/>
                                            <p:tgtEl>
                                              <p:spTgt spid="25"/>
                                            </p:tgtEl>
                                          </p:cBhvr>
                                        </p:animEffect>
                                      </p:childTnLst>
                                    </p:cTn>
                                  </p:par>
                                  <p:par>
                                    <p:cTn id="108" presetID="12" presetClass="entr" presetSubtype="2"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500"/>
                                            <p:tgtEl>
                                              <p:spTgt spid="31"/>
                                            </p:tgtEl>
                                            <p:attrNameLst>
                                              <p:attrName>ppt_x</p:attrName>
                                            </p:attrNameLst>
                                          </p:cBhvr>
                                          <p:tavLst>
                                            <p:tav tm="0">
                                              <p:val>
                                                <p:strVal val="#ppt_x+#ppt_w*1.125000"/>
                                              </p:val>
                                            </p:tav>
                                            <p:tav tm="100000">
                                              <p:val>
                                                <p:strVal val="#ppt_x"/>
                                              </p:val>
                                            </p:tav>
                                          </p:tavLst>
                                        </p:anim>
                                        <p:animEffect transition="in" filter="wipe(left)">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mc:Fallback>
  </mc:AlternateContent>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ISPRING_RESOURCE_PATHS_HASH_2" val="9bf32b21c57e606988ab10ec694d2e32676a8b"/>
  <p:tag name="ISPRING_UUID" val="{377BD289-7DD0-4517-98A4-3B48467A2D55}"/>
  <p:tag name="ISPRING_RESOURCE_FOLDER" val="C:\Users\WeiMei\Desktop\T026-创业融资投资洽谈商务合作计划书PPT模\T026-创业融资投资洽谈商务合作计划书PPT模板\"/>
  <p:tag name="ISPRING_PRESENTATION_PATH" val="C:\Users\WeiMei\Desktop\T026-创业融资投资洽谈商务合作计划书PPT模\T026-创业融资投资洽谈商务合作计划书PPT模板.pptx"/>
  <p:tag name="ISPRING_PROJECT_FOLDER_UPDATED" val="1"/>
  <p:tag name="ISPRING_PRESENTATION_TITLE" val="falsh"/>
</p:tagLst>
</file>

<file path=ppt/theme/theme1.xml><?xml version="1.0" encoding="utf-8"?>
<a:theme xmlns:a="http://schemas.openxmlformats.org/drawingml/2006/main" name="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6662</Words>
  <Application>WPS 演示</Application>
  <PresentationFormat>全屏显示(16:9)</PresentationFormat>
  <Paragraphs>937</Paragraphs>
  <Slides>40</Slides>
  <Notes>40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40</vt:i4>
      </vt:variant>
    </vt:vector>
  </HeadingPairs>
  <TitlesOfParts>
    <vt:vector size="51" baseType="lpstr">
      <vt:lpstr>Arial</vt:lpstr>
      <vt:lpstr>宋体</vt:lpstr>
      <vt:lpstr>Wingdings</vt:lpstr>
      <vt:lpstr>Calibri</vt:lpstr>
      <vt:lpstr>微软雅黑</vt:lpstr>
      <vt:lpstr>造字工房劲黑（非商用）常规体</vt:lpstr>
      <vt:lpstr>黑体</vt:lpstr>
      <vt:lpstr>Arial Unicode MS</vt:lpstr>
      <vt:lpstr>微软雅黑 Light</vt:lpstr>
      <vt:lpstr>造字工房俊雅锐宋体验版常规体</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一点素材；https://Dian1.taobao.com</dc:title>
  <dc:creator>一点素材; https://Dian1.taobao.com</dc:creator>
  <dc:description>一点素材；https://Dian1.taobao.com</dc:description>
  <cp:lastModifiedBy>南蛮姑娘</cp:lastModifiedBy>
  <cp:revision>2</cp:revision>
  <dcterms:created xsi:type="dcterms:W3CDTF">2021-09-16T09:00:27Z</dcterms:created>
  <dcterms:modified xsi:type="dcterms:W3CDTF">2021-09-16T09:03:18Z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28191414565D436E961C0CB8CC5998A4</vt:lpwstr>
  </property>
  <property fmtid="{D5CDD505-2E9C-101B-9397-08002B2CF9AE}" pid="3" name="KSOProductBuildVer">
    <vt:lpwstr>2052-11.1.0.10700</vt:lpwstr>
  </property>
</Properties>
</file>