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93" r:id="rId3"/>
    <p:sldId id="292" r:id="rId5"/>
    <p:sldId id="276" r:id="rId6"/>
    <p:sldId id="261" r:id="rId7"/>
    <p:sldId id="262" r:id="rId8"/>
    <p:sldId id="258" r:id="rId9"/>
    <p:sldId id="294" r:id="rId10"/>
    <p:sldId id="270" r:id="rId11"/>
    <p:sldId id="288" r:id="rId12"/>
    <p:sldId id="289" r:id="rId13"/>
    <p:sldId id="283" r:id="rId14"/>
    <p:sldId id="295" r:id="rId15"/>
    <p:sldId id="265" r:id="rId16"/>
    <p:sldId id="282" r:id="rId17"/>
    <p:sldId id="284" r:id="rId18"/>
    <p:sldId id="286" r:id="rId19"/>
    <p:sldId id="285" r:id="rId20"/>
    <p:sldId id="296" r:id="rId21"/>
    <p:sldId id="257" r:id="rId22"/>
    <p:sldId id="266" r:id="rId23"/>
    <p:sldId id="267" r:id="rId24"/>
    <p:sldId id="297" r:id="rId25"/>
  </p:sldIdLst>
  <p:sldSz cx="12192000" cy="6858000"/>
  <p:notesSz cx="6858000" cy="9144000"/>
  <p:custDataLst>
    <p:tags r:id="rId2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2B4AD"/>
    <a:srgbClr val="FF3300"/>
    <a:srgbClr val="C42625"/>
    <a:srgbClr val="C00000"/>
    <a:srgbClr val="F7941E"/>
    <a:srgbClr val="6D1217"/>
    <a:srgbClr val="6F1217"/>
    <a:srgbClr val="00AE4D"/>
    <a:srgbClr val="006991"/>
    <a:srgbClr val="00805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75" autoAdjust="0"/>
    <p:restoredTop sz="94660"/>
  </p:normalViewPr>
  <p:slideViewPr>
    <p:cSldViewPr snapToGrid="0">
      <p:cViewPr varScale="1">
        <p:scale>
          <a:sx n="73" d="100"/>
          <a:sy n="73" d="100"/>
        </p:scale>
        <p:origin x="582"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9" Type="http://schemas.openxmlformats.org/officeDocument/2006/relationships/tags" Target="tags/tag9.xml"/><Relationship Id="rId28" Type="http://schemas.openxmlformats.org/officeDocument/2006/relationships/tableStyles" Target="tableStyles.xml"/><Relationship Id="rId27" Type="http://schemas.openxmlformats.org/officeDocument/2006/relationships/viewProps" Target="viewProps.xml"/><Relationship Id="rId26" Type="http://schemas.openxmlformats.org/officeDocument/2006/relationships/presProps" Target="presProps.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D72ED1-8568-4233-A7DA-19E11318F979}"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E5FB46-0893-4980-868A-BD6E12100279}"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8E5FB46-0893-4980-868A-BD6E12100279}"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21FD59-C920-460C-B1C9-0346C59420B0}"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F50A53F-7FA2-4021-824C-D6BDF1FB157D}"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8E5FB46-0893-4980-868A-BD6E12100279}"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8E5FB46-0893-4980-868A-BD6E12100279}"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A41879B-4305-411B-A440-4F0ED64AA3BD}"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73A59C4-0DE6-4771-A38C-4E9E9755E1A0}"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73A59C4-0DE6-4771-A38C-4E9E9755E1A0}"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73A59C4-0DE6-4771-A38C-4E9E9755E1A0}"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8E5FB46-0893-4980-868A-BD6E12100279}"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8E5FB46-0893-4980-868A-BD6E12100279}"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47079287-648C-4B3D-8FE1-F0E0722F132F}"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8E5FB46-0893-4980-868A-BD6E12100279}"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8E5FB46-0893-4980-868A-BD6E12100279}"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8E5FB46-0893-4980-868A-BD6E12100279}"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8E5FB46-0893-4980-868A-BD6E12100279}"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8E5FB46-0893-4980-868A-BD6E12100279}"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8E5FB46-0893-4980-868A-BD6E12100279}"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8E5FB46-0893-4980-868A-BD6E12100279}"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8E5FB46-0893-4980-868A-BD6E12100279}"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8E5FB46-0893-4980-868A-BD6E12100279}"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0B1FB53-074E-453F-8BCF-006D7CFC3CA0}"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8" name="矩形 7"/>
          <p:cNvSpPr/>
          <p:nvPr userDrawn="1"/>
        </p:nvSpPr>
        <p:spPr>
          <a:xfrm>
            <a:off x="0" y="1104900"/>
            <a:ext cx="12192000" cy="2286000"/>
          </a:xfrm>
          <a:prstGeom prst="rect">
            <a:avLst/>
          </a:prstGeom>
          <a:gradFill>
            <a:gsLst>
              <a:gs pos="0">
                <a:schemeClr val="bg1">
                  <a:alpha val="0"/>
                </a:schemeClr>
              </a:gs>
              <a:gs pos="45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695886"/>
            <a:ext cx="12192000" cy="1162114"/>
          </a:xfrm>
          <a:prstGeom prst="rect">
            <a:avLst/>
          </a:prstGeom>
        </p:spPr>
      </p:pic>
      <p:pic>
        <p:nvPicPr>
          <p:cNvPr id="12" name="图片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
            <a:ext cx="12192000" cy="49813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22" presetClass="entr" presetSubtype="2"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right)">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11BB5449-862C-4817-864C-2461E26A2238}"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6085A2B2-6525-46F8-A6AC-EDAF55F87F00}"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11BB5449-862C-4817-864C-2461E26A2238}"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6085A2B2-6525-46F8-A6AC-EDAF55F87F00}"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图片与标题">
    <p:spTree>
      <p:nvGrpSpPr>
        <p:cNvPr id="1" name=""/>
        <p:cNvGrpSpPr/>
        <p:nvPr/>
      </p:nvGrpSpPr>
      <p:grpSpPr>
        <a:xfrm>
          <a:off x="0" y="0"/>
          <a:ext cx="0" cy="0"/>
          <a:chOff x="0" y="0"/>
          <a:chExt cx="0" cy="0"/>
        </a:xfrm>
      </p:grpSpPr>
      <p:sp>
        <p:nvSpPr>
          <p:cNvPr id="25" name="矩形 24"/>
          <p:cNvSpPr/>
          <p:nvPr userDrawn="1"/>
        </p:nvSpPr>
        <p:spPr>
          <a:xfrm>
            <a:off x="0" y="0"/>
            <a:ext cx="12192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sp>
        <p:nvSpPr>
          <p:cNvPr id="8" name="矩形 7"/>
          <p:cNvSpPr/>
          <p:nvPr userDrawn="1"/>
        </p:nvSpPr>
        <p:spPr>
          <a:xfrm>
            <a:off x="0" y="0"/>
            <a:ext cx="12192000" cy="6858001"/>
          </a:xfrm>
          <a:prstGeom prst="rect">
            <a:avLst/>
          </a:prstGeom>
          <a:gradFill>
            <a:gsLst>
              <a:gs pos="0">
                <a:srgbClr val="67D0F6"/>
              </a:gs>
              <a:gs pos="100000">
                <a:srgbClr val="EAF8FD"/>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4801"/>
            <a:ext cx="4833409" cy="1749289"/>
          </a:xfrm>
          <a:prstGeom prst="rect">
            <a:avLst/>
          </a:prstGeom>
        </p:spPr>
      </p:pic>
      <p:pic>
        <p:nvPicPr>
          <p:cNvPr id="10" name="图片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7783382" y="834988"/>
            <a:ext cx="3320197" cy="1201633"/>
          </a:xfrm>
          <a:prstGeom prst="rect">
            <a:avLst/>
          </a:prstGeom>
        </p:spPr>
      </p:pic>
      <p:pic>
        <p:nvPicPr>
          <p:cNvPr id="11" name="图片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7783382" y="834988"/>
            <a:ext cx="3320197" cy="1201633"/>
          </a:xfrm>
          <a:prstGeom prst="rect">
            <a:avLst/>
          </a:prstGeom>
        </p:spPr>
      </p:pic>
      <p:pic>
        <p:nvPicPr>
          <p:cNvPr id="12" name="图片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400" y="577201"/>
            <a:ext cx="4833409" cy="1749289"/>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l="49249" t="37681"/>
          <a:stretch>
            <a:fillRect/>
          </a:stretch>
        </p:blipFill>
        <p:spPr>
          <a:xfrm>
            <a:off x="0" y="0"/>
            <a:ext cx="6186365" cy="427382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498136"/>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11BB5449-862C-4817-864C-2461E26A2238}"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6085A2B2-6525-46F8-A6AC-EDAF55F87F00}"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11BB5449-862C-4817-864C-2461E26A2238}" type="datetimeFigureOut">
              <a:rPr lang="zh-CN" altLang="en-US" smtClean="0"/>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6085A2B2-6525-46F8-A6AC-EDAF55F87F00}"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11BB5449-862C-4817-864C-2461E26A2238}"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6085A2B2-6525-46F8-A6AC-EDAF55F87F00}"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11BB5449-862C-4817-864C-2461E26A2238}"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6085A2B2-6525-46F8-A6AC-EDAF55F87F00}"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11BB5449-862C-4817-864C-2461E26A2238}"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6085A2B2-6525-46F8-A6AC-EDAF55F87F00}"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11BB5449-862C-4817-864C-2461E26A2238}"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6085A2B2-6525-46F8-A6AC-EDAF55F87F00}"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7" Type="http://schemas.openxmlformats.org/officeDocument/2006/relationships/theme" Target="../theme/theme1.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7.xml"/><Relationship Id="rId2" Type="http://schemas.openxmlformats.org/officeDocument/2006/relationships/image" Target="../media/image5.png"/><Relationship Id="rId1"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1.xml"/><Relationship Id="rId2" Type="http://schemas.openxmlformats.org/officeDocument/2006/relationships/image" Target="../media/image13.png"/><Relationship Id="rId1"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image" Target="../media/image14.jpeg"/></Relationships>
</file>

<file path=ppt/slides/_rels/slide14.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openxmlformats.org/officeDocument/2006/relationships/image" Target="../media/image22.png"/><Relationship Id="rId7" Type="http://schemas.openxmlformats.org/officeDocument/2006/relationships/image" Target="../media/image21.png"/><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3" Type="http://schemas.openxmlformats.org/officeDocument/2006/relationships/image" Target="../media/image17.png"/><Relationship Id="rId2" Type="http://schemas.openxmlformats.org/officeDocument/2006/relationships/image" Target="../media/image16.png"/><Relationship Id="rId10" Type="http://schemas.openxmlformats.org/officeDocument/2006/relationships/notesSlide" Target="../notesSlides/notesSlide14.xml"/><Relationship Id="rId1" Type="http://schemas.openxmlformats.org/officeDocument/2006/relationships/image" Target="../media/image15.png"/></Relationships>
</file>

<file path=ppt/slides/_rels/slide15.xml.rels><?xml version="1.0" encoding="UTF-8" standalone="yes"?>
<Relationships xmlns="http://schemas.openxmlformats.org/package/2006/relationships"><Relationship Id="rId6" Type="http://schemas.openxmlformats.org/officeDocument/2006/relationships/notesSlide" Target="../notesSlides/notesSlide15.xml"/><Relationship Id="rId5" Type="http://schemas.openxmlformats.org/officeDocument/2006/relationships/slideLayout" Target="../slideLayouts/slideLayout1.xml"/><Relationship Id="rId4" Type="http://schemas.openxmlformats.org/officeDocument/2006/relationships/image" Target="../media/image26.png"/><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image" Target="../media/image23.png"/></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1.xml"/><Relationship Id="rId2" Type="http://schemas.openxmlformats.org/officeDocument/2006/relationships/image" Target="../media/image28.jpeg"/><Relationship Id="rId1" Type="http://schemas.openxmlformats.org/officeDocument/2006/relationships/image" Target="../media/image27.jpeg"/></Relationships>
</file>

<file path=ppt/slides/_rels/slide17.xml.rels><?xml version="1.0" encoding="UTF-8" standalone="yes"?>
<Relationships xmlns="http://schemas.openxmlformats.org/package/2006/relationships"><Relationship Id="rId9" Type="http://schemas.openxmlformats.org/officeDocument/2006/relationships/notesSlide" Target="../notesSlides/notesSlide17.xml"/><Relationship Id="rId8" Type="http://schemas.openxmlformats.org/officeDocument/2006/relationships/slideLayout" Target="../slideLayouts/slideLayout1.xml"/><Relationship Id="rId7" Type="http://schemas.openxmlformats.org/officeDocument/2006/relationships/image" Target="../media/image33.png"/><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jpeg"/><Relationship Id="rId3"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image" Target="../media/image23.png"/></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18.xml"/><Relationship Id="rId3" Type="http://schemas.openxmlformats.org/officeDocument/2006/relationships/slideLayout" Target="../slideLayouts/slideLayout1.xml"/><Relationship Id="rId2" Type="http://schemas.openxmlformats.org/officeDocument/2006/relationships/image" Target="../media/image34.png"/><Relationship Id="rId1" Type="http://schemas.openxmlformats.org/officeDocument/2006/relationships/image" Target="../media/image6.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8.xml"/><Relationship Id="rId7" Type="http://schemas.openxmlformats.org/officeDocument/2006/relationships/tags" Target="../tags/tag7.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tags" Target="../tags/tag2.xml"/><Relationship Id="rId10" Type="http://schemas.openxmlformats.org/officeDocument/2006/relationships/notesSlide" Target="../notesSlides/notesSlide21.xml"/><Relationship Id="rId1" Type="http://schemas.openxmlformats.org/officeDocument/2006/relationships/tags" Target="../tags/tag1.xml"/></Relationships>
</file>

<file path=ppt/slides/_rels/slide22.xml.rels><?xml version="1.0" encoding="UTF-8" standalone="yes"?>
<Relationships xmlns="http://schemas.openxmlformats.org/package/2006/relationships"><Relationship Id="rId4" Type="http://schemas.openxmlformats.org/officeDocument/2006/relationships/notesSlide" Target="../notesSlides/notesSlide22.xml"/><Relationship Id="rId3" Type="http://schemas.openxmlformats.org/officeDocument/2006/relationships/slideLayout" Target="../slideLayouts/slideLayout7.xml"/><Relationship Id="rId2" Type="http://schemas.openxmlformats.org/officeDocument/2006/relationships/image" Target="../media/image5.png"/><Relationship Id="rId1" Type="http://schemas.openxmlformats.org/officeDocument/2006/relationships/image" Target="../media/image3.jpeg"/></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1.xml"/><Relationship Id="rId2" Type="http://schemas.openxmlformats.org/officeDocument/2006/relationships/image" Target="../media/image7.png"/><Relationship Id="rId1"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image" Target="../media/image8.jpeg"/></Relationships>
</file>

<file path=ppt/slides/_rels/slide5.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slideLayout" Target="../slideLayouts/slideLayout1.xml"/><Relationship Id="rId4" Type="http://schemas.openxmlformats.org/officeDocument/2006/relationships/image" Target="../media/image12.png"/><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1.xml"/><Relationship Id="rId2" Type="http://schemas.openxmlformats.org/officeDocument/2006/relationships/image" Target="../media/image7.png"/><Relationship Id="rId1"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image" Target="../media/image7.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200" y="0"/>
            <a:ext cx="12189600" cy="6858000"/>
          </a:xfrm>
          <a:prstGeom prst="rect">
            <a:avLst/>
          </a:prstGeom>
        </p:spPr>
      </p:pic>
      <p:sp>
        <p:nvSpPr>
          <p:cNvPr id="9" name="文本框 8"/>
          <p:cNvSpPr txBox="1"/>
          <p:nvPr/>
        </p:nvSpPr>
        <p:spPr>
          <a:xfrm>
            <a:off x="0" y="2875002"/>
            <a:ext cx="12192000" cy="1107996"/>
          </a:xfrm>
          <a:prstGeom prst="rect">
            <a:avLst/>
          </a:prstGeom>
          <a:noFill/>
        </p:spPr>
        <p:txBody>
          <a:bodyPr wrap="square" rtlCol="0">
            <a:spAutoFit/>
          </a:bodyPr>
          <a:lstStyle/>
          <a:p>
            <a:pPr algn="ctr"/>
            <a:r>
              <a:rPr lang="zh-CN" altLang="en-US" sz="6600" spc="300" dirty="0">
                <a:solidFill>
                  <a:schemeClr val="accent4">
                    <a:lumMod val="60000"/>
                    <a:lumOff val="40000"/>
                  </a:schemeClr>
                </a:solidFill>
                <a:latin typeface="微软雅黑" panose="020B0503020204020204" pitchFamily="82" charset="2"/>
                <a:ea typeface="微软雅黑" panose="020B0503020204020204" pitchFamily="82" charset="2"/>
              </a:rPr>
              <a:t>大学</a:t>
            </a:r>
            <a:r>
              <a:rPr lang="zh-CN" altLang="en-US" sz="6600" spc="300" dirty="0" smtClean="0">
                <a:solidFill>
                  <a:schemeClr val="accent4">
                    <a:lumMod val="60000"/>
                    <a:lumOff val="40000"/>
                  </a:schemeClr>
                </a:solidFill>
                <a:latin typeface="微软雅黑" panose="020B0503020204020204" pitchFamily="82" charset="2"/>
                <a:ea typeface="微软雅黑" panose="020B0503020204020204" pitchFamily="82" charset="2"/>
              </a:rPr>
              <a:t>学生会</a:t>
            </a:r>
            <a:r>
              <a:rPr lang="en-US" altLang="zh-CN" sz="6600" b="1" dirty="0" smtClean="0">
                <a:solidFill>
                  <a:schemeClr val="accent4">
                    <a:lumMod val="60000"/>
                    <a:lumOff val="40000"/>
                  </a:schemeClr>
                </a:solidFill>
                <a:latin typeface="微软雅黑" panose="020B0503020204020204" pitchFamily="82" charset="2"/>
                <a:ea typeface="微软雅黑" panose="020B0503020204020204" pitchFamily="82" charset="2"/>
              </a:rPr>
              <a:t>/</a:t>
            </a:r>
            <a:r>
              <a:rPr lang="zh-CN" altLang="en-US" sz="6600" b="1" dirty="0" smtClean="0">
                <a:solidFill>
                  <a:schemeClr val="accent4">
                    <a:lumMod val="60000"/>
                    <a:lumOff val="40000"/>
                  </a:schemeClr>
                </a:solidFill>
                <a:latin typeface="微软雅黑" panose="020B0503020204020204" pitchFamily="82" charset="2"/>
                <a:ea typeface="微软雅黑" panose="020B0503020204020204" pitchFamily="82" charset="2"/>
              </a:rPr>
              <a:t>社团</a:t>
            </a:r>
            <a:r>
              <a:rPr lang="zh-CN" altLang="en-US" sz="6600" b="1" dirty="0">
                <a:solidFill>
                  <a:schemeClr val="accent4">
                    <a:lumMod val="60000"/>
                    <a:lumOff val="40000"/>
                  </a:schemeClr>
                </a:solidFill>
                <a:latin typeface="微软雅黑" panose="020B0503020204020204" pitchFamily="82" charset="2"/>
                <a:ea typeface="微软雅黑" panose="020B0503020204020204" pitchFamily="82" charset="2"/>
              </a:rPr>
              <a:t>招</a:t>
            </a:r>
            <a:r>
              <a:rPr lang="zh-CN" altLang="en-US" sz="6600" b="1" dirty="0" smtClean="0">
                <a:solidFill>
                  <a:schemeClr val="accent4">
                    <a:lumMod val="60000"/>
                    <a:lumOff val="40000"/>
                  </a:schemeClr>
                </a:solidFill>
                <a:latin typeface="微软雅黑" panose="020B0503020204020204" pitchFamily="82" charset="2"/>
                <a:ea typeface="微软雅黑" panose="020B0503020204020204" pitchFamily="82" charset="2"/>
              </a:rPr>
              <a:t>新</a:t>
            </a:r>
            <a:r>
              <a:rPr lang="en-US" altLang="zh-CN" sz="6600" b="1" dirty="0" smtClean="0">
                <a:solidFill>
                  <a:schemeClr val="accent4">
                    <a:lumMod val="60000"/>
                    <a:lumOff val="40000"/>
                  </a:schemeClr>
                </a:solidFill>
                <a:latin typeface="微软雅黑" panose="020B0503020204020204" pitchFamily="82" charset="2"/>
                <a:ea typeface="微软雅黑" panose="020B0503020204020204" pitchFamily="82" charset="2"/>
              </a:rPr>
              <a:t>PPT</a:t>
            </a:r>
            <a:r>
              <a:rPr lang="zh-CN" altLang="en-US" sz="6600" b="1" dirty="0" smtClean="0">
                <a:solidFill>
                  <a:schemeClr val="accent4">
                    <a:lumMod val="60000"/>
                    <a:lumOff val="40000"/>
                  </a:schemeClr>
                </a:solidFill>
                <a:latin typeface="微软雅黑" panose="020B0503020204020204" pitchFamily="82" charset="2"/>
                <a:ea typeface="微软雅黑" panose="020B0503020204020204" pitchFamily="82" charset="2"/>
              </a:rPr>
              <a:t>模板</a:t>
            </a:r>
            <a:endParaRPr lang="zh-CN" altLang="en-US" sz="6600" b="1" dirty="0">
              <a:solidFill>
                <a:schemeClr val="accent4">
                  <a:lumMod val="60000"/>
                  <a:lumOff val="40000"/>
                </a:schemeClr>
              </a:solidFill>
              <a:latin typeface="微软雅黑" panose="020B0503020204020204" pitchFamily="82" charset="2"/>
              <a:ea typeface="微软雅黑" panose="020B0503020204020204" pitchFamily="82" charset="2"/>
            </a:endParaRPr>
          </a:p>
        </p:txBody>
      </p:sp>
      <p:pic>
        <p:nvPicPr>
          <p:cNvPr id="13" name="图片 12"/>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895026" y="5307727"/>
            <a:ext cx="2258092" cy="1515699"/>
          </a:xfrm>
          <a:prstGeom prst="rect">
            <a:avLst/>
          </a:prstGeom>
        </p:spPr>
      </p:pic>
      <p:pic>
        <p:nvPicPr>
          <p:cNvPr id="14" name="图片 13"/>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895026" y="5307727"/>
            <a:ext cx="2258092" cy="1515699"/>
          </a:xfrm>
          <a:prstGeom prst="rect">
            <a:avLst/>
          </a:prstGeom>
        </p:spPr>
      </p:pic>
      <p:sp>
        <p:nvSpPr>
          <p:cNvPr id="4" name="文本框 3"/>
          <p:cNvSpPr txBox="1"/>
          <p:nvPr/>
        </p:nvSpPr>
        <p:spPr>
          <a:xfrm>
            <a:off x="222069" y="5992429"/>
            <a:ext cx="4023360" cy="829945"/>
          </a:xfrm>
          <a:prstGeom prst="rect">
            <a:avLst/>
          </a:prstGeom>
          <a:noFill/>
        </p:spPr>
        <p:txBody>
          <a:bodyPr wrap="square" rtlCol="0">
            <a:spAutoFit/>
          </a:bodyPr>
          <a:lstStyle/>
          <a:p>
            <a:r>
              <a:rPr lang="zh-CN" altLang="en-US" sz="1600" b="1" dirty="0">
                <a:latin typeface="微软雅黑" panose="020B0503020204020204" pitchFamily="34" charset="-122"/>
                <a:ea typeface="微软雅黑" panose="020B0503020204020204" pitchFamily="34" charset="-122"/>
              </a:rPr>
              <a:t>汇报</a:t>
            </a:r>
            <a:r>
              <a:rPr lang="zh-CN" altLang="en-US" sz="1600" b="1" dirty="0" smtClean="0">
                <a:latin typeface="微软雅黑" panose="020B0503020204020204" pitchFamily="34" charset="-122"/>
                <a:ea typeface="微软雅黑" panose="020B0503020204020204" pitchFamily="34" charset="-122"/>
              </a:rPr>
              <a:t>人：</a:t>
            </a:r>
            <a:r>
              <a:rPr lang="en-US" altLang="zh-CN" sz="1600" b="1" dirty="0" smtClean="0">
                <a:latin typeface="微软雅黑" panose="020B0503020204020204" pitchFamily="34" charset="-122"/>
                <a:ea typeface="微软雅黑" panose="020B0503020204020204" pitchFamily="34" charset="-122"/>
              </a:rPr>
              <a:t>XXX</a:t>
            </a:r>
            <a:endParaRPr lang="en-US" altLang="zh-CN" sz="1600" b="1" dirty="0" smtClean="0">
              <a:latin typeface="微软雅黑" panose="020B0503020204020204" pitchFamily="34" charset="-122"/>
              <a:ea typeface="微软雅黑" panose="020B0503020204020204" pitchFamily="34" charset="-122"/>
            </a:endParaRPr>
          </a:p>
          <a:p>
            <a:r>
              <a:rPr lang="zh-CN" altLang="en-US" sz="1600" b="1" dirty="0" smtClean="0">
                <a:latin typeface="微软雅黑" panose="020B0503020204020204" pitchFamily="34" charset="-122"/>
                <a:ea typeface="微软雅黑" panose="020B0503020204020204" pitchFamily="34" charset="-122"/>
              </a:rPr>
              <a:t> </a:t>
            </a:r>
            <a:endParaRPr lang="en-US" altLang="zh-CN" sz="1600" b="1" dirty="0" smtClean="0">
              <a:latin typeface="微软雅黑" panose="020B0503020204020204" pitchFamily="34" charset="-122"/>
              <a:ea typeface="微软雅黑" panose="020B0503020204020204" pitchFamily="34" charset="-122"/>
            </a:endParaRPr>
          </a:p>
          <a:p>
            <a:r>
              <a:rPr lang="zh-CN" altLang="en-US" sz="1600" b="1" dirty="0" smtClean="0">
                <a:latin typeface="微软雅黑" panose="020B0503020204020204" pitchFamily="34" charset="-122"/>
                <a:ea typeface="微软雅黑" panose="020B0503020204020204" pitchFamily="34" charset="-122"/>
              </a:rPr>
              <a:t>汇报时间：</a:t>
            </a:r>
            <a:r>
              <a:rPr lang="en-US" altLang="zh-CN" sz="1600" b="1" dirty="0" smtClean="0">
                <a:latin typeface="微软雅黑" panose="020B0503020204020204" pitchFamily="34" charset="-122"/>
                <a:ea typeface="微软雅黑" panose="020B0503020204020204" pitchFamily="34" charset="-122"/>
              </a:rPr>
              <a:t>XX</a:t>
            </a:r>
            <a:r>
              <a:rPr lang="zh-CN" altLang="en-US" sz="1600" b="1" dirty="0" smtClean="0">
                <a:latin typeface="微软雅黑" panose="020B0503020204020204" pitchFamily="34" charset="-122"/>
                <a:ea typeface="微软雅黑" panose="020B0503020204020204" pitchFamily="34" charset="-122"/>
              </a:rPr>
              <a:t>年</a:t>
            </a:r>
            <a:r>
              <a:rPr lang="en-US" altLang="zh-CN" sz="1600" b="1" dirty="0" smtClean="0">
                <a:latin typeface="微软雅黑" panose="020B0503020204020204" pitchFamily="34" charset="-122"/>
                <a:ea typeface="微软雅黑" panose="020B0503020204020204" pitchFamily="34" charset="-122"/>
              </a:rPr>
              <a:t>XX</a:t>
            </a:r>
            <a:r>
              <a:rPr lang="zh-CN" altLang="en-US" sz="1600" b="1" dirty="0" smtClean="0">
                <a:latin typeface="微软雅黑" panose="020B0503020204020204" pitchFamily="34" charset="-122"/>
                <a:ea typeface="微软雅黑" panose="020B0503020204020204" pitchFamily="34" charset="-122"/>
              </a:rPr>
              <a:t>月</a:t>
            </a:r>
            <a:endParaRPr lang="zh-CN" altLang="en-US" sz="1600" b="1" dirty="0">
              <a:latin typeface="微软雅黑" panose="020B0503020204020204" pitchFamily="34" charset="-122"/>
              <a:ea typeface="微软雅黑" panose="020B0503020204020204" pitchFamily="34" charset="-122"/>
            </a:endParaRPr>
          </a:p>
        </p:txBody>
      </p:sp>
    </p:spTree>
  </p:cSld>
  <p:clrMapOvr>
    <a:masterClrMapping/>
  </p:clrMapOvr>
  <p:transition spd="slow" advClick="0" advTm="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1000"/>
                                        <p:tgtEl>
                                          <p:spTgt spid="2"/>
                                        </p:tgtEl>
                                      </p:cBhvr>
                                    </p:animEffect>
                                  </p:childTnLst>
                                </p:cTn>
                              </p:par>
                            </p:childTnLst>
                          </p:cTn>
                        </p:par>
                        <p:par>
                          <p:cTn id="8" fill="hold">
                            <p:stCondLst>
                              <p:cond delay="1000"/>
                            </p:stCondLst>
                            <p:childTnLst>
                              <p:par>
                                <p:cTn id="9" presetID="23" presetClass="entr" presetSubtype="32" fill="hold" grpId="0" nodeType="afterEffect">
                                  <p:stCondLst>
                                    <p:cond delay="0"/>
                                  </p:stCondLst>
                                  <p:iterate type="lt">
                                    <p:tmPct val="10000"/>
                                  </p:iterate>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strVal val="4*#ppt_w"/>
                                          </p:val>
                                        </p:tav>
                                        <p:tav tm="100000">
                                          <p:val>
                                            <p:strVal val="#ppt_w"/>
                                          </p:val>
                                        </p:tav>
                                      </p:tavLst>
                                    </p:anim>
                                    <p:anim calcmode="lin" valueType="num">
                                      <p:cBhvr>
                                        <p:cTn id="12" dur="500" fill="hold"/>
                                        <p:tgtEl>
                                          <p:spTgt spid="9"/>
                                        </p:tgtEl>
                                        <p:attrNameLst>
                                          <p:attrName>ppt_h</p:attrName>
                                        </p:attrNameLst>
                                      </p:cBhvr>
                                      <p:tavLst>
                                        <p:tav tm="0">
                                          <p:val>
                                            <p:strVal val="4*#ppt_h"/>
                                          </p:val>
                                        </p:tav>
                                        <p:tav tm="100000">
                                          <p:val>
                                            <p:strVal val="#ppt_h"/>
                                          </p:val>
                                        </p:tav>
                                      </p:tavLst>
                                    </p:anim>
                                  </p:childTnLst>
                                </p:cTn>
                              </p:par>
                            </p:childTnLst>
                          </p:cTn>
                        </p:par>
                        <p:par>
                          <p:cTn id="13" fill="hold">
                            <p:stCondLst>
                              <p:cond delay="1200"/>
                            </p:stCondLst>
                            <p:childTnLst>
                              <p:par>
                                <p:cTn id="14" presetID="26" presetClass="emph" presetSubtype="0" fill="hold" grpId="1" nodeType="afterEffect">
                                  <p:stCondLst>
                                    <p:cond delay="0"/>
                                  </p:stCondLst>
                                  <p:iterate type="lt">
                                    <p:tmPct val="0"/>
                                  </p:iterate>
                                  <p:childTnLst>
                                    <p:animEffect transition="out" filter="fade">
                                      <p:cBhvr>
                                        <p:cTn id="15" dur="500" tmFilter="0, 0; .2, .5; .8, .5; 1, 0"/>
                                        <p:tgtEl>
                                          <p:spTgt spid="9"/>
                                        </p:tgtEl>
                                      </p:cBhvr>
                                    </p:animEffect>
                                    <p:animScale>
                                      <p:cBhvr>
                                        <p:cTn id="16" dur="250" autoRev="1" fill="hold"/>
                                        <p:tgtEl>
                                          <p:spTgt spid="9"/>
                                        </p:tgtEl>
                                      </p:cBhvr>
                                      <p:by x="105000" y="105000"/>
                                    </p:animScale>
                                  </p:childTnLst>
                                </p:cTn>
                              </p:par>
                            </p:childTnLst>
                          </p:cTn>
                        </p:par>
                        <p:par>
                          <p:cTn id="17" fill="hold">
                            <p:stCondLst>
                              <p:cond delay="1700"/>
                            </p:stCondLst>
                            <p:childTnLst>
                              <p:par>
                                <p:cTn id="18" presetID="53" presetClass="entr" presetSubtype="16"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500" fill="hold"/>
                                        <p:tgtEl>
                                          <p:spTgt spid="13"/>
                                        </p:tgtEl>
                                        <p:attrNameLst>
                                          <p:attrName>ppt_w</p:attrName>
                                        </p:attrNameLst>
                                      </p:cBhvr>
                                      <p:tavLst>
                                        <p:tav tm="0">
                                          <p:val>
                                            <p:fltVal val="0"/>
                                          </p:val>
                                        </p:tav>
                                        <p:tav tm="100000">
                                          <p:val>
                                            <p:strVal val="#ppt_w"/>
                                          </p:val>
                                        </p:tav>
                                      </p:tavLst>
                                    </p:anim>
                                    <p:anim calcmode="lin" valueType="num">
                                      <p:cBhvr>
                                        <p:cTn id="21" dur="500" fill="hold"/>
                                        <p:tgtEl>
                                          <p:spTgt spid="13"/>
                                        </p:tgtEl>
                                        <p:attrNameLst>
                                          <p:attrName>ppt_h</p:attrName>
                                        </p:attrNameLst>
                                      </p:cBhvr>
                                      <p:tavLst>
                                        <p:tav tm="0">
                                          <p:val>
                                            <p:fltVal val="0"/>
                                          </p:val>
                                        </p:tav>
                                        <p:tav tm="100000">
                                          <p:val>
                                            <p:strVal val="#ppt_h"/>
                                          </p:val>
                                        </p:tav>
                                      </p:tavLst>
                                    </p:anim>
                                    <p:animEffect transition="in" filter="fade">
                                      <p:cBhvr>
                                        <p:cTn id="22" dur="500"/>
                                        <p:tgtEl>
                                          <p:spTgt spid="13"/>
                                        </p:tgtEl>
                                      </p:cBhvr>
                                    </p:animEffect>
                                  </p:childTnLst>
                                </p:cTn>
                              </p:par>
                            </p:childTnLst>
                          </p:cTn>
                        </p:par>
                        <p:par>
                          <p:cTn id="23" fill="hold">
                            <p:stCondLst>
                              <p:cond delay="2200"/>
                            </p:stCondLst>
                            <p:childTnLst>
                              <p:par>
                                <p:cTn id="24" presetID="1" presetClass="entr" presetSubtype="0" fill="hold" nodeType="afterEffect">
                                  <p:stCondLst>
                                    <p:cond delay="0"/>
                                  </p:stCondLst>
                                  <p:childTnLst>
                                    <p:set>
                                      <p:cBhvr>
                                        <p:cTn id="25" dur="1" fill="hold">
                                          <p:stCondLst>
                                            <p:cond delay="0"/>
                                          </p:stCondLst>
                                        </p:cTn>
                                        <p:tgtEl>
                                          <p:spTgt spid="14"/>
                                        </p:tgtEl>
                                        <p:attrNameLst>
                                          <p:attrName>style.visibility</p:attrName>
                                        </p:attrNameLst>
                                      </p:cBhvr>
                                      <p:to>
                                        <p:strVal val="visible"/>
                                      </p:to>
                                    </p:set>
                                  </p:childTnLst>
                                </p:cTn>
                              </p:par>
                              <p:par>
                                <p:cTn id="26" presetID="10" presetClass="exit" presetSubtype="0" fill="hold" nodeType="withEffect">
                                  <p:stCondLst>
                                    <p:cond delay="0"/>
                                  </p:stCondLst>
                                  <p:childTnLst>
                                    <p:animEffect transition="out" filter="fade">
                                      <p:cBhvr>
                                        <p:cTn id="27" dur="1500"/>
                                        <p:tgtEl>
                                          <p:spTgt spid="14"/>
                                        </p:tgtEl>
                                      </p:cBhvr>
                                    </p:animEffect>
                                    <p:set>
                                      <p:cBhvr>
                                        <p:cTn id="28" dur="1" fill="hold">
                                          <p:stCondLst>
                                            <p:cond delay="1499"/>
                                          </p:stCondLst>
                                        </p:cTn>
                                        <p:tgtEl>
                                          <p:spTgt spid="14"/>
                                        </p:tgtEl>
                                        <p:attrNameLst>
                                          <p:attrName>style.visibility</p:attrName>
                                        </p:attrNameLst>
                                      </p:cBhvr>
                                      <p:to>
                                        <p:strVal val="hidden"/>
                                      </p:to>
                                    </p:set>
                                  </p:childTnLst>
                                </p:cTn>
                              </p:par>
                              <p:par>
                                <p:cTn id="29" presetID="6" presetClass="emph" presetSubtype="0" fill="hold" nodeType="withEffect">
                                  <p:stCondLst>
                                    <p:cond delay="0"/>
                                  </p:stCondLst>
                                  <p:childTnLst>
                                    <p:animScale>
                                      <p:cBhvr>
                                        <p:cTn id="30" dur="1500" fill="hold"/>
                                        <p:tgtEl>
                                          <p:spTgt spid="1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右箭头 3"/>
          <p:cNvSpPr>
            <a:spLocks noChangeArrowheads="1"/>
          </p:cNvSpPr>
          <p:nvPr/>
        </p:nvSpPr>
        <p:spPr bwMode="auto">
          <a:xfrm>
            <a:off x="3565401" y="2094088"/>
            <a:ext cx="4743072" cy="525993"/>
          </a:xfrm>
          <a:prstGeom prst="rightArrow">
            <a:avLst>
              <a:gd name="adj1" fmla="val 50000"/>
              <a:gd name="adj2" fmla="val 50092"/>
            </a:avLst>
          </a:prstGeom>
          <a:solidFill>
            <a:srgbClr val="C00000"/>
          </a:solidFill>
          <a:ln>
            <a:noFill/>
          </a:ln>
          <a:effectLst>
            <a:outerShdw blurRad="50800" dist="38100" dir="2700000" algn="tl" rotWithShape="0">
              <a:prstClr val="black">
                <a:alpha val="40000"/>
              </a:prstClr>
            </a:outerShdw>
          </a:effectLst>
        </p:spPr>
        <p:txBody>
          <a:bodyPr lIns="128266" tIns="64131" rIns="128266" bIns="64131" anchor="ctr"/>
          <a:lstStyle/>
          <a:p>
            <a:pPr>
              <a:lnSpc>
                <a:spcPct val="120000"/>
              </a:lnSpc>
              <a:defRPr/>
            </a:pPr>
            <a:endParaRPr lang="zh-CN" altLang="en-US" sz="2500" b="1" kern="0" dirty="0">
              <a:solidFill>
                <a:sysClr val="window" lastClr="FFFFFF"/>
              </a:solidFill>
              <a:latin typeface="微软雅黑" panose="020B0503020204020204" pitchFamily="34" charset="-122"/>
              <a:ea typeface="微软雅黑" panose="020B0503020204020204" pitchFamily="34" charset="-122"/>
            </a:endParaRPr>
          </a:p>
        </p:txBody>
      </p:sp>
      <p:sp>
        <p:nvSpPr>
          <p:cNvPr id="5" name="右箭头 4"/>
          <p:cNvSpPr>
            <a:spLocks noChangeArrowheads="1"/>
          </p:cNvSpPr>
          <p:nvPr/>
        </p:nvSpPr>
        <p:spPr bwMode="auto">
          <a:xfrm flipH="1">
            <a:off x="3740330" y="2883075"/>
            <a:ext cx="4911361" cy="523746"/>
          </a:xfrm>
          <a:prstGeom prst="rightArrow">
            <a:avLst>
              <a:gd name="adj1" fmla="val 50000"/>
              <a:gd name="adj2" fmla="val 50064"/>
            </a:avLst>
          </a:prstGeom>
          <a:solidFill>
            <a:srgbClr val="C00000"/>
          </a:solidFill>
          <a:ln>
            <a:noFill/>
          </a:ln>
          <a:effectLst>
            <a:outerShdw blurRad="50800" dist="38100" dir="2700000" algn="tl" rotWithShape="0">
              <a:prstClr val="black">
                <a:alpha val="40000"/>
              </a:prstClr>
            </a:outerShdw>
          </a:effectLst>
        </p:spPr>
        <p:txBody>
          <a:bodyPr lIns="128266" tIns="64131" rIns="128266" bIns="64131" anchor="ctr"/>
          <a:lstStyle/>
          <a:p>
            <a:pPr>
              <a:lnSpc>
                <a:spcPct val="120000"/>
              </a:lnSpc>
              <a:defRPr/>
            </a:pPr>
            <a:endParaRPr lang="zh-CN" altLang="en-US" sz="2500" b="1" kern="0" dirty="0">
              <a:solidFill>
                <a:sysClr val="window" lastClr="FFFFFF"/>
              </a:solidFill>
              <a:latin typeface="微软雅黑" panose="020B0503020204020204" pitchFamily="34" charset="-122"/>
              <a:ea typeface="微软雅黑" panose="020B0503020204020204" pitchFamily="34" charset="-122"/>
            </a:endParaRPr>
          </a:p>
        </p:txBody>
      </p:sp>
      <p:sp>
        <p:nvSpPr>
          <p:cNvPr id="6" name="椭圆 5"/>
          <p:cNvSpPr>
            <a:spLocks noChangeArrowheads="1"/>
          </p:cNvSpPr>
          <p:nvPr/>
        </p:nvSpPr>
        <p:spPr bwMode="auto">
          <a:xfrm>
            <a:off x="1240363" y="1437721"/>
            <a:ext cx="2499968" cy="2537802"/>
          </a:xfrm>
          <a:prstGeom prst="ellipse">
            <a:avLst/>
          </a:prstGeom>
          <a:solidFill>
            <a:srgbClr val="C00000"/>
          </a:solidFill>
          <a:ln>
            <a:noFill/>
          </a:ln>
          <a:effectLst>
            <a:outerShdw blurRad="50800" dist="38100" dir="2700000" algn="tl" rotWithShape="0">
              <a:prstClr val="black">
                <a:alpha val="40000"/>
              </a:prstClr>
            </a:outerShdw>
          </a:effectLst>
        </p:spPr>
        <p:txBody>
          <a:bodyPr lIns="128266" tIns="64131" rIns="128266" bIns="64131" anchor="ctr"/>
          <a:lstStyle/>
          <a:p>
            <a:pPr algn="ctr">
              <a:lnSpc>
                <a:spcPct val="120000"/>
              </a:lnSpc>
              <a:defRPr/>
            </a:pPr>
            <a:endParaRPr lang="en-US" altLang="zh-CN" sz="2500" kern="0" dirty="0">
              <a:solidFill>
                <a:srgbClr val="FFFFFF"/>
              </a:solidFill>
              <a:latin typeface="微软雅黑" panose="020B0503020204020204" pitchFamily="34" charset="-122"/>
              <a:ea typeface="微软雅黑" panose="020B0503020204020204" pitchFamily="34" charset="-122"/>
            </a:endParaRPr>
          </a:p>
          <a:p>
            <a:pPr algn="ctr">
              <a:lnSpc>
                <a:spcPct val="120000"/>
              </a:lnSpc>
              <a:defRPr/>
            </a:pPr>
            <a:r>
              <a:rPr lang="zh-CN" altLang="en-US" sz="2500" kern="0" dirty="0">
                <a:solidFill>
                  <a:srgbClr val="FFFFFF"/>
                </a:solidFill>
                <a:latin typeface="微软雅黑" panose="020B0503020204020204" pitchFamily="34" charset="-122"/>
                <a:ea typeface="微软雅黑" panose="020B0503020204020204" pitchFamily="34" charset="-122"/>
              </a:rPr>
              <a:t>媒体</a:t>
            </a:r>
            <a:endParaRPr lang="zh-CN" altLang="en-US" sz="2500" kern="0" dirty="0">
              <a:solidFill>
                <a:srgbClr val="FFFFFF"/>
              </a:solidFill>
              <a:latin typeface="微软雅黑" panose="020B0503020204020204" pitchFamily="34" charset="-122"/>
              <a:ea typeface="微软雅黑" panose="020B0503020204020204" pitchFamily="34" charset="-122"/>
            </a:endParaRPr>
          </a:p>
        </p:txBody>
      </p:sp>
      <p:sp>
        <p:nvSpPr>
          <p:cNvPr id="7" name="椭圆 6"/>
          <p:cNvSpPr>
            <a:spLocks noChangeArrowheads="1"/>
          </p:cNvSpPr>
          <p:nvPr/>
        </p:nvSpPr>
        <p:spPr bwMode="auto">
          <a:xfrm>
            <a:off x="8392617" y="1437721"/>
            <a:ext cx="2502181" cy="2537802"/>
          </a:xfrm>
          <a:prstGeom prst="ellipse">
            <a:avLst/>
          </a:prstGeom>
          <a:solidFill>
            <a:srgbClr val="C00000"/>
          </a:solidFill>
          <a:ln>
            <a:noFill/>
          </a:ln>
          <a:effectLst>
            <a:outerShdw blurRad="50800" dist="38100" dir="2700000" algn="tl" rotWithShape="0">
              <a:prstClr val="black">
                <a:alpha val="40000"/>
              </a:prstClr>
            </a:outerShdw>
          </a:effectLst>
        </p:spPr>
        <p:txBody>
          <a:bodyPr lIns="128266" tIns="64131" rIns="128266" bIns="64131" anchor="ctr"/>
          <a:lstStyle/>
          <a:p>
            <a:pPr algn="ctr">
              <a:lnSpc>
                <a:spcPct val="120000"/>
              </a:lnSpc>
              <a:defRPr/>
            </a:pPr>
            <a:endParaRPr lang="en-US" altLang="zh-CN" sz="2500" kern="0" dirty="0">
              <a:solidFill>
                <a:srgbClr val="FFFFFF"/>
              </a:solidFill>
              <a:latin typeface="微软雅黑" panose="020B0503020204020204" pitchFamily="34" charset="-122"/>
              <a:ea typeface="微软雅黑" panose="020B0503020204020204" pitchFamily="34" charset="-122"/>
            </a:endParaRPr>
          </a:p>
          <a:p>
            <a:pPr algn="ctr">
              <a:lnSpc>
                <a:spcPct val="120000"/>
              </a:lnSpc>
              <a:defRPr/>
            </a:pPr>
            <a:r>
              <a:rPr lang="zh-CN" altLang="en-US" sz="2500" kern="0" dirty="0">
                <a:solidFill>
                  <a:srgbClr val="FFFFFF"/>
                </a:solidFill>
                <a:latin typeface="微软雅黑" panose="020B0503020204020204" pitchFamily="34" charset="-122"/>
                <a:ea typeface="微软雅黑" panose="020B0503020204020204" pitchFamily="34" charset="-122"/>
              </a:rPr>
              <a:t>商家</a:t>
            </a:r>
            <a:endParaRPr lang="zh-CN" altLang="en-US" sz="2500" kern="0" dirty="0">
              <a:solidFill>
                <a:srgbClr val="FFFFFF"/>
              </a:solidFill>
              <a:latin typeface="微软雅黑" panose="020B0503020204020204" pitchFamily="34" charset="-122"/>
              <a:ea typeface="微软雅黑" panose="020B0503020204020204" pitchFamily="34" charset="-122"/>
            </a:endParaRPr>
          </a:p>
        </p:txBody>
      </p:sp>
      <p:sp>
        <p:nvSpPr>
          <p:cNvPr id="8" name="矩形 7"/>
          <p:cNvSpPr/>
          <p:nvPr/>
        </p:nvSpPr>
        <p:spPr>
          <a:xfrm>
            <a:off x="4902851" y="1921005"/>
            <a:ext cx="1981816" cy="1661148"/>
          </a:xfrm>
          <a:prstGeom prst="rect">
            <a:avLst/>
          </a:prstGeom>
          <a:gradFill>
            <a:gsLst>
              <a:gs pos="33000">
                <a:srgbClr val="F9F9F9"/>
              </a:gs>
              <a:gs pos="100000">
                <a:srgbClr val="D7D7D7"/>
              </a:gs>
            </a:gsLst>
            <a:lin ang="5400000" scaled="0"/>
          </a:gradFill>
          <a:ln w="3175" cap="flat" cmpd="sng" algn="ctr">
            <a:solidFill>
              <a:srgbClr val="D7D7D7"/>
            </a:solidFill>
            <a:prstDash val="solid"/>
          </a:ln>
          <a:effectLst>
            <a:outerShdw blurRad="50800" dist="38100" sx="97000" sy="97000" algn="ctr" rotWithShape="0">
              <a:srgbClr val="000000">
                <a:alpha val="40000"/>
              </a:srgbClr>
            </a:outerShdw>
          </a:effectLst>
        </p:spPr>
        <p:txBody>
          <a:bodyPr lIns="128266" tIns="64131" rIns="128266" bIns="64131" anchor="ctr"/>
          <a:lstStyle/>
          <a:p>
            <a:pPr algn="ctr">
              <a:lnSpc>
                <a:spcPct val="120000"/>
              </a:lnSpc>
              <a:defRPr/>
            </a:pPr>
            <a:r>
              <a:rPr lang="zh-CN" altLang="en-US" sz="2400" b="1" kern="0" dirty="0">
                <a:solidFill>
                  <a:schemeClr val="tx1">
                    <a:lumMod val="75000"/>
                    <a:lumOff val="25000"/>
                  </a:schemeClr>
                </a:solidFill>
                <a:latin typeface="微软雅黑" panose="020B0503020204020204" pitchFamily="34" charset="-122"/>
                <a:ea typeface="微软雅黑" panose="020B0503020204020204" pitchFamily="34" charset="-122"/>
              </a:rPr>
              <a:t>高校</a:t>
            </a:r>
            <a:endParaRPr lang="en-US" altLang="zh-CN" sz="2400" b="1" kern="0" dirty="0">
              <a:solidFill>
                <a:schemeClr val="tx1">
                  <a:lumMod val="75000"/>
                  <a:lumOff val="25000"/>
                </a:schemeClr>
              </a:solidFill>
              <a:latin typeface="微软雅黑" panose="020B0503020204020204" pitchFamily="34" charset="-122"/>
              <a:ea typeface="微软雅黑" panose="020B0503020204020204" pitchFamily="34" charset="-122"/>
            </a:endParaRPr>
          </a:p>
          <a:p>
            <a:pPr algn="ctr">
              <a:lnSpc>
                <a:spcPct val="120000"/>
              </a:lnSpc>
              <a:defRPr/>
            </a:pPr>
            <a:r>
              <a:rPr lang="zh-CN" altLang="en-US" sz="2400" b="1" kern="0" dirty="0">
                <a:solidFill>
                  <a:schemeClr val="tx1">
                    <a:lumMod val="75000"/>
                    <a:lumOff val="25000"/>
                  </a:schemeClr>
                </a:solidFill>
                <a:latin typeface="微软雅黑" panose="020B0503020204020204" pitchFamily="34" charset="-122"/>
                <a:ea typeface="微软雅黑" panose="020B0503020204020204" pitchFamily="34" charset="-122"/>
              </a:rPr>
              <a:t>社团精神</a:t>
            </a:r>
            <a:endParaRPr lang="zh-CN" altLang="en-US" sz="2400" b="1" kern="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9" name="下箭头 8"/>
          <p:cNvSpPr>
            <a:spLocks noChangeArrowheads="1"/>
          </p:cNvSpPr>
          <p:nvPr/>
        </p:nvSpPr>
        <p:spPr bwMode="auto">
          <a:xfrm>
            <a:off x="5367856" y="4027221"/>
            <a:ext cx="1122662" cy="786740"/>
          </a:xfrm>
          <a:prstGeom prst="downArrow">
            <a:avLst>
              <a:gd name="adj1" fmla="val 50000"/>
              <a:gd name="adj2" fmla="val 50000"/>
            </a:avLst>
          </a:prstGeom>
          <a:solidFill>
            <a:srgbClr val="F7941E"/>
          </a:solidFill>
          <a:ln>
            <a:noFill/>
          </a:ln>
          <a:effectLst>
            <a:outerShdw blurRad="50800" dist="38100" dir="2700000" algn="tl" rotWithShape="0">
              <a:prstClr val="black">
                <a:alpha val="40000"/>
              </a:prstClr>
            </a:outerShdw>
          </a:effectLst>
        </p:spPr>
        <p:txBody>
          <a:bodyPr lIns="128266" tIns="64131" rIns="128266" bIns="64131" anchor="ctr"/>
          <a:lstStyle/>
          <a:p>
            <a:pPr>
              <a:lnSpc>
                <a:spcPct val="120000"/>
              </a:lnSpc>
              <a:defRPr/>
            </a:pPr>
            <a:endParaRPr lang="zh-CN" altLang="en-US" sz="2500" b="1" kern="0" dirty="0">
              <a:solidFill>
                <a:sysClr val="window" lastClr="FFFFFF"/>
              </a:solidFill>
              <a:latin typeface="微软雅黑" panose="020B0503020204020204" pitchFamily="34" charset="-122"/>
              <a:ea typeface="微软雅黑" panose="020B0503020204020204" pitchFamily="34" charset="-122"/>
            </a:endParaRPr>
          </a:p>
        </p:txBody>
      </p:sp>
      <p:sp>
        <p:nvSpPr>
          <p:cNvPr id="10" name="TextBox 9"/>
          <p:cNvSpPr txBox="1"/>
          <p:nvPr/>
        </p:nvSpPr>
        <p:spPr bwMode="auto">
          <a:xfrm>
            <a:off x="1380044" y="4243014"/>
            <a:ext cx="2068174" cy="849712"/>
          </a:xfrm>
          <a:prstGeom prst="rect">
            <a:avLst/>
          </a:prstGeom>
          <a:noFill/>
        </p:spPr>
        <p:txBody>
          <a:bodyPr lIns="128266" tIns="64131" rIns="128266" bIns="64131">
            <a:spAutoFit/>
          </a:bodyPr>
          <a:lstStyle/>
          <a:p>
            <a:pPr algn="ctr">
              <a:lnSpc>
                <a:spcPct val="130000"/>
              </a:lnSpc>
            </a:pP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只有创意</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a:p>
            <a:pPr algn="ctr">
              <a:lnSpc>
                <a:spcPct val="130000"/>
              </a:lnSpc>
            </a:pP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没有框架</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1" name="TextBox 10"/>
          <p:cNvSpPr txBox="1"/>
          <p:nvPr/>
        </p:nvSpPr>
        <p:spPr bwMode="auto">
          <a:xfrm>
            <a:off x="8609799" y="4328432"/>
            <a:ext cx="2070390" cy="814574"/>
          </a:xfrm>
          <a:prstGeom prst="rect">
            <a:avLst/>
          </a:prstGeom>
          <a:noFill/>
        </p:spPr>
        <p:txBody>
          <a:bodyPr lIns="128266" tIns="64131" rIns="128266" bIns="64131">
            <a:spAutoFit/>
          </a:bodyPr>
          <a:lstStyle/>
          <a:p>
            <a:pPr algn="ctr">
              <a:lnSpc>
                <a:spcPct val="130000"/>
              </a:lnSpc>
            </a:pP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追求品质</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a:p>
            <a:pPr algn="ctr">
              <a:lnSpc>
                <a:spcPct val="130000"/>
              </a:lnSpc>
            </a:pP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不出次品</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2" name="TextBox 19"/>
          <p:cNvSpPr txBox="1">
            <a:spLocks noChangeArrowheads="1"/>
          </p:cNvSpPr>
          <p:nvPr/>
        </p:nvSpPr>
        <p:spPr bwMode="auto">
          <a:xfrm>
            <a:off x="4479681" y="5070215"/>
            <a:ext cx="2828156" cy="498846"/>
          </a:xfrm>
          <a:prstGeom prst="rect">
            <a:avLst/>
          </a:prstGeom>
          <a:solidFill>
            <a:srgbClr val="F7941E"/>
          </a:solidFill>
          <a:ln>
            <a:noFill/>
          </a:ln>
        </p:spPr>
        <p:txBody>
          <a:bodyPr wrap="square" lIns="128266" tIns="64131" rIns="128266" bIns="6413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20000"/>
              </a:lnSpc>
              <a:defRPr/>
            </a:pPr>
            <a:r>
              <a:rPr lang="zh-CN" altLang="en-US" sz="2000" kern="0" dirty="0">
                <a:solidFill>
                  <a:schemeClr val="bg1"/>
                </a:solidFill>
                <a:latin typeface="微软雅黑" panose="020B0503020204020204" pitchFamily="34" charset="-122"/>
                <a:ea typeface="微软雅黑" panose="020B0503020204020204" pitchFamily="34" charset="-122"/>
              </a:rPr>
              <a:t>我们，从未停止过追寻</a:t>
            </a:r>
            <a:endParaRPr lang="zh-CN" altLang="en-US" sz="2000" kern="0" dirty="0">
              <a:solidFill>
                <a:schemeClr val="bg1"/>
              </a:solidFill>
              <a:latin typeface="微软雅黑" panose="020B0503020204020204" pitchFamily="34" charset="-122"/>
              <a:ea typeface="微软雅黑" panose="020B0503020204020204" pitchFamily="34" charset="-122"/>
            </a:endParaRPr>
          </a:p>
        </p:txBody>
      </p:sp>
      <p:grpSp>
        <p:nvGrpSpPr>
          <p:cNvPr id="14" name="组合 13"/>
          <p:cNvGrpSpPr/>
          <p:nvPr/>
        </p:nvGrpSpPr>
        <p:grpSpPr>
          <a:xfrm>
            <a:off x="9453207" y="2183448"/>
            <a:ext cx="381000" cy="381000"/>
            <a:chOff x="9840913" y="434975"/>
            <a:chExt cx="381000" cy="381000"/>
          </a:xfrm>
        </p:grpSpPr>
        <p:sp>
          <p:nvSpPr>
            <p:cNvPr id="16" name="Freeform 27"/>
            <p:cNvSpPr/>
            <p:nvPr/>
          </p:nvSpPr>
          <p:spPr bwMode="auto">
            <a:xfrm>
              <a:off x="9840913" y="434975"/>
              <a:ext cx="381000" cy="381000"/>
            </a:xfrm>
            <a:custGeom>
              <a:avLst/>
              <a:gdLst>
                <a:gd name="T0" fmla="*/ 120 w 120"/>
                <a:gd name="T1" fmla="*/ 68 h 120"/>
                <a:gd name="T2" fmla="*/ 120 w 120"/>
                <a:gd name="T3" fmla="*/ 53 h 120"/>
                <a:gd name="T4" fmla="*/ 108 w 120"/>
                <a:gd name="T5" fmla="*/ 51 h 120"/>
                <a:gd name="T6" fmla="*/ 100 w 120"/>
                <a:gd name="T7" fmla="*/ 32 h 120"/>
                <a:gd name="T8" fmla="*/ 108 w 120"/>
                <a:gd name="T9" fmla="*/ 23 h 120"/>
                <a:gd name="T10" fmla="*/ 97 w 120"/>
                <a:gd name="T11" fmla="*/ 12 h 120"/>
                <a:gd name="T12" fmla="*/ 88 w 120"/>
                <a:gd name="T13" fmla="*/ 20 h 120"/>
                <a:gd name="T14" fmla="*/ 69 w 120"/>
                <a:gd name="T15" fmla="*/ 12 h 120"/>
                <a:gd name="T16" fmla="*/ 67 w 120"/>
                <a:gd name="T17" fmla="*/ 0 h 120"/>
                <a:gd name="T18" fmla="*/ 53 w 120"/>
                <a:gd name="T19" fmla="*/ 0 h 120"/>
                <a:gd name="T20" fmla="*/ 51 w 120"/>
                <a:gd name="T21" fmla="*/ 12 h 120"/>
                <a:gd name="T22" fmla="*/ 33 w 120"/>
                <a:gd name="T23" fmla="*/ 20 h 120"/>
                <a:gd name="T24" fmla="*/ 23 w 120"/>
                <a:gd name="T25" fmla="*/ 12 h 120"/>
                <a:gd name="T26" fmla="*/ 13 w 120"/>
                <a:gd name="T27" fmla="*/ 23 h 120"/>
                <a:gd name="T28" fmla="*/ 21 w 120"/>
                <a:gd name="T29" fmla="*/ 33 h 120"/>
                <a:gd name="T30" fmla="*/ 13 w 120"/>
                <a:gd name="T31" fmla="*/ 51 h 120"/>
                <a:gd name="T32" fmla="*/ 0 w 120"/>
                <a:gd name="T33" fmla="*/ 53 h 120"/>
                <a:gd name="T34" fmla="*/ 0 w 120"/>
                <a:gd name="T35" fmla="*/ 68 h 120"/>
                <a:gd name="T36" fmla="*/ 13 w 120"/>
                <a:gd name="T37" fmla="*/ 69 h 120"/>
                <a:gd name="T38" fmla="*/ 21 w 120"/>
                <a:gd name="T39" fmla="*/ 88 h 120"/>
                <a:gd name="T40" fmla="*/ 13 w 120"/>
                <a:gd name="T41" fmla="*/ 97 h 120"/>
                <a:gd name="T42" fmla="*/ 23 w 120"/>
                <a:gd name="T43" fmla="*/ 108 h 120"/>
                <a:gd name="T44" fmla="*/ 33 w 120"/>
                <a:gd name="T45" fmla="*/ 100 h 120"/>
                <a:gd name="T46" fmla="*/ 51 w 120"/>
                <a:gd name="T47" fmla="*/ 108 h 120"/>
                <a:gd name="T48" fmla="*/ 53 w 120"/>
                <a:gd name="T49" fmla="*/ 120 h 120"/>
                <a:gd name="T50" fmla="*/ 67 w 120"/>
                <a:gd name="T51" fmla="*/ 120 h 120"/>
                <a:gd name="T52" fmla="*/ 69 w 120"/>
                <a:gd name="T53" fmla="*/ 108 h 120"/>
                <a:gd name="T54" fmla="*/ 88 w 120"/>
                <a:gd name="T55" fmla="*/ 100 h 120"/>
                <a:gd name="T56" fmla="*/ 97 w 120"/>
                <a:gd name="T57" fmla="*/ 108 h 120"/>
                <a:gd name="T58" fmla="*/ 108 w 120"/>
                <a:gd name="T59" fmla="*/ 97 h 120"/>
                <a:gd name="T60" fmla="*/ 100 w 120"/>
                <a:gd name="T61" fmla="*/ 88 h 120"/>
                <a:gd name="T62" fmla="*/ 108 w 120"/>
                <a:gd name="T63" fmla="*/ 69 h 120"/>
                <a:gd name="T64" fmla="*/ 120 w 120"/>
                <a:gd name="T65" fmla="*/ 68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0" h="120">
                  <a:moveTo>
                    <a:pt x="120" y="68"/>
                  </a:moveTo>
                  <a:cubicBezTo>
                    <a:pt x="120" y="53"/>
                    <a:pt x="120" y="53"/>
                    <a:pt x="120" y="53"/>
                  </a:cubicBezTo>
                  <a:cubicBezTo>
                    <a:pt x="108" y="51"/>
                    <a:pt x="108" y="51"/>
                    <a:pt x="108" y="51"/>
                  </a:cubicBezTo>
                  <a:cubicBezTo>
                    <a:pt x="107" y="44"/>
                    <a:pt x="104" y="38"/>
                    <a:pt x="100" y="32"/>
                  </a:cubicBezTo>
                  <a:cubicBezTo>
                    <a:pt x="108" y="23"/>
                    <a:pt x="108" y="23"/>
                    <a:pt x="108" y="23"/>
                  </a:cubicBezTo>
                  <a:cubicBezTo>
                    <a:pt x="97" y="12"/>
                    <a:pt x="97" y="12"/>
                    <a:pt x="97" y="12"/>
                  </a:cubicBezTo>
                  <a:cubicBezTo>
                    <a:pt x="88" y="20"/>
                    <a:pt x="88" y="20"/>
                    <a:pt x="88" y="20"/>
                  </a:cubicBezTo>
                  <a:cubicBezTo>
                    <a:pt x="82" y="16"/>
                    <a:pt x="76" y="14"/>
                    <a:pt x="69" y="12"/>
                  </a:cubicBezTo>
                  <a:cubicBezTo>
                    <a:pt x="67" y="0"/>
                    <a:pt x="67" y="0"/>
                    <a:pt x="67" y="0"/>
                  </a:cubicBezTo>
                  <a:cubicBezTo>
                    <a:pt x="53" y="0"/>
                    <a:pt x="53" y="0"/>
                    <a:pt x="53" y="0"/>
                  </a:cubicBezTo>
                  <a:cubicBezTo>
                    <a:pt x="51" y="12"/>
                    <a:pt x="51" y="12"/>
                    <a:pt x="51" y="12"/>
                  </a:cubicBezTo>
                  <a:cubicBezTo>
                    <a:pt x="45" y="14"/>
                    <a:pt x="38" y="16"/>
                    <a:pt x="33" y="20"/>
                  </a:cubicBezTo>
                  <a:cubicBezTo>
                    <a:pt x="23" y="12"/>
                    <a:pt x="23" y="12"/>
                    <a:pt x="23" y="12"/>
                  </a:cubicBezTo>
                  <a:cubicBezTo>
                    <a:pt x="13" y="23"/>
                    <a:pt x="13" y="23"/>
                    <a:pt x="13" y="23"/>
                  </a:cubicBezTo>
                  <a:cubicBezTo>
                    <a:pt x="21" y="33"/>
                    <a:pt x="21" y="33"/>
                    <a:pt x="21" y="33"/>
                  </a:cubicBezTo>
                  <a:cubicBezTo>
                    <a:pt x="17" y="38"/>
                    <a:pt x="14" y="44"/>
                    <a:pt x="13" y="51"/>
                  </a:cubicBezTo>
                  <a:cubicBezTo>
                    <a:pt x="0" y="53"/>
                    <a:pt x="0" y="53"/>
                    <a:pt x="0" y="53"/>
                  </a:cubicBezTo>
                  <a:cubicBezTo>
                    <a:pt x="0" y="68"/>
                    <a:pt x="0" y="68"/>
                    <a:pt x="0" y="68"/>
                  </a:cubicBezTo>
                  <a:cubicBezTo>
                    <a:pt x="13" y="69"/>
                    <a:pt x="13" y="69"/>
                    <a:pt x="13" y="69"/>
                  </a:cubicBezTo>
                  <a:cubicBezTo>
                    <a:pt x="14" y="76"/>
                    <a:pt x="17" y="82"/>
                    <a:pt x="21" y="88"/>
                  </a:cubicBezTo>
                  <a:cubicBezTo>
                    <a:pt x="13" y="97"/>
                    <a:pt x="13" y="97"/>
                    <a:pt x="13" y="97"/>
                  </a:cubicBezTo>
                  <a:cubicBezTo>
                    <a:pt x="23" y="108"/>
                    <a:pt x="23" y="108"/>
                    <a:pt x="23" y="108"/>
                  </a:cubicBezTo>
                  <a:cubicBezTo>
                    <a:pt x="33" y="100"/>
                    <a:pt x="33" y="100"/>
                    <a:pt x="33" y="100"/>
                  </a:cubicBezTo>
                  <a:cubicBezTo>
                    <a:pt x="38" y="104"/>
                    <a:pt x="45" y="106"/>
                    <a:pt x="51" y="108"/>
                  </a:cubicBezTo>
                  <a:cubicBezTo>
                    <a:pt x="53" y="120"/>
                    <a:pt x="53" y="120"/>
                    <a:pt x="53" y="120"/>
                  </a:cubicBezTo>
                  <a:cubicBezTo>
                    <a:pt x="67" y="120"/>
                    <a:pt x="67" y="120"/>
                    <a:pt x="67" y="120"/>
                  </a:cubicBezTo>
                  <a:cubicBezTo>
                    <a:pt x="69" y="108"/>
                    <a:pt x="69" y="108"/>
                    <a:pt x="69" y="108"/>
                  </a:cubicBezTo>
                  <a:cubicBezTo>
                    <a:pt x="76" y="107"/>
                    <a:pt x="82" y="104"/>
                    <a:pt x="88" y="100"/>
                  </a:cubicBezTo>
                  <a:cubicBezTo>
                    <a:pt x="97" y="108"/>
                    <a:pt x="97" y="108"/>
                    <a:pt x="97" y="108"/>
                  </a:cubicBezTo>
                  <a:cubicBezTo>
                    <a:pt x="108" y="97"/>
                    <a:pt x="108" y="97"/>
                    <a:pt x="108" y="97"/>
                  </a:cubicBezTo>
                  <a:cubicBezTo>
                    <a:pt x="100" y="88"/>
                    <a:pt x="100" y="88"/>
                    <a:pt x="100" y="88"/>
                  </a:cubicBezTo>
                  <a:cubicBezTo>
                    <a:pt x="104" y="82"/>
                    <a:pt x="107" y="76"/>
                    <a:pt x="108" y="69"/>
                  </a:cubicBezTo>
                  <a:lnTo>
                    <a:pt x="120" y="68"/>
                  </a:lnTo>
                  <a:close/>
                </a:path>
              </a:pathLst>
            </a:custGeom>
            <a:noFill/>
            <a:ln w="25400" cap="rnd">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7" name="Oval 28"/>
            <p:cNvSpPr>
              <a:spLocks noChangeArrowheads="1"/>
            </p:cNvSpPr>
            <p:nvPr/>
          </p:nvSpPr>
          <p:spPr bwMode="auto">
            <a:xfrm>
              <a:off x="9993313" y="587375"/>
              <a:ext cx="76200" cy="76200"/>
            </a:xfrm>
            <a:prstGeom prst="ellipse">
              <a:avLst/>
            </a:prstGeom>
            <a:noFill/>
            <a:ln w="25400" cap="rnd">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grpSp>
        <p:nvGrpSpPr>
          <p:cNvPr id="18" name="组合 17"/>
          <p:cNvGrpSpPr/>
          <p:nvPr/>
        </p:nvGrpSpPr>
        <p:grpSpPr>
          <a:xfrm>
            <a:off x="2307687" y="2183448"/>
            <a:ext cx="327025" cy="381000"/>
            <a:chOff x="6491288" y="6051550"/>
            <a:chExt cx="327025" cy="381000"/>
          </a:xfrm>
        </p:grpSpPr>
        <p:sp>
          <p:nvSpPr>
            <p:cNvPr id="19" name="Oval 83"/>
            <p:cNvSpPr>
              <a:spLocks noChangeArrowheads="1"/>
            </p:cNvSpPr>
            <p:nvPr/>
          </p:nvSpPr>
          <p:spPr bwMode="auto">
            <a:xfrm>
              <a:off x="6719888" y="6051550"/>
              <a:ext cx="98425" cy="98425"/>
            </a:xfrm>
            <a:prstGeom prst="ellipse">
              <a:avLst/>
            </a:prstGeom>
            <a:noFill/>
            <a:ln w="25400" cap="rnd">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20" name="Oval 84"/>
            <p:cNvSpPr>
              <a:spLocks noChangeArrowheads="1"/>
            </p:cNvSpPr>
            <p:nvPr/>
          </p:nvSpPr>
          <p:spPr bwMode="auto">
            <a:xfrm>
              <a:off x="6491288" y="6191250"/>
              <a:ext cx="101600" cy="98425"/>
            </a:xfrm>
            <a:prstGeom prst="ellipse">
              <a:avLst/>
            </a:prstGeom>
            <a:noFill/>
            <a:ln w="25400" cap="rnd">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21" name="Oval 85"/>
            <p:cNvSpPr>
              <a:spLocks noChangeArrowheads="1"/>
            </p:cNvSpPr>
            <p:nvPr/>
          </p:nvSpPr>
          <p:spPr bwMode="auto">
            <a:xfrm>
              <a:off x="6719888" y="6330950"/>
              <a:ext cx="98425" cy="101600"/>
            </a:xfrm>
            <a:prstGeom prst="ellipse">
              <a:avLst/>
            </a:prstGeom>
            <a:noFill/>
            <a:ln w="25400" cap="rnd">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22" name="Line 86"/>
            <p:cNvSpPr>
              <a:spLocks noChangeShapeType="1"/>
            </p:cNvSpPr>
            <p:nvPr/>
          </p:nvSpPr>
          <p:spPr bwMode="auto">
            <a:xfrm>
              <a:off x="6583363" y="6267450"/>
              <a:ext cx="142875" cy="88900"/>
            </a:xfrm>
            <a:prstGeom prst="line">
              <a:avLst/>
            </a:prstGeom>
            <a:noFill/>
            <a:ln w="25400" cap="rnd">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23" name="Line 87"/>
            <p:cNvSpPr>
              <a:spLocks noChangeShapeType="1"/>
            </p:cNvSpPr>
            <p:nvPr/>
          </p:nvSpPr>
          <p:spPr bwMode="auto">
            <a:xfrm flipV="1">
              <a:off x="6583363" y="6130925"/>
              <a:ext cx="142875" cy="82550"/>
            </a:xfrm>
            <a:prstGeom prst="line">
              <a:avLst/>
            </a:prstGeom>
            <a:noFill/>
            <a:ln w="25400" cap="rnd">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360"/>
                                          </p:val>
                                        </p:tav>
                                        <p:tav tm="100000">
                                          <p:val>
                                            <p:fltVal val="0"/>
                                          </p:val>
                                        </p:tav>
                                      </p:tavLst>
                                    </p:anim>
                                    <p:animEffect transition="in" filter="fade">
                                      <p:cBhvr>
                                        <p:cTn id="10" dur="500"/>
                                        <p:tgtEl>
                                          <p:spTgt spid="6"/>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 calcmode="lin" valueType="num">
                                      <p:cBhvr>
                                        <p:cTn id="15" dur="500" fill="hold"/>
                                        <p:tgtEl>
                                          <p:spTgt spid="7"/>
                                        </p:tgtEl>
                                        <p:attrNameLst>
                                          <p:attrName>style.rotation</p:attrName>
                                        </p:attrNameLst>
                                      </p:cBhvr>
                                      <p:tavLst>
                                        <p:tav tm="0">
                                          <p:val>
                                            <p:fltVal val="360"/>
                                          </p:val>
                                        </p:tav>
                                        <p:tav tm="100000">
                                          <p:val>
                                            <p:fltVal val="0"/>
                                          </p:val>
                                        </p:tav>
                                      </p:tavLst>
                                    </p:anim>
                                    <p:animEffect transition="in" filter="fade">
                                      <p:cBhvr>
                                        <p:cTn id="16" dur="500"/>
                                        <p:tgtEl>
                                          <p:spTgt spid="7"/>
                                        </p:tgtEl>
                                      </p:cBhvr>
                                    </p:animEffect>
                                  </p:childTnLst>
                                </p:cTn>
                              </p:par>
                            </p:childTnLst>
                          </p:cTn>
                        </p:par>
                        <p:par>
                          <p:cTn id="17" fill="hold">
                            <p:stCondLst>
                              <p:cond delay="500"/>
                            </p:stCondLst>
                            <p:childTnLst>
                              <p:par>
                                <p:cTn id="18" presetID="12" presetClass="entr" presetSubtype="8"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slide(fromLeft)">
                                      <p:cBhvr>
                                        <p:cTn id="20" dur="500"/>
                                        <p:tgtEl>
                                          <p:spTgt spid="4"/>
                                        </p:tgtEl>
                                      </p:cBhvr>
                                    </p:animEffect>
                                  </p:childTnLst>
                                </p:cTn>
                              </p:par>
                              <p:par>
                                <p:cTn id="21" presetID="12" presetClass="entr" presetSubtype="2"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slide(fromRight)">
                                      <p:cBhvr>
                                        <p:cTn id="23" dur="500"/>
                                        <p:tgtEl>
                                          <p:spTgt spid="5"/>
                                        </p:tgtEl>
                                      </p:cBhvr>
                                    </p:animEffect>
                                  </p:childTnLst>
                                </p:cTn>
                              </p:par>
                            </p:childTnLst>
                          </p:cTn>
                        </p:par>
                        <p:par>
                          <p:cTn id="24" fill="hold">
                            <p:stCondLst>
                              <p:cond delay="1000"/>
                            </p:stCondLst>
                            <p:childTnLst>
                              <p:par>
                                <p:cTn id="25" presetID="53" presetClass="entr" presetSubtype="16"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par>
                                <p:cTn id="30" presetID="53" presetClass="entr" presetSubtype="16"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p:cTn id="32" dur="500" fill="hold"/>
                                        <p:tgtEl>
                                          <p:spTgt spid="18"/>
                                        </p:tgtEl>
                                        <p:attrNameLst>
                                          <p:attrName>ppt_w</p:attrName>
                                        </p:attrNameLst>
                                      </p:cBhvr>
                                      <p:tavLst>
                                        <p:tav tm="0">
                                          <p:val>
                                            <p:fltVal val="0"/>
                                          </p:val>
                                        </p:tav>
                                        <p:tav tm="100000">
                                          <p:val>
                                            <p:strVal val="#ppt_w"/>
                                          </p:val>
                                        </p:tav>
                                      </p:tavLst>
                                    </p:anim>
                                    <p:anim calcmode="lin" valueType="num">
                                      <p:cBhvr>
                                        <p:cTn id="33" dur="500" fill="hold"/>
                                        <p:tgtEl>
                                          <p:spTgt spid="18"/>
                                        </p:tgtEl>
                                        <p:attrNameLst>
                                          <p:attrName>ppt_h</p:attrName>
                                        </p:attrNameLst>
                                      </p:cBhvr>
                                      <p:tavLst>
                                        <p:tav tm="0">
                                          <p:val>
                                            <p:fltVal val="0"/>
                                          </p:val>
                                        </p:tav>
                                        <p:tav tm="100000">
                                          <p:val>
                                            <p:strVal val="#ppt_h"/>
                                          </p:val>
                                        </p:tav>
                                      </p:tavLst>
                                    </p:anim>
                                    <p:animEffect transition="in" filter="fade">
                                      <p:cBhvr>
                                        <p:cTn id="34" dur="500"/>
                                        <p:tgtEl>
                                          <p:spTgt spid="18"/>
                                        </p:tgtEl>
                                      </p:cBhvr>
                                    </p:animEffect>
                                  </p:childTnLst>
                                </p:cTn>
                              </p:par>
                            </p:childTnLst>
                          </p:cTn>
                        </p:par>
                        <p:par>
                          <p:cTn id="35" fill="hold">
                            <p:stCondLst>
                              <p:cond delay="1500"/>
                            </p:stCondLst>
                            <p:childTnLst>
                              <p:par>
                                <p:cTn id="36" presetID="17" presetClass="entr" presetSubtype="10" fill="hold" grpId="0" nodeType="after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p:cTn id="38" dur="500" fill="hold"/>
                                        <p:tgtEl>
                                          <p:spTgt spid="8"/>
                                        </p:tgtEl>
                                        <p:attrNameLst>
                                          <p:attrName>ppt_w</p:attrName>
                                        </p:attrNameLst>
                                      </p:cBhvr>
                                      <p:tavLst>
                                        <p:tav tm="0">
                                          <p:val>
                                            <p:fltVal val="0"/>
                                          </p:val>
                                        </p:tav>
                                        <p:tav tm="100000">
                                          <p:val>
                                            <p:strVal val="#ppt_w"/>
                                          </p:val>
                                        </p:tav>
                                      </p:tavLst>
                                    </p:anim>
                                    <p:anim calcmode="lin" valueType="num">
                                      <p:cBhvr>
                                        <p:cTn id="39" dur="500" fill="hold"/>
                                        <p:tgtEl>
                                          <p:spTgt spid="8"/>
                                        </p:tgtEl>
                                        <p:attrNameLst>
                                          <p:attrName>ppt_h</p:attrName>
                                        </p:attrNameLst>
                                      </p:cBhvr>
                                      <p:tavLst>
                                        <p:tav tm="0">
                                          <p:val>
                                            <p:strVal val="#ppt_h"/>
                                          </p:val>
                                        </p:tav>
                                        <p:tav tm="100000">
                                          <p:val>
                                            <p:strVal val="#ppt_h"/>
                                          </p:val>
                                        </p:tav>
                                      </p:tavLst>
                                    </p:anim>
                                  </p:childTnLst>
                                </p:cTn>
                              </p:par>
                            </p:childTnLst>
                          </p:cTn>
                        </p:par>
                        <p:par>
                          <p:cTn id="40" fill="hold">
                            <p:stCondLst>
                              <p:cond delay="2000"/>
                            </p:stCondLst>
                            <p:childTnLst>
                              <p:par>
                                <p:cTn id="41" presetID="47" presetClass="entr" presetSubtype="0" fill="hold" grpId="0"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1000"/>
                                        <p:tgtEl>
                                          <p:spTgt spid="9"/>
                                        </p:tgtEl>
                                      </p:cBhvr>
                                    </p:animEffect>
                                    <p:anim calcmode="lin" valueType="num">
                                      <p:cBhvr>
                                        <p:cTn id="44" dur="1000" fill="hold"/>
                                        <p:tgtEl>
                                          <p:spTgt spid="9"/>
                                        </p:tgtEl>
                                        <p:attrNameLst>
                                          <p:attrName>ppt_x</p:attrName>
                                        </p:attrNameLst>
                                      </p:cBhvr>
                                      <p:tavLst>
                                        <p:tav tm="0">
                                          <p:val>
                                            <p:strVal val="#ppt_x"/>
                                          </p:val>
                                        </p:tav>
                                        <p:tav tm="100000">
                                          <p:val>
                                            <p:strVal val="#ppt_x"/>
                                          </p:val>
                                        </p:tav>
                                      </p:tavLst>
                                    </p:anim>
                                    <p:anim calcmode="lin" valueType="num">
                                      <p:cBhvr>
                                        <p:cTn id="45" dur="1000" fill="hold"/>
                                        <p:tgtEl>
                                          <p:spTgt spid="9"/>
                                        </p:tgtEl>
                                        <p:attrNameLst>
                                          <p:attrName>ppt_y</p:attrName>
                                        </p:attrNameLst>
                                      </p:cBhvr>
                                      <p:tavLst>
                                        <p:tav tm="0">
                                          <p:val>
                                            <p:strVal val="#ppt_y-.1"/>
                                          </p:val>
                                        </p:tav>
                                        <p:tav tm="100000">
                                          <p:val>
                                            <p:strVal val="#ppt_y"/>
                                          </p:val>
                                        </p:tav>
                                      </p:tavLst>
                                    </p:anim>
                                  </p:childTnLst>
                                </p:cTn>
                              </p:par>
                            </p:childTnLst>
                          </p:cTn>
                        </p:par>
                        <p:par>
                          <p:cTn id="46" fill="hold">
                            <p:stCondLst>
                              <p:cond delay="3000"/>
                            </p:stCondLst>
                            <p:childTnLst>
                              <p:par>
                                <p:cTn id="47" presetID="16" presetClass="entr" presetSubtype="21" fill="hold" grpId="0" nodeType="after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barn(inVertical)">
                                      <p:cBhvr>
                                        <p:cTn id="49" dur="500"/>
                                        <p:tgtEl>
                                          <p:spTgt spid="12"/>
                                        </p:tgtEl>
                                      </p:cBhvr>
                                    </p:animEffect>
                                  </p:childTnLst>
                                </p:cTn>
                              </p:par>
                            </p:childTnLst>
                          </p:cTn>
                        </p:par>
                        <p:par>
                          <p:cTn id="50" fill="hold">
                            <p:stCondLst>
                              <p:cond delay="3500"/>
                            </p:stCondLst>
                            <p:childTnLst>
                              <p:par>
                                <p:cTn id="51" presetID="42" presetClass="entr" presetSubtype="0" fill="hold" grpId="0" nodeType="after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1000"/>
                                        <p:tgtEl>
                                          <p:spTgt spid="10"/>
                                        </p:tgtEl>
                                      </p:cBhvr>
                                    </p:animEffect>
                                    <p:anim calcmode="lin" valueType="num">
                                      <p:cBhvr>
                                        <p:cTn id="54" dur="1000" fill="hold"/>
                                        <p:tgtEl>
                                          <p:spTgt spid="10"/>
                                        </p:tgtEl>
                                        <p:attrNameLst>
                                          <p:attrName>ppt_x</p:attrName>
                                        </p:attrNameLst>
                                      </p:cBhvr>
                                      <p:tavLst>
                                        <p:tav tm="0">
                                          <p:val>
                                            <p:strVal val="#ppt_x"/>
                                          </p:val>
                                        </p:tav>
                                        <p:tav tm="100000">
                                          <p:val>
                                            <p:strVal val="#ppt_x"/>
                                          </p:val>
                                        </p:tav>
                                      </p:tavLst>
                                    </p:anim>
                                    <p:anim calcmode="lin" valueType="num">
                                      <p:cBhvr>
                                        <p:cTn id="55" dur="1000" fill="hold"/>
                                        <p:tgtEl>
                                          <p:spTgt spid="10"/>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fade">
                                      <p:cBhvr>
                                        <p:cTn id="58" dur="1000"/>
                                        <p:tgtEl>
                                          <p:spTgt spid="11"/>
                                        </p:tgtEl>
                                      </p:cBhvr>
                                    </p:animEffect>
                                    <p:anim calcmode="lin" valueType="num">
                                      <p:cBhvr>
                                        <p:cTn id="59" dur="1000" fill="hold"/>
                                        <p:tgtEl>
                                          <p:spTgt spid="11"/>
                                        </p:tgtEl>
                                        <p:attrNameLst>
                                          <p:attrName>ppt_x</p:attrName>
                                        </p:attrNameLst>
                                      </p:cBhvr>
                                      <p:tavLst>
                                        <p:tav tm="0">
                                          <p:val>
                                            <p:strVal val="#ppt_x"/>
                                          </p:val>
                                        </p:tav>
                                        <p:tav tm="100000">
                                          <p:val>
                                            <p:strVal val="#ppt_x"/>
                                          </p:val>
                                        </p:tav>
                                      </p:tavLst>
                                    </p:anim>
                                    <p:anim calcmode="lin" valueType="num">
                                      <p:cBhvr>
                                        <p:cTn id="6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p:bldP spid="11" grpId="0"/>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10"/>
          <p:cNvSpPr txBox="1"/>
          <p:nvPr/>
        </p:nvSpPr>
        <p:spPr>
          <a:xfrm>
            <a:off x="5376678" y="1626372"/>
            <a:ext cx="5148578" cy="523220"/>
          </a:xfrm>
          <a:prstGeom prst="rect">
            <a:avLst/>
          </a:prstGeom>
          <a:noFill/>
        </p:spPr>
        <p:txBody>
          <a:bodyPr wrap="square" rtlCol="0">
            <a:spAutoFit/>
          </a:bodyPr>
          <a:lstStyle/>
          <a:p>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配合学校党、团委中心工作，宣传党的路线、方针和新时期的工作重点等。</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0" name="TextBox 11"/>
          <p:cNvSpPr txBox="1"/>
          <p:nvPr/>
        </p:nvSpPr>
        <p:spPr>
          <a:xfrm>
            <a:off x="5376678" y="2312260"/>
            <a:ext cx="5544304" cy="523220"/>
          </a:xfrm>
          <a:prstGeom prst="rect">
            <a:avLst/>
          </a:prstGeom>
          <a:noFill/>
        </p:spPr>
        <p:txBody>
          <a:bodyPr wrap="square" rtlCol="0">
            <a:spAutoFit/>
          </a:bodyPr>
          <a:lstStyle/>
          <a:p>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负责系内各部主办的各类活动的宣传、策划工作和其他设计，确实落实工作。</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1" name="TextBox 12"/>
          <p:cNvSpPr txBox="1"/>
          <p:nvPr/>
        </p:nvSpPr>
        <p:spPr>
          <a:xfrm>
            <a:off x="5376678" y="2994115"/>
            <a:ext cx="5544304" cy="523220"/>
          </a:xfrm>
          <a:prstGeom prst="rect">
            <a:avLst/>
          </a:prstGeom>
          <a:noFill/>
        </p:spPr>
        <p:txBody>
          <a:bodyPr wrap="square" rtlCol="0">
            <a:spAutoFit/>
          </a:bodyPr>
          <a:lstStyle/>
          <a:p>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定期征集同学关于系生活、活动的作品，报道系内动态，及时反映广大同学思想状况。</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5" name="TextBox 21"/>
          <p:cNvSpPr txBox="1"/>
          <p:nvPr/>
        </p:nvSpPr>
        <p:spPr>
          <a:xfrm>
            <a:off x="5376678" y="3673017"/>
            <a:ext cx="5544304" cy="523220"/>
          </a:xfrm>
          <a:prstGeom prst="rect">
            <a:avLst/>
          </a:prstGeom>
          <a:noFill/>
        </p:spPr>
        <p:txBody>
          <a:bodyPr wrap="square" rtlCol="0">
            <a:spAutoFit/>
          </a:bodyPr>
          <a:lstStyle/>
          <a:p>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培养多能实干的宣传干部，充实和壮大宣传队伍，同时抓好各班的宣传工作。</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6" name="TextBox 22"/>
          <p:cNvSpPr txBox="1"/>
          <p:nvPr/>
        </p:nvSpPr>
        <p:spPr>
          <a:xfrm>
            <a:off x="5376678" y="4429823"/>
            <a:ext cx="5544304" cy="307777"/>
          </a:xfrm>
          <a:prstGeom prst="rect">
            <a:avLst/>
          </a:prstGeom>
          <a:noFill/>
        </p:spPr>
        <p:txBody>
          <a:bodyPr wrap="square" rtlCol="0">
            <a:spAutoFit/>
          </a:bodyPr>
          <a:lstStyle/>
          <a:p>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负责系专项墙报的宣传工作和宣传栏的管理工作。</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7" name="TextBox 23"/>
          <p:cNvSpPr txBox="1"/>
          <p:nvPr/>
        </p:nvSpPr>
        <p:spPr>
          <a:xfrm>
            <a:off x="5376678" y="4917399"/>
            <a:ext cx="5544304" cy="523220"/>
          </a:xfrm>
          <a:prstGeom prst="rect">
            <a:avLst/>
          </a:prstGeom>
          <a:noFill/>
        </p:spPr>
        <p:txBody>
          <a:bodyPr wrap="square" rtlCol="0">
            <a:spAutoFit/>
          </a:bodyPr>
          <a:lstStyle/>
          <a:p>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推广学生会、团委务实进取、勇于开拓的良好形象，促进学生会、团委与社会经济实体的关系。</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9" name="矩形 18"/>
          <p:cNvSpPr/>
          <p:nvPr/>
        </p:nvSpPr>
        <p:spPr>
          <a:xfrm>
            <a:off x="4544811" y="1666985"/>
            <a:ext cx="555236" cy="522128"/>
          </a:xfrm>
          <a:prstGeom prst="rect">
            <a:avLst/>
          </a:prstGeom>
          <a:solidFill>
            <a:srgbClr val="F04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latin typeface="微软雅黑" panose="020B0503020204020204" pitchFamily="82" charset="2"/>
                <a:ea typeface="微软雅黑" panose="020B0503020204020204" pitchFamily="82" charset="2"/>
              </a:rPr>
              <a:t>01</a:t>
            </a:r>
            <a:endParaRPr lang="zh-CN" altLang="en-US" sz="2400" dirty="0">
              <a:latin typeface="微软雅黑" panose="020B0503020204020204" pitchFamily="82" charset="2"/>
              <a:ea typeface="微软雅黑" panose="020B0503020204020204" pitchFamily="82" charset="2"/>
            </a:endParaRPr>
          </a:p>
        </p:txBody>
      </p:sp>
      <p:sp>
        <p:nvSpPr>
          <p:cNvPr id="20" name="矩形 19"/>
          <p:cNvSpPr/>
          <p:nvPr/>
        </p:nvSpPr>
        <p:spPr>
          <a:xfrm>
            <a:off x="4544811" y="2318281"/>
            <a:ext cx="555236" cy="522128"/>
          </a:xfrm>
          <a:prstGeom prst="rect">
            <a:avLst/>
          </a:prstGeom>
          <a:solidFill>
            <a:srgbClr val="FFD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latin typeface="微软雅黑" panose="020B0503020204020204" pitchFamily="82" charset="2"/>
                <a:ea typeface="微软雅黑" panose="020B0503020204020204" pitchFamily="82" charset="2"/>
              </a:rPr>
              <a:t>02</a:t>
            </a:r>
            <a:endParaRPr lang="zh-CN" altLang="en-US" sz="2400" dirty="0">
              <a:latin typeface="微软雅黑" panose="020B0503020204020204" pitchFamily="82" charset="2"/>
              <a:ea typeface="微软雅黑" panose="020B0503020204020204" pitchFamily="82" charset="2"/>
            </a:endParaRPr>
          </a:p>
        </p:txBody>
      </p:sp>
      <p:sp>
        <p:nvSpPr>
          <p:cNvPr id="21" name="矩形 20"/>
          <p:cNvSpPr/>
          <p:nvPr/>
        </p:nvSpPr>
        <p:spPr>
          <a:xfrm>
            <a:off x="4544811" y="2969577"/>
            <a:ext cx="555236" cy="522128"/>
          </a:xfrm>
          <a:prstGeom prst="rect">
            <a:avLst/>
          </a:prstGeom>
          <a:solidFill>
            <a:srgbClr val="F794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latin typeface="微软雅黑" panose="020B0503020204020204" pitchFamily="82" charset="2"/>
                <a:ea typeface="微软雅黑" panose="020B0503020204020204" pitchFamily="82" charset="2"/>
              </a:rPr>
              <a:t>03</a:t>
            </a:r>
            <a:endParaRPr lang="zh-CN" altLang="en-US" sz="2400" dirty="0">
              <a:latin typeface="微软雅黑" panose="020B0503020204020204" pitchFamily="82" charset="2"/>
              <a:ea typeface="微软雅黑" panose="020B0503020204020204" pitchFamily="82" charset="2"/>
            </a:endParaRPr>
          </a:p>
        </p:txBody>
      </p:sp>
      <p:sp>
        <p:nvSpPr>
          <p:cNvPr id="22" name="矩形 21"/>
          <p:cNvSpPr/>
          <p:nvPr/>
        </p:nvSpPr>
        <p:spPr>
          <a:xfrm>
            <a:off x="4544811" y="3620873"/>
            <a:ext cx="555236" cy="52212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latin typeface="微软雅黑" panose="020B0503020204020204" pitchFamily="82" charset="2"/>
                <a:ea typeface="微软雅黑" panose="020B0503020204020204" pitchFamily="82" charset="2"/>
              </a:rPr>
              <a:t>04</a:t>
            </a:r>
            <a:endParaRPr lang="zh-CN" altLang="en-US" sz="2400" dirty="0">
              <a:latin typeface="微软雅黑" panose="020B0503020204020204" pitchFamily="82" charset="2"/>
              <a:ea typeface="微软雅黑" panose="020B0503020204020204" pitchFamily="82" charset="2"/>
            </a:endParaRPr>
          </a:p>
        </p:txBody>
      </p:sp>
      <p:sp>
        <p:nvSpPr>
          <p:cNvPr id="23" name="矩形 22"/>
          <p:cNvSpPr/>
          <p:nvPr/>
        </p:nvSpPr>
        <p:spPr>
          <a:xfrm>
            <a:off x="4544811" y="4272169"/>
            <a:ext cx="555236" cy="52212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latin typeface="微软雅黑" panose="020B0503020204020204" pitchFamily="82" charset="2"/>
                <a:ea typeface="微软雅黑" panose="020B0503020204020204" pitchFamily="82" charset="2"/>
              </a:rPr>
              <a:t>05</a:t>
            </a:r>
            <a:endParaRPr lang="zh-CN" altLang="en-US" sz="2400" dirty="0">
              <a:latin typeface="微软雅黑" panose="020B0503020204020204" pitchFamily="82" charset="2"/>
              <a:ea typeface="微软雅黑" panose="020B0503020204020204" pitchFamily="82" charset="2"/>
            </a:endParaRPr>
          </a:p>
        </p:txBody>
      </p:sp>
      <p:sp>
        <p:nvSpPr>
          <p:cNvPr id="24" name="矩形 23"/>
          <p:cNvSpPr/>
          <p:nvPr/>
        </p:nvSpPr>
        <p:spPr>
          <a:xfrm>
            <a:off x="4544811" y="4917384"/>
            <a:ext cx="555236" cy="46857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t>06</a:t>
            </a:r>
            <a:endParaRPr lang="zh-CN" altLang="en-US" sz="2400" b="1" dirty="0"/>
          </a:p>
        </p:txBody>
      </p:sp>
      <p:grpSp>
        <p:nvGrpSpPr>
          <p:cNvPr id="26" name="组合 25"/>
          <p:cNvGrpSpPr/>
          <p:nvPr/>
        </p:nvGrpSpPr>
        <p:grpSpPr>
          <a:xfrm>
            <a:off x="1583785" y="2257628"/>
            <a:ext cx="2521365" cy="2521366"/>
            <a:chOff x="2255791" y="1796891"/>
            <a:chExt cx="2521365" cy="2521366"/>
          </a:xfrm>
          <a:solidFill>
            <a:srgbClr val="008059"/>
          </a:solidFill>
        </p:grpSpPr>
        <p:sp>
          <p:nvSpPr>
            <p:cNvPr id="3" name="Oval 9"/>
            <p:cNvSpPr>
              <a:spLocks noChangeArrowheads="1"/>
            </p:cNvSpPr>
            <p:nvPr/>
          </p:nvSpPr>
          <p:spPr bwMode="auto">
            <a:xfrm>
              <a:off x="2255791" y="1796891"/>
              <a:ext cx="2521365" cy="252136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400">
                <a:latin typeface="微软雅黑" panose="020B0503020204020204" pitchFamily="82" charset="2"/>
                <a:ea typeface="微软雅黑" panose="020B0503020204020204" pitchFamily="82" charset="2"/>
              </a:endParaRPr>
            </a:p>
          </p:txBody>
        </p:sp>
        <p:sp>
          <p:nvSpPr>
            <p:cNvPr id="25" name="KSO_Shape"/>
            <p:cNvSpPr/>
            <p:nvPr/>
          </p:nvSpPr>
          <p:spPr bwMode="auto">
            <a:xfrm>
              <a:off x="2555420" y="2550903"/>
              <a:ext cx="1905000" cy="1012825"/>
            </a:xfrm>
            <a:custGeom>
              <a:avLst/>
              <a:gdLst>
                <a:gd name="T0" fmla="*/ 889645 w 2874963"/>
                <a:gd name="T1" fmla="*/ 844522 h 1527175"/>
                <a:gd name="T2" fmla="*/ 935982 w 2874963"/>
                <a:gd name="T3" fmla="*/ 836100 h 1527175"/>
                <a:gd name="T4" fmla="*/ 974221 w 2874963"/>
                <a:gd name="T5" fmla="*/ 873250 h 1527175"/>
                <a:gd name="T6" fmla="*/ 967772 w 2874963"/>
                <a:gd name="T7" fmla="*/ 919875 h 1527175"/>
                <a:gd name="T8" fmla="*/ 994555 w 2874963"/>
                <a:gd name="T9" fmla="*/ 999565 h 1527175"/>
                <a:gd name="T10" fmla="*/ 1034283 w 2874963"/>
                <a:gd name="T11" fmla="*/ 985099 h 1527175"/>
                <a:gd name="T12" fmla="*/ 1049030 w 2874963"/>
                <a:gd name="T13" fmla="*/ 944413 h 1527175"/>
                <a:gd name="T14" fmla="*/ 835814 w 2874963"/>
                <a:gd name="T15" fmla="*/ 725639 h 1527175"/>
                <a:gd name="T16" fmla="*/ 837918 w 2874963"/>
                <a:gd name="T17" fmla="*/ 735174 h 1527175"/>
                <a:gd name="T18" fmla="*/ 891233 w 2874963"/>
                <a:gd name="T19" fmla="*/ 270521 h 1527175"/>
                <a:gd name="T20" fmla="*/ 994308 w 2874963"/>
                <a:gd name="T21" fmla="*/ 228464 h 1527175"/>
                <a:gd name="T22" fmla="*/ 1214450 w 2874963"/>
                <a:gd name="T23" fmla="*/ 243934 h 1527175"/>
                <a:gd name="T24" fmla="*/ 1321329 w 2874963"/>
                <a:gd name="T25" fmla="*/ 692757 h 1527175"/>
                <a:gd name="T26" fmla="*/ 1327499 w 2874963"/>
                <a:gd name="T27" fmla="*/ 748328 h 1527175"/>
                <a:gd name="T28" fmla="*/ 1283411 w 2874963"/>
                <a:gd name="T29" fmla="*/ 789930 h 1527175"/>
                <a:gd name="T30" fmla="*/ 1257778 w 2874963"/>
                <a:gd name="T31" fmla="*/ 813028 h 1527175"/>
                <a:gd name="T32" fmla="*/ 1234898 w 2874963"/>
                <a:gd name="T33" fmla="*/ 866805 h 1527175"/>
                <a:gd name="T34" fmla="*/ 1179654 w 2874963"/>
                <a:gd name="T35" fmla="*/ 883178 h 1527175"/>
                <a:gd name="T36" fmla="*/ 1168352 w 2874963"/>
                <a:gd name="T37" fmla="*/ 927895 h 1527175"/>
                <a:gd name="T38" fmla="*/ 1120765 w 2874963"/>
                <a:gd name="T39" fmla="*/ 965299 h 1527175"/>
                <a:gd name="T40" fmla="*/ 1066402 w 2874963"/>
                <a:gd name="T41" fmla="*/ 949526 h 1527175"/>
                <a:gd name="T42" fmla="*/ 1045570 w 2874963"/>
                <a:gd name="T43" fmla="*/ 992030 h 1527175"/>
                <a:gd name="T44" fmla="*/ 995007 w 2874963"/>
                <a:gd name="T45" fmla="*/ 1012524 h 1527175"/>
                <a:gd name="T46" fmla="*/ 919336 w 2874963"/>
                <a:gd name="T47" fmla="*/ 967854 h 1527175"/>
                <a:gd name="T48" fmla="*/ 872700 w 2874963"/>
                <a:gd name="T49" fmla="*/ 973871 h 1527175"/>
                <a:gd name="T50" fmla="*/ 836260 w 2874963"/>
                <a:gd name="T51" fmla="*/ 935066 h 1527175"/>
                <a:gd name="T52" fmla="*/ 845108 w 2874963"/>
                <a:gd name="T53" fmla="*/ 888741 h 1527175"/>
                <a:gd name="T54" fmla="*/ 798396 w 2874963"/>
                <a:gd name="T55" fmla="*/ 916717 h 1527175"/>
                <a:gd name="T56" fmla="*/ 748956 w 2874963"/>
                <a:gd name="T57" fmla="*/ 895978 h 1527175"/>
                <a:gd name="T58" fmla="*/ 734380 w 2874963"/>
                <a:gd name="T59" fmla="*/ 845633 h 1527175"/>
                <a:gd name="T60" fmla="*/ 741744 w 2874963"/>
                <a:gd name="T61" fmla="*/ 824075 h 1527175"/>
                <a:gd name="T62" fmla="*/ 692154 w 2874963"/>
                <a:gd name="T63" fmla="*/ 830387 h 1527175"/>
                <a:gd name="T64" fmla="*/ 653384 w 2874963"/>
                <a:gd name="T65" fmla="*/ 789360 h 1527175"/>
                <a:gd name="T66" fmla="*/ 662850 w 2874963"/>
                <a:gd name="T67" fmla="*/ 740217 h 1527175"/>
                <a:gd name="T68" fmla="*/ 776757 w 2874963"/>
                <a:gd name="T69" fmla="*/ 646590 h 1527175"/>
                <a:gd name="T70" fmla="*/ 825746 w 2874963"/>
                <a:gd name="T71" fmla="*/ 670034 h 1527175"/>
                <a:gd name="T72" fmla="*/ 880295 w 2874963"/>
                <a:gd name="T73" fmla="*/ 733070 h 1527175"/>
                <a:gd name="T74" fmla="*/ 919215 w 2874963"/>
                <a:gd name="T75" fmla="*/ 774098 h 1527175"/>
                <a:gd name="T76" fmla="*/ 1101941 w 2874963"/>
                <a:gd name="T77" fmla="*/ 953281 h 1527175"/>
                <a:gd name="T78" fmla="*/ 1145613 w 2874963"/>
                <a:gd name="T79" fmla="*/ 937509 h 1527175"/>
                <a:gd name="T80" fmla="*/ 1162027 w 2874963"/>
                <a:gd name="T81" fmla="*/ 894097 h 1527175"/>
                <a:gd name="T82" fmla="*/ 1156305 w 2874963"/>
                <a:gd name="T83" fmla="*/ 856093 h 1527175"/>
                <a:gd name="T84" fmla="*/ 1196814 w 2874963"/>
                <a:gd name="T85" fmla="*/ 871311 h 1527175"/>
                <a:gd name="T86" fmla="*/ 1237155 w 2874963"/>
                <a:gd name="T87" fmla="*/ 844573 h 1527175"/>
                <a:gd name="T88" fmla="*/ 1241671 w 2874963"/>
                <a:gd name="T89" fmla="*/ 800110 h 1527175"/>
                <a:gd name="T90" fmla="*/ 1242483 w 2874963"/>
                <a:gd name="T91" fmla="*/ 774010 h 1527175"/>
                <a:gd name="T92" fmla="*/ 1287022 w 2874963"/>
                <a:gd name="T93" fmla="*/ 774761 h 1527175"/>
                <a:gd name="T94" fmla="*/ 1317718 w 2874963"/>
                <a:gd name="T95" fmla="*/ 737063 h 1527175"/>
                <a:gd name="T96" fmla="*/ 1305681 w 2874963"/>
                <a:gd name="T97" fmla="*/ 693358 h 1527175"/>
                <a:gd name="T98" fmla="*/ 914707 w 2874963"/>
                <a:gd name="T99" fmla="*/ 473746 h 1527175"/>
                <a:gd name="T100" fmla="*/ 839320 w 2874963"/>
                <a:gd name="T101" fmla="*/ 519107 h 1527175"/>
                <a:gd name="T102" fmla="*/ 801852 w 2874963"/>
                <a:gd name="T103" fmla="*/ 494173 h 1527175"/>
                <a:gd name="T104" fmla="*/ 871823 w 2874963"/>
                <a:gd name="T105" fmla="*/ 301612 h 1527175"/>
                <a:gd name="T106" fmla="*/ 657074 w 2874963"/>
                <a:gd name="T107" fmla="*/ 581885 h 1527175"/>
                <a:gd name="T108" fmla="*/ 706169 w 2874963"/>
                <a:gd name="T109" fmla="*/ 573035 h 1527175"/>
                <a:gd name="T110" fmla="*/ 746856 w 2874963"/>
                <a:gd name="T111" fmla="*/ 612333 h 1527175"/>
                <a:gd name="T112" fmla="*/ 739799 w 2874963"/>
                <a:gd name="T113" fmla="*/ 661681 h 1527175"/>
                <a:gd name="T114" fmla="*/ 650018 w 2874963"/>
                <a:gd name="T115" fmla="*/ 734727 h 1527175"/>
                <a:gd name="T116" fmla="*/ 600623 w 2874963"/>
                <a:gd name="T117" fmla="*/ 714028 h 1527175"/>
                <a:gd name="T118" fmla="*/ 586060 w 2874963"/>
                <a:gd name="T119" fmla="*/ 663781 h 1527175"/>
                <a:gd name="T120" fmla="*/ 1905000 w 2874963"/>
                <a:gd name="T121" fmla="*/ 571034 h 152717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874963" h="1527175">
                  <a:moveTo>
                    <a:pt x="1388056" y="1209103"/>
                  </a:moveTo>
                  <a:lnTo>
                    <a:pt x="1387476" y="1211854"/>
                  </a:lnTo>
                  <a:lnTo>
                    <a:pt x="1386342" y="1215706"/>
                  </a:lnTo>
                  <a:lnTo>
                    <a:pt x="1384754" y="1219332"/>
                  </a:lnTo>
                  <a:lnTo>
                    <a:pt x="1383394" y="1223184"/>
                  </a:lnTo>
                  <a:lnTo>
                    <a:pt x="1381579" y="1226810"/>
                  </a:lnTo>
                  <a:lnTo>
                    <a:pt x="1379765" y="1230435"/>
                  </a:lnTo>
                  <a:lnTo>
                    <a:pt x="1377271" y="1234061"/>
                  </a:lnTo>
                  <a:lnTo>
                    <a:pt x="1375003" y="1237687"/>
                  </a:lnTo>
                  <a:lnTo>
                    <a:pt x="1372735" y="1241086"/>
                  </a:lnTo>
                  <a:lnTo>
                    <a:pt x="1369787" y="1244485"/>
                  </a:lnTo>
                  <a:lnTo>
                    <a:pt x="1367065" y="1247657"/>
                  </a:lnTo>
                  <a:lnTo>
                    <a:pt x="1363890" y="1250603"/>
                  </a:lnTo>
                  <a:lnTo>
                    <a:pt x="1295107" y="1318463"/>
                  </a:lnTo>
                  <a:lnTo>
                    <a:pt x="1295668" y="1319031"/>
                  </a:lnTo>
                  <a:lnTo>
                    <a:pt x="1333570" y="1281566"/>
                  </a:lnTo>
                  <a:lnTo>
                    <a:pt x="1336512" y="1278618"/>
                  </a:lnTo>
                  <a:lnTo>
                    <a:pt x="1339681" y="1276123"/>
                  </a:lnTo>
                  <a:lnTo>
                    <a:pt x="1342623" y="1273402"/>
                  </a:lnTo>
                  <a:lnTo>
                    <a:pt x="1346017" y="1271134"/>
                  </a:lnTo>
                  <a:lnTo>
                    <a:pt x="1349412" y="1269093"/>
                  </a:lnTo>
                  <a:lnTo>
                    <a:pt x="1352807" y="1267052"/>
                  </a:lnTo>
                  <a:lnTo>
                    <a:pt x="1356428" y="1265238"/>
                  </a:lnTo>
                  <a:lnTo>
                    <a:pt x="1359822" y="1263650"/>
                  </a:lnTo>
                  <a:lnTo>
                    <a:pt x="1363443" y="1262063"/>
                  </a:lnTo>
                  <a:lnTo>
                    <a:pt x="1367064" y="1260702"/>
                  </a:lnTo>
                  <a:lnTo>
                    <a:pt x="1370685" y="1259795"/>
                  </a:lnTo>
                  <a:lnTo>
                    <a:pt x="1374533" y="1258888"/>
                  </a:lnTo>
                  <a:lnTo>
                    <a:pt x="1378153" y="1258207"/>
                  </a:lnTo>
                  <a:lnTo>
                    <a:pt x="1382001" y="1257527"/>
                  </a:lnTo>
                  <a:lnTo>
                    <a:pt x="1385848" y="1257300"/>
                  </a:lnTo>
                  <a:lnTo>
                    <a:pt x="1389469" y="1257300"/>
                  </a:lnTo>
                  <a:lnTo>
                    <a:pt x="1393543" y="1257300"/>
                  </a:lnTo>
                  <a:lnTo>
                    <a:pt x="1397390" y="1257527"/>
                  </a:lnTo>
                  <a:lnTo>
                    <a:pt x="1401237" y="1258207"/>
                  </a:lnTo>
                  <a:lnTo>
                    <a:pt x="1405084" y="1258888"/>
                  </a:lnTo>
                  <a:lnTo>
                    <a:pt x="1408932" y="1259795"/>
                  </a:lnTo>
                  <a:lnTo>
                    <a:pt x="1412553" y="1260702"/>
                  </a:lnTo>
                  <a:lnTo>
                    <a:pt x="1416400" y="1262290"/>
                  </a:lnTo>
                  <a:lnTo>
                    <a:pt x="1420247" y="1263650"/>
                  </a:lnTo>
                  <a:lnTo>
                    <a:pt x="1423868" y="1265465"/>
                  </a:lnTo>
                  <a:lnTo>
                    <a:pt x="1427942" y="1267506"/>
                  </a:lnTo>
                  <a:lnTo>
                    <a:pt x="1431563" y="1269547"/>
                  </a:lnTo>
                  <a:lnTo>
                    <a:pt x="1435184" y="1271815"/>
                  </a:lnTo>
                  <a:lnTo>
                    <a:pt x="1438805" y="1274763"/>
                  </a:lnTo>
                  <a:lnTo>
                    <a:pt x="1441973" y="1277484"/>
                  </a:lnTo>
                  <a:lnTo>
                    <a:pt x="1445594" y="1280659"/>
                  </a:lnTo>
                  <a:lnTo>
                    <a:pt x="1448989" y="1283834"/>
                  </a:lnTo>
                  <a:lnTo>
                    <a:pt x="1452157" y="1287463"/>
                  </a:lnTo>
                  <a:lnTo>
                    <a:pt x="1455325" y="1290865"/>
                  </a:lnTo>
                  <a:lnTo>
                    <a:pt x="1458041" y="1294493"/>
                  </a:lnTo>
                  <a:lnTo>
                    <a:pt x="1460757" y="1298122"/>
                  </a:lnTo>
                  <a:lnTo>
                    <a:pt x="1463020" y="1301750"/>
                  </a:lnTo>
                  <a:lnTo>
                    <a:pt x="1465057" y="1305606"/>
                  </a:lnTo>
                  <a:lnTo>
                    <a:pt x="1467093" y="1309234"/>
                  </a:lnTo>
                  <a:lnTo>
                    <a:pt x="1468678" y="1313090"/>
                  </a:lnTo>
                  <a:lnTo>
                    <a:pt x="1470262" y="1316718"/>
                  </a:lnTo>
                  <a:lnTo>
                    <a:pt x="1471620" y="1320573"/>
                  </a:lnTo>
                  <a:lnTo>
                    <a:pt x="1472525" y="1324429"/>
                  </a:lnTo>
                  <a:lnTo>
                    <a:pt x="1473430" y="1328511"/>
                  </a:lnTo>
                  <a:lnTo>
                    <a:pt x="1474109" y="1332366"/>
                  </a:lnTo>
                  <a:lnTo>
                    <a:pt x="1474335" y="1335995"/>
                  </a:lnTo>
                  <a:lnTo>
                    <a:pt x="1474788" y="1339850"/>
                  </a:lnTo>
                  <a:lnTo>
                    <a:pt x="1474788" y="1343706"/>
                  </a:lnTo>
                  <a:lnTo>
                    <a:pt x="1474788" y="1347561"/>
                  </a:lnTo>
                  <a:lnTo>
                    <a:pt x="1474109" y="1351190"/>
                  </a:lnTo>
                  <a:lnTo>
                    <a:pt x="1473656" y="1355045"/>
                  </a:lnTo>
                  <a:lnTo>
                    <a:pt x="1472977" y="1358673"/>
                  </a:lnTo>
                  <a:lnTo>
                    <a:pt x="1472072" y="1362529"/>
                  </a:lnTo>
                  <a:lnTo>
                    <a:pt x="1470714" y="1366384"/>
                  </a:lnTo>
                  <a:lnTo>
                    <a:pt x="1469583" y="1370013"/>
                  </a:lnTo>
                  <a:lnTo>
                    <a:pt x="1468225" y="1373641"/>
                  </a:lnTo>
                  <a:lnTo>
                    <a:pt x="1466414" y="1376816"/>
                  </a:lnTo>
                  <a:lnTo>
                    <a:pt x="1464604" y="1380445"/>
                  </a:lnTo>
                  <a:lnTo>
                    <a:pt x="1462567" y="1383847"/>
                  </a:lnTo>
                  <a:lnTo>
                    <a:pt x="1460530" y="1387022"/>
                  </a:lnTo>
                  <a:lnTo>
                    <a:pt x="1457815" y="1390423"/>
                  </a:lnTo>
                  <a:lnTo>
                    <a:pt x="1455552" y="1393598"/>
                  </a:lnTo>
                  <a:lnTo>
                    <a:pt x="1452610" y="1396547"/>
                  </a:lnTo>
                  <a:lnTo>
                    <a:pt x="1449894" y="1399495"/>
                  </a:lnTo>
                  <a:lnTo>
                    <a:pt x="1412115" y="1436839"/>
                  </a:lnTo>
                  <a:lnTo>
                    <a:pt x="1461205" y="1486504"/>
                  </a:lnTo>
                  <a:lnTo>
                    <a:pt x="1464158" y="1489003"/>
                  </a:lnTo>
                  <a:lnTo>
                    <a:pt x="1466883" y="1491276"/>
                  </a:lnTo>
                  <a:lnTo>
                    <a:pt x="1469835" y="1493775"/>
                  </a:lnTo>
                  <a:lnTo>
                    <a:pt x="1472561" y="1495820"/>
                  </a:lnTo>
                  <a:lnTo>
                    <a:pt x="1475513" y="1497865"/>
                  </a:lnTo>
                  <a:lnTo>
                    <a:pt x="1478693" y="1499682"/>
                  </a:lnTo>
                  <a:lnTo>
                    <a:pt x="1481645" y="1501273"/>
                  </a:lnTo>
                  <a:lnTo>
                    <a:pt x="1484825" y="1502409"/>
                  </a:lnTo>
                  <a:lnTo>
                    <a:pt x="1488004" y="1503772"/>
                  </a:lnTo>
                  <a:lnTo>
                    <a:pt x="1490956" y="1504908"/>
                  </a:lnTo>
                  <a:lnTo>
                    <a:pt x="1494363" y="1505817"/>
                  </a:lnTo>
                  <a:lnTo>
                    <a:pt x="1497543" y="1506726"/>
                  </a:lnTo>
                  <a:lnTo>
                    <a:pt x="1500949" y="1507181"/>
                  </a:lnTo>
                  <a:lnTo>
                    <a:pt x="1504129" y="1507635"/>
                  </a:lnTo>
                  <a:lnTo>
                    <a:pt x="1507308" y="1507635"/>
                  </a:lnTo>
                  <a:lnTo>
                    <a:pt x="1510715" y="1507862"/>
                  </a:lnTo>
                  <a:lnTo>
                    <a:pt x="1513894" y="1507635"/>
                  </a:lnTo>
                  <a:lnTo>
                    <a:pt x="1517301" y="1507408"/>
                  </a:lnTo>
                  <a:lnTo>
                    <a:pt x="1520708" y="1506953"/>
                  </a:lnTo>
                  <a:lnTo>
                    <a:pt x="1523660" y="1506499"/>
                  </a:lnTo>
                  <a:lnTo>
                    <a:pt x="1527067" y="1505590"/>
                  </a:lnTo>
                  <a:lnTo>
                    <a:pt x="1530473" y="1504681"/>
                  </a:lnTo>
                  <a:lnTo>
                    <a:pt x="1533653" y="1503545"/>
                  </a:lnTo>
                  <a:lnTo>
                    <a:pt x="1536832" y="1502182"/>
                  </a:lnTo>
                  <a:lnTo>
                    <a:pt x="1540012" y="1500591"/>
                  </a:lnTo>
                  <a:lnTo>
                    <a:pt x="1543191" y="1498774"/>
                  </a:lnTo>
                  <a:lnTo>
                    <a:pt x="1546371" y="1496956"/>
                  </a:lnTo>
                  <a:lnTo>
                    <a:pt x="1549323" y="1495138"/>
                  </a:lnTo>
                  <a:lnTo>
                    <a:pt x="1552276" y="1492866"/>
                  </a:lnTo>
                  <a:lnTo>
                    <a:pt x="1555228" y="1490594"/>
                  </a:lnTo>
                  <a:lnTo>
                    <a:pt x="1557953" y="1488322"/>
                  </a:lnTo>
                  <a:lnTo>
                    <a:pt x="1560906" y="1485368"/>
                  </a:lnTo>
                  <a:lnTo>
                    <a:pt x="1563858" y="1482414"/>
                  </a:lnTo>
                  <a:lnTo>
                    <a:pt x="1566356" y="1479688"/>
                  </a:lnTo>
                  <a:lnTo>
                    <a:pt x="1568627" y="1476734"/>
                  </a:lnTo>
                  <a:lnTo>
                    <a:pt x="1571126" y="1473780"/>
                  </a:lnTo>
                  <a:lnTo>
                    <a:pt x="1573170" y="1470599"/>
                  </a:lnTo>
                  <a:lnTo>
                    <a:pt x="1574986" y="1467418"/>
                  </a:lnTo>
                  <a:lnTo>
                    <a:pt x="1576803" y="1464237"/>
                  </a:lnTo>
                  <a:lnTo>
                    <a:pt x="1578393" y="1461056"/>
                  </a:lnTo>
                  <a:lnTo>
                    <a:pt x="1579529" y="1457875"/>
                  </a:lnTo>
                  <a:lnTo>
                    <a:pt x="1580891" y="1454467"/>
                  </a:lnTo>
                  <a:lnTo>
                    <a:pt x="1582027" y="1451059"/>
                  </a:lnTo>
                  <a:lnTo>
                    <a:pt x="1582708" y="1447651"/>
                  </a:lnTo>
                  <a:lnTo>
                    <a:pt x="1583389" y="1444243"/>
                  </a:lnTo>
                  <a:lnTo>
                    <a:pt x="1583844" y="1440834"/>
                  </a:lnTo>
                  <a:lnTo>
                    <a:pt x="1584071" y="1437199"/>
                  </a:lnTo>
                  <a:lnTo>
                    <a:pt x="1584298" y="1434018"/>
                  </a:lnTo>
                  <a:lnTo>
                    <a:pt x="1584071" y="1430610"/>
                  </a:lnTo>
                  <a:lnTo>
                    <a:pt x="1583844" y="1427429"/>
                  </a:lnTo>
                  <a:lnTo>
                    <a:pt x="1583162" y="1424021"/>
                  </a:lnTo>
                  <a:lnTo>
                    <a:pt x="1582708" y="1420840"/>
                  </a:lnTo>
                  <a:lnTo>
                    <a:pt x="1582027" y="1417659"/>
                  </a:lnTo>
                  <a:lnTo>
                    <a:pt x="1580891" y="1414478"/>
                  </a:lnTo>
                  <a:lnTo>
                    <a:pt x="1579756" y="1411297"/>
                  </a:lnTo>
                  <a:lnTo>
                    <a:pt x="1578620" y="1408116"/>
                  </a:lnTo>
                  <a:lnTo>
                    <a:pt x="1577258" y="1405389"/>
                  </a:lnTo>
                  <a:lnTo>
                    <a:pt x="1575668" y="1402208"/>
                  </a:lnTo>
                  <a:lnTo>
                    <a:pt x="1573851" y="1399482"/>
                  </a:lnTo>
                  <a:lnTo>
                    <a:pt x="1572034" y="1396528"/>
                  </a:lnTo>
                  <a:lnTo>
                    <a:pt x="1569990" y="1393574"/>
                  </a:lnTo>
                  <a:lnTo>
                    <a:pt x="1567946" y="1390848"/>
                  </a:lnTo>
                  <a:lnTo>
                    <a:pt x="1565675" y="1388121"/>
                  </a:lnTo>
                  <a:lnTo>
                    <a:pt x="1563177" y="1385622"/>
                  </a:lnTo>
                  <a:lnTo>
                    <a:pt x="1514379" y="1336323"/>
                  </a:lnTo>
                  <a:lnTo>
                    <a:pt x="1388056" y="1209103"/>
                  </a:lnTo>
                  <a:close/>
                  <a:moveTo>
                    <a:pt x="1264396" y="1084566"/>
                  </a:moveTo>
                  <a:lnTo>
                    <a:pt x="1264104" y="1086214"/>
                  </a:lnTo>
                  <a:lnTo>
                    <a:pt x="1262744" y="1090293"/>
                  </a:lnTo>
                  <a:lnTo>
                    <a:pt x="1261383" y="1094145"/>
                  </a:lnTo>
                  <a:lnTo>
                    <a:pt x="1259569" y="1097998"/>
                  </a:lnTo>
                  <a:lnTo>
                    <a:pt x="1257981" y="1101623"/>
                  </a:lnTo>
                  <a:lnTo>
                    <a:pt x="1255940" y="1105249"/>
                  </a:lnTo>
                  <a:lnTo>
                    <a:pt x="1253899" y="1108875"/>
                  </a:lnTo>
                  <a:lnTo>
                    <a:pt x="1251631" y="1112500"/>
                  </a:lnTo>
                  <a:lnTo>
                    <a:pt x="1248910" y="1115899"/>
                  </a:lnTo>
                  <a:lnTo>
                    <a:pt x="1246415" y="1119298"/>
                  </a:lnTo>
                  <a:lnTo>
                    <a:pt x="1243240" y="1122244"/>
                  </a:lnTo>
                  <a:lnTo>
                    <a:pt x="1240519" y="1125643"/>
                  </a:lnTo>
                  <a:lnTo>
                    <a:pt x="1171590" y="1193502"/>
                  </a:lnTo>
                  <a:lnTo>
                    <a:pt x="1171641" y="1193553"/>
                  </a:lnTo>
                  <a:lnTo>
                    <a:pt x="1240519" y="1125744"/>
                  </a:lnTo>
                  <a:lnTo>
                    <a:pt x="1243467" y="1122572"/>
                  </a:lnTo>
                  <a:lnTo>
                    <a:pt x="1246869" y="1119853"/>
                  </a:lnTo>
                  <a:lnTo>
                    <a:pt x="1250270" y="1117134"/>
                  </a:lnTo>
                  <a:lnTo>
                    <a:pt x="1253672" y="1114641"/>
                  </a:lnTo>
                  <a:lnTo>
                    <a:pt x="1257301" y="1112375"/>
                  </a:lnTo>
                  <a:lnTo>
                    <a:pt x="1260929" y="1110335"/>
                  </a:lnTo>
                  <a:lnTo>
                    <a:pt x="1264558" y="1108523"/>
                  </a:lnTo>
                  <a:lnTo>
                    <a:pt x="1268186" y="1106710"/>
                  </a:lnTo>
                  <a:lnTo>
                    <a:pt x="1272042" y="1105124"/>
                  </a:lnTo>
                  <a:lnTo>
                    <a:pt x="1275897" y="1103764"/>
                  </a:lnTo>
                  <a:lnTo>
                    <a:pt x="1279753" y="1102631"/>
                  </a:lnTo>
                  <a:lnTo>
                    <a:pt x="1281867" y="1102161"/>
                  </a:lnTo>
                  <a:lnTo>
                    <a:pt x="1264396" y="1084566"/>
                  </a:lnTo>
                  <a:close/>
                  <a:moveTo>
                    <a:pt x="813507" y="250825"/>
                  </a:moveTo>
                  <a:lnTo>
                    <a:pt x="1030288" y="329269"/>
                  </a:lnTo>
                  <a:lnTo>
                    <a:pt x="1022414" y="350851"/>
                  </a:lnTo>
                  <a:lnTo>
                    <a:pt x="1040929" y="354230"/>
                  </a:lnTo>
                  <a:lnTo>
                    <a:pt x="1072657" y="360110"/>
                  </a:lnTo>
                  <a:lnTo>
                    <a:pt x="1162855" y="376844"/>
                  </a:lnTo>
                  <a:lnTo>
                    <a:pt x="1213393" y="386342"/>
                  </a:lnTo>
                  <a:lnTo>
                    <a:pt x="1262571" y="396066"/>
                  </a:lnTo>
                  <a:lnTo>
                    <a:pt x="1285461" y="400815"/>
                  </a:lnTo>
                  <a:lnTo>
                    <a:pt x="1306311" y="405112"/>
                  </a:lnTo>
                  <a:lnTo>
                    <a:pt x="1325347" y="409635"/>
                  </a:lnTo>
                  <a:lnTo>
                    <a:pt x="1340539" y="413264"/>
                  </a:lnTo>
                  <a:lnTo>
                    <a:pt x="1345020" y="407901"/>
                  </a:lnTo>
                  <a:lnTo>
                    <a:pt x="1351379" y="401786"/>
                  </a:lnTo>
                  <a:lnTo>
                    <a:pt x="1357510" y="395897"/>
                  </a:lnTo>
                  <a:lnTo>
                    <a:pt x="1364323" y="390461"/>
                  </a:lnTo>
                  <a:lnTo>
                    <a:pt x="1371136" y="385252"/>
                  </a:lnTo>
                  <a:lnTo>
                    <a:pt x="1378403" y="380270"/>
                  </a:lnTo>
                  <a:lnTo>
                    <a:pt x="1385896" y="375967"/>
                  </a:lnTo>
                  <a:lnTo>
                    <a:pt x="1393390" y="371663"/>
                  </a:lnTo>
                  <a:lnTo>
                    <a:pt x="1401339" y="367813"/>
                  </a:lnTo>
                  <a:lnTo>
                    <a:pt x="1409514" y="364416"/>
                  </a:lnTo>
                  <a:lnTo>
                    <a:pt x="1417689" y="361245"/>
                  </a:lnTo>
                  <a:lnTo>
                    <a:pt x="1426318" y="358301"/>
                  </a:lnTo>
                  <a:lnTo>
                    <a:pt x="1435175" y="355810"/>
                  </a:lnTo>
                  <a:lnTo>
                    <a:pt x="1444031" y="353318"/>
                  </a:lnTo>
                  <a:lnTo>
                    <a:pt x="1453115" y="351280"/>
                  </a:lnTo>
                  <a:lnTo>
                    <a:pt x="1462426" y="349468"/>
                  </a:lnTo>
                  <a:lnTo>
                    <a:pt x="1471736" y="347883"/>
                  </a:lnTo>
                  <a:lnTo>
                    <a:pt x="1481501" y="346524"/>
                  </a:lnTo>
                  <a:lnTo>
                    <a:pt x="1491039" y="345392"/>
                  </a:lnTo>
                  <a:lnTo>
                    <a:pt x="1500577" y="344486"/>
                  </a:lnTo>
                  <a:lnTo>
                    <a:pt x="1510568" y="343806"/>
                  </a:lnTo>
                  <a:lnTo>
                    <a:pt x="1520560" y="343353"/>
                  </a:lnTo>
                  <a:lnTo>
                    <a:pt x="1530779" y="342900"/>
                  </a:lnTo>
                  <a:lnTo>
                    <a:pt x="1540771" y="342900"/>
                  </a:lnTo>
                  <a:lnTo>
                    <a:pt x="1550990" y="342900"/>
                  </a:lnTo>
                  <a:lnTo>
                    <a:pt x="1571428" y="343353"/>
                  </a:lnTo>
                  <a:lnTo>
                    <a:pt x="1592321" y="344259"/>
                  </a:lnTo>
                  <a:lnTo>
                    <a:pt x="1612759" y="345845"/>
                  </a:lnTo>
                  <a:lnTo>
                    <a:pt x="1633424" y="347656"/>
                  </a:lnTo>
                  <a:lnTo>
                    <a:pt x="1654089" y="349695"/>
                  </a:lnTo>
                  <a:lnTo>
                    <a:pt x="1674300" y="352186"/>
                  </a:lnTo>
                  <a:lnTo>
                    <a:pt x="1694284" y="354451"/>
                  </a:lnTo>
                  <a:lnTo>
                    <a:pt x="1732889" y="359433"/>
                  </a:lnTo>
                  <a:lnTo>
                    <a:pt x="1751737" y="361472"/>
                  </a:lnTo>
                  <a:lnTo>
                    <a:pt x="1769678" y="363510"/>
                  </a:lnTo>
                  <a:lnTo>
                    <a:pt x="1786709" y="365322"/>
                  </a:lnTo>
                  <a:lnTo>
                    <a:pt x="1803060" y="366681"/>
                  </a:lnTo>
                  <a:lnTo>
                    <a:pt x="1818729" y="367360"/>
                  </a:lnTo>
                  <a:lnTo>
                    <a:pt x="1832808" y="367813"/>
                  </a:lnTo>
                  <a:lnTo>
                    <a:pt x="1839848" y="367587"/>
                  </a:lnTo>
                  <a:lnTo>
                    <a:pt x="1846434" y="367587"/>
                  </a:lnTo>
                  <a:lnTo>
                    <a:pt x="1852565" y="367134"/>
                  </a:lnTo>
                  <a:lnTo>
                    <a:pt x="1858359" y="366706"/>
                  </a:lnTo>
                  <a:lnTo>
                    <a:pt x="1844675" y="329269"/>
                  </a:lnTo>
                  <a:lnTo>
                    <a:pt x="2061456" y="250825"/>
                  </a:lnTo>
                  <a:lnTo>
                    <a:pt x="2068046" y="268963"/>
                  </a:lnTo>
                  <a:lnTo>
                    <a:pt x="1869671" y="340832"/>
                  </a:lnTo>
                  <a:lnTo>
                    <a:pt x="2100086" y="972011"/>
                  </a:lnTo>
                  <a:lnTo>
                    <a:pt x="2298460" y="900142"/>
                  </a:lnTo>
                  <a:lnTo>
                    <a:pt x="2305050" y="918506"/>
                  </a:lnTo>
                  <a:lnTo>
                    <a:pt x="2088724" y="996950"/>
                  </a:lnTo>
                  <a:lnTo>
                    <a:pt x="2057253" y="910850"/>
                  </a:lnTo>
                  <a:lnTo>
                    <a:pt x="1964316" y="1011754"/>
                  </a:lnTo>
                  <a:lnTo>
                    <a:pt x="1981390" y="1028939"/>
                  </a:lnTo>
                  <a:lnTo>
                    <a:pt x="1984796" y="1032562"/>
                  </a:lnTo>
                  <a:lnTo>
                    <a:pt x="1988202" y="1036412"/>
                  </a:lnTo>
                  <a:lnTo>
                    <a:pt x="1991381" y="1040262"/>
                  </a:lnTo>
                  <a:lnTo>
                    <a:pt x="1994106" y="1044565"/>
                  </a:lnTo>
                  <a:lnTo>
                    <a:pt x="1996831" y="1048641"/>
                  </a:lnTo>
                  <a:lnTo>
                    <a:pt x="1999102" y="1052717"/>
                  </a:lnTo>
                  <a:lnTo>
                    <a:pt x="2001146" y="1057020"/>
                  </a:lnTo>
                  <a:lnTo>
                    <a:pt x="2002962" y="1061323"/>
                  </a:lnTo>
                  <a:lnTo>
                    <a:pt x="2004779" y="1065399"/>
                  </a:lnTo>
                  <a:lnTo>
                    <a:pt x="2006142" y="1069929"/>
                  </a:lnTo>
                  <a:lnTo>
                    <a:pt x="2007504" y="1074458"/>
                  </a:lnTo>
                  <a:lnTo>
                    <a:pt x="2008185" y="1078987"/>
                  </a:lnTo>
                  <a:lnTo>
                    <a:pt x="2008867" y="1083290"/>
                  </a:lnTo>
                  <a:lnTo>
                    <a:pt x="2009548" y="1088045"/>
                  </a:lnTo>
                  <a:lnTo>
                    <a:pt x="2009775" y="1092348"/>
                  </a:lnTo>
                  <a:lnTo>
                    <a:pt x="2009775" y="1097104"/>
                  </a:lnTo>
                  <a:lnTo>
                    <a:pt x="2009548" y="1101407"/>
                  </a:lnTo>
                  <a:lnTo>
                    <a:pt x="2009321" y="1106162"/>
                  </a:lnTo>
                  <a:lnTo>
                    <a:pt x="2008412" y="1110465"/>
                  </a:lnTo>
                  <a:lnTo>
                    <a:pt x="2007731" y="1115221"/>
                  </a:lnTo>
                  <a:lnTo>
                    <a:pt x="2006369" y="1119524"/>
                  </a:lnTo>
                  <a:lnTo>
                    <a:pt x="2005006" y="1124053"/>
                  </a:lnTo>
                  <a:lnTo>
                    <a:pt x="2003417" y="1128356"/>
                  </a:lnTo>
                  <a:lnTo>
                    <a:pt x="2001600" y="1132885"/>
                  </a:lnTo>
                  <a:lnTo>
                    <a:pt x="1999556" y="1137188"/>
                  </a:lnTo>
                  <a:lnTo>
                    <a:pt x="1997285" y="1141264"/>
                  </a:lnTo>
                  <a:lnTo>
                    <a:pt x="1995015" y="1145567"/>
                  </a:lnTo>
                  <a:lnTo>
                    <a:pt x="1992062" y="1149643"/>
                  </a:lnTo>
                  <a:lnTo>
                    <a:pt x="1989337" y="1153719"/>
                  </a:lnTo>
                  <a:lnTo>
                    <a:pt x="1985931" y="1157569"/>
                  </a:lnTo>
                  <a:lnTo>
                    <a:pt x="1982525" y="1161645"/>
                  </a:lnTo>
                  <a:lnTo>
                    <a:pt x="1978892" y="1165495"/>
                  </a:lnTo>
                  <a:lnTo>
                    <a:pt x="1975031" y="1169119"/>
                  </a:lnTo>
                  <a:lnTo>
                    <a:pt x="1971171" y="1172516"/>
                  </a:lnTo>
                  <a:lnTo>
                    <a:pt x="1966856" y="1175460"/>
                  </a:lnTo>
                  <a:lnTo>
                    <a:pt x="1962996" y="1178630"/>
                  </a:lnTo>
                  <a:lnTo>
                    <a:pt x="1958681" y="1181121"/>
                  </a:lnTo>
                  <a:lnTo>
                    <a:pt x="1954367" y="1183839"/>
                  </a:lnTo>
                  <a:lnTo>
                    <a:pt x="1950052" y="1185877"/>
                  </a:lnTo>
                  <a:lnTo>
                    <a:pt x="1945511" y="1187915"/>
                  </a:lnTo>
                  <a:lnTo>
                    <a:pt x="1941196" y="1189727"/>
                  </a:lnTo>
                  <a:lnTo>
                    <a:pt x="1936881" y="1191085"/>
                  </a:lnTo>
                  <a:lnTo>
                    <a:pt x="1932340" y="1192444"/>
                  </a:lnTo>
                  <a:lnTo>
                    <a:pt x="1927798" y="1193577"/>
                  </a:lnTo>
                  <a:lnTo>
                    <a:pt x="1923257" y="1194482"/>
                  </a:lnTo>
                  <a:lnTo>
                    <a:pt x="1918715" y="1194935"/>
                  </a:lnTo>
                  <a:lnTo>
                    <a:pt x="1914173" y="1195162"/>
                  </a:lnTo>
                  <a:lnTo>
                    <a:pt x="1909632" y="1195388"/>
                  </a:lnTo>
                  <a:lnTo>
                    <a:pt x="1905090" y="1195162"/>
                  </a:lnTo>
                  <a:lnTo>
                    <a:pt x="1900548" y="1194935"/>
                  </a:lnTo>
                  <a:lnTo>
                    <a:pt x="1896007" y="1194482"/>
                  </a:lnTo>
                  <a:lnTo>
                    <a:pt x="1891692" y="1193577"/>
                  </a:lnTo>
                  <a:lnTo>
                    <a:pt x="1888990" y="1193038"/>
                  </a:lnTo>
                  <a:lnTo>
                    <a:pt x="1890018" y="1194883"/>
                  </a:lnTo>
                  <a:lnTo>
                    <a:pt x="1891836" y="1199187"/>
                  </a:lnTo>
                  <a:lnTo>
                    <a:pt x="1893426" y="1203717"/>
                  </a:lnTo>
                  <a:lnTo>
                    <a:pt x="1895016" y="1208020"/>
                  </a:lnTo>
                  <a:lnTo>
                    <a:pt x="1895925" y="1212550"/>
                  </a:lnTo>
                  <a:lnTo>
                    <a:pt x="1897061" y="1216853"/>
                  </a:lnTo>
                  <a:lnTo>
                    <a:pt x="1897742" y="1221383"/>
                  </a:lnTo>
                  <a:lnTo>
                    <a:pt x="1898197" y="1225913"/>
                  </a:lnTo>
                  <a:lnTo>
                    <a:pt x="1898651" y="1230443"/>
                  </a:lnTo>
                  <a:lnTo>
                    <a:pt x="1898651" y="1234973"/>
                  </a:lnTo>
                  <a:lnTo>
                    <a:pt x="1898197" y="1239503"/>
                  </a:lnTo>
                  <a:lnTo>
                    <a:pt x="1897969" y="1244033"/>
                  </a:lnTo>
                  <a:lnTo>
                    <a:pt x="1897288" y="1248563"/>
                  </a:lnTo>
                  <a:lnTo>
                    <a:pt x="1896379" y="1253093"/>
                  </a:lnTo>
                  <a:lnTo>
                    <a:pt x="1895243" y="1257623"/>
                  </a:lnTo>
                  <a:lnTo>
                    <a:pt x="1893880" y="1261927"/>
                  </a:lnTo>
                  <a:lnTo>
                    <a:pt x="1892290" y="1266230"/>
                  </a:lnTo>
                  <a:lnTo>
                    <a:pt x="1890473" y="1270760"/>
                  </a:lnTo>
                  <a:lnTo>
                    <a:pt x="1888428" y="1275064"/>
                  </a:lnTo>
                  <a:lnTo>
                    <a:pt x="1886157" y="1279367"/>
                  </a:lnTo>
                  <a:lnTo>
                    <a:pt x="1883658" y="1283671"/>
                  </a:lnTo>
                  <a:lnTo>
                    <a:pt x="1880932" y="1287748"/>
                  </a:lnTo>
                  <a:lnTo>
                    <a:pt x="1877978" y="1291825"/>
                  </a:lnTo>
                  <a:lnTo>
                    <a:pt x="1874571" y="1295901"/>
                  </a:lnTo>
                  <a:lnTo>
                    <a:pt x="1871390" y="1299752"/>
                  </a:lnTo>
                  <a:lnTo>
                    <a:pt x="1867756" y="1303376"/>
                  </a:lnTo>
                  <a:lnTo>
                    <a:pt x="1863667" y="1307000"/>
                  </a:lnTo>
                  <a:lnTo>
                    <a:pt x="1859805" y="1310397"/>
                  </a:lnTo>
                  <a:lnTo>
                    <a:pt x="1855943" y="1313795"/>
                  </a:lnTo>
                  <a:lnTo>
                    <a:pt x="1851854" y="1316513"/>
                  </a:lnTo>
                  <a:lnTo>
                    <a:pt x="1847537" y="1319231"/>
                  </a:lnTo>
                  <a:lnTo>
                    <a:pt x="1843221" y="1321722"/>
                  </a:lnTo>
                  <a:lnTo>
                    <a:pt x="1838905" y="1323761"/>
                  </a:lnTo>
                  <a:lnTo>
                    <a:pt x="1834361" y="1325799"/>
                  </a:lnTo>
                  <a:lnTo>
                    <a:pt x="1830045" y="1327611"/>
                  </a:lnTo>
                  <a:lnTo>
                    <a:pt x="1825502" y="1329197"/>
                  </a:lnTo>
                  <a:lnTo>
                    <a:pt x="1821186" y="1330556"/>
                  </a:lnTo>
                  <a:lnTo>
                    <a:pt x="1816415" y="1331688"/>
                  </a:lnTo>
                  <a:lnTo>
                    <a:pt x="1812099" y="1332368"/>
                  </a:lnTo>
                  <a:lnTo>
                    <a:pt x="1807328" y="1332821"/>
                  </a:lnTo>
                  <a:lnTo>
                    <a:pt x="1802785" y="1333500"/>
                  </a:lnTo>
                  <a:lnTo>
                    <a:pt x="1798241" y="1333500"/>
                  </a:lnTo>
                  <a:lnTo>
                    <a:pt x="1793698" y="1333500"/>
                  </a:lnTo>
                  <a:lnTo>
                    <a:pt x="1789154" y="1332821"/>
                  </a:lnTo>
                  <a:lnTo>
                    <a:pt x="1784838" y="1332368"/>
                  </a:lnTo>
                  <a:lnTo>
                    <a:pt x="1780295" y="1331688"/>
                  </a:lnTo>
                  <a:lnTo>
                    <a:pt x="1775979" y="1330556"/>
                  </a:lnTo>
                  <a:lnTo>
                    <a:pt x="1771662" y="1329197"/>
                  </a:lnTo>
                  <a:lnTo>
                    <a:pt x="1768695" y="1328457"/>
                  </a:lnTo>
                  <a:lnTo>
                    <a:pt x="1769602" y="1332072"/>
                  </a:lnTo>
                  <a:lnTo>
                    <a:pt x="1770965" y="1336375"/>
                  </a:lnTo>
                  <a:lnTo>
                    <a:pt x="1771874" y="1340905"/>
                  </a:lnTo>
                  <a:lnTo>
                    <a:pt x="1772556" y="1345208"/>
                  </a:lnTo>
                  <a:lnTo>
                    <a:pt x="1773011" y="1349965"/>
                  </a:lnTo>
                  <a:lnTo>
                    <a:pt x="1773238" y="1354268"/>
                  </a:lnTo>
                  <a:lnTo>
                    <a:pt x="1773238" y="1359025"/>
                  </a:lnTo>
                  <a:lnTo>
                    <a:pt x="1773238" y="1363328"/>
                  </a:lnTo>
                  <a:lnTo>
                    <a:pt x="1772783" y="1368085"/>
                  </a:lnTo>
                  <a:lnTo>
                    <a:pt x="1772102" y="1372388"/>
                  </a:lnTo>
                  <a:lnTo>
                    <a:pt x="1771192" y="1377145"/>
                  </a:lnTo>
                  <a:lnTo>
                    <a:pt x="1770283" y="1381448"/>
                  </a:lnTo>
                  <a:lnTo>
                    <a:pt x="1768693" y="1385978"/>
                  </a:lnTo>
                  <a:lnTo>
                    <a:pt x="1767102" y="1390282"/>
                  </a:lnTo>
                  <a:lnTo>
                    <a:pt x="1765284" y="1394585"/>
                  </a:lnTo>
                  <a:lnTo>
                    <a:pt x="1763238" y="1399115"/>
                  </a:lnTo>
                  <a:lnTo>
                    <a:pt x="1761193" y="1403192"/>
                  </a:lnTo>
                  <a:lnTo>
                    <a:pt x="1758466" y="1407722"/>
                  </a:lnTo>
                  <a:lnTo>
                    <a:pt x="1755738" y="1411799"/>
                  </a:lnTo>
                  <a:lnTo>
                    <a:pt x="1752784" y="1415650"/>
                  </a:lnTo>
                  <a:lnTo>
                    <a:pt x="1749602" y="1419726"/>
                  </a:lnTo>
                  <a:lnTo>
                    <a:pt x="1745966" y="1423577"/>
                  </a:lnTo>
                  <a:lnTo>
                    <a:pt x="1742330" y="1427201"/>
                  </a:lnTo>
                  <a:lnTo>
                    <a:pt x="1738466" y="1430825"/>
                  </a:lnTo>
                  <a:lnTo>
                    <a:pt x="1734602" y="1434222"/>
                  </a:lnTo>
                  <a:lnTo>
                    <a:pt x="1730739" y="1437620"/>
                  </a:lnTo>
                  <a:lnTo>
                    <a:pt x="1726648" y="1440564"/>
                  </a:lnTo>
                  <a:lnTo>
                    <a:pt x="1722330" y="1443056"/>
                  </a:lnTo>
                  <a:lnTo>
                    <a:pt x="1718012" y="1445774"/>
                  </a:lnTo>
                  <a:lnTo>
                    <a:pt x="1713921" y="1447812"/>
                  </a:lnTo>
                  <a:lnTo>
                    <a:pt x="1709376" y="1449851"/>
                  </a:lnTo>
                  <a:lnTo>
                    <a:pt x="1705058" y="1451663"/>
                  </a:lnTo>
                  <a:lnTo>
                    <a:pt x="1700285" y="1453248"/>
                  </a:lnTo>
                  <a:lnTo>
                    <a:pt x="1695967" y="1454607"/>
                  </a:lnTo>
                  <a:lnTo>
                    <a:pt x="1691422" y="1455513"/>
                  </a:lnTo>
                  <a:lnTo>
                    <a:pt x="1686876" y="1456419"/>
                  </a:lnTo>
                  <a:lnTo>
                    <a:pt x="1682104" y="1456872"/>
                  </a:lnTo>
                  <a:lnTo>
                    <a:pt x="1677786" y="1457325"/>
                  </a:lnTo>
                  <a:lnTo>
                    <a:pt x="1673013" y="1457325"/>
                  </a:lnTo>
                  <a:lnTo>
                    <a:pt x="1668695" y="1457325"/>
                  </a:lnTo>
                  <a:lnTo>
                    <a:pt x="1663922" y="1456872"/>
                  </a:lnTo>
                  <a:lnTo>
                    <a:pt x="1659604" y="1456419"/>
                  </a:lnTo>
                  <a:lnTo>
                    <a:pt x="1655059" y="1455513"/>
                  </a:lnTo>
                  <a:lnTo>
                    <a:pt x="1650741" y="1454607"/>
                  </a:lnTo>
                  <a:lnTo>
                    <a:pt x="1646195" y="1453248"/>
                  </a:lnTo>
                  <a:lnTo>
                    <a:pt x="1641877" y="1451889"/>
                  </a:lnTo>
                  <a:lnTo>
                    <a:pt x="1637786" y="1450077"/>
                  </a:lnTo>
                  <a:lnTo>
                    <a:pt x="1633468" y="1448265"/>
                  </a:lnTo>
                  <a:lnTo>
                    <a:pt x="1629150" y="1446000"/>
                  </a:lnTo>
                  <a:lnTo>
                    <a:pt x="1625287" y="1443735"/>
                  </a:lnTo>
                  <a:lnTo>
                    <a:pt x="1620969" y="1441017"/>
                  </a:lnTo>
                  <a:lnTo>
                    <a:pt x="1617105" y="1438073"/>
                  </a:lnTo>
                  <a:lnTo>
                    <a:pt x="1613242" y="1435128"/>
                  </a:lnTo>
                  <a:lnTo>
                    <a:pt x="1609378" y="1431731"/>
                  </a:lnTo>
                  <a:lnTo>
                    <a:pt x="1605742" y="1428333"/>
                  </a:lnTo>
                  <a:lnTo>
                    <a:pt x="1602934" y="1425506"/>
                  </a:lnTo>
                  <a:lnTo>
                    <a:pt x="1603375" y="1429474"/>
                  </a:lnTo>
                  <a:lnTo>
                    <a:pt x="1603375" y="1433564"/>
                  </a:lnTo>
                  <a:lnTo>
                    <a:pt x="1603375" y="1438335"/>
                  </a:lnTo>
                  <a:lnTo>
                    <a:pt x="1603148" y="1442879"/>
                  </a:lnTo>
                  <a:lnTo>
                    <a:pt x="1602466" y="1447196"/>
                  </a:lnTo>
                  <a:lnTo>
                    <a:pt x="1601558" y="1451513"/>
                  </a:lnTo>
                  <a:lnTo>
                    <a:pt x="1600650" y="1455830"/>
                  </a:lnTo>
                  <a:lnTo>
                    <a:pt x="1599514" y="1460147"/>
                  </a:lnTo>
                  <a:lnTo>
                    <a:pt x="1597924" y="1464237"/>
                  </a:lnTo>
                  <a:lnTo>
                    <a:pt x="1596107" y="1468554"/>
                  </a:lnTo>
                  <a:lnTo>
                    <a:pt x="1594291" y="1472644"/>
                  </a:lnTo>
                  <a:lnTo>
                    <a:pt x="1592247" y="1476507"/>
                  </a:lnTo>
                  <a:lnTo>
                    <a:pt x="1589748" y="1480369"/>
                  </a:lnTo>
                  <a:lnTo>
                    <a:pt x="1587023" y="1484232"/>
                  </a:lnTo>
                  <a:lnTo>
                    <a:pt x="1584525" y="1488322"/>
                  </a:lnTo>
                  <a:lnTo>
                    <a:pt x="1581345" y="1492184"/>
                  </a:lnTo>
                  <a:lnTo>
                    <a:pt x="1577939" y="1495820"/>
                  </a:lnTo>
                  <a:lnTo>
                    <a:pt x="1574759" y="1499455"/>
                  </a:lnTo>
                  <a:lnTo>
                    <a:pt x="1571126" y="1502863"/>
                  </a:lnTo>
                  <a:lnTo>
                    <a:pt x="1567492" y="1505817"/>
                  </a:lnTo>
                  <a:lnTo>
                    <a:pt x="1563858" y="1508771"/>
                  </a:lnTo>
                  <a:lnTo>
                    <a:pt x="1559770" y="1511270"/>
                  </a:lnTo>
                  <a:lnTo>
                    <a:pt x="1555909" y="1513997"/>
                  </a:lnTo>
                  <a:lnTo>
                    <a:pt x="1552049" y="1516269"/>
                  </a:lnTo>
                  <a:lnTo>
                    <a:pt x="1547961" y="1518314"/>
                  </a:lnTo>
                  <a:lnTo>
                    <a:pt x="1543646" y="1520132"/>
                  </a:lnTo>
                  <a:lnTo>
                    <a:pt x="1539785" y="1521722"/>
                  </a:lnTo>
                  <a:lnTo>
                    <a:pt x="1535697" y="1523313"/>
                  </a:lnTo>
                  <a:lnTo>
                    <a:pt x="1531382" y="1524449"/>
                  </a:lnTo>
                  <a:lnTo>
                    <a:pt x="1527067" y="1525358"/>
                  </a:lnTo>
                  <a:lnTo>
                    <a:pt x="1522979" y="1526266"/>
                  </a:lnTo>
                  <a:lnTo>
                    <a:pt x="1518664" y="1526721"/>
                  </a:lnTo>
                  <a:lnTo>
                    <a:pt x="1514349" y="1527175"/>
                  </a:lnTo>
                  <a:lnTo>
                    <a:pt x="1510034" y="1527175"/>
                  </a:lnTo>
                  <a:lnTo>
                    <a:pt x="1505946" y="1527175"/>
                  </a:lnTo>
                  <a:lnTo>
                    <a:pt x="1501631" y="1526721"/>
                  </a:lnTo>
                  <a:lnTo>
                    <a:pt x="1497543" y="1526266"/>
                  </a:lnTo>
                  <a:lnTo>
                    <a:pt x="1493455" y="1525358"/>
                  </a:lnTo>
                  <a:lnTo>
                    <a:pt x="1489140" y="1524676"/>
                  </a:lnTo>
                  <a:lnTo>
                    <a:pt x="1485052" y="1523313"/>
                  </a:lnTo>
                  <a:lnTo>
                    <a:pt x="1481191" y="1521949"/>
                  </a:lnTo>
                  <a:lnTo>
                    <a:pt x="1477103" y="1520359"/>
                  </a:lnTo>
                  <a:lnTo>
                    <a:pt x="1473242" y="1518541"/>
                  </a:lnTo>
                  <a:lnTo>
                    <a:pt x="1469154" y="1516496"/>
                  </a:lnTo>
                  <a:lnTo>
                    <a:pt x="1465520" y="1514451"/>
                  </a:lnTo>
                  <a:lnTo>
                    <a:pt x="1461660" y="1511952"/>
                  </a:lnTo>
                  <a:lnTo>
                    <a:pt x="1458026" y="1509225"/>
                  </a:lnTo>
                  <a:lnTo>
                    <a:pt x="1454392" y="1506499"/>
                  </a:lnTo>
                  <a:lnTo>
                    <a:pt x="1450985" y="1503318"/>
                  </a:lnTo>
                  <a:lnTo>
                    <a:pt x="1447352" y="1499910"/>
                  </a:lnTo>
                  <a:lnTo>
                    <a:pt x="1398344" y="1450363"/>
                  </a:lnTo>
                  <a:lnTo>
                    <a:pt x="1396711" y="1451882"/>
                  </a:lnTo>
                  <a:lnTo>
                    <a:pt x="1393995" y="1454377"/>
                  </a:lnTo>
                  <a:lnTo>
                    <a:pt x="1390601" y="1457098"/>
                  </a:lnTo>
                  <a:lnTo>
                    <a:pt x="1387432" y="1459366"/>
                  </a:lnTo>
                  <a:lnTo>
                    <a:pt x="1384038" y="1461407"/>
                  </a:lnTo>
                  <a:lnTo>
                    <a:pt x="1380869" y="1463448"/>
                  </a:lnTo>
                  <a:lnTo>
                    <a:pt x="1377248" y="1465263"/>
                  </a:lnTo>
                  <a:lnTo>
                    <a:pt x="1373854" y="1466850"/>
                  </a:lnTo>
                  <a:lnTo>
                    <a:pt x="1370233" y="1468211"/>
                  </a:lnTo>
                  <a:lnTo>
                    <a:pt x="1366612" y="1469572"/>
                  </a:lnTo>
                  <a:lnTo>
                    <a:pt x="1362991" y="1470706"/>
                  </a:lnTo>
                  <a:lnTo>
                    <a:pt x="1359144" y="1471613"/>
                  </a:lnTo>
                  <a:lnTo>
                    <a:pt x="1355522" y="1472293"/>
                  </a:lnTo>
                  <a:lnTo>
                    <a:pt x="1351449" y="1472747"/>
                  </a:lnTo>
                  <a:lnTo>
                    <a:pt x="1347602" y="1473200"/>
                  </a:lnTo>
                  <a:lnTo>
                    <a:pt x="1343981" y="1473200"/>
                  </a:lnTo>
                  <a:lnTo>
                    <a:pt x="1340133" y="1473200"/>
                  </a:lnTo>
                  <a:lnTo>
                    <a:pt x="1336286" y="1472747"/>
                  </a:lnTo>
                  <a:lnTo>
                    <a:pt x="1332439" y="1472293"/>
                  </a:lnTo>
                  <a:lnTo>
                    <a:pt x="1328591" y="1471613"/>
                  </a:lnTo>
                  <a:lnTo>
                    <a:pt x="1324971" y="1470706"/>
                  </a:lnTo>
                  <a:lnTo>
                    <a:pt x="1320897" y="1469798"/>
                  </a:lnTo>
                  <a:lnTo>
                    <a:pt x="1317050" y="1468438"/>
                  </a:lnTo>
                  <a:lnTo>
                    <a:pt x="1313429" y="1466850"/>
                  </a:lnTo>
                  <a:lnTo>
                    <a:pt x="1309581" y="1465036"/>
                  </a:lnTo>
                  <a:lnTo>
                    <a:pt x="1305961" y="1462995"/>
                  </a:lnTo>
                  <a:lnTo>
                    <a:pt x="1302113" y="1460954"/>
                  </a:lnTo>
                  <a:lnTo>
                    <a:pt x="1298492" y="1458686"/>
                  </a:lnTo>
                  <a:lnTo>
                    <a:pt x="1295098" y="1455965"/>
                  </a:lnTo>
                  <a:lnTo>
                    <a:pt x="1291477" y="1452790"/>
                  </a:lnTo>
                  <a:lnTo>
                    <a:pt x="1287856" y="1450068"/>
                  </a:lnTo>
                  <a:lnTo>
                    <a:pt x="1284461" y="1446666"/>
                  </a:lnTo>
                  <a:lnTo>
                    <a:pt x="1281519" y="1443038"/>
                  </a:lnTo>
                  <a:lnTo>
                    <a:pt x="1278351" y="1439636"/>
                  </a:lnTo>
                  <a:lnTo>
                    <a:pt x="1275409" y="1436007"/>
                  </a:lnTo>
                  <a:lnTo>
                    <a:pt x="1272919" y="1432379"/>
                  </a:lnTo>
                  <a:lnTo>
                    <a:pt x="1270656" y="1428750"/>
                  </a:lnTo>
                  <a:lnTo>
                    <a:pt x="1268393" y="1425122"/>
                  </a:lnTo>
                  <a:lnTo>
                    <a:pt x="1266356" y="1421266"/>
                  </a:lnTo>
                  <a:lnTo>
                    <a:pt x="1264772" y="1417411"/>
                  </a:lnTo>
                  <a:lnTo>
                    <a:pt x="1263414" y="1413782"/>
                  </a:lnTo>
                  <a:lnTo>
                    <a:pt x="1262056" y="1409927"/>
                  </a:lnTo>
                  <a:lnTo>
                    <a:pt x="1260925" y="1405845"/>
                  </a:lnTo>
                  <a:lnTo>
                    <a:pt x="1260246" y="1401990"/>
                  </a:lnTo>
                  <a:lnTo>
                    <a:pt x="1259341" y="1398134"/>
                  </a:lnTo>
                  <a:lnTo>
                    <a:pt x="1259114" y="1394279"/>
                  </a:lnTo>
                  <a:lnTo>
                    <a:pt x="1258888" y="1390650"/>
                  </a:lnTo>
                  <a:lnTo>
                    <a:pt x="1258888" y="1386795"/>
                  </a:lnTo>
                  <a:lnTo>
                    <a:pt x="1258888" y="1382940"/>
                  </a:lnTo>
                  <a:lnTo>
                    <a:pt x="1259341" y="1379084"/>
                  </a:lnTo>
                  <a:lnTo>
                    <a:pt x="1260020" y="1375456"/>
                  </a:lnTo>
                  <a:lnTo>
                    <a:pt x="1260698" y="1371373"/>
                  </a:lnTo>
                  <a:lnTo>
                    <a:pt x="1261604" y="1367745"/>
                  </a:lnTo>
                  <a:lnTo>
                    <a:pt x="1262735" y="1364116"/>
                  </a:lnTo>
                  <a:lnTo>
                    <a:pt x="1264093" y="1360488"/>
                  </a:lnTo>
                  <a:lnTo>
                    <a:pt x="1265451" y="1356859"/>
                  </a:lnTo>
                  <a:lnTo>
                    <a:pt x="1267262" y="1353231"/>
                  </a:lnTo>
                  <a:lnTo>
                    <a:pt x="1269072" y="1349829"/>
                  </a:lnTo>
                  <a:lnTo>
                    <a:pt x="1271109" y="1346654"/>
                  </a:lnTo>
                  <a:lnTo>
                    <a:pt x="1273145" y="1343252"/>
                  </a:lnTo>
                  <a:lnTo>
                    <a:pt x="1275409" y="1340077"/>
                  </a:lnTo>
                  <a:lnTo>
                    <a:pt x="1278124" y="1336902"/>
                  </a:lnTo>
                  <a:lnTo>
                    <a:pt x="1280840" y="1333954"/>
                  </a:lnTo>
                  <a:lnTo>
                    <a:pt x="1281982" y="1332721"/>
                  </a:lnTo>
                  <a:lnTo>
                    <a:pt x="1281327" y="1332058"/>
                  </a:lnTo>
                  <a:lnTo>
                    <a:pt x="1256167" y="1356880"/>
                  </a:lnTo>
                  <a:lnTo>
                    <a:pt x="1253219" y="1360053"/>
                  </a:lnTo>
                  <a:lnTo>
                    <a:pt x="1250044" y="1362772"/>
                  </a:lnTo>
                  <a:lnTo>
                    <a:pt x="1246415" y="1365491"/>
                  </a:lnTo>
                  <a:lnTo>
                    <a:pt x="1243013" y="1367984"/>
                  </a:lnTo>
                  <a:lnTo>
                    <a:pt x="1239385" y="1370477"/>
                  </a:lnTo>
                  <a:lnTo>
                    <a:pt x="1235983" y="1372516"/>
                  </a:lnTo>
                  <a:lnTo>
                    <a:pt x="1232127" y="1374329"/>
                  </a:lnTo>
                  <a:lnTo>
                    <a:pt x="1228499" y="1376142"/>
                  </a:lnTo>
                  <a:lnTo>
                    <a:pt x="1224643" y="1377728"/>
                  </a:lnTo>
                  <a:lnTo>
                    <a:pt x="1220788" y="1378861"/>
                  </a:lnTo>
                  <a:lnTo>
                    <a:pt x="1216933" y="1379994"/>
                  </a:lnTo>
                  <a:lnTo>
                    <a:pt x="1212851" y="1380900"/>
                  </a:lnTo>
                  <a:lnTo>
                    <a:pt x="1208995" y="1381807"/>
                  </a:lnTo>
                  <a:lnTo>
                    <a:pt x="1204913" y="1382260"/>
                  </a:lnTo>
                  <a:lnTo>
                    <a:pt x="1201058" y="1382487"/>
                  </a:lnTo>
                  <a:lnTo>
                    <a:pt x="1196976" y="1382713"/>
                  </a:lnTo>
                  <a:lnTo>
                    <a:pt x="1192667" y="1382487"/>
                  </a:lnTo>
                  <a:lnTo>
                    <a:pt x="1188585" y="1382260"/>
                  </a:lnTo>
                  <a:lnTo>
                    <a:pt x="1184729" y="1381807"/>
                  </a:lnTo>
                  <a:lnTo>
                    <a:pt x="1180647" y="1380900"/>
                  </a:lnTo>
                  <a:lnTo>
                    <a:pt x="1176338" y="1380221"/>
                  </a:lnTo>
                  <a:lnTo>
                    <a:pt x="1172483" y="1378861"/>
                  </a:lnTo>
                  <a:lnTo>
                    <a:pt x="1168401" y="1377728"/>
                  </a:lnTo>
                  <a:lnTo>
                    <a:pt x="1164319" y="1375915"/>
                  </a:lnTo>
                  <a:lnTo>
                    <a:pt x="1160236" y="1374102"/>
                  </a:lnTo>
                  <a:lnTo>
                    <a:pt x="1156381" y="1371836"/>
                  </a:lnTo>
                  <a:lnTo>
                    <a:pt x="1152526" y="1369570"/>
                  </a:lnTo>
                  <a:lnTo>
                    <a:pt x="1148670" y="1367078"/>
                  </a:lnTo>
                  <a:lnTo>
                    <a:pt x="1144815" y="1364358"/>
                  </a:lnTo>
                  <a:lnTo>
                    <a:pt x="1141186" y="1361186"/>
                  </a:lnTo>
                  <a:lnTo>
                    <a:pt x="1137331" y="1358013"/>
                  </a:lnTo>
                  <a:lnTo>
                    <a:pt x="1133702" y="1354614"/>
                  </a:lnTo>
                  <a:lnTo>
                    <a:pt x="1130300" y="1350989"/>
                  </a:lnTo>
                  <a:lnTo>
                    <a:pt x="1127125" y="1347136"/>
                  </a:lnTo>
                  <a:lnTo>
                    <a:pt x="1123950" y="1343511"/>
                  </a:lnTo>
                  <a:lnTo>
                    <a:pt x="1121456" y="1339432"/>
                  </a:lnTo>
                  <a:lnTo>
                    <a:pt x="1118734" y="1335580"/>
                  </a:lnTo>
                  <a:lnTo>
                    <a:pt x="1116467" y="1331501"/>
                  </a:lnTo>
                  <a:lnTo>
                    <a:pt x="1114425" y="1327649"/>
                  </a:lnTo>
                  <a:lnTo>
                    <a:pt x="1112611" y="1323796"/>
                  </a:lnTo>
                  <a:lnTo>
                    <a:pt x="1111024" y="1319491"/>
                  </a:lnTo>
                  <a:lnTo>
                    <a:pt x="1109663" y="1315412"/>
                  </a:lnTo>
                  <a:lnTo>
                    <a:pt x="1108756" y="1311560"/>
                  </a:lnTo>
                  <a:lnTo>
                    <a:pt x="1107622" y="1307481"/>
                  </a:lnTo>
                  <a:lnTo>
                    <a:pt x="1107168" y="1303175"/>
                  </a:lnTo>
                  <a:lnTo>
                    <a:pt x="1106715" y="1299096"/>
                  </a:lnTo>
                  <a:lnTo>
                    <a:pt x="1106488" y="1295018"/>
                  </a:lnTo>
                  <a:lnTo>
                    <a:pt x="1106488" y="1291165"/>
                  </a:lnTo>
                  <a:lnTo>
                    <a:pt x="1106488" y="1286860"/>
                  </a:lnTo>
                  <a:lnTo>
                    <a:pt x="1106942" y="1282781"/>
                  </a:lnTo>
                  <a:lnTo>
                    <a:pt x="1107395" y="1278929"/>
                  </a:lnTo>
                  <a:lnTo>
                    <a:pt x="1108302" y="1275076"/>
                  </a:lnTo>
                  <a:lnTo>
                    <a:pt x="1109209" y="1270771"/>
                  </a:lnTo>
                  <a:lnTo>
                    <a:pt x="1110570" y="1266919"/>
                  </a:lnTo>
                  <a:lnTo>
                    <a:pt x="1111931" y="1263066"/>
                  </a:lnTo>
                  <a:lnTo>
                    <a:pt x="1113292" y="1259441"/>
                  </a:lnTo>
                  <a:lnTo>
                    <a:pt x="1115106" y="1255588"/>
                  </a:lnTo>
                  <a:lnTo>
                    <a:pt x="1116920" y="1251963"/>
                  </a:lnTo>
                  <a:lnTo>
                    <a:pt x="1119415" y="1248337"/>
                  </a:lnTo>
                  <a:lnTo>
                    <a:pt x="1121683" y="1244938"/>
                  </a:lnTo>
                  <a:lnTo>
                    <a:pt x="1123950" y="1241539"/>
                  </a:lnTo>
                  <a:lnTo>
                    <a:pt x="1126899" y="1238140"/>
                  </a:lnTo>
                  <a:lnTo>
                    <a:pt x="1129620" y="1234968"/>
                  </a:lnTo>
                  <a:lnTo>
                    <a:pt x="1132795" y="1231795"/>
                  </a:lnTo>
                  <a:lnTo>
                    <a:pt x="1157803" y="1207176"/>
                  </a:lnTo>
                  <a:lnTo>
                    <a:pt x="1157752" y="1207125"/>
                  </a:lnTo>
                  <a:lnTo>
                    <a:pt x="1132795" y="1231694"/>
                  </a:lnTo>
                  <a:lnTo>
                    <a:pt x="1129394" y="1234866"/>
                  </a:lnTo>
                  <a:lnTo>
                    <a:pt x="1126445" y="1237586"/>
                  </a:lnTo>
                  <a:lnTo>
                    <a:pt x="1123044" y="1240305"/>
                  </a:lnTo>
                  <a:lnTo>
                    <a:pt x="1119415" y="1242571"/>
                  </a:lnTo>
                  <a:lnTo>
                    <a:pt x="1116013" y="1244837"/>
                  </a:lnTo>
                  <a:lnTo>
                    <a:pt x="1112385" y="1246876"/>
                  </a:lnTo>
                  <a:lnTo>
                    <a:pt x="1108529" y="1248916"/>
                  </a:lnTo>
                  <a:lnTo>
                    <a:pt x="1104901" y="1250502"/>
                  </a:lnTo>
                  <a:lnTo>
                    <a:pt x="1101045" y="1252088"/>
                  </a:lnTo>
                  <a:lnTo>
                    <a:pt x="1096963" y="1253448"/>
                  </a:lnTo>
                  <a:lnTo>
                    <a:pt x="1093108" y="1254808"/>
                  </a:lnTo>
                  <a:lnTo>
                    <a:pt x="1089252" y="1255714"/>
                  </a:lnTo>
                  <a:lnTo>
                    <a:pt x="1085397" y="1256167"/>
                  </a:lnTo>
                  <a:lnTo>
                    <a:pt x="1081315" y="1256847"/>
                  </a:lnTo>
                  <a:lnTo>
                    <a:pt x="1077460" y="1257300"/>
                  </a:lnTo>
                  <a:lnTo>
                    <a:pt x="1073151" y="1257300"/>
                  </a:lnTo>
                  <a:lnTo>
                    <a:pt x="1069068" y="1257300"/>
                  </a:lnTo>
                  <a:lnTo>
                    <a:pt x="1065213" y="1257074"/>
                  </a:lnTo>
                  <a:lnTo>
                    <a:pt x="1061131" y="1256620"/>
                  </a:lnTo>
                  <a:lnTo>
                    <a:pt x="1056822" y="1255714"/>
                  </a:lnTo>
                  <a:lnTo>
                    <a:pt x="1052740" y="1254808"/>
                  </a:lnTo>
                  <a:lnTo>
                    <a:pt x="1048884" y="1253675"/>
                  </a:lnTo>
                  <a:lnTo>
                    <a:pt x="1044576" y="1252088"/>
                  </a:lnTo>
                  <a:lnTo>
                    <a:pt x="1040720" y="1250502"/>
                  </a:lnTo>
                  <a:lnTo>
                    <a:pt x="1036638" y="1248689"/>
                  </a:lnTo>
                  <a:lnTo>
                    <a:pt x="1032783" y="1246650"/>
                  </a:lnTo>
                  <a:lnTo>
                    <a:pt x="1028927" y="1244384"/>
                  </a:lnTo>
                  <a:lnTo>
                    <a:pt x="1025072" y="1241665"/>
                  </a:lnTo>
                  <a:lnTo>
                    <a:pt x="1020990" y="1239172"/>
                  </a:lnTo>
                  <a:lnTo>
                    <a:pt x="1017361" y="1235999"/>
                  </a:lnTo>
                  <a:lnTo>
                    <a:pt x="1013733" y="1232600"/>
                  </a:lnTo>
                  <a:lnTo>
                    <a:pt x="1010104" y="1229428"/>
                  </a:lnTo>
                  <a:lnTo>
                    <a:pt x="1006476" y="1225802"/>
                  </a:lnTo>
                  <a:lnTo>
                    <a:pt x="1003527" y="1221723"/>
                  </a:lnTo>
                  <a:lnTo>
                    <a:pt x="1000352" y="1218098"/>
                  </a:lnTo>
                  <a:lnTo>
                    <a:pt x="997858" y="1214246"/>
                  </a:lnTo>
                  <a:lnTo>
                    <a:pt x="995136" y="1210393"/>
                  </a:lnTo>
                  <a:lnTo>
                    <a:pt x="992868" y="1206314"/>
                  </a:lnTo>
                  <a:lnTo>
                    <a:pt x="990827" y="1202462"/>
                  </a:lnTo>
                  <a:lnTo>
                    <a:pt x="989013" y="1198157"/>
                  </a:lnTo>
                  <a:lnTo>
                    <a:pt x="987425" y="1194304"/>
                  </a:lnTo>
                  <a:lnTo>
                    <a:pt x="986065" y="1190226"/>
                  </a:lnTo>
                  <a:lnTo>
                    <a:pt x="985158" y="1186147"/>
                  </a:lnTo>
                  <a:lnTo>
                    <a:pt x="984024" y="1182068"/>
                  </a:lnTo>
                  <a:lnTo>
                    <a:pt x="983570" y="1177989"/>
                  </a:lnTo>
                  <a:lnTo>
                    <a:pt x="982890" y="1173910"/>
                  </a:lnTo>
                  <a:lnTo>
                    <a:pt x="982663" y="1169831"/>
                  </a:lnTo>
                  <a:lnTo>
                    <a:pt x="982663" y="1165526"/>
                  </a:lnTo>
                  <a:lnTo>
                    <a:pt x="982663" y="1161673"/>
                  </a:lnTo>
                  <a:lnTo>
                    <a:pt x="983343" y="1157595"/>
                  </a:lnTo>
                  <a:lnTo>
                    <a:pt x="983797" y="1153742"/>
                  </a:lnTo>
                  <a:lnTo>
                    <a:pt x="984477" y="1149437"/>
                  </a:lnTo>
                  <a:lnTo>
                    <a:pt x="985611" y="1145585"/>
                  </a:lnTo>
                  <a:lnTo>
                    <a:pt x="986518" y="1141732"/>
                  </a:lnTo>
                  <a:lnTo>
                    <a:pt x="988106" y="1137880"/>
                  </a:lnTo>
                  <a:lnTo>
                    <a:pt x="989693" y="1134254"/>
                  </a:lnTo>
                  <a:lnTo>
                    <a:pt x="991508" y="1130402"/>
                  </a:lnTo>
                  <a:lnTo>
                    <a:pt x="993322" y="1126776"/>
                  </a:lnTo>
                  <a:lnTo>
                    <a:pt x="995590" y="1123151"/>
                  </a:lnTo>
                  <a:lnTo>
                    <a:pt x="998084" y="1119752"/>
                  </a:lnTo>
                  <a:lnTo>
                    <a:pt x="1000352" y="1116126"/>
                  </a:lnTo>
                  <a:lnTo>
                    <a:pt x="1003300" y="1112727"/>
                  </a:lnTo>
                  <a:lnTo>
                    <a:pt x="1006022" y="1109555"/>
                  </a:lnTo>
                  <a:lnTo>
                    <a:pt x="1008970" y="1106609"/>
                  </a:lnTo>
                  <a:lnTo>
                    <a:pt x="1116694" y="1000331"/>
                  </a:lnTo>
                  <a:lnTo>
                    <a:pt x="1119869" y="997386"/>
                  </a:lnTo>
                  <a:lnTo>
                    <a:pt x="1123270" y="994666"/>
                  </a:lnTo>
                  <a:lnTo>
                    <a:pt x="1126672" y="991721"/>
                  </a:lnTo>
                  <a:lnTo>
                    <a:pt x="1130074" y="989454"/>
                  </a:lnTo>
                  <a:lnTo>
                    <a:pt x="1133702" y="987188"/>
                  </a:lnTo>
                  <a:lnTo>
                    <a:pt x="1137331" y="984922"/>
                  </a:lnTo>
                  <a:lnTo>
                    <a:pt x="1140960" y="983110"/>
                  </a:lnTo>
                  <a:lnTo>
                    <a:pt x="1144815" y="981297"/>
                  </a:lnTo>
                  <a:lnTo>
                    <a:pt x="1148444" y="979937"/>
                  </a:lnTo>
                  <a:lnTo>
                    <a:pt x="1152299" y="978578"/>
                  </a:lnTo>
                  <a:lnTo>
                    <a:pt x="1156154" y="977444"/>
                  </a:lnTo>
                  <a:lnTo>
                    <a:pt x="1160236" y="976538"/>
                  </a:lnTo>
                  <a:lnTo>
                    <a:pt x="1164319" y="975632"/>
                  </a:lnTo>
                  <a:lnTo>
                    <a:pt x="1168401" y="975178"/>
                  </a:lnTo>
                  <a:lnTo>
                    <a:pt x="1172256" y="974952"/>
                  </a:lnTo>
                  <a:lnTo>
                    <a:pt x="1176338" y="974725"/>
                  </a:lnTo>
                  <a:lnTo>
                    <a:pt x="1180647" y="974952"/>
                  </a:lnTo>
                  <a:lnTo>
                    <a:pt x="1184503" y="975178"/>
                  </a:lnTo>
                  <a:lnTo>
                    <a:pt x="1188585" y="975632"/>
                  </a:lnTo>
                  <a:lnTo>
                    <a:pt x="1192667" y="976538"/>
                  </a:lnTo>
                  <a:lnTo>
                    <a:pt x="1196976" y="977444"/>
                  </a:lnTo>
                  <a:lnTo>
                    <a:pt x="1200831" y="978578"/>
                  </a:lnTo>
                  <a:lnTo>
                    <a:pt x="1204913" y="979937"/>
                  </a:lnTo>
                  <a:lnTo>
                    <a:pt x="1208995" y="981750"/>
                  </a:lnTo>
                  <a:lnTo>
                    <a:pt x="1212851" y="983563"/>
                  </a:lnTo>
                  <a:lnTo>
                    <a:pt x="1216933" y="985602"/>
                  </a:lnTo>
                  <a:lnTo>
                    <a:pt x="1220788" y="987868"/>
                  </a:lnTo>
                  <a:lnTo>
                    <a:pt x="1224644" y="990361"/>
                  </a:lnTo>
                  <a:lnTo>
                    <a:pt x="1228499" y="993080"/>
                  </a:lnTo>
                  <a:lnTo>
                    <a:pt x="1232128" y="996253"/>
                  </a:lnTo>
                  <a:lnTo>
                    <a:pt x="1235983" y="999425"/>
                  </a:lnTo>
                  <a:lnTo>
                    <a:pt x="1239612" y="1002824"/>
                  </a:lnTo>
                  <a:lnTo>
                    <a:pt x="1243013" y="1006450"/>
                  </a:lnTo>
                  <a:lnTo>
                    <a:pt x="1246188" y="1010302"/>
                  </a:lnTo>
                  <a:lnTo>
                    <a:pt x="1249363" y="1013928"/>
                  </a:lnTo>
                  <a:lnTo>
                    <a:pt x="1251858" y="1018007"/>
                  </a:lnTo>
                  <a:lnTo>
                    <a:pt x="1254353" y="1021859"/>
                  </a:lnTo>
                  <a:lnTo>
                    <a:pt x="1256847" y="1025711"/>
                  </a:lnTo>
                  <a:lnTo>
                    <a:pt x="1258888" y="1029790"/>
                  </a:lnTo>
                  <a:lnTo>
                    <a:pt x="1260476" y="1033642"/>
                  </a:lnTo>
                  <a:lnTo>
                    <a:pt x="1262290" y="1037948"/>
                  </a:lnTo>
                  <a:lnTo>
                    <a:pt x="1263424" y="1042027"/>
                  </a:lnTo>
                  <a:lnTo>
                    <a:pt x="1264558" y="1045879"/>
                  </a:lnTo>
                  <a:lnTo>
                    <a:pt x="1265238" y="1049958"/>
                  </a:lnTo>
                  <a:lnTo>
                    <a:pt x="1266146" y="1054263"/>
                  </a:lnTo>
                  <a:lnTo>
                    <a:pt x="1266599" y="1058342"/>
                  </a:lnTo>
                  <a:lnTo>
                    <a:pt x="1266601" y="1058379"/>
                  </a:lnTo>
                  <a:lnTo>
                    <a:pt x="1308135" y="1100369"/>
                  </a:lnTo>
                  <a:lnTo>
                    <a:pt x="1312183" y="1100818"/>
                  </a:lnTo>
                  <a:lnTo>
                    <a:pt x="1316492" y="1101724"/>
                  </a:lnTo>
                  <a:lnTo>
                    <a:pt x="1320347" y="1102631"/>
                  </a:lnTo>
                  <a:lnTo>
                    <a:pt x="1324429" y="1103764"/>
                  </a:lnTo>
                  <a:lnTo>
                    <a:pt x="1328512" y="1105350"/>
                  </a:lnTo>
                  <a:lnTo>
                    <a:pt x="1332367" y="1106936"/>
                  </a:lnTo>
                  <a:lnTo>
                    <a:pt x="1336676" y="1108749"/>
                  </a:lnTo>
                  <a:lnTo>
                    <a:pt x="1340531" y="1110789"/>
                  </a:lnTo>
                  <a:lnTo>
                    <a:pt x="1344387" y="1113055"/>
                  </a:lnTo>
                  <a:lnTo>
                    <a:pt x="1348242" y="1115774"/>
                  </a:lnTo>
                  <a:lnTo>
                    <a:pt x="1352097" y="1118493"/>
                  </a:lnTo>
                  <a:lnTo>
                    <a:pt x="1355726" y="1121439"/>
                  </a:lnTo>
                  <a:lnTo>
                    <a:pt x="1359808" y="1124838"/>
                  </a:lnTo>
                  <a:lnTo>
                    <a:pt x="1363437" y="1128464"/>
                  </a:lnTo>
                  <a:lnTo>
                    <a:pt x="1366612" y="1132089"/>
                  </a:lnTo>
                  <a:lnTo>
                    <a:pt x="1369787" y="1135715"/>
                  </a:lnTo>
                  <a:lnTo>
                    <a:pt x="1372962" y="1139567"/>
                  </a:lnTo>
                  <a:lnTo>
                    <a:pt x="1375456" y="1143420"/>
                  </a:lnTo>
                  <a:lnTo>
                    <a:pt x="1378178" y="1147272"/>
                  </a:lnTo>
                  <a:lnTo>
                    <a:pt x="1380446" y="1151124"/>
                  </a:lnTo>
                  <a:lnTo>
                    <a:pt x="1382260" y="1154976"/>
                  </a:lnTo>
                  <a:lnTo>
                    <a:pt x="1384074" y="1159282"/>
                  </a:lnTo>
                  <a:lnTo>
                    <a:pt x="1385662" y="1163134"/>
                  </a:lnTo>
                  <a:lnTo>
                    <a:pt x="1387249" y="1167213"/>
                  </a:lnTo>
                  <a:lnTo>
                    <a:pt x="1388156" y="1171292"/>
                  </a:lnTo>
                  <a:lnTo>
                    <a:pt x="1389063" y="1175371"/>
                  </a:lnTo>
                  <a:lnTo>
                    <a:pt x="1389744" y="1179450"/>
                  </a:lnTo>
                  <a:lnTo>
                    <a:pt x="1390173" y="1183307"/>
                  </a:lnTo>
                  <a:lnTo>
                    <a:pt x="1474767" y="1268830"/>
                  </a:lnTo>
                  <a:lnTo>
                    <a:pt x="1619605" y="1414517"/>
                  </a:lnTo>
                  <a:lnTo>
                    <a:pt x="1622559" y="1417461"/>
                  </a:lnTo>
                  <a:lnTo>
                    <a:pt x="1625741" y="1420406"/>
                  </a:lnTo>
                  <a:lnTo>
                    <a:pt x="1628923" y="1422671"/>
                  </a:lnTo>
                  <a:lnTo>
                    <a:pt x="1631877" y="1424936"/>
                  </a:lnTo>
                  <a:lnTo>
                    <a:pt x="1635286" y="1426974"/>
                  </a:lnTo>
                  <a:lnTo>
                    <a:pt x="1638468" y="1429013"/>
                  </a:lnTo>
                  <a:lnTo>
                    <a:pt x="1641877" y="1430825"/>
                  </a:lnTo>
                  <a:lnTo>
                    <a:pt x="1645286" y="1432410"/>
                  </a:lnTo>
                  <a:lnTo>
                    <a:pt x="1648923" y="1433769"/>
                  </a:lnTo>
                  <a:lnTo>
                    <a:pt x="1652332" y="1435128"/>
                  </a:lnTo>
                  <a:lnTo>
                    <a:pt x="1655968" y="1435808"/>
                  </a:lnTo>
                  <a:lnTo>
                    <a:pt x="1659377" y="1436940"/>
                  </a:lnTo>
                  <a:lnTo>
                    <a:pt x="1663013" y="1437393"/>
                  </a:lnTo>
                  <a:lnTo>
                    <a:pt x="1666649" y="1437846"/>
                  </a:lnTo>
                  <a:lnTo>
                    <a:pt x="1670286" y="1438073"/>
                  </a:lnTo>
                  <a:lnTo>
                    <a:pt x="1673922" y="1438073"/>
                  </a:lnTo>
                  <a:lnTo>
                    <a:pt x="1677558" y="1437846"/>
                  </a:lnTo>
                  <a:lnTo>
                    <a:pt x="1681195" y="1437620"/>
                  </a:lnTo>
                  <a:lnTo>
                    <a:pt x="1684376" y="1437167"/>
                  </a:lnTo>
                  <a:lnTo>
                    <a:pt x="1688013" y="1436261"/>
                  </a:lnTo>
                  <a:lnTo>
                    <a:pt x="1691649" y="1435581"/>
                  </a:lnTo>
                  <a:lnTo>
                    <a:pt x="1695285" y="1434449"/>
                  </a:lnTo>
                  <a:lnTo>
                    <a:pt x="1698694" y="1433316"/>
                  </a:lnTo>
                  <a:lnTo>
                    <a:pt x="1702330" y="1431957"/>
                  </a:lnTo>
                  <a:lnTo>
                    <a:pt x="1705739" y="1430145"/>
                  </a:lnTo>
                  <a:lnTo>
                    <a:pt x="1709148" y="1428333"/>
                  </a:lnTo>
                  <a:lnTo>
                    <a:pt x="1712785" y="1426521"/>
                  </a:lnTo>
                  <a:lnTo>
                    <a:pt x="1715966" y="1424256"/>
                  </a:lnTo>
                  <a:lnTo>
                    <a:pt x="1719375" y="1421765"/>
                  </a:lnTo>
                  <a:lnTo>
                    <a:pt x="1722557" y="1419273"/>
                  </a:lnTo>
                  <a:lnTo>
                    <a:pt x="1725739" y="1416329"/>
                  </a:lnTo>
                  <a:lnTo>
                    <a:pt x="1728921" y="1413611"/>
                  </a:lnTo>
                  <a:lnTo>
                    <a:pt x="1731648" y="1410440"/>
                  </a:lnTo>
                  <a:lnTo>
                    <a:pt x="1734602" y="1407269"/>
                  </a:lnTo>
                  <a:lnTo>
                    <a:pt x="1737102" y="1404325"/>
                  </a:lnTo>
                  <a:lnTo>
                    <a:pt x="1739602" y="1400927"/>
                  </a:lnTo>
                  <a:lnTo>
                    <a:pt x="1741875" y="1397530"/>
                  </a:lnTo>
                  <a:lnTo>
                    <a:pt x="1743920" y="1394132"/>
                  </a:lnTo>
                  <a:lnTo>
                    <a:pt x="1745739" y="1390735"/>
                  </a:lnTo>
                  <a:lnTo>
                    <a:pt x="1747557" y="1387337"/>
                  </a:lnTo>
                  <a:lnTo>
                    <a:pt x="1748920" y="1383713"/>
                  </a:lnTo>
                  <a:lnTo>
                    <a:pt x="1750284" y="1380089"/>
                  </a:lnTo>
                  <a:lnTo>
                    <a:pt x="1751420" y="1376918"/>
                  </a:lnTo>
                  <a:lnTo>
                    <a:pt x="1752329" y="1373294"/>
                  </a:lnTo>
                  <a:lnTo>
                    <a:pt x="1753011" y="1369670"/>
                  </a:lnTo>
                  <a:lnTo>
                    <a:pt x="1753693" y="1366046"/>
                  </a:lnTo>
                  <a:lnTo>
                    <a:pt x="1753920" y="1362196"/>
                  </a:lnTo>
                  <a:lnTo>
                    <a:pt x="1754147" y="1358572"/>
                  </a:lnTo>
                  <a:lnTo>
                    <a:pt x="1754147" y="1355401"/>
                  </a:lnTo>
                  <a:lnTo>
                    <a:pt x="1753920" y="1351777"/>
                  </a:lnTo>
                  <a:lnTo>
                    <a:pt x="1753693" y="1348153"/>
                  </a:lnTo>
                  <a:lnTo>
                    <a:pt x="1752784" y="1344529"/>
                  </a:lnTo>
                  <a:lnTo>
                    <a:pt x="1752102" y="1340905"/>
                  </a:lnTo>
                  <a:lnTo>
                    <a:pt x="1751193" y="1337508"/>
                  </a:lnTo>
                  <a:lnTo>
                    <a:pt x="1750057" y="1333884"/>
                  </a:lnTo>
                  <a:lnTo>
                    <a:pt x="1748693" y="1330486"/>
                  </a:lnTo>
                  <a:lnTo>
                    <a:pt x="1747102" y="1327089"/>
                  </a:lnTo>
                  <a:lnTo>
                    <a:pt x="1745511" y="1323691"/>
                  </a:lnTo>
                  <a:lnTo>
                    <a:pt x="1743466" y="1320294"/>
                  </a:lnTo>
                  <a:lnTo>
                    <a:pt x="1741420" y="1316896"/>
                  </a:lnTo>
                  <a:lnTo>
                    <a:pt x="1738921" y="1313952"/>
                  </a:lnTo>
                  <a:lnTo>
                    <a:pt x="1736648" y="1310781"/>
                  </a:lnTo>
                  <a:lnTo>
                    <a:pt x="1733921" y="1307610"/>
                  </a:lnTo>
                  <a:lnTo>
                    <a:pt x="1730966" y="1304665"/>
                  </a:lnTo>
                  <a:lnTo>
                    <a:pt x="1363702" y="934567"/>
                  </a:lnTo>
                  <a:lnTo>
                    <a:pt x="1363760" y="934508"/>
                  </a:lnTo>
                  <a:lnTo>
                    <a:pt x="1363663" y="934410"/>
                  </a:lnTo>
                  <a:lnTo>
                    <a:pt x="1377293" y="920593"/>
                  </a:lnTo>
                  <a:lnTo>
                    <a:pt x="1638926" y="1184031"/>
                  </a:lnTo>
                  <a:lnTo>
                    <a:pt x="1745057" y="1290849"/>
                  </a:lnTo>
                  <a:lnTo>
                    <a:pt x="1745200" y="1291011"/>
                  </a:lnTo>
                  <a:lnTo>
                    <a:pt x="1748036" y="1293636"/>
                  </a:lnTo>
                  <a:lnTo>
                    <a:pt x="1750763" y="1296354"/>
                  </a:lnTo>
                  <a:lnTo>
                    <a:pt x="1753943" y="1298619"/>
                  </a:lnTo>
                  <a:lnTo>
                    <a:pt x="1757350" y="1301111"/>
                  </a:lnTo>
                  <a:lnTo>
                    <a:pt x="1760304" y="1303376"/>
                  </a:lnTo>
                  <a:lnTo>
                    <a:pt x="1763711" y="1305188"/>
                  </a:lnTo>
                  <a:lnTo>
                    <a:pt x="1767119" y="1307000"/>
                  </a:lnTo>
                  <a:lnTo>
                    <a:pt x="1770526" y="1308585"/>
                  </a:lnTo>
                  <a:lnTo>
                    <a:pt x="1774161" y="1309944"/>
                  </a:lnTo>
                  <a:lnTo>
                    <a:pt x="1777569" y="1311077"/>
                  </a:lnTo>
                  <a:lnTo>
                    <a:pt x="1780976" y="1312209"/>
                  </a:lnTo>
                  <a:lnTo>
                    <a:pt x="1784611" y="1312889"/>
                  </a:lnTo>
                  <a:lnTo>
                    <a:pt x="1788246" y="1313568"/>
                  </a:lnTo>
                  <a:lnTo>
                    <a:pt x="1791880" y="1314021"/>
                  </a:lnTo>
                  <a:lnTo>
                    <a:pt x="1795515" y="1314248"/>
                  </a:lnTo>
                  <a:lnTo>
                    <a:pt x="1798923" y="1314248"/>
                  </a:lnTo>
                  <a:lnTo>
                    <a:pt x="1802558" y="1314021"/>
                  </a:lnTo>
                  <a:lnTo>
                    <a:pt x="1806192" y="1313795"/>
                  </a:lnTo>
                  <a:lnTo>
                    <a:pt x="1809827" y="1313115"/>
                  </a:lnTo>
                  <a:lnTo>
                    <a:pt x="1813462" y="1312662"/>
                  </a:lnTo>
                  <a:lnTo>
                    <a:pt x="1817096" y="1311756"/>
                  </a:lnTo>
                  <a:lnTo>
                    <a:pt x="1820277" y="1310624"/>
                  </a:lnTo>
                  <a:lnTo>
                    <a:pt x="1823912" y="1309265"/>
                  </a:lnTo>
                  <a:lnTo>
                    <a:pt x="1827546" y="1308132"/>
                  </a:lnTo>
                  <a:lnTo>
                    <a:pt x="1830954" y="1306320"/>
                  </a:lnTo>
                  <a:lnTo>
                    <a:pt x="1834361" y="1304508"/>
                  </a:lnTo>
                  <a:lnTo>
                    <a:pt x="1837769" y="1302696"/>
                  </a:lnTo>
                  <a:lnTo>
                    <a:pt x="1841177" y="1300205"/>
                  </a:lnTo>
                  <a:lnTo>
                    <a:pt x="1844584" y="1297940"/>
                  </a:lnTo>
                  <a:lnTo>
                    <a:pt x="1847537" y="1295448"/>
                  </a:lnTo>
                  <a:lnTo>
                    <a:pt x="1850718" y="1292504"/>
                  </a:lnTo>
                  <a:lnTo>
                    <a:pt x="1853898" y="1289560"/>
                  </a:lnTo>
                  <a:lnTo>
                    <a:pt x="1857079" y="1286615"/>
                  </a:lnTo>
                  <a:lnTo>
                    <a:pt x="1859805" y="1283444"/>
                  </a:lnTo>
                  <a:lnTo>
                    <a:pt x="1862531" y="1280273"/>
                  </a:lnTo>
                  <a:lnTo>
                    <a:pt x="1864802" y="1276876"/>
                  </a:lnTo>
                  <a:lnTo>
                    <a:pt x="1867074" y="1273478"/>
                  </a:lnTo>
                  <a:lnTo>
                    <a:pt x="1869119" y="1270307"/>
                  </a:lnTo>
                  <a:lnTo>
                    <a:pt x="1870936" y="1266910"/>
                  </a:lnTo>
                  <a:lnTo>
                    <a:pt x="1872526" y="1263512"/>
                  </a:lnTo>
                  <a:lnTo>
                    <a:pt x="1874116" y="1259888"/>
                  </a:lnTo>
                  <a:lnTo>
                    <a:pt x="1875479" y="1256491"/>
                  </a:lnTo>
                  <a:lnTo>
                    <a:pt x="1876388" y="1252867"/>
                  </a:lnTo>
                  <a:lnTo>
                    <a:pt x="1877524" y="1249243"/>
                  </a:lnTo>
                  <a:lnTo>
                    <a:pt x="1878206" y="1245619"/>
                  </a:lnTo>
                  <a:lnTo>
                    <a:pt x="1878887" y="1241995"/>
                  </a:lnTo>
                  <a:lnTo>
                    <a:pt x="1879114" y="1238371"/>
                  </a:lnTo>
                  <a:lnTo>
                    <a:pt x="1879341" y="1234973"/>
                  </a:lnTo>
                  <a:lnTo>
                    <a:pt x="1879341" y="1231349"/>
                  </a:lnTo>
                  <a:lnTo>
                    <a:pt x="1879114" y="1227725"/>
                  </a:lnTo>
                  <a:lnTo>
                    <a:pt x="1878660" y="1224101"/>
                  </a:lnTo>
                  <a:lnTo>
                    <a:pt x="1877978" y="1220477"/>
                  </a:lnTo>
                  <a:lnTo>
                    <a:pt x="1877297" y="1216853"/>
                  </a:lnTo>
                  <a:lnTo>
                    <a:pt x="1876388" y="1213456"/>
                  </a:lnTo>
                  <a:lnTo>
                    <a:pt x="1875252" y="1209832"/>
                  </a:lnTo>
                  <a:lnTo>
                    <a:pt x="1873889" y="1206435"/>
                  </a:lnTo>
                  <a:lnTo>
                    <a:pt x="1872299" y="1203037"/>
                  </a:lnTo>
                  <a:lnTo>
                    <a:pt x="1870482" y="1199866"/>
                  </a:lnTo>
                  <a:lnTo>
                    <a:pt x="1868664" y="1196469"/>
                  </a:lnTo>
                  <a:lnTo>
                    <a:pt x="1866620" y="1193071"/>
                  </a:lnTo>
                  <a:lnTo>
                    <a:pt x="1864348" y="1189900"/>
                  </a:lnTo>
                  <a:lnTo>
                    <a:pt x="1861849" y="1186729"/>
                  </a:lnTo>
                  <a:lnTo>
                    <a:pt x="1859123" y="1183785"/>
                  </a:lnTo>
                  <a:lnTo>
                    <a:pt x="1856170" y="1180614"/>
                  </a:lnTo>
                  <a:lnTo>
                    <a:pt x="1488834" y="810289"/>
                  </a:lnTo>
                  <a:lnTo>
                    <a:pt x="1502464" y="796925"/>
                  </a:lnTo>
                  <a:lnTo>
                    <a:pt x="1502526" y="796987"/>
                  </a:lnTo>
                  <a:lnTo>
                    <a:pt x="1502700" y="796816"/>
                  </a:lnTo>
                  <a:lnTo>
                    <a:pt x="1856040" y="1152813"/>
                  </a:lnTo>
                  <a:lnTo>
                    <a:pt x="1858992" y="1155531"/>
                  </a:lnTo>
                  <a:lnTo>
                    <a:pt x="1861944" y="1158249"/>
                  </a:lnTo>
                  <a:lnTo>
                    <a:pt x="1865123" y="1160740"/>
                  </a:lnTo>
                  <a:lnTo>
                    <a:pt x="1868530" y="1163004"/>
                  </a:lnTo>
                  <a:lnTo>
                    <a:pt x="1871709" y="1165269"/>
                  </a:lnTo>
                  <a:lnTo>
                    <a:pt x="1875115" y="1167081"/>
                  </a:lnTo>
                  <a:lnTo>
                    <a:pt x="1878294" y="1168892"/>
                  </a:lnTo>
                  <a:lnTo>
                    <a:pt x="1881700" y="1170251"/>
                  </a:lnTo>
                  <a:lnTo>
                    <a:pt x="1885107" y="1171836"/>
                  </a:lnTo>
                  <a:lnTo>
                    <a:pt x="1888740" y="1172969"/>
                  </a:lnTo>
                  <a:lnTo>
                    <a:pt x="1892146" y="1173874"/>
                  </a:lnTo>
                  <a:lnTo>
                    <a:pt x="1895780" y="1174780"/>
                  </a:lnTo>
                  <a:lnTo>
                    <a:pt x="1899413" y="1175460"/>
                  </a:lnTo>
                  <a:lnTo>
                    <a:pt x="1902819" y="1175686"/>
                  </a:lnTo>
                  <a:lnTo>
                    <a:pt x="1906452" y="1176139"/>
                  </a:lnTo>
                  <a:lnTo>
                    <a:pt x="1910086" y="1176139"/>
                  </a:lnTo>
                  <a:lnTo>
                    <a:pt x="1913719" y="1176139"/>
                  </a:lnTo>
                  <a:lnTo>
                    <a:pt x="1917352" y="1175686"/>
                  </a:lnTo>
                  <a:lnTo>
                    <a:pt x="1920986" y="1175233"/>
                  </a:lnTo>
                  <a:lnTo>
                    <a:pt x="1924619" y="1174554"/>
                  </a:lnTo>
                  <a:lnTo>
                    <a:pt x="1928252" y="1173648"/>
                  </a:lnTo>
                  <a:lnTo>
                    <a:pt x="1931659" y="1172742"/>
                  </a:lnTo>
                  <a:lnTo>
                    <a:pt x="1935292" y="1171383"/>
                  </a:lnTo>
                  <a:lnTo>
                    <a:pt x="1938698" y="1169798"/>
                  </a:lnTo>
                  <a:lnTo>
                    <a:pt x="1942331" y="1168213"/>
                  </a:lnTo>
                  <a:lnTo>
                    <a:pt x="1945511" y="1166401"/>
                  </a:lnTo>
                  <a:lnTo>
                    <a:pt x="1948917" y="1164363"/>
                  </a:lnTo>
                  <a:lnTo>
                    <a:pt x="1952323" y="1162325"/>
                  </a:lnTo>
                  <a:lnTo>
                    <a:pt x="1955729" y="1160060"/>
                  </a:lnTo>
                  <a:lnTo>
                    <a:pt x="1958908" y="1157343"/>
                  </a:lnTo>
                  <a:lnTo>
                    <a:pt x="1962088" y="1154625"/>
                  </a:lnTo>
                  <a:lnTo>
                    <a:pt x="1965040" y="1151681"/>
                  </a:lnTo>
                  <a:lnTo>
                    <a:pt x="1968219" y="1148511"/>
                  </a:lnTo>
                  <a:lnTo>
                    <a:pt x="1971171" y="1145567"/>
                  </a:lnTo>
                  <a:lnTo>
                    <a:pt x="1973669" y="1142170"/>
                  </a:lnTo>
                  <a:lnTo>
                    <a:pt x="1975940" y="1138999"/>
                  </a:lnTo>
                  <a:lnTo>
                    <a:pt x="1978438" y="1135602"/>
                  </a:lnTo>
                  <a:lnTo>
                    <a:pt x="1980481" y="1132205"/>
                  </a:lnTo>
                  <a:lnTo>
                    <a:pt x="1982298" y="1128809"/>
                  </a:lnTo>
                  <a:lnTo>
                    <a:pt x="1983887" y="1125185"/>
                  </a:lnTo>
                  <a:lnTo>
                    <a:pt x="1985250" y="1122015"/>
                  </a:lnTo>
                  <a:lnTo>
                    <a:pt x="1986612" y="1118391"/>
                  </a:lnTo>
                  <a:lnTo>
                    <a:pt x="1987748" y="1114994"/>
                  </a:lnTo>
                  <a:lnTo>
                    <a:pt x="1988656" y="1111371"/>
                  </a:lnTo>
                  <a:lnTo>
                    <a:pt x="1989565" y="1107748"/>
                  </a:lnTo>
                  <a:lnTo>
                    <a:pt x="1990019" y="1104124"/>
                  </a:lnTo>
                  <a:lnTo>
                    <a:pt x="1990246" y="1100501"/>
                  </a:lnTo>
                  <a:lnTo>
                    <a:pt x="1990473" y="1096877"/>
                  </a:lnTo>
                  <a:lnTo>
                    <a:pt x="1990473" y="1093254"/>
                  </a:lnTo>
                  <a:lnTo>
                    <a:pt x="1990246" y="1089631"/>
                  </a:lnTo>
                  <a:lnTo>
                    <a:pt x="1990019" y="1086234"/>
                  </a:lnTo>
                  <a:lnTo>
                    <a:pt x="1989337" y="1082610"/>
                  </a:lnTo>
                  <a:lnTo>
                    <a:pt x="1988429" y="1078987"/>
                  </a:lnTo>
                  <a:lnTo>
                    <a:pt x="1987748" y="1075590"/>
                  </a:lnTo>
                  <a:lnTo>
                    <a:pt x="1986385" y="1071967"/>
                  </a:lnTo>
                  <a:lnTo>
                    <a:pt x="1985023" y="1068570"/>
                  </a:lnTo>
                  <a:lnTo>
                    <a:pt x="1983433" y="1064946"/>
                  </a:lnTo>
                  <a:lnTo>
                    <a:pt x="1982071" y="1061549"/>
                  </a:lnTo>
                  <a:lnTo>
                    <a:pt x="1979800" y="1058605"/>
                  </a:lnTo>
                  <a:lnTo>
                    <a:pt x="1977756" y="1055209"/>
                  </a:lnTo>
                  <a:lnTo>
                    <a:pt x="1975485" y="1051812"/>
                  </a:lnTo>
                  <a:lnTo>
                    <a:pt x="1973215" y="1048641"/>
                  </a:lnTo>
                  <a:lnTo>
                    <a:pt x="1970490" y="1045471"/>
                  </a:lnTo>
                  <a:lnTo>
                    <a:pt x="1967765" y="1042753"/>
                  </a:lnTo>
                  <a:lnTo>
                    <a:pt x="1503638" y="575211"/>
                  </a:lnTo>
                  <a:lnTo>
                    <a:pt x="1503529" y="575271"/>
                  </a:lnTo>
                  <a:lnTo>
                    <a:pt x="1500577" y="576630"/>
                  </a:lnTo>
                  <a:lnTo>
                    <a:pt x="1498079" y="578441"/>
                  </a:lnTo>
                  <a:lnTo>
                    <a:pt x="1494899" y="580480"/>
                  </a:lnTo>
                  <a:lnTo>
                    <a:pt x="1491947" y="582971"/>
                  </a:lnTo>
                  <a:lnTo>
                    <a:pt x="1488995" y="585689"/>
                  </a:lnTo>
                  <a:lnTo>
                    <a:pt x="1482409" y="592030"/>
                  </a:lnTo>
                  <a:lnTo>
                    <a:pt x="1475597" y="599278"/>
                  </a:lnTo>
                  <a:lnTo>
                    <a:pt x="1468330" y="607658"/>
                  </a:lnTo>
                  <a:lnTo>
                    <a:pt x="1460836" y="616717"/>
                  </a:lnTo>
                  <a:lnTo>
                    <a:pt x="1453115" y="626456"/>
                  </a:lnTo>
                  <a:lnTo>
                    <a:pt x="1436537" y="647518"/>
                  </a:lnTo>
                  <a:lnTo>
                    <a:pt x="1418824" y="669714"/>
                  </a:lnTo>
                  <a:lnTo>
                    <a:pt x="1409514" y="681264"/>
                  </a:lnTo>
                  <a:lnTo>
                    <a:pt x="1400203" y="692362"/>
                  </a:lnTo>
                  <a:lnTo>
                    <a:pt x="1390211" y="703459"/>
                  </a:lnTo>
                  <a:lnTo>
                    <a:pt x="1380446" y="714331"/>
                  </a:lnTo>
                  <a:lnTo>
                    <a:pt x="1370227" y="724749"/>
                  </a:lnTo>
                  <a:lnTo>
                    <a:pt x="1360235" y="734714"/>
                  </a:lnTo>
                  <a:lnTo>
                    <a:pt x="1354785" y="739470"/>
                  </a:lnTo>
                  <a:lnTo>
                    <a:pt x="1349562" y="744226"/>
                  </a:lnTo>
                  <a:lnTo>
                    <a:pt x="1344339" y="748529"/>
                  </a:lnTo>
                  <a:lnTo>
                    <a:pt x="1338889" y="752606"/>
                  </a:lnTo>
                  <a:lnTo>
                    <a:pt x="1333439" y="756909"/>
                  </a:lnTo>
                  <a:lnTo>
                    <a:pt x="1328216" y="760533"/>
                  </a:lnTo>
                  <a:lnTo>
                    <a:pt x="1322766" y="764157"/>
                  </a:lnTo>
                  <a:lnTo>
                    <a:pt x="1317315" y="767101"/>
                  </a:lnTo>
                  <a:lnTo>
                    <a:pt x="1311638" y="770272"/>
                  </a:lnTo>
                  <a:lnTo>
                    <a:pt x="1306188" y="772763"/>
                  </a:lnTo>
                  <a:lnTo>
                    <a:pt x="1300738" y="775481"/>
                  </a:lnTo>
                  <a:lnTo>
                    <a:pt x="1295061" y="777519"/>
                  </a:lnTo>
                  <a:lnTo>
                    <a:pt x="1289383" y="779104"/>
                  </a:lnTo>
                  <a:lnTo>
                    <a:pt x="1283933" y="780690"/>
                  </a:lnTo>
                  <a:lnTo>
                    <a:pt x="1278029" y="781596"/>
                  </a:lnTo>
                  <a:lnTo>
                    <a:pt x="1272352" y="782275"/>
                  </a:lnTo>
                  <a:lnTo>
                    <a:pt x="1266674" y="782728"/>
                  </a:lnTo>
                  <a:lnTo>
                    <a:pt x="1260997" y="782502"/>
                  </a:lnTo>
                  <a:lnTo>
                    <a:pt x="1255320" y="781822"/>
                  </a:lnTo>
                  <a:lnTo>
                    <a:pt x="1249643" y="780916"/>
                  </a:lnTo>
                  <a:lnTo>
                    <a:pt x="1243738" y="779557"/>
                  </a:lnTo>
                  <a:lnTo>
                    <a:pt x="1238061" y="777519"/>
                  </a:lnTo>
                  <a:lnTo>
                    <a:pt x="1232384" y="775254"/>
                  </a:lnTo>
                  <a:lnTo>
                    <a:pt x="1226707" y="772310"/>
                  </a:lnTo>
                  <a:lnTo>
                    <a:pt x="1224436" y="770951"/>
                  </a:lnTo>
                  <a:lnTo>
                    <a:pt x="1221938" y="769139"/>
                  </a:lnTo>
                  <a:lnTo>
                    <a:pt x="1220121" y="767780"/>
                  </a:lnTo>
                  <a:lnTo>
                    <a:pt x="1218304" y="765515"/>
                  </a:lnTo>
                  <a:lnTo>
                    <a:pt x="1216488" y="763477"/>
                  </a:lnTo>
                  <a:lnTo>
                    <a:pt x="1215352" y="761439"/>
                  </a:lnTo>
                  <a:lnTo>
                    <a:pt x="1213990" y="759174"/>
                  </a:lnTo>
                  <a:lnTo>
                    <a:pt x="1212854" y="756456"/>
                  </a:lnTo>
                  <a:lnTo>
                    <a:pt x="1211946" y="753965"/>
                  </a:lnTo>
                  <a:lnTo>
                    <a:pt x="1211037" y="751021"/>
                  </a:lnTo>
                  <a:lnTo>
                    <a:pt x="1210356" y="748303"/>
                  </a:lnTo>
                  <a:lnTo>
                    <a:pt x="1210129" y="745132"/>
                  </a:lnTo>
                  <a:lnTo>
                    <a:pt x="1209675" y="741961"/>
                  </a:lnTo>
                  <a:lnTo>
                    <a:pt x="1209675" y="738564"/>
                  </a:lnTo>
                  <a:lnTo>
                    <a:pt x="1209675" y="731317"/>
                  </a:lnTo>
                  <a:lnTo>
                    <a:pt x="1210356" y="723843"/>
                  </a:lnTo>
                  <a:lnTo>
                    <a:pt x="1211492" y="715916"/>
                  </a:lnTo>
                  <a:lnTo>
                    <a:pt x="1213308" y="707310"/>
                  </a:lnTo>
                  <a:lnTo>
                    <a:pt x="1215352" y="698250"/>
                  </a:lnTo>
                  <a:lnTo>
                    <a:pt x="1217850" y="688965"/>
                  </a:lnTo>
                  <a:lnTo>
                    <a:pt x="1220802" y="679226"/>
                  </a:lnTo>
                  <a:lnTo>
                    <a:pt x="1224436" y="668808"/>
                  </a:lnTo>
                  <a:lnTo>
                    <a:pt x="1228069" y="658163"/>
                  </a:lnTo>
                  <a:lnTo>
                    <a:pt x="1232157" y="647292"/>
                  </a:lnTo>
                  <a:lnTo>
                    <a:pt x="1236471" y="636194"/>
                  </a:lnTo>
                  <a:lnTo>
                    <a:pt x="1246236" y="612640"/>
                  </a:lnTo>
                  <a:lnTo>
                    <a:pt x="1256910" y="587954"/>
                  </a:lnTo>
                  <a:lnTo>
                    <a:pt x="1268037" y="562588"/>
                  </a:lnTo>
                  <a:lnTo>
                    <a:pt x="1291881" y="509591"/>
                  </a:lnTo>
                  <a:lnTo>
                    <a:pt x="1303917" y="482413"/>
                  </a:lnTo>
                  <a:lnTo>
                    <a:pt x="1315726" y="454782"/>
                  </a:lnTo>
                  <a:lnTo>
                    <a:pt x="1319586" y="445723"/>
                  </a:lnTo>
                  <a:lnTo>
                    <a:pt x="1324128" y="437570"/>
                  </a:lnTo>
                  <a:lnTo>
                    <a:pt x="1328523" y="430057"/>
                  </a:lnTo>
                  <a:lnTo>
                    <a:pt x="1313563" y="426595"/>
                  </a:lnTo>
                  <a:lnTo>
                    <a:pt x="1295433" y="422524"/>
                  </a:lnTo>
                  <a:lnTo>
                    <a:pt x="1275036" y="418002"/>
                  </a:lnTo>
                  <a:lnTo>
                    <a:pt x="1252826" y="413705"/>
                  </a:lnTo>
                  <a:lnTo>
                    <a:pt x="1204555" y="404433"/>
                  </a:lnTo>
                  <a:lnTo>
                    <a:pt x="1154923" y="394935"/>
                  </a:lnTo>
                  <a:lnTo>
                    <a:pt x="1066085" y="378653"/>
                  </a:lnTo>
                  <a:lnTo>
                    <a:pt x="1034357" y="372548"/>
                  </a:lnTo>
                  <a:lnTo>
                    <a:pt x="1016000" y="368929"/>
                  </a:lnTo>
                  <a:lnTo>
                    <a:pt x="1020521" y="356040"/>
                  </a:lnTo>
                  <a:lnTo>
                    <a:pt x="831274" y="874760"/>
                  </a:lnTo>
                  <a:lnTo>
                    <a:pt x="912106" y="954559"/>
                  </a:lnTo>
                  <a:lnTo>
                    <a:pt x="981892" y="885982"/>
                  </a:lnTo>
                  <a:lnTo>
                    <a:pt x="984838" y="882816"/>
                  </a:lnTo>
                  <a:lnTo>
                    <a:pt x="988236" y="880102"/>
                  </a:lnTo>
                  <a:lnTo>
                    <a:pt x="991635" y="877388"/>
                  </a:lnTo>
                  <a:lnTo>
                    <a:pt x="995034" y="874900"/>
                  </a:lnTo>
                  <a:lnTo>
                    <a:pt x="998659" y="872864"/>
                  </a:lnTo>
                  <a:lnTo>
                    <a:pt x="1002284" y="870603"/>
                  </a:lnTo>
                  <a:lnTo>
                    <a:pt x="1005909" y="868567"/>
                  </a:lnTo>
                  <a:lnTo>
                    <a:pt x="1009535" y="866758"/>
                  </a:lnTo>
                  <a:lnTo>
                    <a:pt x="1013387" y="865627"/>
                  </a:lnTo>
                  <a:lnTo>
                    <a:pt x="1017238" y="864044"/>
                  </a:lnTo>
                  <a:lnTo>
                    <a:pt x="1021090" y="862913"/>
                  </a:lnTo>
                  <a:lnTo>
                    <a:pt x="1025169" y="862008"/>
                  </a:lnTo>
                  <a:lnTo>
                    <a:pt x="1029247" y="861330"/>
                  </a:lnTo>
                  <a:lnTo>
                    <a:pt x="1033099" y="860651"/>
                  </a:lnTo>
                  <a:lnTo>
                    <a:pt x="1037177" y="860425"/>
                  </a:lnTo>
                  <a:lnTo>
                    <a:pt x="1041483" y="860425"/>
                  </a:lnTo>
                  <a:lnTo>
                    <a:pt x="1045334" y="860425"/>
                  </a:lnTo>
                  <a:lnTo>
                    <a:pt x="1049413" y="860651"/>
                  </a:lnTo>
                  <a:lnTo>
                    <a:pt x="1053491" y="861104"/>
                  </a:lnTo>
                  <a:lnTo>
                    <a:pt x="1057796" y="862008"/>
                  </a:lnTo>
                  <a:lnTo>
                    <a:pt x="1061875" y="862913"/>
                  </a:lnTo>
                  <a:lnTo>
                    <a:pt x="1065727" y="864044"/>
                  </a:lnTo>
                  <a:lnTo>
                    <a:pt x="1069805" y="865627"/>
                  </a:lnTo>
                  <a:lnTo>
                    <a:pt x="1073884" y="866984"/>
                  </a:lnTo>
                  <a:lnTo>
                    <a:pt x="1077962" y="868793"/>
                  </a:lnTo>
                  <a:lnTo>
                    <a:pt x="1081814" y="871055"/>
                  </a:lnTo>
                  <a:lnTo>
                    <a:pt x="1085666" y="873317"/>
                  </a:lnTo>
                  <a:lnTo>
                    <a:pt x="1089517" y="875804"/>
                  </a:lnTo>
                  <a:lnTo>
                    <a:pt x="1093369" y="878745"/>
                  </a:lnTo>
                  <a:lnTo>
                    <a:pt x="1096995" y="881911"/>
                  </a:lnTo>
                  <a:lnTo>
                    <a:pt x="1101073" y="884851"/>
                  </a:lnTo>
                  <a:lnTo>
                    <a:pt x="1104698" y="888470"/>
                  </a:lnTo>
                  <a:lnTo>
                    <a:pt x="1107870" y="892088"/>
                  </a:lnTo>
                  <a:lnTo>
                    <a:pt x="1111043" y="895707"/>
                  </a:lnTo>
                  <a:lnTo>
                    <a:pt x="1114215" y="899778"/>
                  </a:lnTo>
                  <a:lnTo>
                    <a:pt x="1116707" y="903623"/>
                  </a:lnTo>
                  <a:lnTo>
                    <a:pt x="1119426" y="907467"/>
                  </a:lnTo>
                  <a:lnTo>
                    <a:pt x="1121692" y="911312"/>
                  </a:lnTo>
                  <a:lnTo>
                    <a:pt x="1123731" y="915157"/>
                  </a:lnTo>
                  <a:lnTo>
                    <a:pt x="1125544" y="919228"/>
                  </a:lnTo>
                  <a:lnTo>
                    <a:pt x="1127130" y="923299"/>
                  </a:lnTo>
                  <a:lnTo>
                    <a:pt x="1128489" y="927370"/>
                  </a:lnTo>
                  <a:lnTo>
                    <a:pt x="1129396" y="931441"/>
                  </a:lnTo>
                  <a:lnTo>
                    <a:pt x="1130529" y="935286"/>
                  </a:lnTo>
                  <a:lnTo>
                    <a:pt x="1130982" y="939583"/>
                  </a:lnTo>
                  <a:lnTo>
                    <a:pt x="1131435" y="943654"/>
                  </a:lnTo>
                  <a:lnTo>
                    <a:pt x="1131888" y="947725"/>
                  </a:lnTo>
                  <a:lnTo>
                    <a:pt x="1131888" y="951569"/>
                  </a:lnTo>
                  <a:lnTo>
                    <a:pt x="1131435" y="955867"/>
                  </a:lnTo>
                  <a:lnTo>
                    <a:pt x="1131208" y="959938"/>
                  </a:lnTo>
                  <a:lnTo>
                    <a:pt x="1130529" y="963782"/>
                  </a:lnTo>
                  <a:lnTo>
                    <a:pt x="1129622" y="967627"/>
                  </a:lnTo>
                  <a:lnTo>
                    <a:pt x="1128942" y="971698"/>
                  </a:lnTo>
                  <a:lnTo>
                    <a:pt x="1127583" y="975769"/>
                  </a:lnTo>
                  <a:lnTo>
                    <a:pt x="1126450" y="979388"/>
                  </a:lnTo>
                  <a:lnTo>
                    <a:pt x="1124637" y="983233"/>
                  </a:lnTo>
                  <a:lnTo>
                    <a:pt x="1123051" y="986851"/>
                  </a:lnTo>
                  <a:lnTo>
                    <a:pt x="1121012" y="990696"/>
                  </a:lnTo>
                  <a:lnTo>
                    <a:pt x="1118746" y="994088"/>
                  </a:lnTo>
                  <a:lnTo>
                    <a:pt x="1116480" y="997707"/>
                  </a:lnTo>
                  <a:lnTo>
                    <a:pt x="1113988" y="1001099"/>
                  </a:lnTo>
                  <a:lnTo>
                    <a:pt x="1111043" y="1004492"/>
                  </a:lnTo>
                  <a:lnTo>
                    <a:pt x="1108324" y="1007658"/>
                  </a:lnTo>
                  <a:lnTo>
                    <a:pt x="1105378" y="1010825"/>
                  </a:lnTo>
                  <a:lnTo>
                    <a:pt x="1032646" y="1082519"/>
                  </a:lnTo>
                  <a:lnTo>
                    <a:pt x="1029247" y="1085685"/>
                  </a:lnTo>
                  <a:lnTo>
                    <a:pt x="1026075" y="1088399"/>
                  </a:lnTo>
                  <a:lnTo>
                    <a:pt x="1022676" y="1091113"/>
                  </a:lnTo>
                  <a:lnTo>
                    <a:pt x="1019051" y="1093375"/>
                  </a:lnTo>
                  <a:lnTo>
                    <a:pt x="1015652" y="1095636"/>
                  </a:lnTo>
                  <a:lnTo>
                    <a:pt x="1012027" y="1097672"/>
                  </a:lnTo>
                  <a:lnTo>
                    <a:pt x="1008175" y="1099707"/>
                  </a:lnTo>
                  <a:lnTo>
                    <a:pt x="1004550" y="1101290"/>
                  </a:lnTo>
                  <a:lnTo>
                    <a:pt x="1000698" y="1102873"/>
                  </a:lnTo>
                  <a:lnTo>
                    <a:pt x="996846" y="1104457"/>
                  </a:lnTo>
                  <a:lnTo>
                    <a:pt x="992994" y="1105587"/>
                  </a:lnTo>
                  <a:lnTo>
                    <a:pt x="989143" y="1106492"/>
                  </a:lnTo>
                  <a:lnTo>
                    <a:pt x="985291" y="1107397"/>
                  </a:lnTo>
                  <a:lnTo>
                    <a:pt x="980986" y="1107849"/>
                  </a:lnTo>
                  <a:lnTo>
                    <a:pt x="976907" y="1108075"/>
                  </a:lnTo>
                  <a:lnTo>
                    <a:pt x="973055" y="1108075"/>
                  </a:lnTo>
                  <a:lnTo>
                    <a:pt x="968977" y="1108075"/>
                  </a:lnTo>
                  <a:lnTo>
                    <a:pt x="964672" y="1107849"/>
                  </a:lnTo>
                  <a:lnTo>
                    <a:pt x="960820" y="1107397"/>
                  </a:lnTo>
                  <a:lnTo>
                    <a:pt x="956742" y="1106492"/>
                  </a:lnTo>
                  <a:lnTo>
                    <a:pt x="952663" y="1105814"/>
                  </a:lnTo>
                  <a:lnTo>
                    <a:pt x="948585" y="1104457"/>
                  </a:lnTo>
                  <a:lnTo>
                    <a:pt x="944506" y="1103100"/>
                  </a:lnTo>
                  <a:lnTo>
                    <a:pt x="940428" y="1101290"/>
                  </a:lnTo>
                  <a:lnTo>
                    <a:pt x="936576" y="1099481"/>
                  </a:lnTo>
                  <a:lnTo>
                    <a:pt x="932498" y="1097446"/>
                  </a:lnTo>
                  <a:lnTo>
                    <a:pt x="928646" y="1095184"/>
                  </a:lnTo>
                  <a:lnTo>
                    <a:pt x="924794" y="1092922"/>
                  </a:lnTo>
                  <a:lnTo>
                    <a:pt x="920942" y="1089982"/>
                  </a:lnTo>
                  <a:lnTo>
                    <a:pt x="917317" y="1086816"/>
                  </a:lnTo>
                  <a:lnTo>
                    <a:pt x="913465" y="1083876"/>
                  </a:lnTo>
                  <a:lnTo>
                    <a:pt x="910066" y="1080257"/>
                  </a:lnTo>
                  <a:lnTo>
                    <a:pt x="906441" y="1076638"/>
                  </a:lnTo>
                  <a:lnTo>
                    <a:pt x="903269" y="1072567"/>
                  </a:lnTo>
                  <a:lnTo>
                    <a:pt x="900323" y="1068949"/>
                  </a:lnTo>
                  <a:lnTo>
                    <a:pt x="897604" y="1065104"/>
                  </a:lnTo>
                  <a:lnTo>
                    <a:pt x="895112" y="1061259"/>
                  </a:lnTo>
                  <a:lnTo>
                    <a:pt x="892620" y="1057414"/>
                  </a:lnTo>
                  <a:lnTo>
                    <a:pt x="890807" y="1053343"/>
                  </a:lnTo>
                  <a:lnTo>
                    <a:pt x="888994" y="1049273"/>
                  </a:lnTo>
                  <a:lnTo>
                    <a:pt x="887182" y="1045202"/>
                  </a:lnTo>
                  <a:lnTo>
                    <a:pt x="886049" y="1041131"/>
                  </a:lnTo>
                  <a:lnTo>
                    <a:pt x="884916" y="1037286"/>
                  </a:lnTo>
                  <a:lnTo>
                    <a:pt x="884010" y="1032989"/>
                  </a:lnTo>
                  <a:lnTo>
                    <a:pt x="883330" y="1028918"/>
                  </a:lnTo>
                  <a:lnTo>
                    <a:pt x="882877" y="1024847"/>
                  </a:lnTo>
                  <a:lnTo>
                    <a:pt x="882650" y="1020776"/>
                  </a:lnTo>
                  <a:lnTo>
                    <a:pt x="882650" y="1016705"/>
                  </a:lnTo>
                  <a:lnTo>
                    <a:pt x="882877" y="1012634"/>
                  </a:lnTo>
                  <a:lnTo>
                    <a:pt x="883103" y="1008563"/>
                  </a:lnTo>
                  <a:lnTo>
                    <a:pt x="883556" y="1004718"/>
                  </a:lnTo>
                  <a:lnTo>
                    <a:pt x="884463" y="1000873"/>
                  </a:lnTo>
                  <a:lnTo>
                    <a:pt x="885369" y="996576"/>
                  </a:lnTo>
                  <a:lnTo>
                    <a:pt x="886729" y="992731"/>
                  </a:lnTo>
                  <a:lnTo>
                    <a:pt x="888088" y="988887"/>
                  </a:lnTo>
                  <a:lnTo>
                    <a:pt x="889674" y="985268"/>
                  </a:lnTo>
                  <a:lnTo>
                    <a:pt x="891487" y="981423"/>
                  </a:lnTo>
                  <a:lnTo>
                    <a:pt x="893526" y="977805"/>
                  </a:lnTo>
                  <a:lnTo>
                    <a:pt x="895565" y="974186"/>
                  </a:lnTo>
                  <a:lnTo>
                    <a:pt x="897831" y="970793"/>
                  </a:lnTo>
                  <a:lnTo>
                    <a:pt x="899168" y="969125"/>
                  </a:lnTo>
                  <a:lnTo>
                    <a:pt x="823997" y="894705"/>
                  </a:lnTo>
                  <a:lnTo>
                    <a:pt x="786694" y="996950"/>
                  </a:lnTo>
                  <a:lnTo>
                    <a:pt x="569913" y="918506"/>
                  </a:lnTo>
                  <a:lnTo>
                    <a:pt x="576730" y="900142"/>
                  </a:lnTo>
                  <a:lnTo>
                    <a:pt x="774878" y="972011"/>
                  </a:lnTo>
                  <a:lnTo>
                    <a:pt x="1005292" y="340832"/>
                  </a:lnTo>
                  <a:lnTo>
                    <a:pt x="807145" y="268963"/>
                  </a:lnTo>
                  <a:lnTo>
                    <a:pt x="813507" y="250825"/>
                  </a:lnTo>
                  <a:close/>
                  <a:moveTo>
                    <a:pt x="2561371" y="0"/>
                  </a:moveTo>
                  <a:lnTo>
                    <a:pt x="2874963" y="861026"/>
                  </a:lnTo>
                  <a:lnTo>
                    <a:pt x="2371219" y="1044575"/>
                  </a:lnTo>
                  <a:lnTo>
                    <a:pt x="2057400" y="183323"/>
                  </a:lnTo>
                  <a:lnTo>
                    <a:pt x="2561371" y="0"/>
                  </a:lnTo>
                  <a:close/>
                  <a:moveTo>
                    <a:pt x="313592" y="0"/>
                  </a:moveTo>
                  <a:lnTo>
                    <a:pt x="817563" y="183323"/>
                  </a:lnTo>
                  <a:lnTo>
                    <a:pt x="503744" y="1044575"/>
                  </a:lnTo>
                  <a:lnTo>
                    <a:pt x="0" y="861026"/>
                  </a:lnTo>
                  <a:lnTo>
                    <a:pt x="313592"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grpSp>
      <p:sp>
        <p:nvSpPr>
          <p:cNvPr id="27" name="文本框 26"/>
          <p:cNvSpPr txBox="1"/>
          <p:nvPr/>
        </p:nvSpPr>
        <p:spPr>
          <a:xfrm>
            <a:off x="4573237" y="533321"/>
            <a:ext cx="3057247" cy="584775"/>
          </a:xfrm>
          <a:prstGeom prst="rect">
            <a:avLst/>
          </a:prstGeom>
          <a:noFill/>
        </p:spPr>
        <p:txBody>
          <a:bodyPr wrap="none" rtlCol="0">
            <a:spAutoFit/>
          </a:bodyPr>
          <a:lstStyle>
            <a:defPPr>
              <a:defRPr lang="zh-CN"/>
            </a:defPPr>
            <a:lvl1pPr>
              <a:spcBef>
                <a:spcPct val="50000"/>
              </a:spcBef>
              <a:defRPr sz="5400" b="1">
                <a:gradFill flip="none" rotWithShape="1">
                  <a:gsLst>
                    <a:gs pos="21000">
                      <a:srgbClr val="FFD400"/>
                    </a:gs>
                    <a:gs pos="54000">
                      <a:srgbClr val="008059"/>
                    </a:gs>
                    <a:gs pos="64780">
                      <a:srgbClr val="00AEEF"/>
                    </a:gs>
                    <a:gs pos="74000">
                      <a:srgbClr val="00639E"/>
                    </a:gs>
                    <a:gs pos="85000">
                      <a:srgbClr val="00548B"/>
                    </a:gs>
                    <a:gs pos="100000">
                      <a:srgbClr val="2E3092"/>
                    </a:gs>
                    <a:gs pos="0">
                      <a:srgbClr val="ED1D24"/>
                    </a:gs>
                    <a:gs pos="30000">
                      <a:srgbClr val="F99D1C"/>
                    </a:gs>
                    <a:gs pos="40000">
                      <a:srgbClr val="00AE4D"/>
                    </a:gs>
                  </a:gsLst>
                  <a:lin ang="0" scaled="0"/>
                  <a:tileRect/>
                </a:gradFill>
                <a:latin typeface="微软雅黑" panose="020B0503020204020204" pitchFamily="82" charset="2"/>
                <a:ea typeface="微软雅黑" panose="020B0503020204020204" pitchFamily="82" charset="2"/>
              </a:defRPr>
            </a:lvl1pPr>
          </a:lstStyle>
          <a:p>
            <a:pPr algn="ctr"/>
            <a:r>
              <a:rPr lang="zh-CN" altLang="en-US" sz="3200" dirty="0">
                <a:solidFill>
                  <a:schemeClr val="tx1">
                    <a:lumMod val="65000"/>
                    <a:lumOff val="35000"/>
                  </a:schemeClr>
                </a:solidFill>
              </a:rPr>
              <a:t>外联部日常事务</a:t>
            </a:r>
            <a:endParaRPr lang="zh-CN" altLang="en-US" sz="3200" dirty="0">
              <a:solidFill>
                <a:schemeClr val="tx1">
                  <a:lumMod val="65000"/>
                  <a:lumOff val="35000"/>
                </a:schemeClr>
              </a:solidFill>
            </a:endParaRPr>
          </a:p>
        </p:txBody>
      </p:sp>
      <p:cxnSp>
        <p:nvCxnSpPr>
          <p:cNvPr id="28" name="直接连接符 27"/>
          <p:cNvCxnSpPr/>
          <p:nvPr/>
        </p:nvCxnSpPr>
        <p:spPr>
          <a:xfrm>
            <a:off x="4149970" y="1184032"/>
            <a:ext cx="3903785" cy="0"/>
          </a:xfrm>
          <a:prstGeom prst="line">
            <a:avLst/>
          </a:prstGeom>
          <a:ln>
            <a:solidFill>
              <a:schemeClr val="tx1">
                <a:lumMod val="65000"/>
                <a:lumOff val="35000"/>
              </a:schemeClr>
            </a:solidFill>
            <a:prstDash val="dash"/>
            <a:headEnd type="oval"/>
            <a:tailEnd type="ova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1000"/>
                                        <p:tgtEl>
                                          <p:spTgt spid="27"/>
                                        </p:tgtEl>
                                      </p:cBhvr>
                                    </p:animEffect>
                                    <p:anim calcmode="lin" valueType="num">
                                      <p:cBhvr>
                                        <p:cTn id="12" dur="1000" fill="hold"/>
                                        <p:tgtEl>
                                          <p:spTgt spid="27"/>
                                        </p:tgtEl>
                                        <p:attrNameLst>
                                          <p:attrName>ppt_x</p:attrName>
                                        </p:attrNameLst>
                                      </p:cBhvr>
                                      <p:tavLst>
                                        <p:tav tm="0">
                                          <p:val>
                                            <p:strVal val="#ppt_x"/>
                                          </p:val>
                                        </p:tav>
                                        <p:tav tm="100000">
                                          <p:val>
                                            <p:strVal val="#ppt_x"/>
                                          </p:val>
                                        </p:tav>
                                      </p:tavLst>
                                    </p:anim>
                                    <p:anim calcmode="lin" valueType="num">
                                      <p:cBhvr>
                                        <p:cTn id="13" dur="1000" fill="hold"/>
                                        <p:tgtEl>
                                          <p:spTgt spid="27"/>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7" presetClass="entr" presetSubtype="0" fill="hold" nodeType="after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1000"/>
                                        <p:tgtEl>
                                          <p:spTgt spid="26"/>
                                        </p:tgtEl>
                                      </p:cBhvr>
                                    </p:animEffect>
                                    <p:anim calcmode="lin" valueType="num">
                                      <p:cBhvr>
                                        <p:cTn id="18" dur="1000" fill="hold"/>
                                        <p:tgtEl>
                                          <p:spTgt spid="26"/>
                                        </p:tgtEl>
                                        <p:attrNameLst>
                                          <p:attrName>ppt_x</p:attrName>
                                        </p:attrNameLst>
                                      </p:cBhvr>
                                      <p:tavLst>
                                        <p:tav tm="0">
                                          <p:val>
                                            <p:strVal val="#ppt_x"/>
                                          </p:val>
                                        </p:tav>
                                        <p:tav tm="100000">
                                          <p:val>
                                            <p:strVal val="#ppt_x"/>
                                          </p:val>
                                        </p:tav>
                                      </p:tavLst>
                                    </p:anim>
                                    <p:anim calcmode="lin" valueType="num">
                                      <p:cBhvr>
                                        <p:cTn id="19" dur="1000" fill="hold"/>
                                        <p:tgtEl>
                                          <p:spTgt spid="26"/>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1000"/>
                                        <p:tgtEl>
                                          <p:spTgt spid="19"/>
                                        </p:tgtEl>
                                      </p:cBhvr>
                                    </p:animEffect>
                                    <p:anim calcmode="lin" valueType="num">
                                      <p:cBhvr>
                                        <p:cTn id="24" dur="1000" fill="hold"/>
                                        <p:tgtEl>
                                          <p:spTgt spid="19"/>
                                        </p:tgtEl>
                                        <p:attrNameLst>
                                          <p:attrName>ppt_x</p:attrName>
                                        </p:attrNameLst>
                                      </p:cBhvr>
                                      <p:tavLst>
                                        <p:tav tm="0">
                                          <p:val>
                                            <p:strVal val="#ppt_x"/>
                                          </p:val>
                                        </p:tav>
                                        <p:tav tm="100000">
                                          <p:val>
                                            <p:strVal val="#ppt_x"/>
                                          </p:val>
                                        </p:tav>
                                      </p:tavLst>
                                    </p:anim>
                                    <p:anim calcmode="lin" valueType="num">
                                      <p:cBhvr>
                                        <p:cTn id="25" dur="1000" fill="hold"/>
                                        <p:tgtEl>
                                          <p:spTgt spid="19"/>
                                        </p:tgtEl>
                                        <p:attrNameLst>
                                          <p:attrName>ppt_y</p:attrName>
                                        </p:attrNameLst>
                                      </p:cBhvr>
                                      <p:tavLst>
                                        <p:tav tm="0">
                                          <p:val>
                                            <p:strVal val="#ppt_y+.1"/>
                                          </p:val>
                                        </p:tav>
                                        <p:tav tm="100000">
                                          <p:val>
                                            <p:strVal val="#ppt_y"/>
                                          </p:val>
                                        </p:tav>
                                      </p:tavLst>
                                    </p:anim>
                                  </p:childTnLst>
                                </p:cTn>
                              </p:par>
                            </p:childTnLst>
                          </p:cTn>
                        </p:par>
                        <p:par>
                          <p:cTn id="26" fill="hold">
                            <p:stCondLst>
                              <p:cond delay="3500"/>
                            </p:stCondLst>
                            <p:childTnLst>
                              <p:par>
                                <p:cTn id="27" presetID="22" presetClass="entr" presetSubtype="8"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500"/>
                                        <p:tgtEl>
                                          <p:spTgt spid="9"/>
                                        </p:tgtEl>
                                      </p:cBhvr>
                                    </p:animEffect>
                                  </p:childTnLst>
                                </p:cTn>
                              </p:par>
                            </p:childTnLst>
                          </p:cTn>
                        </p:par>
                        <p:par>
                          <p:cTn id="30" fill="hold">
                            <p:stCondLst>
                              <p:cond delay="4000"/>
                            </p:stCondLst>
                            <p:childTnLst>
                              <p:par>
                                <p:cTn id="31" presetID="42" presetClass="entr" presetSubtype="0" fill="hold" grpId="0" nodeType="after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1000"/>
                                        <p:tgtEl>
                                          <p:spTgt spid="20"/>
                                        </p:tgtEl>
                                      </p:cBhvr>
                                    </p:animEffect>
                                    <p:anim calcmode="lin" valueType="num">
                                      <p:cBhvr>
                                        <p:cTn id="34" dur="1000" fill="hold"/>
                                        <p:tgtEl>
                                          <p:spTgt spid="20"/>
                                        </p:tgtEl>
                                        <p:attrNameLst>
                                          <p:attrName>ppt_x</p:attrName>
                                        </p:attrNameLst>
                                      </p:cBhvr>
                                      <p:tavLst>
                                        <p:tav tm="0">
                                          <p:val>
                                            <p:strVal val="#ppt_x"/>
                                          </p:val>
                                        </p:tav>
                                        <p:tav tm="100000">
                                          <p:val>
                                            <p:strVal val="#ppt_x"/>
                                          </p:val>
                                        </p:tav>
                                      </p:tavLst>
                                    </p:anim>
                                    <p:anim calcmode="lin" valueType="num">
                                      <p:cBhvr>
                                        <p:cTn id="35" dur="1000" fill="hold"/>
                                        <p:tgtEl>
                                          <p:spTgt spid="20"/>
                                        </p:tgtEl>
                                        <p:attrNameLst>
                                          <p:attrName>ppt_y</p:attrName>
                                        </p:attrNameLst>
                                      </p:cBhvr>
                                      <p:tavLst>
                                        <p:tav tm="0">
                                          <p:val>
                                            <p:strVal val="#ppt_y+.1"/>
                                          </p:val>
                                        </p:tav>
                                        <p:tav tm="100000">
                                          <p:val>
                                            <p:strVal val="#ppt_y"/>
                                          </p:val>
                                        </p:tav>
                                      </p:tavLst>
                                    </p:anim>
                                  </p:childTnLst>
                                </p:cTn>
                              </p:par>
                            </p:childTnLst>
                          </p:cTn>
                        </p:par>
                        <p:par>
                          <p:cTn id="36" fill="hold">
                            <p:stCondLst>
                              <p:cond delay="5000"/>
                            </p:stCondLst>
                            <p:childTnLst>
                              <p:par>
                                <p:cTn id="37" presetID="22" presetClass="entr" presetSubtype="8"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left)">
                                      <p:cBhvr>
                                        <p:cTn id="39" dur="500"/>
                                        <p:tgtEl>
                                          <p:spTgt spid="10"/>
                                        </p:tgtEl>
                                      </p:cBhvr>
                                    </p:animEffect>
                                  </p:childTnLst>
                                </p:cTn>
                              </p:par>
                            </p:childTnLst>
                          </p:cTn>
                        </p:par>
                        <p:par>
                          <p:cTn id="40" fill="hold">
                            <p:stCondLst>
                              <p:cond delay="5500"/>
                            </p:stCondLst>
                            <p:childTnLst>
                              <p:par>
                                <p:cTn id="41" presetID="42" presetClass="entr" presetSubtype="0" fill="hold" grpId="0" nodeType="after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1000"/>
                                        <p:tgtEl>
                                          <p:spTgt spid="21"/>
                                        </p:tgtEl>
                                      </p:cBhvr>
                                    </p:animEffect>
                                    <p:anim calcmode="lin" valueType="num">
                                      <p:cBhvr>
                                        <p:cTn id="44" dur="1000" fill="hold"/>
                                        <p:tgtEl>
                                          <p:spTgt spid="21"/>
                                        </p:tgtEl>
                                        <p:attrNameLst>
                                          <p:attrName>ppt_x</p:attrName>
                                        </p:attrNameLst>
                                      </p:cBhvr>
                                      <p:tavLst>
                                        <p:tav tm="0">
                                          <p:val>
                                            <p:strVal val="#ppt_x"/>
                                          </p:val>
                                        </p:tav>
                                        <p:tav tm="100000">
                                          <p:val>
                                            <p:strVal val="#ppt_x"/>
                                          </p:val>
                                        </p:tav>
                                      </p:tavLst>
                                    </p:anim>
                                    <p:anim calcmode="lin" valueType="num">
                                      <p:cBhvr>
                                        <p:cTn id="45" dur="1000" fill="hold"/>
                                        <p:tgtEl>
                                          <p:spTgt spid="21"/>
                                        </p:tgtEl>
                                        <p:attrNameLst>
                                          <p:attrName>ppt_y</p:attrName>
                                        </p:attrNameLst>
                                      </p:cBhvr>
                                      <p:tavLst>
                                        <p:tav tm="0">
                                          <p:val>
                                            <p:strVal val="#ppt_y+.1"/>
                                          </p:val>
                                        </p:tav>
                                        <p:tav tm="100000">
                                          <p:val>
                                            <p:strVal val="#ppt_y"/>
                                          </p:val>
                                        </p:tav>
                                      </p:tavLst>
                                    </p:anim>
                                  </p:childTnLst>
                                </p:cTn>
                              </p:par>
                            </p:childTnLst>
                          </p:cTn>
                        </p:par>
                        <p:par>
                          <p:cTn id="46" fill="hold">
                            <p:stCondLst>
                              <p:cond delay="6500"/>
                            </p:stCondLst>
                            <p:childTnLst>
                              <p:par>
                                <p:cTn id="47" presetID="22" presetClass="entr" presetSubtype="8" fill="hold" grpId="0" nodeType="after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wipe(left)">
                                      <p:cBhvr>
                                        <p:cTn id="49" dur="500"/>
                                        <p:tgtEl>
                                          <p:spTgt spid="11"/>
                                        </p:tgtEl>
                                      </p:cBhvr>
                                    </p:animEffect>
                                  </p:childTnLst>
                                </p:cTn>
                              </p:par>
                            </p:childTnLst>
                          </p:cTn>
                        </p:par>
                        <p:par>
                          <p:cTn id="50" fill="hold">
                            <p:stCondLst>
                              <p:cond delay="7000"/>
                            </p:stCondLst>
                            <p:childTnLst>
                              <p:par>
                                <p:cTn id="51" presetID="42" presetClass="entr" presetSubtype="0" fill="hold" grpId="0" nodeType="after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fade">
                                      <p:cBhvr>
                                        <p:cTn id="53" dur="1000"/>
                                        <p:tgtEl>
                                          <p:spTgt spid="22"/>
                                        </p:tgtEl>
                                      </p:cBhvr>
                                    </p:animEffect>
                                    <p:anim calcmode="lin" valueType="num">
                                      <p:cBhvr>
                                        <p:cTn id="54" dur="1000" fill="hold"/>
                                        <p:tgtEl>
                                          <p:spTgt spid="22"/>
                                        </p:tgtEl>
                                        <p:attrNameLst>
                                          <p:attrName>ppt_x</p:attrName>
                                        </p:attrNameLst>
                                      </p:cBhvr>
                                      <p:tavLst>
                                        <p:tav tm="0">
                                          <p:val>
                                            <p:strVal val="#ppt_x"/>
                                          </p:val>
                                        </p:tav>
                                        <p:tav tm="100000">
                                          <p:val>
                                            <p:strVal val="#ppt_x"/>
                                          </p:val>
                                        </p:tav>
                                      </p:tavLst>
                                    </p:anim>
                                    <p:anim calcmode="lin" valueType="num">
                                      <p:cBhvr>
                                        <p:cTn id="55" dur="1000" fill="hold"/>
                                        <p:tgtEl>
                                          <p:spTgt spid="22"/>
                                        </p:tgtEl>
                                        <p:attrNameLst>
                                          <p:attrName>ppt_y</p:attrName>
                                        </p:attrNameLst>
                                      </p:cBhvr>
                                      <p:tavLst>
                                        <p:tav tm="0">
                                          <p:val>
                                            <p:strVal val="#ppt_y+.1"/>
                                          </p:val>
                                        </p:tav>
                                        <p:tav tm="100000">
                                          <p:val>
                                            <p:strVal val="#ppt_y"/>
                                          </p:val>
                                        </p:tav>
                                      </p:tavLst>
                                    </p:anim>
                                  </p:childTnLst>
                                </p:cTn>
                              </p:par>
                            </p:childTnLst>
                          </p:cTn>
                        </p:par>
                        <p:par>
                          <p:cTn id="56" fill="hold">
                            <p:stCondLst>
                              <p:cond delay="8000"/>
                            </p:stCondLst>
                            <p:childTnLst>
                              <p:par>
                                <p:cTn id="57" presetID="22" presetClass="entr" presetSubtype="8" fill="hold" grpId="0" nodeType="after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wipe(left)">
                                      <p:cBhvr>
                                        <p:cTn id="59" dur="500"/>
                                        <p:tgtEl>
                                          <p:spTgt spid="15"/>
                                        </p:tgtEl>
                                      </p:cBhvr>
                                    </p:animEffect>
                                  </p:childTnLst>
                                </p:cTn>
                              </p:par>
                            </p:childTnLst>
                          </p:cTn>
                        </p:par>
                        <p:par>
                          <p:cTn id="60" fill="hold">
                            <p:stCondLst>
                              <p:cond delay="8500"/>
                            </p:stCondLst>
                            <p:childTnLst>
                              <p:par>
                                <p:cTn id="61" presetID="42" presetClass="entr" presetSubtype="0" fill="hold" grpId="0" nodeType="after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fade">
                                      <p:cBhvr>
                                        <p:cTn id="63" dur="1000"/>
                                        <p:tgtEl>
                                          <p:spTgt spid="23"/>
                                        </p:tgtEl>
                                      </p:cBhvr>
                                    </p:animEffect>
                                    <p:anim calcmode="lin" valueType="num">
                                      <p:cBhvr>
                                        <p:cTn id="64" dur="1000" fill="hold"/>
                                        <p:tgtEl>
                                          <p:spTgt spid="23"/>
                                        </p:tgtEl>
                                        <p:attrNameLst>
                                          <p:attrName>ppt_x</p:attrName>
                                        </p:attrNameLst>
                                      </p:cBhvr>
                                      <p:tavLst>
                                        <p:tav tm="0">
                                          <p:val>
                                            <p:strVal val="#ppt_x"/>
                                          </p:val>
                                        </p:tav>
                                        <p:tav tm="100000">
                                          <p:val>
                                            <p:strVal val="#ppt_x"/>
                                          </p:val>
                                        </p:tav>
                                      </p:tavLst>
                                    </p:anim>
                                    <p:anim calcmode="lin" valueType="num">
                                      <p:cBhvr>
                                        <p:cTn id="65" dur="1000" fill="hold"/>
                                        <p:tgtEl>
                                          <p:spTgt spid="23"/>
                                        </p:tgtEl>
                                        <p:attrNameLst>
                                          <p:attrName>ppt_y</p:attrName>
                                        </p:attrNameLst>
                                      </p:cBhvr>
                                      <p:tavLst>
                                        <p:tav tm="0">
                                          <p:val>
                                            <p:strVal val="#ppt_y+.1"/>
                                          </p:val>
                                        </p:tav>
                                        <p:tav tm="100000">
                                          <p:val>
                                            <p:strVal val="#ppt_y"/>
                                          </p:val>
                                        </p:tav>
                                      </p:tavLst>
                                    </p:anim>
                                  </p:childTnLst>
                                </p:cTn>
                              </p:par>
                            </p:childTnLst>
                          </p:cTn>
                        </p:par>
                        <p:par>
                          <p:cTn id="66" fill="hold">
                            <p:stCondLst>
                              <p:cond delay="9500"/>
                            </p:stCondLst>
                            <p:childTnLst>
                              <p:par>
                                <p:cTn id="67" presetID="22" presetClass="entr" presetSubtype="8" fill="hold" grpId="0" nodeType="afterEffect">
                                  <p:stCondLst>
                                    <p:cond delay="0"/>
                                  </p:stCondLst>
                                  <p:childTnLst>
                                    <p:set>
                                      <p:cBhvr>
                                        <p:cTn id="68" dur="1" fill="hold">
                                          <p:stCondLst>
                                            <p:cond delay="0"/>
                                          </p:stCondLst>
                                        </p:cTn>
                                        <p:tgtEl>
                                          <p:spTgt spid="16"/>
                                        </p:tgtEl>
                                        <p:attrNameLst>
                                          <p:attrName>style.visibility</p:attrName>
                                        </p:attrNameLst>
                                      </p:cBhvr>
                                      <p:to>
                                        <p:strVal val="visible"/>
                                      </p:to>
                                    </p:set>
                                    <p:animEffect transition="in" filter="wipe(left)">
                                      <p:cBhvr>
                                        <p:cTn id="69" dur="500"/>
                                        <p:tgtEl>
                                          <p:spTgt spid="16"/>
                                        </p:tgtEl>
                                      </p:cBhvr>
                                    </p:animEffect>
                                  </p:childTnLst>
                                </p:cTn>
                              </p:par>
                            </p:childTnLst>
                          </p:cTn>
                        </p:par>
                        <p:par>
                          <p:cTn id="70" fill="hold">
                            <p:stCondLst>
                              <p:cond delay="10000"/>
                            </p:stCondLst>
                            <p:childTnLst>
                              <p:par>
                                <p:cTn id="71" presetID="42" presetClass="entr" presetSubtype="0" fill="hold" grpId="0" nodeType="afterEffect">
                                  <p:stCondLst>
                                    <p:cond delay="0"/>
                                  </p:stCondLst>
                                  <p:childTnLst>
                                    <p:set>
                                      <p:cBhvr>
                                        <p:cTn id="72" dur="1" fill="hold">
                                          <p:stCondLst>
                                            <p:cond delay="0"/>
                                          </p:stCondLst>
                                        </p:cTn>
                                        <p:tgtEl>
                                          <p:spTgt spid="24"/>
                                        </p:tgtEl>
                                        <p:attrNameLst>
                                          <p:attrName>style.visibility</p:attrName>
                                        </p:attrNameLst>
                                      </p:cBhvr>
                                      <p:to>
                                        <p:strVal val="visible"/>
                                      </p:to>
                                    </p:set>
                                    <p:animEffect transition="in" filter="fade">
                                      <p:cBhvr>
                                        <p:cTn id="73" dur="1000"/>
                                        <p:tgtEl>
                                          <p:spTgt spid="24"/>
                                        </p:tgtEl>
                                      </p:cBhvr>
                                    </p:animEffect>
                                    <p:anim calcmode="lin" valueType="num">
                                      <p:cBhvr>
                                        <p:cTn id="74" dur="1000" fill="hold"/>
                                        <p:tgtEl>
                                          <p:spTgt spid="24"/>
                                        </p:tgtEl>
                                        <p:attrNameLst>
                                          <p:attrName>ppt_x</p:attrName>
                                        </p:attrNameLst>
                                      </p:cBhvr>
                                      <p:tavLst>
                                        <p:tav tm="0">
                                          <p:val>
                                            <p:strVal val="#ppt_x"/>
                                          </p:val>
                                        </p:tav>
                                        <p:tav tm="100000">
                                          <p:val>
                                            <p:strVal val="#ppt_x"/>
                                          </p:val>
                                        </p:tav>
                                      </p:tavLst>
                                    </p:anim>
                                    <p:anim calcmode="lin" valueType="num">
                                      <p:cBhvr>
                                        <p:cTn id="75" dur="1000" fill="hold"/>
                                        <p:tgtEl>
                                          <p:spTgt spid="24"/>
                                        </p:tgtEl>
                                        <p:attrNameLst>
                                          <p:attrName>ppt_y</p:attrName>
                                        </p:attrNameLst>
                                      </p:cBhvr>
                                      <p:tavLst>
                                        <p:tav tm="0">
                                          <p:val>
                                            <p:strVal val="#ppt_y+.1"/>
                                          </p:val>
                                        </p:tav>
                                        <p:tav tm="100000">
                                          <p:val>
                                            <p:strVal val="#ppt_y"/>
                                          </p:val>
                                        </p:tav>
                                      </p:tavLst>
                                    </p:anim>
                                  </p:childTnLst>
                                </p:cTn>
                              </p:par>
                            </p:childTnLst>
                          </p:cTn>
                        </p:par>
                        <p:par>
                          <p:cTn id="76" fill="hold">
                            <p:stCondLst>
                              <p:cond delay="11000"/>
                            </p:stCondLst>
                            <p:childTnLst>
                              <p:par>
                                <p:cTn id="77" presetID="22" presetClass="entr" presetSubtype="8" fill="hold" grpId="0" nodeType="afterEffect">
                                  <p:stCondLst>
                                    <p:cond delay="0"/>
                                  </p:stCondLst>
                                  <p:childTnLst>
                                    <p:set>
                                      <p:cBhvr>
                                        <p:cTn id="78" dur="1" fill="hold">
                                          <p:stCondLst>
                                            <p:cond delay="0"/>
                                          </p:stCondLst>
                                        </p:cTn>
                                        <p:tgtEl>
                                          <p:spTgt spid="17"/>
                                        </p:tgtEl>
                                        <p:attrNameLst>
                                          <p:attrName>style.visibility</p:attrName>
                                        </p:attrNameLst>
                                      </p:cBhvr>
                                      <p:to>
                                        <p:strVal val="visible"/>
                                      </p:to>
                                    </p:set>
                                    <p:animEffect transition="in" filter="wipe(left)">
                                      <p:cBhvr>
                                        <p:cTn id="7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5" grpId="0"/>
      <p:bldP spid="16" grpId="0"/>
      <p:bldP spid="17" grpId="0"/>
      <p:bldP spid="19" grpId="0" animBg="1"/>
      <p:bldP spid="20" grpId="0" animBg="1"/>
      <p:bldP spid="21" grpId="0" animBg="1"/>
      <p:bldP spid="22" grpId="0" animBg="1"/>
      <p:bldP spid="23" grpId="0" animBg="1"/>
      <p:bldP spid="24" grpId="0" animBg="1"/>
      <p:bldP spid="2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197459" y="1060370"/>
            <a:ext cx="5650096" cy="4035287"/>
          </a:xfrm>
          <a:prstGeom prst="rect">
            <a:avLst/>
          </a:prstGeom>
        </p:spPr>
      </p:pic>
      <p:sp>
        <p:nvSpPr>
          <p:cNvPr id="13" name="文本框 12"/>
          <p:cNvSpPr txBox="1"/>
          <p:nvPr/>
        </p:nvSpPr>
        <p:spPr>
          <a:xfrm>
            <a:off x="4816946" y="3110947"/>
            <a:ext cx="2646878" cy="830997"/>
          </a:xfrm>
          <a:prstGeom prst="rect">
            <a:avLst/>
          </a:prstGeom>
          <a:noFill/>
        </p:spPr>
        <p:txBody>
          <a:bodyPr wrap="none" rtlCol="0">
            <a:spAutoFit/>
          </a:bodyPr>
          <a:lstStyle/>
          <a:p>
            <a:r>
              <a:rPr lang="zh-CN" altLang="en-US" sz="4800" dirty="0">
                <a:solidFill>
                  <a:schemeClr val="bg1"/>
                </a:solidFill>
                <a:latin typeface="微软雅黑" panose="020B0503020204020204" pitchFamily="82" charset="2"/>
                <a:ea typeface="微软雅黑" panose="020B0503020204020204" pitchFamily="82" charset="2"/>
              </a:rPr>
              <a:t>风采展示</a:t>
            </a:r>
            <a:endParaRPr lang="zh-CN" altLang="en-US" sz="4800" dirty="0">
              <a:solidFill>
                <a:schemeClr val="bg1"/>
              </a:solidFill>
              <a:latin typeface="微软雅黑" panose="020B0503020204020204" pitchFamily="82" charset="2"/>
              <a:ea typeface="微软雅黑" panose="020B0503020204020204" pitchFamily="82" charset="2"/>
            </a:endParaRPr>
          </a:p>
        </p:txBody>
      </p:sp>
      <p:sp>
        <p:nvSpPr>
          <p:cNvPr id="14" name="文本框 13"/>
          <p:cNvSpPr txBox="1"/>
          <p:nvPr/>
        </p:nvSpPr>
        <p:spPr>
          <a:xfrm>
            <a:off x="5424011" y="1697161"/>
            <a:ext cx="1508746" cy="1446550"/>
          </a:xfrm>
          <a:prstGeom prst="rect">
            <a:avLst/>
          </a:prstGeom>
          <a:noFill/>
        </p:spPr>
        <p:txBody>
          <a:bodyPr wrap="none" rtlCol="0">
            <a:spAutoFit/>
          </a:bodyPr>
          <a:lstStyle/>
          <a:p>
            <a:r>
              <a:rPr lang="en-US" altLang="zh-CN" sz="8800" dirty="0">
                <a:solidFill>
                  <a:schemeClr val="bg1"/>
                </a:solidFill>
                <a:latin typeface="微软雅黑" panose="020B0503020204020204" pitchFamily="82" charset="2"/>
                <a:ea typeface="微软雅黑" panose="020B0503020204020204" pitchFamily="82" charset="2"/>
              </a:rPr>
              <a:t>03</a:t>
            </a:r>
            <a:endParaRPr lang="zh-CN" altLang="en-US" sz="8800" dirty="0">
              <a:solidFill>
                <a:schemeClr val="bg1"/>
              </a:solidFill>
              <a:latin typeface="微软雅黑" panose="020B0503020204020204" pitchFamily="82" charset="2"/>
              <a:ea typeface="微软雅黑" panose="020B0503020204020204" pitchFamily="82" charset="2"/>
            </a:endParaRPr>
          </a:p>
        </p:txBody>
      </p:sp>
      <p:cxnSp>
        <p:nvCxnSpPr>
          <p:cNvPr id="3" name="直接连接符 2"/>
          <p:cNvCxnSpPr/>
          <p:nvPr/>
        </p:nvCxnSpPr>
        <p:spPr>
          <a:xfrm>
            <a:off x="4680867" y="3071191"/>
            <a:ext cx="2822713" cy="0"/>
          </a:xfrm>
          <a:prstGeom prst="line">
            <a:avLst/>
          </a:prstGeom>
          <a:ln w="6350">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15" name="图片 1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591229" y="4417835"/>
            <a:ext cx="2451433" cy="1645475"/>
          </a:xfrm>
          <a:prstGeom prst="rect">
            <a:avLst/>
          </a:prstGeom>
        </p:spPr>
      </p:pic>
      <p:pic>
        <p:nvPicPr>
          <p:cNvPr id="16" name="图片 1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591229" y="4417835"/>
            <a:ext cx="2451433" cy="16454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500" advClick="0" advTm="0">
        <p:checker/>
      </p:transition>
    </mc:Choice>
    <mc:Fallback>
      <p:transition spd="slow" advClick="0" advTm="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fltVal val="0"/>
                                          </p:val>
                                        </p:tav>
                                        <p:tav tm="100000">
                                          <p:val>
                                            <p:strVal val="#ppt_h"/>
                                          </p:val>
                                        </p:tav>
                                      </p:tavLst>
                                    </p:anim>
                                    <p:animEffect transition="in" filter="fade">
                                      <p:cBhvr>
                                        <p:cTn id="15" dur="500"/>
                                        <p:tgtEl>
                                          <p:spTgt spid="14"/>
                                        </p:tgtEl>
                                      </p:cBhvr>
                                    </p:animEffect>
                                  </p:childTnLst>
                                </p:cTn>
                              </p:par>
                            </p:childTnLst>
                          </p:cTn>
                        </p:par>
                        <p:par>
                          <p:cTn id="16" fill="hold">
                            <p:stCondLst>
                              <p:cond delay="1000"/>
                            </p:stCondLst>
                            <p:childTnLst>
                              <p:par>
                                <p:cTn id="17" presetID="16" presetClass="entr" presetSubtype="21"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par>
                          <p:cTn id="20" fill="hold">
                            <p:stCondLst>
                              <p:cond delay="1500"/>
                            </p:stCondLst>
                            <p:childTnLst>
                              <p:par>
                                <p:cTn id="21" presetID="47" presetClass="entr" presetSubtype="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1000" fill="hold"/>
                                        <p:tgtEl>
                                          <p:spTgt spid="13"/>
                                        </p:tgtEl>
                                        <p:attrNameLst>
                                          <p:attrName>ppt_y</p:attrName>
                                        </p:attrNameLst>
                                      </p:cBhvr>
                                      <p:tavLst>
                                        <p:tav tm="0">
                                          <p:val>
                                            <p:strVal val="#ppt_y-.1"/>
                                          </p:val>
                                        </p:tav>
                                        <p:tav tm="100000">
                                          <p:val>
                                            <p:strVal val="#ppt_y"/>
                                          </p:val>
                                        </p:tav>
                                      </p:tavLst>
                                    </p:anim>
                                  </p:childTnLst>
                                </p:cTn>
                              </p:par>
                            </p:childTnLst>
                          </p:cTn>
                        </p:par>
                        <p:par>
                          <p:cTn id="26" fill="hold">
                            <p:stCondLst>
                              <p:cond delay="2500"/>
                            </p:stCondLst>
                            <p:childTnLst>
                              <p:par>
                                <p:cTn id="27" presetID="53" presetClass="entr" presetSubtype="16"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p:cTn id="29" dur="500" fill="hold"/>
                                        <p:tgtEl>
                                          <p:spTgt spid="15"/>
                                        </p:tgtEl>
                                        <p:attrNameLst>
                                          <p:attrName>ppt_w</p:attrName>
                                        </p:attrNameLst>
                                      </p:cBhvr>
                                      <p:tavLst>
                                        <p:tav tm="0">
                                          <p:val>
                                            <p:fltVal val="0"/>
                                          </p:val>
                                        </p:tav>
                                        <p:tav tm="100000">
                                          <p:val>
                                            <p:strVal val="#ppt_w"/>
                                          </p:val>
                                        </p:tav>
                                      </p:tavLst>
                                    </p:anim>
                                    <p:anim calcmode="lin" valueType="num">
                                      <p:cBhvr>
                                        <p:cTn id="30" dur="500" fill="hold"/>
                                        <p:tgtEl>
                                          <p:spTgt spid="15"/>
                                        </p:tgtEl>
                                        <p:attrNameLst>
                                          <p:attrName>ppt_h</p:attrName>
                                        </p:attrNameLst>
                                      </p:cBhvr>
                                      <p:tavLst>
                                        <p:tav tm="0">
                                          <p:val>
                                            <p:fltVal val="0"/>
                                          </p:val>
                                        </p:tav>
                                        <p:tav tm="100000">
                                          <p:val>
                                            <p:strVal val="#ppt_h"/>
                                          </p:val>
                                        </p:tav>
                                      </p:tavLst>
                                    </p:anim>
                                    <p:animEffect transition="in" filter="fade">
                                      <p:cBhvr>
                                        <p:cTn id="31" dur="500"/>
                                        <p:tgtEl>
                                          <p:spTgt spid="15"/>
                                        </p:tgtEl>
                                      </p:cBhvr>
                                    </p:animEffect>
                                  </p:childTnLst>
                                </p:cTn>
                              </p:par>
                            </p:childTnLst>
                          </p:cTn>
                        </p:par>
                        <p:par>
                          <p:cTn id="32" fill="hold">
                            <p:stCondLst>
                              <p:cond delay="3000"/>
                            </p:stCondLst>
                            <p:childTnLst>
                              <p:par>
                                <p:cTn id="33" presetID="1" presetClass="entr" presetSubtype="0" fill="hold" nodeType="after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0" presetClass="exit" presetSubtype="0" fill="hold" nodeType="withEffect">
                                  <p:stCondLst>
                                    <p:cond delay="0"/>
                                  </p:stCondLst>
                                  <p:childTnLst>
                                    <p:animEffect transition="out" filter="fade">
                                      <p:cBhvr>
                                        <p:cTn id="36" dur="1500"/>
                                        <p:tgtEl>
                                          <p:spTgt spid="16"/>
                                        </p:tgtEl>
                                      </p:cBhvr>
                                    </p:animEffect>
                                    <p:set>
                                      <p:cBhvr>
                                        <p:cTn id="37" dur="1" fill="hold">
                                          <p:stCondLst>
                                            <p:cond delay="1499"/>
                                          </p:stCondLst>
                                        </p:cTn>
                                        <p:tgtEl>
                                          <p:spTgt spid="16"/>
                                        </p:tgtEl>
                                        <p:attrNameLst>
                                          <p:attrName>style.visibility</p:attrName>
                                        </p:attrNameLst>
                                      </p:cBhvr>
                                      <p:to>
                                        <p:strVal val="hidden"/>
                                      </p:to>
                                    </p:set>
                                  </p:childTnLst>
                                </p:cTn>
                              </p:par>
                              <p:par>
                                <p:cTn id="38" presetID="6" presetClass="emph" presetSubtype="0" fill="hold" nodeType="withEffect">
                                  <p:stCondLst>
                                    <p:cond delay="0"/>
                                  </p:stCondLst>
                                  <p:childTnLst>
                                    <p:animScale>
                                      <p:cBhvr>
                                        <p:cTn id="39" dur="1500" fill="hold"/>
                                        <p:tgtEl>
                                          <p:spTgt spid="1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1">
            <a:extLst>
              <a:ext uri="{28A0092B-C50C-407E-A947-70E740481C1C}">
                <a14:useLocalDpi xmlns:a14="http://schemas.microsoft.com/office/drawing/2010/main" val="0"/>
              </a:ext>
            </a:extLst>
          </a:blip>
          <a:srcRect t="12283"/>
          <a:stretch>
            <a:fillRect/>
          </a:stretch>
        </p:blipFill>
        <p:spPr>
          <a:xfrm>
            <a:off x="4162769" y="1701814"/>
            <a:ext cx="7450165" cy="4363597"/>
          </a:xfrm>
          <a:prstGeom prst="rect">
            <a:avLst/>
          </a:prstGeom>
          <a:ln w="76200">
            <a:solidFill>
              <a:schemeClr val="bg1"/>
            </a:solidFill>
            <a:miter lim="800000"/>
            <a:headEnd/>
            <a:tailEnd/>
          </a:ln>
          <a:effectLst>
            <a:outerShdw blurRad="63500" sx="102000" sy="102000" algn="ctr" rotWithShape="0">
              <a:prstClr val="black">
                <a:alpha val="19000"/>
              </a:prstClr>
            </a:outerShdw>
          </a:effectLst>
        </p:spPr>
      </p:pic>
      <p:sp>
        <p:nvSpPr>
          <p:cNvPr id="3" name="文本框 2"/>
          <p:cNvSpPr txBox="1"/>
          <p:nvPr/>
        </p:nvSpPr>
        <p:spPr>
          <a:xfrm>
            <a:off x="6975374" y="652798"/>
            <a:ext cx="1723549" cy="461665"/>
          </a:xfrm>
          <a:prstGeom prst="rect">
            <a:avLst/>
          </a:prstGeom>
          <a:noFill/>
        </p:spPr>
        <p:txBody>
          <a:bodyPr wrap="none" rtlCol="0">
            <a:spAutoFit/>
          </a:bodyPr>
          <a:lstStyle/>
          <a:p>
            <a:r>
              <a:rPr lang="zh-CN" altLang="en-US" sz="2400" b="1" kern="10" dirty="0">
                <a:ln w="19050">
                  <a:noFill/>
                  <a:round/>
                </a:ln>
                <a:solidFill>
                  <a:schemeClr val="tx1">
                    <a:lumMod val="75000"/>
                    <a:lumOff val="25000"/>
                    <a:alpha val="89803"/>
                  </a:schemeClr>
                </a:solidFill>
                <a:latin typeface="微软雅黑" panose="020B0503020204020204" pitchFamily="82" charset="2"/>
                <a:ea typeface="微软雅黑" panose="020B0503020204020204" pitchFamily="82" charset="2"/>
              </a:rPr>
              <a:t>社团全家福</a:t>
            </a:r>
            <a:endParaRPr lang="zh-CN" altLang="en-US" sz="2400" b="1" kern="10" dirty="0">
              <a:ln w="19050">
                <a:noFill/>
                <a:round/>
              </a:ln>
              <a:solidFill>
                <a:schemeClr val="tx1">
                  <a:lumMod val="75000"/>
                  <a:lumOff val="25000"/>
                  <a:alpha val="89803"/>
                </a:schemeClr>
              </a:solidFill>
              <a:latin typeface="微软雅黑" panose="020B0503020204020204" pitchFamily="82" charset="2"/>
              <a:ea typeface="微软雅黑" panose="020B0503020204020204" pitchFamily="82" charset="2"/>
            </a:endParaRPr>
          </a:p>
        </p:txBody>
      </p:sp>
      <p:sp>
        <p:nvSpPr>
          <p:cNvPr id="7" name="文本框 6"/>
          <p:cNvSpPr txBox="1"/>
          <p:nvPr/>
        </p:nvSpPr>
        <p:spPr>
          <a:xfrm>
            <a:off x="581683" y="706006"/>
            <a:ext cx="1107996" cy="461665"/>
          </a:xfrm>
          <a:prstGeom prst="rect">
            <a:avLst/>
          </a:prstGeom>
          <a:noFill/>
        </p:spPr>
        <p:txBody>
          <a:bodyPr wrap="none" rtlCol="0">
            <a:spAutoFit/>
          </a:bodyPr>
          <a:lstStyle/>
          <a:p>
            <a:r>
              <a:rPr lang="zh-CN" altLang="en-US" sz="2400" b="1" kern="10" dirty="0">
                <a:ln w="19050">
                  <a:noFill/>
                  <a:round/>
                </a:ln>
                <a:solidFill>
                  <a:srgbClr val="C00000"/>
                </a:solidFill>
                <a:latin typeface="微软雅黑" panose="020B0503020204020204" pitchFamily="82" charset="2"/>
                <a:ea typeface="微软雅黑" panose="020B0503020204020204" pitchFamily="82" charset="2"/>
              </a:rPr>
              <a:t>第一排</a:t>
            </a:r>
            <a:endParaRPr lang="zh-CN" altLang="en-US" sz="2400" b="1" kern="10" dirty="0">
              <a:ln w="19050">
                <a:noFill/>
                <a:round/>
              </a:ln>
              <a:solidFill>
                <a:srgbClr val="C00000"/>
              </a:solidFill>
              <a:latin typeface="微软雅黑" panose="020B0503020204020204" pitchFamily="82" charset="2"/>
              <a:ea typeface="微软雅黑" panose="020B0503020204020204" pitchFamily="82" charset="2"/>
            </a:endParaRPr>
          </a:p>
        </p:txBody>
      </p:sp>
      <p:sp>
        <p:nvSpPr>
          <p:cNvPr id="8" name="文本框 7"/>
          <p:cNvSpPr txBox="1"/>
          <p:nvPr/>
        </p:nvSpPr>
        <p:spPr>
          <a:xfrm>
            <a:off x="6667597" y="1114463"/>
            <a:ext cx="2339102" cy="307777"/>
          </a:xfrm>
          <a:prstGeom prst="rect">
            <a:avLst/>
          </a:prstGeom>
          <a:noFill/>
        </p:spPr>
        <p:txBody>
          <a:bodyPr wrap="none" rtlCol="0">
            <a:spAutoFit/>
          </a:bodyPr>
          <a:lstStyle/>
          <a:p>
            <a:r>
              <a:rPr lang="zh-CN" altLang="en-US" sz="1400" kern="10" dirty="0">
                <a:ln w="19050">
                  <a:noFill/>
                  <a:round/>
                </a:ln>
                <a:solidFill>
                  <a:schemeClr val="tx1">
                    <a:lumMod val="75000"/>
                    <a:lumOff val="25000"/>
                    <a:alpha val="89803"/>
                  </a:schemeClr>
                </a:solidFill>
                <a:latin typeface="微软雅黑" panose="020B0503020204020204" pitchFamily="82" charset="2"/>
                <a:ea typeface="微软雅黑" panose="020B0503020204020204" pitchFamily="82" charset="2"/>
              </a:rPr>
              <a:t>顺序：从左至右，从前至后</a:t>
            </a:r>
            <a:endParaRPr lang="zh-CN" altLang="en-US" sz="1400" kern="10" dirty="0">
              <a:ln w="19050">
                <a:noFill/>
                <a:round/>
              </a:ln>
              <a:solidFill>
                <a:schemeClr val="tx1">
                  <a:lumMod val="75000"/>
                  <a:lumOff val="25000"/>
                  <a:alpha val="89803"/>
                </a:schemeClr>
              </a:solidFill>
              <a:latin typeface="微软雅黑" panose="020B0503020204020204" pitchFamily="82" charset="2"/>
              <a:ea typeface="微软雅黑" panose="020B0503020204020204" pitchFamily="82" charset="2"/>
            </a:endParaRPr>
          </a:p>
        </p:txBody>
      </p:sp>
      <p:sp>
        <p:nvSpPr>
          <p:cNvPr id="9" name="文本框 8"/>
          <p:cNvSpPr txBox="1"/>
          <p:nvPr/>
        </p:nvSpPr>
        <p:spPr>
          <a:xfrm>
            <a:off x="581683" y="1158741"/>
            <a:ext cx="723275" cy="307777"/>
          </a:xfrm>
          <a:prstGeom prst="rect">
            <a:avLst/>
          </a:prstGeom>
          <a:noFill/>
        </p:spPr>
        <p:txBody>
          <a:bodyPr wrap="none" rtlCol="0">
            <a:spAutoFit/>
          </a:bodyPr>
          <a:lstStyle/>
          <a:p>
            <a:r>
              <a:rPr lang="zh-CN" altLang="en-US" sz="1400" kern="10" dirty="0">
                <a:ln w="19050">
                  <a:noFill/>
                  <a:round/>
                </a:ln>
                <a:solidFill>
                  <a:schemeClr val="tx1">
                    <a:lumMod val="75000"/>
                    <a:lumOff val="25000"/>
                    <a:alpha val="89803"/>
                  </a:schemeClr>
                </a:solidFill>
                <a:latin typeface="微软雅黑" panose="020B0503020204020204" pitchFamily="82" charset="2"/>
                <a:ea typeface="微软雅黑" panose="020B0503020204020204" pitchFamily="82" charset="2"/>
              </a:rPr>
              <a:t>代用名</a:t>
            </a:r>
            <a:endParaRPr lang="zh-CN" altLang="en-US" sz="1400" kern="10" dirty="0">
              <a:ln w="19050">
                <a:noFill/>
                <a:round/>
              </a:ln>
              <a:solidFill>
                <a:schemeClr val="tx1">
                  <a:lumMod val="75000"/>
                  <a:lumOff val="25000"/>
                  <a:alpha val="89803"/>
                </a:schemeClr>
              </a:solidFill>
              <a:latin typeface="微软雅黑" panose="020B0503020204020204" pitchFamily="82" charset="2"/>
              <a:ea typeface="微软雅黑" panose="020B0503020204020204" pitchFamily="82" charset="2"/>
            </a:endParaRPr>
          </a:p>
        </p:txBody>
      </p:sp>
      <p:sp>
        <p:nvSpPr>
          <p:cNvPr id="10" name="文本框 9"/>
          <p:cNvSpPr txBox="1"/>
          <p:nvPr/>
        </p:nvSpPr>
        <p:spPr>
          <a:xfrm>
            <a:off x="1289895" y="1158741"/>
            <a:ext cx="723275" cy="307777"/>
          </a:xfrm>
          <a:prstGeom prst="rect">
            <a:avLst/>
          </a:prstGeom>
          <a:noFill/>
        </p:spPr>
        <p:txBody>
          <a:bodyPr wrap="none" rtlCol="0">
            <a:spAutoFit/>
          </a:bodyPr>
          <a:lstStyle/>
          <a:p>
            <a:r>
              <a:rPr lang="zh-CN" altLang="en-US" sz="1400" kern="10" dirty="0">
                <a:ln w="19050">
                  <a:noFill/>
                  <a:round/>
                </a:ln>
                <a:solidFill>
                  <a:schemeClr val="tx1">
                    <a:lumMod val="75000"/>
                    <a:lumOff val="25000"/>
                    <a:alpha val="89803"/>
                  </a:schemeClr>
                </a:solidFill>
                <a:latin typeface="微软雅黑" panose="020B0503020204020204" pitchFamily="82" charset="2"/>
                <a:ea typeface="微软雅黑" panose="020B0503020204020204" pitchFamily="82" charset="2"/>
              </a:rPr>
              <a:t>代用名</a:t>
            </a:r>
            <a:endParaRPr lang="zh-CN" altLang="en-US" sz="1400" kern="10" dirty="0">
              <a:ln w="19050">
                <a:noFill/>
                <a:round/>
              </a:ln>
              <a:solidFill>
                <a:schemeClr val="tx1">
                  <a:lumMod val="75000"/>
                  <a:lumOff val="25000"/>
                  <a:alpha val="89803"/>
                </a:schemeClr>
              </a:solidFill>
              <a:latin typeface="微软雅黑" panose="020B0503020204020204" pitchFamily="82" charset="2"/>
              <a:ea typeface="微软雅黑" panose="020B0503020204020204" pitchFamily="82" charset="2"/>
            </a:endParaRPr>
          </a:p>
        </p:txBody>
      </p:sp>
      <p:sp>
        <p:nvSpPr>
          <p:cNvPr id="11" name="文本框 10"/>
          <p:cNvSpPr txBox="1"/>
          <p:nvPr/>
        </p:nvSpPr>
        <p:spPr>
          <a:xfrm>
            <a:off x="1998107" y="1158741"/>
            <a:ext cx="723275" cy="307777"/>
          </a:xfrm>
          <a:prstGeom prst="rect">
            <a:avLst/>
          </a:prstGeom>
          <a:noFill/>
        </p:spPr>
        <p:txBody>
          <a:bodyPr wrap="none" rtlCol="0">
            <a:spAutoFit/>
          </a:bodyPr>
          <a:lstStyle/>
          <a:p>
            <a:r>
              <a:rPr lang="zh-CN" altLang="en-US" sz="1400" kern="10" dirty="0">
                <a:ln w="19050">
                  <a:noFill/>
                  <a:round/>
                </a:ln>
                <a:solidFill>
                  <a:schemeClr val="tx1">
                    <a:lumMod val="75000"/>
                    <a:lumOff val="25000"/>
                    <a:alpha val="89803"/>
                  </a:schemeClr>
                </a:solidFill>
                <a:latin typeface="微软雅黑" panose="020B0503020204020204" pitchFamily="82" charset="2"/>
                <a:ea typeface="微软雅黑" panose="020B0503020204020204" pitchFamily="82" charset="2"/>
              </a:rPr>
              <a:t>代用名</a:t>
            </a:r>
            <a:endParaRPr lang="zh-CN" altLang="en-US" sz="1400" kern="10" dirty="0">
              <a:ln w="19050">
                <a:noFill/>
                <a:round/>
              </a:ln>
              <a:solidFill>
                <a:schemeClr val="tx1">
                  <a:lumMod val="75000"/>
                  <a:lumOff val="25000"/>
                  <a:alpha val="89803"/>
                </a:schemeClr>
              </a:solidFill>
              <a:latin typeface="微软雅黑" panose="020B0503020204020204" pitchFamily="82" charset="2"/>
              <a:ea typeface="微软雅黑" panose="020B0503020204020204" pitchFamily="82" charset="2"/>
            </a:endParaRPr>
          </a:p>
        </p:txBody>
      </p:sp>
      <p:sp>
        <p:nvSpPr>
          <p:cNvPr id="12" name="文本框 11"/>
          <p:cNvSpPr txBox="1"/>
          <p:nvPr/>
        </p:nvSpPr>
        <p:spPr>
          <a:xfrm>
            <a:off x="2706319" y="1158741"/>
            <a:ext cx="723275" cy="307777"/>
          </a:xfrm>
          <a:prstGeom prst="rect">
            <a:avLst/>
          </a:prstGeom>
          <a:noFill/>
        </p:spPr>
        <p:txBody>
          <a:bodyPr wrap="none" rtlCol="0">
            <a:spAutoFit/>
          </a:bodyPr>
          <a:lstStyle/>
          <a:p>
            <a:r>
              <a:rPr lang="zh-CN" altLang="en-US" sz="1400" kern="10" dirty="0">
                <a:ln w="19050">
                  <a:noFill/>
                  <a:round/>
                </a:ln>
                <a:solidFill>
                  <a:schemeClr val="tx1">
                    <a:lumMod val="75000"/>
                    <a:lumOff val="25000"/>
                    <a:alpha val="89803"/>
                  </a:schemeClr>
                </a:solidFill>
                <a:latin typeface="微软雅黑" panose="020B0503020204020204" pitchFamily="82" charset="2"/>
                <a:ea typeface="微软雅黑" panose="020B0503020204020204" pitchFamily="82" charset="2"/>
              </a:rPr>
              <a:t>代用名</a:t>
            </a:r>
            <a:endParaRPr lang="zh-CN" altLang="en-US" sz="1400" kern="10" dirty="0">
              <a:ln w="19050">
                <a:noFill/>
                <a:round/>
              </a:ln>
              <a:solidFill>
                <a:schemeClr val="tx1">
                  <a:lumMod val="75000"/>
                  <a:lumOff val="25000"/>
                  <a:alpha val="89803"/>
                </a:schemeClr>
              </a:solidFill>
              <a:latin typeface="微软雅黑" panose="020B0503020204020204" pitchFamily="82" charset="2"/>
              <a:ea typeface="微软雅黑" panose="020B0503020204020204" pitchFamily="82" charset="2"/>
            </a:endParaRPr>
          </a:p>
        </p:txBody>
      </p:sp>
      <p:sp>
        <p:nvSpPr>
          <p:cNvPr id="13" name="文本框 12"/>
          <p:cNvSpPr txBox="1"/>
          <p:nvPr/>
        </p:nvSpPr>
        <p:spPr>
          <a:xfrm>
            <a:off x="581683" y="1443433"/>
            <a:ext cx="723275" cy="307777"/>
          </a:xfrm>
          <a:prstGeom prst="rect">
            <a:avLst/>
          </a:prstGeom>
          <a:noFill/>
        </p:spPr>
        <p:txBody>
          <a:bodyPr wrap="none" rtlCol="0">
            <a:spAutoFit/>
          </a:bodyPr>
          <a:lstStyle/>
          <a:p>
            <a:r>
              <a:rPr lang="zh-CN" altLang="en-US" sz="1400" kern="10" dirty="0">
                <a:ln w="19050">
                  <a:noFill/>
                  <a:round/>
                </a:ln>
                <a:solidFill>
                  <a:schemeClr val="tx1">
                    <a:lumMod val="75000"/>
                    <a:lumOff val="25000"/>
                    <a:alpha val="89803"/>
                  </a:schemeClr>
                </a:solidFill>
                <a:latin typeface="微软雅黑" panose="020B0503020204020204" pitchFamily="82" charset="2"/>
                <a:ea typeface="微软雅黑" panose="020B0503020204020204" pitchFamily="82" charset="2"/>
              </a:rPr>
              <a:t>代用名</a:t>
            </a:r>
            <a:endParaRPr lang="zh-CN" altLang="en-US" sz="1400" kern="10" dirty="0">
              <a:ln w="19050">
                <a:noFill/>
                <a:round/>
              </a:ln>
              <a:solidFill>
                <a:schemeClr val="tx1">
                  <a:lumMod val="75000"/>
                  <a:lumOff val="25000"/>
                  <a:alpha val="89803"/>
                </a:schemeClr>
              </a:solidFill>
              <a:latin typeface="微软雅黑" panose="020B0503020204020204" pitchFamily="82" charset="2"/>
              <a:ea typeface="微软雅黑" panose="020B0503020204020204" pitchFamily="82" charset="2"/>
            </a:endParaRPr>
          </a:p>
        </p:txBody>
      </p:sp>
      <p:sp>
        <p:nvSpPr>
          <p:cNvPr id="14" name="文本框 13"/>
          <p:cNvSpPr txBox="1"/>
          <p:nvPr/>
        </p:nvSpPr>
        <p:spPr>
          <a:xfrm>
            <a:off x="1289895" y="1443433"/>
            <a:ext cx="723275" cy="307777"/>
          </a:xfrm>
          <a:prstGeom prst="rect">
            <a:avLst/>
          </a:prstGeom>
          <a:noFill/>
        </p:spPr>
        <p:txBody>
          <a:bodyPr wrap="none" rtlCol="0">
            <a:spAutoFit/>
          </a:bodyPr>
          <a:lstStyle/>
          <a:p>
            <a:r>
              <a:rPr lang="zh-CN" altLang="en-US" sz="1400" kern="10" dirty="0">
                <a:ln w="19050">
                  <a:noFill/>
                  <a:round/>
                </a:ln>
                <a:solidFill>
                  <a:schemeClr val="tx1">
                    <a:lumMod val="75000"/>
                    <a:lumOff val="25000"/>
                    <a:alpha val="89803"/>
                  </a:schemeClr>
                </a:solidFill>
                <a:latin typeface="微软雅黑" panose="020B0503020204020204" pitchFamily="82" charset="2"/>
                <a:ea typeface="微软雅黑" panose="020B0503020204020204" pitchFamily="82" charset="2"/>
              </a:rPr>
              <a:t>代用名</a:t>
            </a:r>
            <a:endParaRPr lang="zh-CN" altLang="en-US" sz="1400" kern="10" dirty="0">
              <a:ln w="19050">
                <a:noFill/>
                <a:round/>
              </a:ln>
              <a:solidFill>
                <a:schemeClr val="tx1">
                  <a:lumMod val="75000"/>
                  <a:lumOff val="25000"/>
                  <a:alpha val="89803"/>
                </a:schemeClr>
              </a:solidFill>
              <a:latin typeface="微软雅黑" panose="020B0503020204020204" pitchFamily="82" charset="2"/>
              <a:ea typeface="微软雅黑" panose="020B0503020204020204" pitchFamily="82" charset="2"/>
            </a:endParaRPr>
          </a:p>
        </p:txBody>
      </p:sp>
      <p:sp>
        <p:nvSpPr>
          <p:cNvPr id="15" name="文本框 14"/>
          <p:cNvSpPr txBox="1"/>
          <p:nvPr/>
        </p:nvSpPr>
        <p:spPr>
          <a:xfrm>
            <a:off x="1998107" y="1443433"/>
            <a:ext cx="723275" cy="307777"/>
          </a:xfrm>
          <a:prstGeom prst="rect">
            <a:avLst/>
          </a:prstGeom>
          <a:noFill/>
        </p:spPr>
        <p:txBody>
          <a:bodyPr wrap="none" rtlCol="0">
            <a:spAutoFit/>
          </a:bodyPr>
          <a:lstStyle/>
          <a:p>
            <a:r>
              <a:rPr lang="zh-CN" altLang="en-US" sz="1400" kern="10" dirty="0">
                <a:ln w="19050">
                  <a:noFill/>
                  <a:round/>
                </a:ln>
                <a:solidFill>
                  <a:schemeClr val="tx1">
                    <a:lumMod val="75000"/>
                    <a:lumOff val="25000"/>
                    <a:alpha val="89803"/>
                  </a:schemeClr>
                </a:solidFill>
                <a:latin typeface="微软雅黑" panose="020B0503020204020204" pitchFamily="82" charset="2"/>
                <a:ea typeface="微软雅黑" panose="020B0503020204020204" pitchFamily="82" charset="2"/>
              </a:rPr>
              <a:t>代用名</a:t>
            </a:r>
            <a:endParaRPr lang="zh-CN" altLang="en-US" sz="1400" kern="10" dirty="0">
              <a:ln w="19050">
                <a:noFill/>
                <a:round/>
              </a:ln>
              <a:solidFill>
                <a:schemeClr val="tx1">
                  <a:lumMod val="75000"/>
                  <a:lumOff val="25000"/>
                  <a:alpha val="89803"/>
                </a:schemeClr>
              </a:solidFill>
              <a:latin typeface="微软雅黑" panose="020B0503020204020204" pitchFamily="82" charset="2"/>
              <a:ea typeface="微软雅黑" panose="020B0503020204020204" pitchFamily="82" charset="2"/>
            </a:endParaRPr>
          </a:p>
        </p:txBody>
      </p:sp>
      <p:sp>
        <p:nvSpPr>
          <p:cNvPr id="16" name="文本框 15"/>
          <p:cNvSpPr txBox="1"/>
          <p:nvPr/>
        </p:nvSpPr>
        <p:spPr>
          <a:xfrm>
            <a:off x="2706319" y="1443433"/>
            <a:ext cx="723275" cy="307777"/>
          </a:xfrm>
          <a:prstGeom prst="rect">
            <a:avLst/>
          </a:prstGeom>
          <a:noFill/>
        </p:spPr>
        <p:txBody>
          <a:bodyPr wrap="none" rtlCol="0">
            <a:spAutoFit/>
          </a:bodyPr>
          <a:lstStyle/>
          <a:p>
            <a:r>
              <a:rPr lang="zh-CN" altLang="en-US" sz="1400" kern="10" dirty="0">
                <a:ln w="19050">
                  <a:noFill/>
                  <a:round/>
                </a:ln>
                <a:solidFill>
                  <a:schemeClr val="tx1">
                    <a:lumMod val="75000"/>
                    <a:lumOff val="25000"/>
                    <a:alpha val="89803"/>
                  </a:schemeClr>
                </a:solidFill>
                <a:latin typeface="微软雅黑" panose="020B0503020204020204" pitchFamily="82" charset="2"/>
                <a:ea typeface="微软雅黑" panose="020B0503020204020204" pitchFamily="82" charset="2"/>
              </a:rPr>
              <a:t>代用名</a:t>
            </a:r>
            <a:endParaRPr lang="zh-CN" altLang="en-US" sz="1400" kern="10" dirty="0">
              <a:ln w="19050">
                <a:noFill/>
                <a:round/>
              </a:ln>
              <a:solidFill>
                <a:schemeClr val="tx1">
                  <a:lumMod val="75000"/>
                  <a:lumOff val="25000"/>
                  <a:alpha val="89803"/>
                </a:schemeClr>
              </a:solidFill>
              <a:latin typeface="微软雅黑" panose="020B0503020204020204" pitchFamily="82" charset="2"/>
              <a:ea typeface="微软雅黑" panose="020B0503020204020204" pitchFamily="82" charset="2"/>
            </a:endParaRPr>
          </a:p>
        </p:txBody>
      </p:sp>
      <p:sp>
        <p:nvSpPr>
          <p:cNvPr id="29" name="文本框 28"/>
          <p:cNvSpPr txBox="1"/>
          <p:nvPr/>
        </p:nvSpPr>
        <p:spPr>
          <a:xfrm>
            <a:off x="581683" y="2064159"/>
            <a:ext cx="1107996" cy="461665"/>
          </a:xfrm>
          <a:prstGeom prst="rect">
            <a:avLst/>
          </a:prstGeom>
          <a:noFill/>
        </p:spPr>
        <p:txBody>
          <a:bodyPr wrap="none" rtlCol="0">
            <a:spAutoFit/>
          </a:bodyPr>
          <a:lstStyle/>
          <a:p>
            <a:r>
              <a:rPr lang="zh-CN" altLang="en-US" sz="2400" b="1" kern="10" dirty="0">
                <a:ln w="19050">
                  <a:noFill/>
                  <a:round/>
                </a:ln>
                <a:solidFill>
                  <a:srgbClr val="C00000"/>
                </a:solidFill>
                <a:latin typeface="微软雅黑" panose="020B0503020204020204" pitchFamily="82" charset="2"/>
                <a:ea typeface="微软雅黑" panose="020B0503020204020204" pitchFamily="82" charset="2"/>
              </a:rPr>
              <a:t>第二排</a:t>
            </a:r>
            <a:endParaRPr lang="zh-CN" altLang="en-US" sz="2400" b="1" kern="10" dirty="0">
              <a:ln w="19050">
                <a:noFill/>
                <a:round/>
              </a:ln>
              <a:solidFill>
                <a:srgbClr val="C00000"/>
              </a:solidFill>
              <a:latin typeface="微软雅黑" panose="020B0503020204020204" pitchFamily="82" charset="2"/>
              <a:ea typeface="微软雅黑" panose="020B0503020204020204" pitchFamily="82" charset="2"/>
            </a:endParaRPr>
          </a:p>
        </p:txBody>
      </p:sp>
      <p:sp>
        <p:nvSpPr>
          <p:cNvPr id="30" name="文本框 29"/>
          <p:cNvSpPr txBox="1"/>
          <p:nvPr/>
        </p:nvSpPr>
        <p:spPr>
          <a:xfrm>
            <a:off x="581683" y="2516894"/>
            <a:ext cx="723275" cy="307777"/>
          </a:xfrm>
          <a:prstGeom prst="rect">
            <a:avLst/>
          </a:prstGeom>
          <a:noFill/>
        </p:spPr>
        <p:txBody>
          <a:bodyPr wrap="none" rtlCol="0">
            <a:spAutoFit/>
          </a:bodyPr>
          <a:lstStyle/>
          <a:p>
            <a:r>
              <a:rPr lang="zh-CN" altLang="en-US" sz="1400" kern="10" dirty="0">
                <a:ln w="19050">
                  <a:noFill/>
                  <a:round/>
                </a:ln>
                <a:solidFill>
                  <a:schemeClr val="tx1">
                    <a:lumMod val="75000"/>
                    <a:lumOff val="25000"/>
                    <a:alpha val="89803"/>
                  </a:schemeClr>
                </a:solidFill>
                <a:latin typeface="微软雅黑" panose="020B0503020204020204" pitchFamily="82" charset="2"/>
                <a:ea typeface="微软雅黑" panose="020B0503020204020204" pitchFamily="82" charset="2"/>
              </a:rPr>
              <a:t>代用名</a:t>
            </a:r>
            <a:endParaRPr lang="zh-CN" altLang="en-US" sz="1400" kern="10" dirty="0">
              <a:ln w="19050">
                <a:noFill/>
                <a:round/>
              </a:ln>
              <a:solidFill>
                <a:schemeClr val="tx1">
                  <a:lumMod val="75000"/>
                  <a:lumOff val="25000"/>
                  <a:alpha val="89803"/>
                </a:schemeClr>
              </a:solidFill>
              <a:latin typeface="微软雅黑" panose="020B0503020204020204" pitchFamily="82" charset="2"/>
              <a:ea typeface="微软雅黑" panose="020B0503020204020204" pitchFamily="82" charset="2"/>
            </a:endParaRPr>
          </a:p>
        </p:txBody>
      </p:sp>
      <p:sp>
        <p:nvSpPr>
          <p:cNvPr id="31" name="文本框 30"/>
          <p:cNvSpPr txBox="1"/>
          <p:nvPr/>
        </p:nvSpPr>
        <p:spPr>
          <a:xfrm>
            <a:off x="1289895" y="2516894"/>
            <a:ext cx="723275" cy="307777"/>
          </a:xfrm>
          <a:prstGeom prst="rect">
            <a:avLst/>
          </a:prstGeom>
          <a:noFill/>
        </p:spPr>
        <p:txBody>
          <a:bodyPr wrap="none" rtlCol="0">
            <a:spAutoFit/>
          </a:bodyPr>
          <a:lstStyle/>
          <a:p>
            <a:r>
              <a:rPr lang="zh-CN" altLang="en-US" sz="1400" kern="10" dirty="0">
                <a:ln w="19050">
                  <a:noFill/>
                  <a:round/>
                </a:ln>
                <a:solidFill>
                  <a:schemeClr val="tx1">
                    <a:lumMod val="75000"/>
                    <a:lumOff val="25000"/>
                    <a:alpha val="89803"/>
                  </a:schemeClr>
                </a:solidFill>
                <a:latin typeface="微软雅黑" panose="020B0503020204020204" pitchFamily="82" charset="2"/>
                <a:ea typeface="微软雅黑" panose="020B0503020204020204" pitchFamily="82" charset="2"/>
              </a:rPr>
              <a:t>代用名</a:t>
            </a:r>
            <a:endParaRPr lang="zh-CN" altLang="en-US" sz="1400" kern="10" dirty="0">
              <a:ln w="19050">
                <a:noFill/>
                <a:round/>
              </a:ln>
              <a:solidFill>
                <a:schemeClr val="tx1">
                  <a:lumMod val="75000"/>
                  <a:lumOff val="25000"/>
                  <a:alpha val="89803"/>
                </a:schemeClr>
              </a:solidFill>
              <a:latin typeface="微软雅黑" panose="020B0503020204020204" pitchFamily="82" charset="2"/>
              <a:ea typeface="微软雅黑" panose="020B0503020204020204" pitchFamily="82" charset="2"/>
            </a:endParaRPr>
          </a:p>
        </p:txBody>
      </p:sp>
      <p:sp>
        <p:nvSpPr>
          <p:cNvPr id="32" name="文本框 31"/>
          <p:cNvSpPr txBox="1"/>
          <p:nvPr/>
        </p:nvSpPr>
        <p:spPr>
          <a:xfrm>
            <a:off x="1998107" y="2516894"/>
            <a:ext cx="723275" cy="307777"/>
          </a:xfrm>
          <a:prstGeom prst="rect">
            <a:avLst/>
          </a:prstGeom>
          <a:noFill/>
        </p:spPr>
        <p:txBody>
          <a:bodyPr wrap="none" rtlCol="0">
            <a:spAutoFit/>
          </a:bodyPr>
          <a:lstStyle/>
          <a:p>
            <a:r>
              <a:rPr lang="zh-CN" altLang="en-US" sz="1400" kern="10" dirty="0">
                <a:ln w="19050">
                  <a:noFill/>
                  <a:round/>
                </a:ln>
                <a:solidFill>
                  <a:schemeClr val="tx1">
                    <a:lumMod val="75000"/>
                    <a:lumOff val="25000"/>
                    <a:alpha val="89803"/>
                  </a:schemeClr>
                </a:solidFill>
                <a:latin typeface="微软雅黑" panose="020B0503020204020204" pitchFamily="82" charset="2"/>
                <a:ea typeface="微软雅黑" panose="020B0503020204020204" pitchFamily="82" charset="2"/>
              </a:rPr>
              <a:t>代用名</a:t>
            </a:r>
            <a:endParaRPr lang="zh-CN" altLang="en-US" sz="1400" kern="10" dirty="0">
              <a:ln w="19050">
                <a:noFill/>
                <a:round/>
              </a:ln>
              <a:solidFill>
                <a:schemeClr val="tx1">
                  <a:lumMod val="75000"/>
                  <a:lumOff val="25000"/>
                  <a:alpha val="89803"/>
                </a:schemeClr>
              </a:solidFill>
              <a:latin typeface="微软雅黑" panose="020B0503020204020204" pitchFamily="82" charset="2"/>
              <a:ea typeface="微软雅黑" panose="020B0503020204020204" pitchFamily="82" charset="2"/>
            </a:endParaRPr>
          </a:p>
        </p:txBody>
      </p:sp>
      <p:sp>
        <p:nvSpPr>
          <p:cNvPr id="33" name="文本框 32"/>
          <p:cNvSpPr txBox="1"/>
          <p:nvPr/>
        </p:nvSpPr>
        <p:spPr>
          <a:xfrm>
            <a:off x="2706319" y="2516894"/>
            <a:ext cx="723275" cy="307777"/>
          </a:xfrm>
          <a:prstGeom prst="rect">
            <a:avLst/>
          </a:prstGeom>
          <a:noFill/>
        </p:spPr>
        <p:txBody>
          <a:bodyPr wrap="none" rtlCol="0">
            <a:spAutoFit/>
          </a:bodyPr>
          <a:lstStyle/>
          <a:p>
            <a:r>
              <a:rPr lang="zh-CN" altLang="en-US" sz="1400" kern="10" dirty="0">
                <a:ln w="19050">
                  <a:noFill/>
                  <a:round/>
                </a:ln>
                <a:solidFill>
                  <a:schemeClr val="tx1">
                    <a:lumMod val="75000"/>
                    <a:lumOff val="25000"/>
                    <a:alpha val="89803"/>
                  </a:schemeClr>
                </a:solidFill>
                <a:latin typeface="微软雅黑" panose="020B0503020204020204" pitchFamily="82" charset="2"/>
                <a:ea typeface="微软雅黑" panose="020B0503020204020204" pitchFamily="82" charset="2"/>
              </a:rPr>
              <a:t>代用名</a:t>
            </a:r>
            <a:endParaRPr lang="zh-CN" altLang="en-US" sz="1400" kern="10" dirty="0">
              <a:ln w="19050">
                <a:noFill/>
                <a:round/>
              </a:ln>
              <a:solidFill>
                <a:schemeClr val="tx1">
                  <a:lumMod val="75000"/>
                  <a:lumOff val="25000"/>
                  <a:alpha val="89803"/>
                </a:schemeClr>
              </a:solidFill>
              <a:latin typeface="微软雅黑" panose="020B0503020204020204" pitchFamily="82" charset="2"/>
              <a:ea typeface="微软雅黑" panose="020B0503020204020204" pitchFamily="82" charset="2"/>
            </a:endParaRPr>
          </a:p>
        </p:txBody>
      </p:sp>
      <p:sp>
        <p:nvSpPr>
          <p:cNvPr id="34" name="文本框 33"/>
          <p:cNvSpPr txBox="1"/>
          <p:nvPr/>
        </p:nvSpPr>
        <p:spPr>
          <a:xfrm>
            <a:off x="581683" y="2814649"/>
            <a:ext cx="723275" cy="307777"/>
          </a:xfrm>
          <a:prstGeom prst="rect">
            <a:avLst/>
          </a:prstGeom>
          <a:noFill/>
        </p:spPr>
        <p:txBody>
          <a:bodyPr wrap="none" rtlCol="0">
            <a:spAutoFit/>
          </a:bodyPr>
          <a:lstStyle/>
          <a:p>
            <a:r>
              <a:rPr lang="zh-CN" altLang="en-US" sz="1400" kern="10" dirty="0">
                <a:ln w="19050">
                  <a:noFill/>
                  <a:round/>
                </a:ln>
                <a:solidFill>
                  <a:schemeClr val="tx1">
                    <a:lumMod val="75000"/>
                    <a:lumOff val="25000"/>
                    <a:alpha val="89803"/>
                  </a:schemeClr>
                </a:solidFill>
                <a:latin typeface="微软雅黑" panose="020B0503020204020204" pitchFamily="82" charset="2"/>
                <a:ea typeface="微软雅黑" panose="020B0503020204020204" pitchFamily="82" charset="2"/>
              </a:rPr>
              <a:t>代用名</a:t>
            </a:r>
            <a:endParaRPr lang="zh-CN" altLang="en-US" sz="1400" kern="10" dirty="0">
              <a:ln w="19050">
                <a:noFill/>
                <a:round/>
              </a:ln>
              <a:solidFill>
                <a:schemeClr val="tx1">
                  <a:lumMod val="75000"/>
                  <a:lumOff val="25000"/>
                  <a:alpha val="89803"/>
                </a:schemeClr>
              </a:solidFill>
              <a:latin typeface="微软雅黑" panose="020B0503020204020204" pitchFamily="82" charset="2"/>
              <a:ea typeface="微软雅黑" panose="020B0503020204020204" pitchFamily="82" charset="2"/>
            </a:endParaRPr>
          </a:p>
        </p:txBody>
      </p:sp>
      <p:sp>
        <p:nvSpPr>
          <p:cNvPr id="35" name="文本框 34"/>
          <p:cNvSpPr txBox="1"/>
          <p:nvPr/>
        </p:nvSpPr>
        <p:spPr>
          <a:xfrm>
            <a:off x="1289895" y="2814649"/>
            <a:ext cx="723275" cy="307777"/>
          </a:xfrm>
          <a:prstGeom prst="rect">
            <a:avLst/>
          </a:prstGeom>
          <a:noFill/>
        </p:spPr>
        <p:txBody>
          <a:bodyPr wrap="none" rtlCol="0">
            <a:spAutoFit/>
          </a:bodyPr>
          <a:lstStyle/>
          <a:p>
            <a:r>
              <a:rPr lang="zh-CN" altLang="en-US" sz="1400" kern="10" dirty="0">
                <a:ln w="19050">
                  <a:noFill/>
                  <a:round/>
                </a:ln>
                <a:solidFill>
                  <a:schemeClr val="tx1">
                    <a:lumMod val="75000"/>
                    <a:lumOff val="25000"/>
                    <a:alpha val="89803"/>
                  </a:schemeClr>
                </a:solidFill>
                <a:latin typeface="微软雅黑" panose="020B0503020204020204" pitchFamily="82" charset="2"/>
                <a:ea typeface="微软雅黑" panose="020B0503020204020204" pitchFamily="82" charset="2"/>
              </a:rPr>
              <a:t>代用名</a:t>
            </a:r>
            <a:endParaRPr lang="zh-CN" altLang="en-US" sz="1400" kern="10" dirty="0">
              <a:ln w="19050">
                <a:noFill/>
                <a:round/>
              </a:ln>
              <a:solidFill>
                <a:schemeClr val="tx1">
                  <a:lumMod val="75000"/>
                  <a:lumOff val="25000"/>
                  <a:alpha val="89803"/>
                </a:schemeClr>
              </a:solidFill>
              <a:latin typeface="微软雅黑" panose="020B0503020204020204" pitchFamily="82" charset="2"/>
              <a:ea typeface="微软雅黑" panose="020B0503020204020204" pitchFamily="82" charset="2"/>
            </a:endParaRPr>
          </a:p>
        </p:txBody>
      </p:sp>
      <p:sp>
        <p:nvSpPr>
          <p:cNvPr id="36" name="文本框 35"/>
          <p:cNvSpPr txBox="1"/>
          <p:nvPr/>
        </p:nvSpPr>
        <p:spPr>
          <a:xfrm>
            <a:off x="1998107" y="2814649"/>
            <a:ext cx="723275" cy="307777"/>
          </a:xfrm>
          <a:prstGeom prst="rect">
            <a:avLst/>
          </a:prstGeom>
          <a:noFill/>
        </p:spPr>
        <p:txBody>
          <a:bodyPr wrap="none" rtlCol="0">
            <a:spAutoFit/>
          </a:bodyPr>
          <a:lstStyle/>
          <a:p>
            <a:r>
              <a:rPr lang="zh-CN" altLang="en-US" sz="1400" kern="10" dirty="0">
                <a:ln w="19050">
                  <a:noFill/>
                  <a:round/>
                </a:ln>
                <a:solidFill>
                  <a:schemeClr val="tx1">
                    <a:lumMod val="75000"/>
                    <a:lumOff val="25000"/>
                    <a:alpha val="89803"/>
                  </a:schemeClr>
                </a:solidFill>
                <a:latin typeface="微软雅黑" panose="020B0503020204020204" pitchFamily="82" charset="2"/>
                <a:ea typeface="微软雅黑" panose="020B0503020204020204" pitchFamily="82" charset="2"/>
              </a:rPr>
              <a:t>代用名</a:t>
            </a:r>
            <a:endParaRPr lang="zh-CN" altLang="en-US" sz="1400" kern="10" dirty="0">
              <a:ln w="19050">
                <a:noFill/>
                <a:round/>
              </a:ln>
              <a:solidFill>
                <a:schemeClr val="tx1">
                  <a:lumMod val="75000"/>
                  <a:lumOff val="25000"/>
                  <a:alpha val="89803"/>
                </a:schemeClr>
              </a:solidFill>
              <a:latin typeface="微软雅黑" panose="020B0503020204020204" pitchFamily="82" charset="2"/>
              <a:ea typeface="微软雅黑" panose="020B0503020204020204" pitchFamily="82" charset="2"/>
            </a:endParaRPr>
          </a:p>
        </p:txBody>
      </p:sp>
      <p:sp>
        <p:nvSpPr>
          <p:cNvPr id="37" name="文本框 36"/>
          <p:cNvSpPr txBox="1"/>
          <p:nvPr/>
        </p:nvSpPr>
        <p:spPr>
          <a:xfrm>
            <a:off x="2706319" y="2814649"/>
            <a:ext cx="723275" cy="307777"/>
          </a:xfrm>
          <a:prstGeom prst="rect">
            <a:avLst/>
          </a:prstGeom>
          <a:noFill/>
        </p:spPr>
        <p:txBody>
          <a:bodyPr wrap="none" rtlCol="0">
            <a:spAutoFit/>
          </a:bodyPr>
          <a:lstStyle/>
          <a:p>
            <a:r>
              <a:rPr lang="zh-CN" altLang="en-US" sz="1400" kern="10" dirty="0">
                <a:ln w="19050">
                  <a:noFill/>
                  <a:round/>
                </a:ln>
                <a:solidFill>
                  <a:schemeClr val="tx1">
                    <a:lumMod val="75000"/>
                    <a:lumOff val="25000"/>
                    <a:alpha val="89803"/>
                  </a:schemeClr>
                </a:solidFill>
                <a:latin typeface="微软雅黑" panose="020B0503020204020204" pitchFamily="82" charset="2"/>
                <a:ea typeface="微软雅黑" panose="020B0503020204020204" pitchFamily="82" charset="2"/>
              </a:rPr>
              <a:t>代用名</a:t>
            </a:r>
            <a:endParaRPr lang="zh-CN" altLang="en-US" sz="1400" kern="10" dirty="0">
              <a:ln w="19050">
                <a:noFill/>
                <a:round/>
              </a:ln>
              <a:solidFill>
                <a:schemeClr val="tx1">
                  <a:lumMod val="75000"/>
                  <a:lumOff val="25000"/>
                  <a:alpha val="89803"/>
                </a:schemeClr>
              </a:solidFill>
              <a:latin typeface="微软雅黑" panose="020B0503020204020204" pitchFamily="82" charset="2"/>
              <a:ea typeface="微软雅黑" panose="020B0503020204020204" pitchFamily="82" charset="2"/>
            </a:endParaRPr>
          </a:p>
        </p:txBody>
      </p:sp>
      <p:sp>
        <p:nvSpPr>
          <p:cNvPr id="38" name="文本框 37"/>
          <p:cNvSpPr txBox="1"/>
          <p:nvPr/>
        </p:nvSpPr>
        <p:spPr>
          <a:xfrm>
            <a:off x="581683" y="3123932"/>
            <a:ext cx="723275" cy="307777"/>
          </a:xfrm>
          <a:prstGeom prst="rect">
            <a:avLst/>
          </a:prstGeom>
          <a:noFill/>
        </p:spPr>
        <p:txBody>
          <a:bodyPr wrap="none" rtlCol="0">
            <a:spAutoFit/>
          </a:bodyPr>
          <a:lstStyle/>
          <a:p>
            <a:r>
              <a:rPr lang="zh-CN" altLang="en-US" sz="1400" kern="10" dirty="0">
                <a:ln w="19050">
                  <a:noFill/>
                  <a:round/>
                </a:ln>
                <a:solidFill>
                  <a:schemeClr val="tx1">
                    <a:lumMod val="75000"/>
                    <a:lumOff val="25000"/>
                    <a:alpha val="89803"/>
                  </a:schemeClr>
                </a:solidFill>
                <a:latin typeface="微软雅黑" panose="020B0503020204020204" pitchFamily="82" charset="2"/>
                <a:ea typeface="微软雅黑" panose="020B0503020204020204" pitchFamily="82" charset="2"/>
              </a:rPr>
              <a:t>代用名</a:t>
            </a:r>
            <a:endParaRPr lang="zh-CN" altLang="en-US" sz="1400" kern="10" dirty="0">
              <a:ln w="19050">
                <a:noFill/>
                <a:round/>
              </a:ln>
              <a:solidFill>
                <a:schemeClr val="tx1">
                  <a:lumMod val="75000"/>
                  <a:lumOff val="25000"/>
                  <a:alpha val="89803"/>
                </a:schemeClr>
              </a:solidFill>
              <a:latin typeface="微软雅黑" panose="020B0503020204020204" pitchFamily="82" charset="2"/>
              <a:ea typeface="微软雅黑" panose="020B0503020204020204" pitchFamily="82" charset="2"/>
            </a:endParaRPr>
          </a:p>
        </p:txBody>
      </p:sp>
      <p:sp>
        <p:nvSpPr>
          <p:cNvPr id="39" name="文本框 38"/>
          <p:cNvSpPr txBox="1"/>
          <p:nvPr/>
        </p:nvSpPr>
        <p:spPr>
          <a:xfrm>
            <a:off x="1289895" y="3123932"/>
            <a:ext cx="723275" cy="307777"/>
          </a:xfrm>
          <a:prstGeom prst="rect">
            <a:avLst/>
          </a:prstGeom>
          <a:noFill/>
        </p:spPr>
        <p:txBody>
          <a:bodyPr wrap="none" rtlCol="0">
            <a:spAutoFit/>
          </a:bodyPr>
          <a:lstStyle/>
          <a:p>
            <a:r>
              <a:rPr lang="zh-CN" altLang="en-US" sz="1400" kern="10" dirty="0">
                <a:ln w="19050">
                  <a:noFill/>
                  <a:round/>
                </a:ln>
                <a:solidFill>
                  <a:schemeClr val="tx1">
                    <a:lumMod val="75000"/>
                    <a:lumOff val="25000"/>
                    <a:alpha val="89803"/>
                  </a:schemeClr>
                </a:solidFill>
                <a:latin typeface="微软雅黑" panose="020B0503020204020204" pitchFamily="82" charset="2"/>
                <a:ea typeface="微软雅黑" panose="020B0503020204020204" pitchFamily="82" charset="2"/>
              </a:rPr>
              <a:t>代用名</a:t>
            </a:r>
            <a:endParaRPr lang="zh-CN" altLang="en-US" sz="1400" kern="10" dirty="0">
              <a:ln w="19050">
                <a:noFill/>
                <a:round/>
              </a:ln>
              <a:solidFill>
                <a:schemeClr val="tx1">
                  <a:lumMod val="75000"/>
                  <a:lumOff val="25000"/>
                  <a:alpha val="89803"/>
                </a:schemeClr>
              </a:solidFill>
              <a:latin typeface="微软雅黑" panose="020B0503020204020204" pitchFamily="82" charset="2"/>
              <a:ea typeface="微软雅黑" panose="020B0503020204020204" pitchFamily="82" charset="2"/>
            </a:endParaRPr>
          </a:p>
        </p:txBody>
      </p:sp>
      <p:sp>
        <p:nvSpPr>
          <p:cNvPr id="40" name="文本框 39"/>
          <p:cNvSpPr txBox="1"/>
          <p:nvPr/>
        </p:nvSpPr>
        <p:spPr>
          <a:xfrm>
            <a:off x="581683" y="3570230"/>
            <a:ext cx="1107996" cy="461665"/>
          </a:xfrm>
          <a:prstGeom prst="rect">
            <a:avLst/>
          </a:prstGeom>
          <a:noFill/>
        </p:spPr>
        <p:txBody>
          <a:bodyPr wrap="none" rtlCol="0">
            <a:spAutoFit/>
          </a:bodyPr>
          <a:lstStyle/>
          <a:p>
            <a:r>
              <a:rPr lang="zh-CN" altLang="en-US" sz="2400" b="1" kern="10" dirty="0">
                <a:ln w="19050">
                  <a:noFill/>
                  <a:round/>
                </a:ln>
                <a:solidFill>
                  <a:srgbClr val="C00000"/>
                </a:solidFill>
                <a:latin typeface="微软雅黑" panose="020B0503020204020204" pitchFamily="82" charset="2"/>
                <a:ea typeface="微软雅黑" panose="020B0503020204020204" pitchFamily="82" charset="2"/>
              </a:rPr>
              <a:t>第三排</a:t>
            </a:r>
            <a:endParaRPr lang="zh-CN" altLang="en-US" sz="2400" b="1" kern="10" dirty="0">
              <a:ln w="19050">
                <a:noFill/>
                <a:round/>
              </a:ln>
              <a:solidFill>
                <a:srgbClr val="C00000"/>
              </a:solidFill>
              <a:latin typeface="微软雅黑" panose="020B0503020204020204" pitchFamily="82" charset="2"/>
              <a:ea typeface="微软雅黑" panose="020B0503020204020204" pitchFamily="82" charset="2"/>
            </a:endParaRPr>
          </a:p>
        </p:txBody>
      </p:sp>
      <p:sp>
        <p:nvSpPr>
          <p:cNvPr id="41" name="文本框 40"/>
          <p:cNvSpPr txBox="1"/>
          <p:nvPr/>
        </p:nvSpPr>
        <p:spPr>
          <a:xfrm>
            <a:off x="581683" y="4022965"/>
            <a:ext cx="723275" cy="307777"/>
          </a:xfrm>
          <a:prstGeom prst="rect">
            <a:avLst/>
          </a:prstGeom>
          <a:noFill/>
        </p:spPr>
        <p:txBody>
          <a:bodyPr wrap="none" rtlCol="0">
            <a:spAutoFit/>
          </a:bodyPr>
          <a:lstStyle/>
          <a:p>
            <a:r>
              <a:rPr lang="zh-CN" altLang="en-US" sz="1400" kern="10" dirty="0">
                <a:ln w="19050">
                  <a:noFill/>
                  <a:round/>
                </a:ln>
                <a:solidFill>
                  <a:schemeClr val="tx1">
                    <a:lumMod val="75000"/>
                    <a:lumOff val="25000"/>
                    <a:alpha val="89803"/>
                  </a:schemeClr>
                </a:solidFill>
                <a:latin typeface="微软雅黑" panose="020B0503020204020204" pitchFamily="82" charset="2"/>
                <a:ea typeface="微软雅黑" panose="020B0503020204020204" pitchFamily="82" charset="2"/>
              </a:rPr>
              <a:t>代用名</a:t>
            </a:r>
            <a:endParaRPr lang="zh-CN" altLang="en-US" sz="1400" kern="10" dirty="0">
              <a:ln w="19050">
                <a:noFill/>
                <a:round/>
              </a:ln>
              <a:solidFill>
                <a:schemeClr val="tx1">
                  <a:lumMod val="75000"/>
                  <a:lumOff val="25000"/>
                  <a:alpha val="89803"/>
                </a:schemeClr>
              </a:solidFill>
              <a:latin typeface="微软雅黑" panose="020B0503020204020204" pitchFamily="82" charset="2"/>
              <a:ea typeface="微软雅黑" panose="020B0503020204020204" pitchFamily="82" charset="2"/>
            </a:endParaRPr>
          </a:p>
        </p:txBody>
      </p:sp>
      <p:sp>
        <p:nvSpPr>
          <p:cNvPr id="42" name="文本框 41"/>
          <p:cNvSpPr txBox="1"/>
          <p:nvPr/>
        </p:nvSpPr>
        <p:spPr>
          <a:xfrm>
            <a:off x="1289895" y="4022965"/>
            <a:ext cx="723275" cy="307777"/>
          </a:xfrm>
          <a:prstGeom prst="rect">
            <a:avLst/>
          </a:prstGeom>
          <a:noFill/>
        </p:spPr>
        <p:txBody>
          <a:bodyPr wrap="none" rtlCol="0">
            <a:spAutoFit/>
          </a:bodyPr>
          <a:lstStyle/>
          <a:p>
            <a:r>
              <a:rPr lang="zh-CN" altLang="en-US" sz="1400" kern="10" dirty="0">
                <a:ln w="19050">
                  <a:noFill/>
                  <a:round/>
                </a:ln>
                <a:solidFill>
                  <a:schemeClr val="tx1">
                    <a:lumMod val="75000"/>
                    <a:lumOff val="25000"/>
                    <a:alpha val="89803"/>
                  </a:schemeClr>
                </a:solidFill>
                <a:latin typeface="微软雅黑" panose="020B0503020204020204" pitchFamily="82" charset="2"/>
                <a:ea typeface="微软雅黑" panose="020B0503020204020204" pitchFamily="82" charset="2"/>
              </a:rPr>
              <a:t>代用名</a:t>
            </a:r>
            <a:endParaRPr lang="zh-CN" altLang="en-US" sz="1400" kern="10" dirty="0">
              <a:ln w="19050">
                <a:noFill/>
                <a:round/>
              </a:ln>
              <a:solidFill>
                <a:schemeClr val="tx1">
                  <a:lumMod val="75000"/>
                  <a:lumOff val="25000"/>
                  <a:alpha val="89803"/>
                </a:schemeClr>
              </a:solidFill>
              <a:latin typeface="微软雅黑" panose="020B0503020204020204" pitchFamily="82" charset="2"/>
              <a:ea typeface="微软雅黑" panose="020B0503020204020204" pitchFamily="82" charset="2"/>
            </a:endParaRPr>
          </a:p>
        </p:txBody>
      </p:sp>
      <p:sp>
        <p:nvSpPr>
          <p:cNvPr id="43" name="文本框 42"/>
          <p:cNvSpPr txBox="1"/>
          <p:nvPr/>
        </p:nvSpPr>
        <p:spPr>
          <a:xfrm>
            <a:off x="1998107" y="4022965"/>
            <a:ext cx="723275" cy="307777"/>
          </a:xfrm>
          <a:prstGeom prst="rect">
            <a:avLst/>
          </a:prstGeom>
          <a:noFill/>
        </p:spPr>
        <p:txBody>
          <a:bodyPr wrap="none" rtlCol="0">
            <a:spAutoFit/>
          </a:bodyPr>
          <a:lstStyle/>
          <a:p>
            <a:r>
              <a:rPr lang="zh-CN" altLang="en-US" sz="1400" kern="10" dirty="0">
                <a:ln w="19050">
                  <a:noFill/>
                  <a:round/>
                </a:ln>
                <a:solidFill>
                  <a:schemeClr val="tx1">
                    <a:lumMod val="75000"/>
                    <a:lumOff val="25000"/>
                    <a:alpha val="89803"/>
                  </a:schemeClr>
                </a:solidFill>
                <a:latin typeface="微软雅黑" panose="020B0503020204020204" pitchFamily="82" charset="2"/>
                <a:ea typeface="微软雅黑" panose="020B0503020204020204" pitchFamily="82" charset="2"/>
              </a:rPr>
              <a:t>代用名</a:t>
            </a:r>
            <a:endParaRPr lang="zh-CN" altLang="en-US" sz="1400" kern="10" dirty="0">
              <a:ln w="19050">
                <a:noFill/>
                <a:round/>
              </a:ln>
              <a:solidFill>
                <a:schemeClr val="tx1">
                  <a:lumMod val="75000"/>
                  <a:lumOff val="25000"/>
                  <a:alpha val="89803"/>
                </a:schemeClr>
              </a:solidFill>
              <a:latin typeface="微软雅黑" panose="020B0503020204020204" pitchFamily="82" charset="2"/>
              <a:ea typeface="微软雅黑" panose="020B0503020204020204" pitchFamily="82" charset="2"/>
            </a:endParaRPr>
          </a:p>
        </p:txBody>
      </p:sp>
      <p:sp>
        <p:nvSpPr>
          <p:cNvPr id="44" name="文本框 43"/>
          <p:cNvSpPr txBox="1"/>
          <p:nvPr/>
        </p:nvSpPr>
        <p:spPr>
          <a:xfrm>
            <a:off x="2706319" y="4022965"/>
            <a:ext cx="723275" cy="307777"/>
          </a:xfrm>
          <a:prstGeom prst="rect">
            <a:avLst/>
          </a:prstGeom>
          <a:noFill/>
        </p:spPr>
        <p:txBody>
          <a:bodyPr wrap="none" rtlCol="0">
            <a:spAutoFit/>
          </a:bodyPr>
          <a:lstStyle/>
          <a:p>
            <a:r>
              <a:rPr lang="zh-CN" altLang="en-US" sz="1400" kern="10" dirty="0">
                <a:ln w="19050">
                  <a:noFill/>
                  <a:round/>
                </a:ln>
                <a:solidFill>
                  <a:schemeClr val="tx1">
                    <a:lumMod val="75000"/>
                    <a:lumOff val="25000"/>
                    <a:alpha val="89803"/>
                  </a:schemeClr>
                </a:solidFill>
                <a:latin typeface="微软雅黑" panose="020B0503020204020204" pitchFamily="82" charset="2"/>
                <a:ea typeface="微软雅黑" panose="020B0503020204020204" pitchFamily="82" charset="2"/>
              </a:rPr>
              <a:t>代用名</a:t>
            </a:r>
            <a:endParaRPr lang="zh-CN" altLang="en-US" sz="1400" kern="10" dirty="0">
              <a:ln w="19050">
                <a:noFill/>
                <a:round/>
              </a:ln>
              <a:solidFill>
                <a:schemeClr val="tx1">
                  <a:lumMod val="75000"/>
                  <a:lumOff val="25000"/>
                  <a:alpha val="89803"/>
                </a:schemeClr>
              </a:solidFill>
              <a:latin typeface="微软雅黑" panose="020B0503020204020204" pitchFamily="82" charset="2"/>
              <a:ea typeface="微软雅黑" panose="020B0503020204020204" pitchFamily="82" charset="2"/>
            </a:endParaRPr>
          </a:p>
        </p:txBody>
      </p:sp>
      <p:sp>
        <p:nvSpPr>
          <p:cNvPr id="45" name="文本框 44"/>
          <p:cNvSpPr txBox="1"/>
          <p:nvPr/>
        </p:nvSpPr>
        <p:spPr>
          <a:xfrm>
            <a:off x="581683" y="4307657"/>
            <a:ext cx="723275" cy="307777"/>
          </a:xfrm>
          <a:prstGeom prst="rect">
            <a:avLst/>
          </a:prstGeom>
          <a:noFill/>
        </p:spPr>
        <p:txBody>
          <a:bodyPr wrap="none" rtlCol="0">
            <a:spAutoFit/>
          </a:bodyPr>
          <a:lstStyle/>
          <a:p>
            <a:r>
              <a:rPr lang="zh-CN" altLang="en-US" sz="1400" kern="10" dirty="0">
                <a:ln w="19050">
                  <a:noFill/>
                  <a:round/>
                </a:ln>
                <a:solidFill>
                  <a:schemeClr val="tx1">
                    <a:lumMod val="75000"/>
                    <a:lumOff val="25000"/>
                    <a:alpha val="89803"/>
                  </a:schemeClr>
                </a:solidFill>
                <a:latin typeface="微软雅黑" panose="020B0503020204020204" pitchFamily="82" charset="2"/>
                <a:ea typeface="微软雅黑" panose="020B0503020204020204" pitchFamily="82" charset="2"/>
              </a:rPr>
              <a:t>代用名</a:t>
            </a:r>
            <a:endParaRPr lang="zh-CN" altLang="en-US" sz="1400" kern="10" dirty="0">
              <a:ln w="19050">
                <a:noFill/>
                <a:round/>
              </a:ln>
              <a:solidFill>
                <a:schemeClr val="tx1">
                  <a:lumMod val="75000"/>
                  <a:lumOff val="25000"/>
                  <a:alpha val="89803"/>
                </a:schemeClr>
              </a:solidFill>
              <a:latin typeface="微软雅黑" panose="020B0503020204020204" pitchFamily="82" charset="2"/>
              <a:ea typeface="微软雅黑" panose="020B0503020204020204" pitchFamily="82" charset="2"/>
            </a:endParaRPr>
          </a:p>
        </p:txBody>
      </p:sp>
      <p:sp>
        <p:nvSpPr>
          <p:cNvPr id="46" name="文本框 45"/>
          <p:cNvSpPr txBox="1"/>
          <p:nvPr/>
        </p:nvSpPr>
        <p:spPr>
          <a:xfrm>
            <a:off x="1289895" y="4307657"/>
            <a:ext cx="723275" cy="307777"/>
          </a:xfrm>
          <a:prstGeom prst="rect">
            <a:avLst/>
          </a:prstGeom>
          <a:noFill/>
        </p:spPr>
        <p:txBody>
          <a:bodyPr wrap="none" rtlCol="0">
            <a:spAutoFit/>
          </a:bodyPr>
          <a:lstStyle/>
          <a:p>
            <a:r>
              <a:rPr lang="zh-CN" altLang="en-US" sz="1400" kern="10" dirty="0">
                <a:ln w="19050">
                  <a:noFill/>
                  <a:round/>
                </a:ln>
                <a:solidFill>
                  <a:schemeClr val="tx1">
                    <a:lumMod val="75000"/>
                    <a:lumOff val="25000"/>
                    <a:alpha val="89803"/>
                  </a:schemeClr>
                </a:solidFill>
                <a:latin typeface="微软雅黑" panose="020B0503020204020204" pitchFamily="82" charset="2"/>
                <a:ea typeface="微软雅黑" panose="020B0503020204020204" pitchFamily="82" charset="2"/>
              </a:rPr>
              <a:t>代用名</a:t>
            </a:r>
            <a:endParaRPr lang="zh-CN" altLang="en-US" sz="1400" kern="10" dirty="0">
              <a:ln w="19050">
                <a:noFill/>
                <a:round/>
              </a:ln>
              <a:solidFill>
                <a:schemeClr val="tx1">
                  <a:lumMod val="75000"/>
                  <a:lumOff val="25000"/>
                  <a:alpha val="89803"/>
                </a:schemeClr>
              </a:solidFill>
              <a:latin typeface="微软雅黑" panose="020B0503020204020204" pitchFamily="82" charset="2"/>
              <a:ea typeface="微软雅黑" panose="020B0503020204020204" pitchFamily="82" charset="2"/>
            </a:endParaRPr>
          </a:p>
        </p:txBody>
      </p:sp>
      <p:sp>
        <p:nvSpPr>
          <p:cNvPr id="47" name="文本框 46"/>
          <p:cNvSpPr txBox="1"/>
          <p:nvPr/>
        </p:nvSpPr>
        <p:spPr>
          <a:xfrm>
            <a:off x="1998107" y="4307657"/>
            <a:ext cx="723275" cy="307777"/>
          </a:xfrm>
          <a:prstGeom prst="rect">
            <a:avLst/>
          </a:prstGeom>
          <a:noFill/>
        </p:spPr>
        <p:txBody>
          <a:bodyPr wrap="none" rtlCol="0">
            <a:spAutoFit/>
          </a:bodyPr>
          <a:lstStyle/>
          <a:p>
            <a:r>
              <a:rPr lang="zh-CN" altLang="en-US" sz="1400" kern="10" dirty="0">
                <a:ln w="19050">
                  <a:noFill/>
                  <a:round/>
                </a:ln>
                <a:solidFill>
                  <a:schemeClr val="tx1">
                    <a:lumMod val="75000"/>
                    <a:lumOff val="25000"/>
                    <a:alpha val="89803"/>
                  </a:schemeClr>
                </a:solidFill>
                <a:latin typeface="微软雅黑" panose="020B0503020204020204" pitchFamily="82" charset="2"/>
                <a:ea typeface="微软雅黑" panose="020B0503020204020204" pitchFamily="82" charset="2"/>
              </a:rPr>
              <a:t>代用名</a:t>
            </a:r>
            <a:endParaRPr lang="zh-CN" altLang="en-US" sz="1400" kern="10" dirty="0">
              <a:ln w="19050">
                <a:noFill/>
                <a:round/>
              </a:ln>
              <a:solidFill>
                <a:schemeClr val="tx1">
                  <a:lumMod val="75000"/>
                  <a:lumOff val="25000"/>
                  <a:alpha val="89803"/>
                </a:schemeClr>
              </a:solidFill>
              <a:latin typeface="微软雅黑" panose="020B0503020204020204" pitchFamily="82" charset="2"/>
              <a:ea typeface="微软雅黑" panose="020B0503020204020204" pitchFamily="82" charset="2"/>
            </a:endParaRPr>
          </a:p>
        </p:txBody>
      </p:sp>
      <p:sp>
        <p:nvSpPr>
          <p:cNvPr id="48" name="文本框 47"/>
          <p:cNvSpPr txBox="1"/>
          <p:nvPr/>
        </p:nvSpPr>
        <p:spPr>
          <a:xfrm>
            <a:off x="2706319" y="4307657"/>
            <a:ext cx="723275" cy="307777"/>
          </a:xfrm>
          <a:prstGeom prst="rect">
            <a:avLst/>
          </a:prstGeom>
          <a:noFill/>
        </p:spPr>
        <p:txBody>
          <a:bodyPr wrap="none" rtlCol="0">
            <a:spAutoFit/>
          </a:bodyPr>
          <a:lstStyle/>
          <a:p>
            <a:r>
              <a:rPr lang="zh-CN" altLang="en-US" sz="1400" kern="10" dirty="0">
                <a:ln w="19050">
                  <a:noFill/>
                  <a:round/>
                </a:ln>
                <a:solidFill>
                  <a:schemeClr val="tx1">
                    <a:lumMod val="75000"/>
                    <a:lumOff val="25000"/>
                    <a:alpha val="89803"/>
                  </a:schemeClr>
                </a:solidFill>
                <a:latin typeface="微软雅黑" panose="020B0503020204020204" pitchFamily="82" charset="2"/>
                <a:ea typeface="微软雅黑" panose="020B0503020204020204" pitchFamily="82" charset="2"/>
              </a:rPr>
              <a:t>代用名</a:t>
            </a:r>
            <a:endParaRPr lang="zh-CN" altLang="en-US" sz="1400" kern="10" dirty="0">
              <a:ln w="19050">
                <a:noFill/>
                <a:round/>
              </a:ln>
              <a:solidFill>
                <a:schemeClr val="tx1">
                  <a:lumMod val="75000"/>
                  <a:lumOff val="25000"/>
                  <a:alpha val="89803"/>
                </a:schemeClr>
              </a:solidFill>
              <a:latin typeface="微软雅黑" panose="020B0503020204020204" pitchFamily="82" charset="2"/>
              <a:ea typeface="微软雅黑" panose="020B0503020204020204" pitchFamily="82" charset="2"/>
            </a:endParaRPr>
          </a:p>
        </p:txBody>
      </p:sp>
      <p:sp>
        <p:nvSpPr>
          <p:cNvPr id="49" name="文本框 48"/>
          <p:cNvSpPr txBox="1"/>
          <p:nvPr/>
        </p:nvSpPr>
        <p:spPr>
          <a:xfrm>
            <a:off x="581683" y="4941830"/>
            <a:ext cx="1107996" cy="461665"/>
          </a:xfrm>
          <a:prstGeom prst="rect">
            <a:avLst/>
          </a:prstGeom>
          <a:noFill/>
        </p:spPr>
        <p:txBody>
          <a:bodyPr wrap="none" rtlCol="0">
            <a:spAutoFit/>
          </a:bodyPr>
          <a:lstStyle/>
          <a:p>
            <a:r>
              <a:rPr lang="zh-CN" altLang="en-US" sz="2400" b="1" kern="10" dirty="0">
                <a:ln w="19050">
                  <a:noFill/>
                  <a:round/>
                </a:ln>
                <a:solidFill>
                  <a:srgbClr val="C00000"/>
                </a:solidFill>
                <a:latin typeface="微软雅黑" panose="020B0503020204020204" pitchFamily="82" charset="2"/>
                <a:ea typeface="微软雅黑" panose="020B0503020204020204" pitchFamily="82" charset="2"/>
              </a:rPr>
              <a:t>第四排</a:t>
            </a:r>
            <a:endParaRPr lang="zh-CN" altLang="en-US" sz="2400" b="1" kern="10" dirty="0">
              <a:ln w="19050">
                <a:noFill/>
                <a:round/>
              </a:ln>
              <a:solidFill>
                <a:srgbClr val="C00000"/>
              </a:solidFill>
              <a:latin typeface="微软雅黑" panose="020B0503020204020204" pitchFamily="82" charset="2"/>
              <a:ea typeface="微软雅黑" panose="020B0503020204020204" pitchFamily="82" charset="2"/>
            </a:endParaRPr>
          </a:p>
        </p:txBody>
      </p:sp>
      <p:sp>
        <p:nvSpPr>
          <p:cNvPr id="50" name="文本框 49"/>
          <p:cNvSpPr txBox="1"/>
          <p:nvPr/>
        </p:nvSpPr>
        <p:spPr>
          <a:xfrm>
            <a:off x="581683" y="5394565"/>
            <a:ext cx="723275" cy="307777"/>
          </a:xfrm>
          <a:prstGeom prst="rect">
            <a:avLst/>
          </a:prstGeom>
          <a:noFill/>
        </p:spPr>
        <p:txBody>
          <a:bodyPr wrap="none" rtlCol="0">
            <a:spAutoFit/>
          </a:bodyPr>
          <a:lstStyle/>
          <a:p>
            <a:r>
              <a:rPr lang="zh-CN" altLang="en-US" sz="1400" kern="10" dirty="0">
                <a:ln w="19050">
                  <a:noFill/>
                  <a:round/>
                </a:ln>
                <a:solidFill>
                  <a:schemeClr val="tx1">
                    <a:lumMod val="75000"/>
                    <a:lumOff val="25000"/>
                    <a:alpha val="89803"/>
                  </a:schemeClr>
                </a:solidFill>
                <a:latin typeface="微软雅黑" panose="020B0503020204020204" pitchFamily="82" charset="2"/>
                <a:ea typeface="微软雅黑" panose="020B0503020204020204" pitchFamily="82" charset="2"/>
              </a:rPr>
              <a:t>代用名</a:t>
            </a:r>
            <a:endParaRPr lang="zh-CN" altLang="en-US" sz="1400" kern="10" dirty="0">
              <a:ln w="19050">
                <a:noFill/>
                <a:round/>
              </a:ln>
              <a:solidFill>
                <a:schemeClr val="tx1">
                  <a:lumMod val="75000"/>
                  <a:lumOff val="25000"/>
                  <a:alpha val="89803"/>
                </a:schemeClr>
              </a:solidFill>
              <a:latin typeface="微软雅黑" panose="020B0503020204020204" pitchFamily="82" charset="2"/>
              <a:ea typeface="微软雅黑" panose="020B0503020204020204" pitchFamily="82" charset="2"/>
            </a:endParaRPr>
          </a:p>
        </p:txBody>
      </p:sp>
      <p:sp>
        <p:nvSpPr>
          <p:cNvPr id="51" name="文本框 50"/>
          <p:cNvSpPr txBox="1"/>
          <p:nvPr/>
        </p:nvSpPr>
        <p:spPr>
          <a:xfrm>
            <a:off x="1289895" y="5394565"/>
            <a:ext cx="723275" cy="307777"/>
          </a:xfrm>
          <a:prstGeom prst="rect">
            <a:avLst/>
          </a:prstGeom>
          <a:noFill/>
        </p:spPr>
        <p:txBody>
          <a:bodyPr wrap="none" rtlCol="0">
            <a:spAutoFit/>
          </a:bodyPr>
          <a:lstStyle/>
          <a:p>
            <a:r>
              <a:rPr lang="zh-CN" altLang="en-US" sz="1400" kern="10" dirty="0">
                <a:ln w="19050">
                  <a:noFill/>
                  <a:round/>
                </a:ln>
                <a:solidFill>
                  <a:schemeClr val="tx1">
                    <a:lumMod val="75000"/>
                    <a:lumOff val="25000"/>
                    <a:alpha val="89803"/>
                  </a:schemeClr>
                </a:solidFill>
                <a:latin typeface="微软雅黑" panose="020B0503020204020204" pitchFamily="82" charset="2"/>
                <a:ea typeface="微软雅黑" panose="020B0503020204020204" pitchFamily="82" charset="2"/>
              </a:rPr>
              <a:t>代用名</a:t>
            </a:r>
            <a:endParaRPr lang="zh-CN" altLang="en-US" sz="1400" kern="10" dirty="0">
              <a:ln w="19050">
                <a:noFill/>
                <a:round/>
              </a:ln>
              <a:solidFill>
                <a:schemeClr val="tx1">
                  <a:lumMod val="75000"/>
                  <a:lumOff val="25000"/>
                  <a:alpha val="89803"/>
                </a:schemeClr>
              </a:solidFill>
              <a:latin typeface="微软雅黑" panose="020B0503020204020204" pitchFamily="82" charset="2"/>
              <a:ea typeface="微软雅黑" panose="020B0503020204020204" pitchFamily="82" charset="2"/>
            </a:endParaRPr>
          </a:p>
        </p:txBody>
      </p:sp>
      <p:sp>
        <p:nvSpPr>
          <p:cNvPr id="52" name="文本框 51"/>
          <p:cNvSpPr txBox="1"/>
          <p:nvPr/>
        </p:nvSpPr>
        <p:spPr>
          <a:xfrm>
            <a:off x="1998107" y="5394565"/>
            <a:ext cx="723275" cy="307777"/>
          </a:xfrm>
          <a:prstGeom prst="rect">
            <a:avLst/>
          </a:prstGeom>
          <a:noFill/>
        </p:spPr>
        <p:txBody>
          <a:bodyPr wrap="none" rtlCol="0">
            <a:spAutoFit/>
          </a:bodyPr>
          <a:lstStyle/>
          <a:p>
            <a:r>
              <a:rPr lang="zh-CN" altLang="en-US" sz="1400" kern="10" dirty="0">
                <a:ln w="19050">
                  <a:noFill/>
                  <a:round/>
                </a:ln>
                <a:solidFill>
                  <a:schemeClr val="tx1">
                    <a:lumMod val="75000"/>
                    <a:lumOff val="25000"/>
                    <a:alpha val="89803"/>
                  </a:schemeClr>
                </a:solidFill>
                <a:latin typeface="微软雅黑" panose="020B0503020204020204" pitchFamily="82" charset="2"/>
                <a:ea typeface="微软雅黑" panose="020B0503020204020204" pitchFamily="82" charset="2"/>
              </a:rPr>
              <a:t>代用名</a:t>
            </a:r>
            <a:endParaRPr lang="zh-CN" altLang="en-US" sz="1400" kern="10" dirty="0">
              <a:ln w="19050">
                <a:noFill/>
                <a:round/>
              </a:ln>
              <a:solidFill>
                <a:schemeClr val="tx1">
                  <a:lumMod val="75000"/>
                  <a:lumOff val="25000"/>
                  <a:alpha val="89803"/>
                </a:schemeClr>
              </a:solidFill>
              <a:latin typeface="微软雅黑" panose="020B0503020204020204" pitchFamily="82" charset="2"/>
              <a:ea typeface="微软雅黑" panose="020B0503020204020204" pitchFamily="82" charset="2"/>
            </a:endParaRPr>
          </a:p>
        </p:txBody>
      </p:sp>
      <p:sp>
        <p:nvSpPr>
          <p:cNvPr id="53" name="文本框 52"/>
          <p:cNvSpPr txBox="1"/>
          <p:nvPr/>
        </p:nvSpPr>
        <p:spPr>
          <a:xfrm>
            <a:off x="2706319" y="5394565"/>
            <a:ext cx="723275" cy="307777"/>
          </a:xfrm>
          <a:prstGeom prst="rect">
            <a:avLst/>
          </a:prstGeom>
          <a:noFill/>
        </p:spPr>
        <p:txBody>
          <a:bodyPr wrap="none" rtlCol="0">
            <a:spAutoFit/>
          </a:bodyPr>
          <a:lstStyle/>
          <a:p>
            <a:r>
              <a:rPr lang="zh-CN" altLang="en-US" sz="1400" kern="10" dirty="0">
                <a:ln w="19050">
                  <a:noFill/>
                  <a:round/>
                </a:ln>
                <a:solidFill>
                  <a:schemeClr val="tx1">
                    <a:lumMod val="75000"/>
                    <a:lumOff val="25000"/>
                    <a:alpha val="89803"/>
                  </a:schemeClr>
                </a:solidFill>
                <a:latin typeface="微软雅黑" panose="020B0503020204020204" pitchFamily="82" charset="2"/>
                <a:ea typeface="微软雅黑" panose="020B0503020204020204" pitchFamily="82" charset="2"/>
              </a:rPr>
              <a:t>代用名</a:t>
            </a:r>
            <a:endParaRPr lang="zh-CN" altLang="en-US" sz="1400" kern="10" dirty="0">
              <a:ln w="19050">
                <a:noFill/>
                <a:round/>
              </a:ln>
              <a:solidFill>
                <a:schemeClr val="tx1">
                  <a:lumMod val="75000"/>
                  <a:lumOff val="25000"/>
                  <a:alpha val="89803"/>
                </a:schemeClr>
              </a:solidFill>
              <a:latin typeface="微软雅黑" panose="020B0503020204020204" pitchFamily="82" charset="2"/>
              <a:ea typeface="微软雅黑" panose="020B0503020204020204" pitchFamily="82" charset="2"/>
            </a:endParaRPr>
          </a:p>
        </p:txBody>
      </p:sp>
      <p:sp>
        <p:nvSpPr>
          <p:cNvPr id="54" name="文本框 53"/>
          <p:cNvSpPr txBox="1"/>
          <p:nvPr/>
        </p:nvSpPr>
        <p:spPr>
          <a:xfrm>
            <a:off x="581683" y="5679257"/>
            <a:ext cx="723275" cy="307777"/>
          </a:xfrm>
          <a:prstGeom prst="rect">
            <a:avLst/>
          </a:prstGeom>
          <a:noFill/>
        </p:spPr>
        <p:txBody>
          <a:bodyPr wrap="none" rtlCol="0">
            <a:spAutoFit/>
          </a:bodyPr>
          <a:lstStyle/>
          <a:p>
            <a:r>
              <a:rPr lang="zh-CN" altLang="en-US" sz="1400" kern="10" dirty="0">
                <a:ln w="19050">
                  <a:noFill/>
                  <a:round/>
                </a:ln>
                <a:solidFill>
                  <a:schemeClr val="tx1">
                    <a:lumMod val="75000"/>
                    <a:lumOff val="25000"/>
                    <a:alpha val="89803"/>
                  </a:schemeClr>
                </a:solidFill>
                <a:latin typeface="微软雅黑" panose="020B0503020204020204" pitchFamily="82" charset="2"/>
                <a:ea typeface="微软雅黑" panose="020B0503020204020204" pitchFamily="82" charset="2"/>
              </a:rPr>
              <a:t>代用名</a:t>
            </a:r>
            <a:endParaRPr lang="zh-CN" altLang="en-US" sz="1400" kern="10" dirty="0">
              <a:ln w="19050">
                <a:noFill/>
                <a:round/>
              </a:ln>
              <a:solidFill>
                <a:schemeClr val="tx1">
                  <a:lumMod val="75000"/>
                  <a:lumOff val="25000"/>
                  <a:alpha val="89803"/>
                </a:schemeClr>
              </a:solidFill>
              <a:latin typeface="微软雅黑" panose="020B0503020204020204" pitchFamily="82" charset="2"/>
              <a:ea typeface="微软雅黑" panose="020B0503020204020204" pitchFamily="82" charset="2"/>
            </a:endParaRPr>
          </a:p>
        </p:txBody>
      </p:sp>
      <p:sp>
        <p:nvSpPr>
          <p:cNvPr id="55" name="文本框 54"/>
          <p:cNvSpPr txBox="1"/>
          <p:nvPr/>
        </p:nvSpPr>
        <p:spPr>
          <a:xfrm>
            <a:off x="1289895" y="5679257"/>
            <a:ext cx="723275" cy="307777"/>
          </a:xfrm>
          <a:prstGeom prst="rect">
            <a:avLst/>
          </a:prstGeom>
          <a:noFill/>
        </p:spPr>
        <p:txBody>
          <a:bodyPr wrap="none" rtlCol="0">
            <a:spAutoFit/>
          </a:bodyPr>
          <a:lstStyle/>
          <a:p>
            <a:r>
              <a:rPr lang="zh-CN" altLang="en-US" sz="1400" kern="10" dirty="0">
                <a:ln w="19050">
                  <a:noFill/>
                  <a:round/>
                </a:ln>
                <a:solidFill>
                  <a:schemeClr val="tx1">
                    <a:lumMod val="75000"/>
                    <a:lumOff val="25000"/>
                    <a:alpha val="89803"/>
                  </a:schemeClr>
                </a:solidFill>
                <a:latin typeface="微软雅黑" panose="020B0503020204020204" pitchFamily="82" charset="2"/>
                <a:ea typeface="微软雅黑" panose="020B0503020204020204" pitchFamily="82" charset="2"/>
              </a:rPr>
              <a:t>代用名</a:t>
            </a:r>
            <a:endParaRPr lang="zh-CN" altLang="en-US" sz="1400" kern="10" dirty="0">
              <a:ln w="19050">
                <a:noFill/>
                <a:round/>
              </a:ln>
              <a:solidFill>
                <a:schemeClr val="tx1">
                  <a:lumMod val="75000"/>
                  <a:lumOff val="25000"/>
                  <a:alpha val="89803"/>
                </a:schemeClr>
              </a:solidFill>
              <a:latin typeface="微软雅黑" panose="020B0503020204020204" pitchFamily="82" charset="2"/>
              <a:ea typeface="微软雅黑" panose="020B0503020204020204" pitchFamily="82" charset="2"/>
            </a:endParaRPr>
          </a:p>
        </p:txBody>
      </p:sp>
      <p:sp>
        <p:nvSpPr>
          <p:cNvPr id="56" name="文本框 55"/>
          <p:cNvSpPr txBox="1"/>
          <p:nvPr/>
        </p:nvSpPr>
        <p:spPr>
          <a:xfrm>
            <a:off x="1998107" y="5679257"/>
            <a:ext cx="723275" cy="307777"/>
          </a:xfrm>
          <a:prstGeom prst="rect">
            <a:avLst/>
          </a:prstGeom>
          <a:noFill/>
        </p:spPr>
        <p:txBody>
          <a:bodyPr wrap="none" rtlCol="0">
            <a:spAutoFit/>
          </a:bodyPr>
          <a:lstStyle/>
          <a:p>
            <a:r>
              <a:rPr lang="zh-CN" altLang="en-US" sz="1400" kern="10" dirty="0">
                <a:ln w="19050">
                  <a:noFill/>
                  <a:round/>
                </a:ln>
                <a:solidFill>
                  <a:schemeClr val="tx1">
                    <a:lumMod val="75000"/>
                    <a:lumOff val="25000"/>
                    <a:alpha val="89803"/>
                  </a:schemeClr>
                </a:solidFill>
                <a:latin typeface="微软雅黑" panose="020B0503020204020204" pitchFamily="82" charset="2"/>
                <a:ea typeface="微软雅黑" panose="020B0503020204020204" pitchFamily="82" charset="2"/>
              </a:rPr>
              <a:t>代用名</a:t>
            </a:r>
            <a:endParaRPr lang="zh-CN" altLang="en-US" sz="1400" kern="10" dirty="0">
              <a:ln w="19050">
                <a:noFill/>
                <a:round/>
              </a:ln>
              <a:solidFill>
                <a:schemeClr val="tx1">
                  <a:lumMod val="75000"/>
                  <a:lumOff val="25000"/>
                  <a:alpha val="89803"/>
                </a:schemeClr>
              </a:solidFill>
              <a:latin typeface="微软雅黑" panose="020B0503020204020204" pitchFamily="82" charset="2"/>
              <a:ea typeface="微软雅黑" panose="020B0503020204020204" pitchFamily="82" charset="2"/>
            </a:endParaRPr>
          </a:p>
        </p:txBody>
      </p:sp>
      <p:sp>
        <p:nvSpPr>
          <p:cNvPr id="57" name="文本框 56"/>
          <p:cNvSpPr txBox="1"/>
          <p:nvPr/>
        </p:nvSpPr>
        <p:spPr>
          <a:xfrm>
            <a:off x="2706319" y="5679257"/>
            <a:ext cx="723275" cy="307777"/>
          </a:xfrm>
          <a:prstGeom prst="rect">
            <a:avLst/>
          </a:prstGeom>
          <a:noFill/>
        </p:spPr>
        <p:txBody>
          <a:bodyPr wrap="none" rtlCol="0">
            <a:spAutoFit/>
          </a:bodyPr>
          <a:lstStyle/>
          <a:p>
            <a:r>
              <a:rPr lang="zh-CN" altLang="en-US" sz="1400" kern="10" dirty="0">
                <a:ln w="19050">
                  <a:noFill/>
                  <a:round/>
                </a:ln>
                <a:solidFill>
                  <a:schemeClr val="tx1">
                    <a:lumMod val="75000"/>
                    <a:lumOff val="25000"/>
                    <a:alpha val="89803"/>
                  </a:schemeClr>
                </a:solidFill>
                <a:latin typeface="微软雅黑" panose="020B0503020204020204" pitchFamily="82" charset="2"/>
                <a:ea typeface="微软雅黑" panose="020B0503020204020204" pitchFamily="82" charset="2"/>
              </a:rPr>
              <a:t>代用名</a:t>
            </a:r>
            <a:endParaRPr lang="zh-CN" altLang="en-US" sz="1400" kern="10" dirty="0">
              <a:ln w="19050">
                <a:noFill/>
                <a:round/>
              </a:ln>
              <a:solidFill>
                <a:schemeClr val="tx1">
                  <a:lumMod val="75000"/>
                  <a:lumOff val="25000"/>
                  <a:alpha val="89803"/>
                </a:schemeClr>
              </a:solidFill>
              <a:latin typeface="微软雅黑" panose="020B0503020204020204" pitchFamily="82" charset="2"/>
              <a:ea typeface="微软雅黑" panose="020B0503020204020204" pitchFamily="82" charset="2"/>
            </a:endParaRPr>
          </a:p>
        </p:txBody>
      </p:sp>
      <p:grpSp>
        <p:nvGrpSpPr>
          <p:cNvPr id="62" name="组合 61"/>
          <p:cNvGrpSpPr/>
          <p:nvPr/>
        </p:nvGrpSpPr>
        <p:grpSpPr>
          <a:xfrm>
            <a:off x="1896035" y="932373"/>
            <a:ext cx="3079377" cy="4009457"/>
            <a:chOff x="1896035" y="1151031"/>
            <a:chExt cx="3079377" cy="4009457"/>
          </a:xfrm>
        </p:grpSpPr>
        <p:cxnSp>
          <p:nvCxnSpPr>
            <p:cNvPr id="28" name="直接连接符 27"/>
            <p:cNvCxnSpPr/>
            <p:nvPr/>
          </p:nvCxnSpPr>
          <p:spPr>
            <a:xfrm>
              <a:off x="1896035" y="1151031"/>
              <a:ext cx="1865002" cy="0"/>
            </a:xfrm>
            <a:prstGeom prst="line">
              <a:avLst/>
            </a:prstGeom>
            <a:ln>
              <a:solidFill>
                <a:srgbClr val="FF3300"/>
              </a:solidFill>
              <a:headEnd type="oval"/>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a:off x="3751729" y="1151031"/>
              <a:ext cx="0" cy="4009457"/>
            </a:xfrm>
            <a:prstGeom prst="line">
              <a:avLst/>
            </a:prstGeom>
            <a:ln>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a:off x="3761037" y="5160488"/>
              <a:ext cx="1214375" cy="0"/>
            </a:xfrm>
            <a:prstGeom prst="line">
              <a:avLst/>
            </a:prstGeom>
            <a:ln>
              <a:solidFill>
                <a:srgbClr val="FF3300"/>
              </a:solidFill>
              <a:tailEnd type="oval"/>
            </a:ln>
          </p:spPr>
          <p:style>
            <a:lnRef idx="1">
              <a:schemeClr val="accent1"/>
            </a:lnRef>
            <a:fillRef idx="0">
              <a:schemeClr val="accent1"/>
            </a:fillRef>
            <a:effectRef idx="0">
              <a:schemeClr val="accent1"/>
            </a:effectRef>
            <a:fontRef idx="minor">
              <a:schemeClr val="tx1"/>
            </a:fontRef>
          </p:style>
        </p:cxnSp>
      </p:grpSp>
      <p:grpSp>
        <p:nvGrpSpPr>
          <p:cNvPr id="35859" name="组合 35858"/>
          <p:cNvGrpSpPr/>
          <p:nvPr/>
        </p:nvGrpSpPr>
        <p:grpSpPr>
          <a:xfrm>
            <a:off x="1801906" y="2525824"/>
            <a:ext cx="3738282" cy="2715024"/>
            <a:chOff x="1801906" y="2744482"/>
            <a:chExt cx="3738282" cy="2715024"/>
          </a:xfrm>
        </p:grpSpPr>
        <p:cxnSp>
          <p:nvCxnSpPr>
            <p:cNvPr id="35843" name="直接连接符 35842"/>
            <p:cNvCxnSpPr/>
            <p:nvPr/>
          </p:nvCxnSpPr>
          <p:spPr>
            <a:xfrm flipH="1">
              <a:off x="3966882" y="2744482"/>
              <a:ext cx="1573306" cy="0"/>
            </a:xfrm>
            <a:prstGeom prst="line">
              <a:avLst/>
            </a:prstGeom>
            <a:ln>
              <a:solidFill>
                <a:srgbClr val="006991"/>
              </a:solidFill>
              <a:headEnd type="oval"/>
            </a:ln>
          </p:spPr>
          <p:style>
            <a:lnRef idx="1">
              <a:schemeClr val="accent1"/>
            </a:lnRef>
            <a:fillRef idx="0">
              <a:schemeClr val="accent1"/>
            </a:fillRef>
            <a:effectRef idx="0">
              <a:schemeClr val="accent1"/>
            </a:effectRef>
            <a:fontRef idx="minor">
              <a:schemeClr val="tx1"/>
            </a:fontRef>
          </p:style>
        </p:cxnSp>
        <p:cxnSp>
          <p:nvCxnSpPr>
            <p:cNvPr id="35845" name="直接连接符 35844"/>
            <p:cNvCxnSpPr/>
            <p:nvPr/>
          </p:nvCxnSpPr>
          <p:spPr>
            <a:xfrm>
              <a:off x="3966882" y="2744482"/>
              <a:ext cx="0" cy="2715024"/>
            </a:xfrm>
            <a:prstGeom prst="line">
              <a:avLst/>
            </a:prstGeom>
            <a:ln>
              <a:solidFill>
                <a:srgbClr val="006991"/>
              </a:solidFill>
            </a:ln>
          </p:spPr>
          <p:style>
            <a:lnRef idx="1">
              <a:schemeClr val="accent1"/>
            </a:lnRef>
            <a:fillRef idx="0">
              <a:schemeClr val="accent1"/>
            </a:fillRef>
            <a:effectRef idx="0">
              <a:schemeClr val="accent1"/>
            </a:effectRef>
            <a:fontRef idx="minor">
              <a:schemeClr val="tx1"/>
            </a:fontRef>
          </p:style>
        </p:cxnSp>
        <p:cxnSp>
          <p:nvCxnSpPr>
            <p:cNvPr id="35847" name="直接连接符 35846"/>
            <p:cNvCxnSpPr/>
            <p:nvPr/>
          </p:nvCxnSpPr>
          <p:spPr>
            <a:xfrm flipH="1">
              <a:off x="1801906" y="5459506"/>
              <a:ext cx="2164976" cy="0"/>
            </a:xfrm>
            <a:prstGeom prst="line">
              <a:avLst/>
            </a:prstGeom>
            <a:ln>
              <a:solidFill>
                <a:srgbClr val="006991"/>
              </a:solidFill>
              <a:tailEnd type="oval"/>
            </a:ln>
          </p:spPr>
          <p:style>
            <a:lnRef idx="1">
              <a:schemeClr val="accent1"/>
            </a:lnRef>
            <a:fillRef idx="0">
              <a:schemeClr val="accent1"/>
            </a:fillRef>
            <a:effectRef idx="0">
              <a:schemeClr val="accent1"/>
            </a:effectRef>
            <a:fontRef idx="minor">
              <a:schemeClr val="tx1"/>
            </a:fontRef>
          </p:style>
        </p:cxnSp>
      </p:grpSp>
      <p:grpSp>
        <p:nvGrpSpPr>
          <p:cNvPr id="35854" name="组合 35853"/>
          <p:cNvGrpSpPr/>
          <p:nvPr/>
        </p:nvGrpSpPr>
        <p:grpSpPr>
          <a:xfrm>
            <a:off x="1896035" y="2824671"/>
            <a:ext cx="3079377" cy="977342"/>
            <a:chOff x="1896035" y="3043329"/>
            <a:chExt cx="3079377" cy="977342"/>
          </a:xfrm>
        </p:grpSpPr>
        <p:cxnSp>
          <p:nvCxnSpPr>
            <p:cNvPr id="35849" name="直接连接符 35848"/>
            <p:cNvCxnSpPr/>
            <p:nvPr/>
          </p:nvCxnSpPr>
          <p:spPr>
            <a:xfrm flipH="1">
              <a:off x="3536577" y="3043329"/>
              <a:ext cx="1438835" cy="0"/>
            </a:xfrm>
            <a:prstGeom prst="line">
              <a:avLst/>
            </a:prstGeom>
            <a:ln>
              <a:solidFill>
                <a:srgbClr val="008059"/>
              </a:solidFill>
              <a:headEnd type="oval"/>
            </a:ln>
          </p:spPr>
          <p:style>
            <a:lnRef idx="1">
              <a:schemeClr val="accent1"/>
            </a:lnRef>
            <a:fillRef idx="0">
              <a:schemeClr val="accent1"/>
            </a:fillRef>
            <a:effectRef idx="0">
              <a:schemeClr val="accent1"/>
            </a:effectRef>
            <a:fontRef idx="minor">
              <a:schemeClr val="tx1"/>
            </a:fontRef>
          </p:style>
        </p:cxnSp>
        <p:cxnSp>
          <p:nvCxnSpPr>
            <p:cNvPr id="35851" name="直接连接符 35850"/>
            <p:cNvCxnSpPr/>
            <p:nvPr/>
          </p:nvCxnSpPr>
          <p:spPr>
            <a:xfrm>
              <a:off x="3536576" y="3043329"/>
              <a:ext cx="0" cy="977342"/>
            </a:xfrm>
            <a:prstGeom prst="line">
              <a:avLst/>
            </a:prstGeom>
            <a:ln>
              <a:solidFill>
                <a:srgbClr val="008059"/>
              </a:solidFill>
            </a:ln>
          </p:spPr>
          <p:style>
            <a:lnRef idx="1">
              <a:schemeClr val="accent1"/>
            </a:lnRef>
            <a:fillRef idx="0">
              <a:schemeClr val="accent1"/>
            </a:fillRef>
            <a:effectRef idx="0">
              <a:schemeClr val="accent1"/>
            </a:effectRef>
            <a:fontRef idx="minor">
              <a:schemeClr val="tx1"/>
            </a:fontRef>
          </p:style>
        </p:cxnSp>
        <p:cxnSp>
          <p:nvCxnSpPr>
            <p:cNvPr id="35853" name="直接连接符 35852"/>
            <p:cNvCxnSpPr/>
            <p:nvPr/>
          </p:nvCxnSpPr>
          <p:spPr>
            <a:xfrm flipH="1">
              <a:off x="1896035" y="4020671"/>
              <a:ext cx="1640541" cy="0"/>
            </a:xfrm>
            <a:prstGeom prst="line">
              <a:avLst/>
            </a:prstGeom>
            <a:ln>
              <a:solidFill>
                <a:srgbClr val="008059"/>
              </a:solidFill>
              <a:tailEnd type="oval"/>
            </a:ln>
          </p:spPr>
          <p:style>
            <a:lnRef idx="1">
              <a:schemeClr val="accent1"/>
            </a:lnRef>
            <a:fillRef idx="0">
              <a:schemeClr val="accent1"/>
            </a:fillRef>
            <a:effectRef idx="0">
              <a:schemeClr val="accent1"/>
            </a:effectRef>
            <a:fontRef idx="minor">
              <a:schemeClr val="tx1"/>
            </a:fontRef>
          </p:style>
        </p:cxnSp>
      </p:grpSp>
      <p:grpSp>
        <p:nvGrpSpPr>
          <p:cNvPr id="35858" name="组合 35857"/>
          <p:cNvGrpSpPr/>
          <p:nvPr/>
        </p:nvGrpSpPr>
        <p:grpSpPr>
          <a:xfrm>
            <a:off x="1896036" y="2309389"/>
            <a:ext cx="2662517" cy="1492624"/>
            <a:chOff x="1896036" y="2528047"/>
            <a:chExt cx="2662517" cy="1492624"/>
          </a:xfrm>
        </p:grpSpPr>
        <p:cxnSp>
          <p:nvCxnSpPr>
            <p:cNvPr id="79" name="直接连接符 78"/>
            <p:cNvCxnSpPr/>
            <p:nvPr/>
          </p:nvCxnSpPr>
          <p:spPr>
            <a:xfrm flipH="1">
              <a:off x="1896036" y="2528047"/>
              <a:ext cx="2487705" cy="0"/>
            </a:xfrm>
            <a:prstGeom prst="line">
              <a:avLst/>
            </a:prstGeom>
            <a:ln>
              <a:solidFill>
                <a:srgbClr val="00AE4D"/>
              </a:solidFill>
              <a:tailEnd type="oval"/>
            </a:ln>
          </p:spPr>
          <p:style>
            <a:lnRef idx="1">
              <a:schemeClr val="accent1"/>
            </a:lnRef>
            <a:fillRef idx="0">
              <a:schemeClr val="accent1"/>
            </a:fillRef>
            <a:effectRef idx="0">
              <a:schemeClr val="accent1"/>
            </a:effectRef>
            <a:fontRef idx="minor">
              <a:schemeClr val="tx1"/>
            </a:fontRef>
          </p:style>
        </p:cxnSp>
        <p:cxnSp>
          <p:nvCxnSpPr>
            <p:cNvPr id="82" name="直接连接符 81"/>
            <p:cNvCxnSpPr/>
            <p:nvPr/>
          </p:nvCxnSpPr>
          <p:spPr>
            <a:xfrm>
              <a:off x="4383741" y="2528047"/>
              <a:ext cx="0" cy="1492624"/>
            </a:xfrm>
            <a:prstGeom prst="line">
              <a:avLst/>
            </a:prstGeom>
            <a:ln>
              <a:solidFill>
                <a:srgbClr val="00AE4D"/>
              </a:solidFill>
            </a:ln>
          </p:spPr>
          <p:style>
            <a:lnRef idx="1">
              <a:schemeClr val="accent1"/>
            </a:lnRef>
            <a:fillRef idx="0">
              <a:schemeClr val="accent1"/>
            </a:fillRef>
            <a:effectRef idx="0">
              <a:schemeClr val="accent1"/>
            </a:effectRef>
            <a:fontRef idx="minor">
              <a:schemeClr val="tx1"/>
            </a:fontRef>
          </p:style>
        </p:cxnSp>
        <p:cxnSp>
          <p:nvCxnSpPr>
            <p:cNvPr id="84" name="直接连接符 83"/>
            <p:cNvCxnSpPr/>
            <p:nvPr/>
          </p:nvCxnSpPr>
          <p:spPr>
            <a:xfrm flipH="1">
              <a:off x="4383741" y="4020671"/>
              <a:ext cx="174812" cy="0"/>
            </a:xfrm>
            <a:prstGeom prst="line">
              <a:avLst/>
            </a:prstGeom>
            <a:ln>
              <a:solidFill>
                <a:srgbClr val="00AE4D"/>
              </a:solidFill>
              <a:headEnd type="ova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par>
                          <p:cTn id="15" fill="hold">
                            <p:stCondLst>
                              <p:cond delay="1000"/>
                            </p:stCondLst>
                            <p:childTnLst>
                              <p:par>
                                <p:cTn id="16" presetID="22" presetClass="entr" presetSubtype="2" fill="hold" nodeType="afterEffect">
                                  <p:stCondLst>
                                    <p:cond delay="0"/>
                                  </p:stCondLst>
                                  <p:childTnLst>
                                    <p:set>
                                      <p:cBhvr>
                                        <p:cTn id="17" dur="1" fill="hold">
                                          <p:stCondLst>
                                            <p:cond delay="0"/>
                                          </p:stCondLst>
                                        </p:cTn>
                                        <p:tgtEl>
                                          <p:spTgt spid="62"/>
                                        </p:tgtEl>
                                        <p:attrNameLst>
                                          <p:attrName>style.visibility</p:attrName>
                                        </p:attrNameLst>
                                      </p:cBhvr>
                                      <p:to>
                                        <p:strVal val="visible"/>
                                      </p:to>
                                    </p:set>
                                    <p:animEffect transition="in" filter="wipe(right)">
                                      <p:cBhvr>
                                        <p:cTn id="18" dur="500"/>
                                        <p:tgtEl>
                                          <p:spTgt spid="62"/>
                                        </p:tgtEl>
                                      </p:cBhvr>
                                    </p:animEffect>
                                  </p:childTnLst>
                                </p:cTn>
                              </p:par>
                            </p:childTnLst>
                          </p:cTn>
                        </p:par>
                        <p:par>
                          <p:cTn id="19" fill="hold">
                            <p:stCondLst>
                              <p:cond delay="1500"/>
                            </p:stCondLst>
                            <p:childTnLst>
                              <p:par>
                                <p:cTn id="20" presetID="16" presetClass="entr" presetSubtype="21"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par>
                          <p:cTn id="27" fill="hold">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par>
                          <p:cTn id="31" fill="hold">
                            <p:stCondLst>
                              <p:cond delay="3000"/>
                            </p:stCondLst>
                            <p:childTnLst>
                              <p:par>
                                <p:cTn id="32" presetID="10" presetClass="entr" presetSubtype="0" fill="hold" grpId="0"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childTnLst>
                          </p:cTn>
                        </p:par>
                        <p:par>
                          <p:cTn id="35" fill="hold">
                            <p:stCondLst>
                              <p:cond delay="3500"/>
                            </p:stCondLst>
                            <p:childTnLst>
                              <p:par>
                                <p:cTn id="36" presetID="10" presetClass="entr" presetSubtype="0" fill="hold" grpId="0" nodeType="after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par>
                          <p:cTn id="39" fill="hold">
                            <p:stCondLst>
                              <p:cond delay="4000"/>
                            </p:stCondLst>
                            <p:childTnLst>
                              <p:par>
                                <p:cTn id="40" presetID="10" presetClass="entr" presetSubtype="0" fill="hold" grpId="0" nodeType="after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par>
                          <p:cTn id="43" fill="hold">
                            <p:stCondLst>
                              <p:cond delay="4500"/>
                            </p:stCondLst>
                            <p:childTnLst>
                              <p:par>
                                <p:cTn id="44" presetID="10" presetClass="entr" presetSubtype="0" fill="hold" grpId="0" nodeType="after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500"/>
                                        <p:tgtEl>
                                          <p:spTgt spid="14"/>
                                        </p:tgtEl>
                                      </p:cBhvr>
                                    </p:animEffect>
                                  </p:childTnLst>
                                </p:cTn>
                              </p:par>
                            </p:childTnLst>
                          </p:cTn>
                        </p:par>
                        <p:par>
                          <p:cTn id="47" fill="hold">
                            <p:stCondLst>
                              <p:cond delay="5000"/>
                            </p:stCondLst>
                            <p:childTnLst>
                              <p:par>
                                <p:cTn id="48" presetID="10" presetClass="entr" presetSubtype="0" fill="hold" grpId="0" nodeType="after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500"/>
                                        <p:tgtEl>
                                          <p:spTgt spid="15"/>
                                        </p:tgtEl>
                                      </p:cBhvr>
                                    </p:animEffect>
                                  </p:childTnLst>
                                </p:cTn>
                              </p:par>
                            </p:childTnLst>
                          </p:cTn>
                        </p:par>
                        <p:par>
                          <p:cTn id="51" fill="hold">
                            <p:stCondLst>
                              <p:cond delay="5500"/>
                            </p:stCondLst>
                            <p:childTnLst>
                              <p:par>
                                <p:cTn id="52" presetID="10" presetClass="entr" presetSubtype="0" fill="hold" grpId="0" nodeType="after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500"/>
                                        <p:tgtEl>
                                          <p:spTgt spid="16"/>
                                        </p:tgtEl>
                                      </p:cBhvr>
                                    </p:animEffect>
                                  </p:childTnLst>
                                </p:cTn>
                              </p:par>
                            </p:childTnLst>
                          </p:cTn>
                        </p:par>
                        <p:par>
                          <p:cTn id="55" fill="hold">
                            <p:stCondLst>
                              <p:cond delay="6000"/>
                            </p:stCondLst>
                            <p:childTnLst>
                              <p:par>
                                <p:cTn id="56" presetID="22" presetClass="entr" presetSubtype="2" fill="hold" nodeType="afterEffect">
                                  <p:stCondLst>
                                    <p:cond delay="0"/>
                                  </p:stCondLst>
                                  <p:childTnLst>
                                    <p:set>
                                      <p:cBhvr>
                                        <p:cTn id="57" dur="1" fill="hold">
                                          <p:stCondLst>
                                            <p:cond delay="0"/>
                                          </p:stCondLst>
                                        </p:cTn>
                                        <p:tgtEl>
                                          <p:spTgt spid="35858"/>
                                        </p:tgtEl>
                                        <p:attrNameLst>
                                          <p:attrName>style.visibility</p:attrName>
                                        </p:attrNameLst>
                                      </p:cBhvr>
                                      <p:to>
                                        <p:strVal val="visible"/>
                                      </p:to>
                                    </p:set>
                                    <p:animEffect transition="in" filter="wipe(right)">
                                      <p:cBhvr>
                                        <p:cTn id="58" dur="500"/>
                                        <p:tgtEl>
                                          <p:spTgt spid="35858"/>
                                        </p:tgtEl>
                                      </p:cBhvr>
                                    </p:animEffect>
                                  </p:childTnLst>
                                </p:cTn>
                              </p:par>
                            </p:childTnLst>
                          </p:cTn>
                        </p:par>
                        <p:par>
                          <p:cTn id="59" fill="hold">
                            <p:stCondLst>
                              <p:cond delay="6500"/>
                            </p:stCondLst>
                            <p:childTnLst>
                              <p:par>
                                <p:cTn id="60" presetID="16" presetClass="entr" presetSubtype="21" fill="hold" grpId="0" nodeType="afterEffect">
                                  <p:stCondLst>
                                    <p:cond delay="0"/>
                                  </p:stCondLst>
                                  <p:childTnLst>
                                    <p:set>
                                      <p:cBhvr>
                                        <p:cTn id="61" dur="1" fill="hold">
                                          <p:stCondLst>
                                            <p:cond delay="0"/>
                                          </p:stCondLst>
                                        </p:cTn>
                                        <p:tgtEl>
                                          <p:spTgt spid="29"/>
                                        </p:tgtEl>
                                        <p:attrNameLst>
                                          <p:attrName>style.visibility</p:attrName>
                                        </p:attrNameLst>
                                      </p:cBhvr>
                                      <p:to>
                                        <p:strVal val="visible"/>
                                      </p:to>
                                    </p:set>
                                    <p:animEffect transition="in" filter="barn(inVertical)">
                                      <p:cBhvr>
                                        <p:cTn id="62" dur="500"/>
                                        <p:tgtEl>
                                          <p:spTgt spid="29"/>
                                        </p:tgtEl>
                                      </p:cBhvr>
                                    </p:animEffect>
                                  </p:childTnLst>
                                </p:cTn>
                              </p:par>
                            </p:childTnLst>
                          </p:cTn>
                        </p:par>
                        <p:par>
                          <p:cTn id="63" fill="hold">
                            <p:stCondLst>
                              <p:cond delay="7000"/>
                            </p:stCondLst>
                            <p:childTnLst>
                              <p:par>
                                <p:cTn id="64" presetID="10" presetClass="entr" presetSubtype="0" fill="hold" grpId="0" nodeType="afterEffect">
                                  <p:stCondLst>
                                    <p:cond delay="0"/>
                                  </p:stCondLst>
                                  <p:childTnLst>
                                    <p:set>
                                      <p:cBhvr>
                                        <p:cTn id="65" dur="1" fill="hold">
                                          <p:stCondLst>
                                            <p:cond delay="0"/>
                                          </p:stCondLst>
                                        </p:cTn>
                                        <p:tgtEl>
                                          <p:spTgt spid="30"/>
                                        </p:tgtEl>
                                        <p:attrNameLst>
                                          <p:attrName>style.visibility</p:attrName>
                                        </p:attrNameLst>
                                      </p:cBhvr>
                                      <p:to>
                                        <p:strVal val="visible"/>
                                      </p:to>
                                    </p:set>
                                    <p:animEffect transition="in" filter="fade">
                                      <p:cBhvr>
                                        <p:cTn id="66" dur="500"/>
                                        <p:tgtEl>
                                          <p:spTgt spid="30"/>
                                        </p:tgtEl>
                                      </p:cBhvr>
                                    </p:animEffect>
                                  </p:childTnLst>
                                </p:cTn>
                              </p:par>
                            </p:childTnLst>
                          </p:cTn>
                        </p:par>
                        <p:par>
                          <p:cTn id="67" fill="hold">
                            <p:stCondLst>
                              <p:cond delay="7500"/>
                            </p:stCondLst>
                            <p:childTnLst>
                              <p:par>
                                <p:cTn id="68" presetID="10" presetClass="entr" presetSubtype="0" fill="hold" grpId="0" nodeType="afterEffect">
                                  <p:stCondLst>
                                    <p:cond delay="0"/>
                                  </p:stCondLst>
                                  <p:childTnLst>
                                    <p:set>
                                      <p:cBhvr>
                                        <p:cTn id="69" dur="1" fill="hold">
                                          <p:stCondLst>
                                            <p:cond delay="0"/>
                                          </p:stCondLst>
                                        </p:cTn>
                                        <p:tgtEl>
                                          <p:spTgt spid="31"/>
                                        </p:tgtEl>
                                        <p:attrNameLst>
                                          <p:attrName>style.visibility</p:attrName>
                                        </p:attrNameLst>
                                      </p:cBhvr>
                                      <p:to>
                                        <p:strVal val="visible"/>
                                      </p:to>
                                    </p:set>
                                    <p:animEffect transition="in" filter="fade">
                                      <p:cBhvr>
                                        <p:cTn id="70" dur="500"/>
                                        <p:tgtEl>
                                          <p:spTgt spid="31"/>
                                        </p:tgtEl>
                                      </p:cBhvr>
                                    </p:animEffect>
                                  </p:childTnLst>
                                </p:cTn>
                              </p:par>
                            </p:childTnLst>
                          </p:cTn>
                        </p:par>
                        <p:par>
                          <p:cTn id="71" fill="hold">
                            <p:stCondLst>
                              <p:cond delay="8000"/>
                            </p:stCondLst>
                            <p:childTnLst>
                              <p:par>
                                <p:cTn id="72" presetID="10" presetClass="entr" presetSubtype="0" fill="hold" grpId="0" nodeType="afterEffect">
                                  <p:stCondLst>
                                    <p:cond delay="0"/>
                                  </p:stCondLst>
                                  <p:childTnLst>
                                    <p:set>
                                      <p:cBhvr>
                                        <p:cTn id="73" dur="1" fill="hold">
                                          <p:stCondLst>
                                            <p:cond delay="0"/>
                                          </p:stCondLst>
                                        </p:cTn>
                                        <p:tgtEl>
                                          <p:spTgt spid="32"/>
                                        </p:tgtEl>
                                        <p:attrNameLst>
                                          <p:attrName>style.visibility</p:attrName>
                                        </p:attrNameLst>
                                      </p:cBhvr>
                                      <p:to>
                                        <p:strVal val="visible"/>
                                      </p:to>
                                    </p:set>
                                    <p:animEffect transition="in" filter="fade">
                                      <p:cBhvr>
                                        <p:cTn id="74" dur="500"/>
                                        <p:tgtEl>
                                          <p:spTgt spid="32"/>
                                        </p:tgtEl>
                                      </p:cBhvr>
                                    </p:animEffect>
                                  </p:childTnLst>
                                </p:cTn>
                              </p:par>
                            </p:childTnLst>
                          </p:cTn>
                        </p:par>
                        <p:par>
                          <p:cTn id="75" fill="hold">
                            <p:stCondLst>
                              <p:cond delay="8500"/>
                            </p:stCondLst>
                            <p:childTnLst>
                              <p:par>
                                <p:cTn id="76" presetID="10" presetClass="entr" presetSubtype="0" fill="hold" grpId="0" nodeType="afterEffect">
                                  <p:stCondLst>
                                    <p:cond delay="0"/>
                                  </p:stCondLst>
                                  <p:childTnLst>
                                    <p:set>
                                      <p:cBhvr>
                                        <p:cTn id="77" dur="1" fill="hold">
                                          <p:stCondLst>
                                            <p:cond delay="0"/>
                                          </p:stCondLst>
                                        </p:cTn>
                                        <p:tgtEl>
                                          <p:spTgt spid="33"/>
                                        </p:tgtEl>
                                        <p:attrNameLst>
                                          <p:attrName>style.visibility</p:attrName>
                                        </p:attrNameLst>
                                      </p:cBhvr>
                                      <p:to>
                                        <p:strVal val="visible"/>
                                      </p:to>
                                    </p:set>
                                    <p:animEffect transition="in" filter="fade">
                                      <p:cBhvr>
                                        <p:cTn id="78" dur="500"/>
                                        <p:tgtEl>
                                          <p:spTgt spid="33"/>
                                        </p:tgtEl>
                                      </p:cBhvr>
                                    </p:animEffect>
                                  </p:childTnLst>
                                </p:cTn>
                              </p:par>
                            </p:childTnLst>
                          </p:cTn>
                        </p:par>
                        <p:par>
                          <p:cTn id="79" fill="hold">
                            <p:stCondLst>
                              <p:cond delay="9000"/>
                            </p:stCondLst>
                            <p:childTnLst>
                              <p:par>
                                <p:cTn id="80" presetID="10" presetClass="entr" presetSubtype="0" fill="hold" grpId="0" nodeType="afterEffect">
                                  <p:stCondLst>
                                    <p:cond delay="0"/>
                                  </p:stCondLst>
                                  <p:childTnLst>
                                    <p:set>
                                      <p:cBhvr>
                                        <p:cTn id="81" dur="1" fill="hold">
                                          <p:stCondLst>
                                            <p:cond delay="0"/>
                                          </p:stCondLst>
                                        </p:cTn>
                                        <p:tgtEl>
                                          <p:spTgt spid="34"/>
                                        </p:tgtEl>
                                        <p:attrNameLst>
                                          <p:attrName>style.visibility</p:attrName>
                                        </p:attrNameLst>
                                      </p:cBhvr>
                                      <p:to>
                                        <p:strVal val="visible"/>
                                      </p:to>
                                    </p:set>
                                    <p:animEffect transition="in" filter="fade">
                                      <p:cBhvr>
                                        <p:cTn id="82" dur="500"/>
                                        <p:tgtEl>
                                          <p:spTgt spid="34"/>
                                        </p:tgtEl>
                                      </p:cBhvr>
                                    </p:animEffect>
                                  </p:childTnLst>
                                </p:cTn>
                              </p:par>
                            </p:childTnLst>
                          </p:cTn>
                        </p:par>
                        <p:par>
                          <p:cTn id="83" fill="hold">
                            <p:stCondLst>
                              <p:cond delay="9500"/>
                            </p:stCondLst>
                            <p:childTnLst>
                              <p:par>
                                <p:cTn id="84" presetID="10" presetClass="entr" presetSubtype="0" fill="hold" grpId="0" nodeType="afterEffect">
                                  <p:stCondLst>
                                    <p:cond delay="0"/>
                                  </p:stCondLst>
                                  <p:childTnLst>
                                    <p:set>
                                      <p:cBhvr>
                                        <p:cTn id="85" dur="1" fill="hold">
                                          <p:stCondLst>
                                            <p:cond delay="0"/>
                                          </p:stCondLst>
                                        </p:cTn>
                                        <p:tgtEl>
                                          <p:spTgt spid="35"/>
                                        </p:tgtEl>
                                        <p:attrNameLst>
                                          <p:attrName>style.visibility</p:attrName>
                                        </p:attrNameLst>
                                      </p:cBhvr>
                                      <p:to>
                                        <p:strVal val="visible"/>
                                      </p:to>
                                    </p:set>
                                    <p:animEffect transition="in" filter="fade">
                                      <p:cBhvr>
                                        <p:cTn id="86" dur="500"/>
                                        <p:tgtEl>
                                          <p:spTgt spid="35"/>
                                        </p:tgtEl>
                                      </p:cBhvr>
                                    </p:animEffect>
                                  </p:childTnLst>
                                </p:cTn>
                              </p:par>
                            </p:childTnLst>
                          </p:cTn>
                        </p:par>
                        <p:par>
                          <p:cTn id="87" fill="hold">
                            <p:stCondLst>
                              <p:cond delay="10000"/>
                            </p:stCondLst>
                            <p:childTnLst>
                              <p:par>
                                <p:cTn id="88" presetID="10" presetClass="entr" presetSubtype="0" fill="hold" grpId="0" nodeType="afterEffect">
                                  <p:stCondLst>
                                    <p:cond delay="0"/>
                                  </p:stCondLst>
                                  <p:childTnLst>
                                    <p:set>
                                      <p:cBhvr>
                                        <p:cTn id="89" dur="1" fill="hold">
                                          <p:stCondLst>
                                            <p:cond delay="0"/>
                                          </p:stCondLst>
                                        </p:cTn>
                                        <p:tgtEl>
                                          <p:spTgt spid="36"/>
                                        </p:tgtEl>
                                        <p:attrNameLst>
                                          <p:attrName>style.visibility</p:attrName>
                                        </p:attrNameLst>
                                      </p:cBhvr>
                                      <p:to>
                                        <p:strVal val="visible"/>
                                      </p:to>
                                    </p:set>
                                    <p:animEffect transition="in" filter="fade">
                                      <p:cBhvr>
                                        <p:cTn id="90" dur="500"/>
                                        <p:tgtEl>
                                          <p:spTgt spid="36"/>
                                        </p:tgtEl>
                                      </p:cBhvr>
                                    </p:animEffect>
                                  </p:childTnLst>
                                </p:cTn>
                              </p:par>
                            </p:childTnLst>
                          </p:cTn>
                        </p:par>
                        <p:par>
                          <p:cTn id="91" fill="hold">
                            <p:stCondLst>
                              <p:cond delay="10500"/>
                            </p:stCondLst>
                            <p:childTnLst>
                              <p:par>
                                <p:cTn id="92" presetID="10" presetClass="entr" presetSubtype="0" fill="hold" grpId="0" nodeType="afterEffect">
                                  <p:stCondLst>
                                    <p:cond delay="0"/>
                                  </p:stCondLst>
                                  <p:childTnLst>
                                    <p:set>
                                      <p:cBhvr>
                                        <p:cTn id="93" dur="1" fill="hold">
                                          <p:stCondLst>
                                            <p:cond delay="0"/>
                                          </p:stCondLst>
                                        </p:cTn>
                                        <p:tgtEl>
                                          <p:spTgt spid="37"/>
                                        </p:tgtEl>
                                        <p:attrNameLst>
                                          <p:attrName>style.visibility</p:attrName>
                                        </p:attrNameLst>
                                      </p:cBhvr>
                                      <p:to>
                                        <p:strVal val="visible"/>
                                      </p:to>
                                    </p:set>
                                    <p:animEffect transition="in" filter="fade">
                                      <p:cBhvr>
                                        <p:cTn id="94" dur="500"/>
                                        <p:tgtEl>
                                          <p:spTgt spid="37"/>
                                        </p:tgtEl>
                                      </p:cBhvr>
                                    </p:animEffect>
                                  </p:childTnLst>
                                </p:cTn>
                              </p:par>
                            </p:childTnLst>
                          </p:cTn>
                        </p:par>
                        <p:par>
                          <p:cTn id="95" fill="hold">
                            <p:stCondLst>
                              <p:cond delay="11000"/>
                            </p:stCondLst>
                            <p:childTnLst>
                              <p:par>
                                <p:cTn id="96" presetID="10" presetClass="entr" presetSubtype="0" fill="hold" grpId="0" nodeType="afterEffect">
                                  <p:stCondLst>
                                    <p:cond delay="0"/>
                                  </p:stCondLst>
                                  <p:childTnLst>
                                    <p:set>
                                      <p:cBhvr>
                                        <p:cTn id="97" dur="1" fill="hold">
                                          <p:stCondLst>
                                            <p:cond delay="0"/>
                                          </p:stCondLst>
                                        </p:cTn>
                                        <p:tgtEl>
                                          <p:spTgt spid="38"/>
                                        </p:tgtEl>
                                        <p:attrNameLst>
                                          <p:attrName>style.visibility</p:attrName>
                                        </p:attrNameLst>
                                      </p:cBhvr>
                                      <p:to>
                                        <p:strVal val="visible"/>
                                      </p:to>
                                    </p:set>
                                    <p:animEffect transition="in" filter="fade">
                                      <p:cBhvr>
                                        <p:cTn id="98" dur="500"/>
                                        <p:tgtEl>
                                          <p:spTgt spid="38"/>
                                        </p:tgtEl>
                                      </p:cBhvr>
                                    </p:animEffect>
                                  </p:childTnLst>
                                </p:cTn>
                              </p:par>
                            </p:childTnLst>
                          </p:cTn>
                        </p:par>
                        <p:par>
                          <p:cTn id="99" fill="hold">
                            <p:stCondLst>
                              <p:cond delay="11500"/>
                            </p:stCondLst>
                            <p:childTnLst>
                              <p:par>
                                <p:cTn id="100" presetID="10" presetClass="entr" presetSubtype="0" fill="hold" grpId="0" nodeType="afterEffect">
                                  <p:stCondLst>
                                    <p:cond delay="0"/>
                                  </p:stCondLst>
                                  <p:childTnLst>
                                    <p:set>
                                      <p:cBhvr>
                                        <p:cTn id="101" dur="1" fill="hold">
                                          <p:stCondLst>
                                            <p:cond delay="0"/>
                                          </p:stCondLst>
                                        </p:cTn>
                                        <p:tgtEl>
                                          <p:spTgt spid="39"/>
                                        </p:tgtEl>
                                        <p:attrNameLst>
                                          <p:attrName>style.visibility</p:attrName>
                                        </p:attrNameLst>
                                      </p:cBhvr>
                                      <p:to>
                                        <p:strVal val="visible"/>
                                      </p:to>
                                    </p:set>
                                    <p:animEffect transition="in" filter="fade">
                                      <p:cBhvr>
                                        <p:cTn id="102" dur="500"/>
                                        <p:tgtEl>
                                          <p:spTgt spid="39"/>
                                        </p:tgtEl>
                                      </p:cBhvr>
                                    </p:animEffect>
                                  </p:childTnLst>
                                </p:cTn>
                              </p:par>
                            </p:childTnLst>
                          </p:cTn>
                        </p:par>
                        <p:par>
                          <p:cTn id="103" fill="hold">
                            <p:stCondLst>
                              <p:cond delay="12000"/>
                            </p:stCondLst>
                            <p:childTnLst>
                              <p:par>
                                <p:cTn id="104" presetID="22" presetClass="entr" presetSubtype="2" fill="hold" nodeType="afterEffect">
                                  <p:stCondLst>
                                    <p:cond delay="0"/>
                                  </p:stCondLst>
                                  <p:childTnLst>
                                    <p:set>
                                      <p:cBhvr>
                                        <p:cTn id="105" dur="1" fill="hold">
                                          <p:stCondLst>
                                            <p:cond delay="0"/>
                                          </p:stCondLst>
                                        </p:cTn>
                                        <p:tgtEl>
                                          <p:spTgt spid="35854"/>
                                        </p:tgtEl>
                                        <p:attrNameLst>
                                          <p:attrName>style.visibility</p:attrName>
                                        </p:attrNameLst>
                                      </p:cBhvr>
                                      <p:to>
                                        <p:strVal val="visible"/>
                                      </p:to>
                                    </p:set>
                                    <p:animEffect transition="in" filter="wipe(right)">
                                      <p:cBhvr>
                                        <p:cTn id="106" dur="500"/>
                                        <p:tgtEl>
                                          <p:spTgt spid="35854"/>
                                        </p:tgtEl>
                                      </p:cBhvr>
                                    </p:animEffect>
                                  </p:childTnLst>
                                </p:cTn>
                              </p:par>
                            </p:childTnLst>
                          </p:cTn>
                        </p:par>
                        <p:par>
                          <p:cTn id="107" fill="hold">
                            <p:stCondLst>
                              <p:cond delay="12500"/>
                            </p:stCondLst>
                            <p:childTnLst>
                              <p:par>
                                <p:cTn id="108" presetID="16" presetClass="entr" presetSubtype="21" fill="hold" grpId="0" nodeType="afterEffect">
                                  <p:stCondLst>
                                    <p:cond delay="0"/>
                                  </p:stCondLst>
                                  <p:childTnLst>
                                    <p:set>
                                      <p:cBhvr>
                                        <p:cTn id="109" dur="1" fill="hold">
                                          <p:stCondLst>
                                            <p:cond delay="0"/>
                                          </p:stCondLst>
                                        </p:cTn>
                                        <p:tgtEl>
                                          <p:spTgt spid="40"/>
                                        </p:tgtEl>
                                        <p:attrNameLst>
                                          <p:attrName>style.visibility</p:attrName>
                                        </p:attrNameLst>
                                      </p:cBhvr>
                                      <p:to>
                                        <p:strVal val="visible"/>
                                      </p:to>
                                    </p:set>
                                    <p:animEffect transition="in" filter="barn(inVertical)">
                                      <p:cBhvr>
                                        <p:cTn id="110" dur="500"/>
                                        <p:tgtEl>
                                          <p:spTgt spid="40"/>
                                        </p:tgtEl>
                                      </p:cBhvr>
                                    </p:animEffect>
                                  </p:childTnLst>
                                </p:cTn>
                              </p:par>
                            </p:childTnLst>
                          </p:cTn>
                        </p:par>
                        <p:par>
                          <p:cTn id="111" fill="hold">
                            <p:stCondLst>
                              <p:cond delay="13000"/>
                            </p:stCondLst>
                            <p:childTnLst>
                              <p:par>
                                <p:cTn id="112" presetID="10" presetClass="entr" presetSubtype="0" fill="hold" grpId="0" nodeType="afterEffect">
                                  <p:stCondLst>
                                    <p:cond delay="0"/>
                                  </p:stCondLst>
                                  <p:childTnLst>
                                    <p:set>
                                      <p:cBhvr>
                                        <p:cTn id="113" dur="1" fill="hold">
                                          <p:stCondLst>
                                            <p:cond delay="0"/>
                                          </p:stCondLst>
                                        </p:cTn>
                                        <p:tgtEl>
                                          <p:spTgt spid="41"/>
                                        </p:tgtEl>
                                        <p:attrNameLst>
                                          <p:attrName>style.visibility</p:attrName>
                                        </p:attrNameLst>
                                      </p:cBhvr>
                                      <p:to>
                                        <p:strVal val="visible"/>
                                      </p:to>
                                    </p:set>
                                    <p:animEffect transition="in" filter="fade">
                                      <p:cBhvr>
                                        <p:cTn id="114" dur="500"/>
                                        <p:tgtEl>
                                          <p:spTgt spid="41"/>
                                        </p:tgtEl>
                                      </p:cBhvr>
                                    </p:animEffect>
                                  </p:childTnLst>
                                </p:cTn>
                              </p:par>
                            </p:childTnLst>
                          </p:cTn>
                        </p:par>
                        <p:par>
                          <p:cTn id="115" fill="hold">
                            <p:stCondLst>
                              <p:cond delay="13500"/>
                            </p:stCondLst>
                            <p:childTnLst>
                              <p:par>
                                <p:cTn id="116" presetID="10" presetClass="entr" presetSubtype="0" fill="hold" grpId="0" nodeType="afterEffect">
                                  <p:stCondLst>
                                    <p:cond delay="0"/>
                                  </p:stCondLst>
                                  <p:childTnLst>
                                    <p:set>
                                      <p:cBhvr>
                                        <p:cTn id="117" dur="1" fill="hold">
                                          <p:stCondLst>
                                            <p:cond delay="0"/>
                                          </p:stCondLst>
                                        </p:cTn>
                                        <p:tgtEl>
                                          <p:spTgt spid="42"/>
                                        </p:tgtEl>
                                        <p:attrNameLst>
                                          <p:attrName>style.visibility</p:attrName>
                                        </p:attrNameLst>
                                      </p:cBhvr>
                                      <p:to>
                                        <p:strVal val="visible"/>
                                      </p:to>
                                    </p:set>
                                    <p:animEffect transition="in" filter="fade">
                                      <p:cBhvr>
                                        <p:cTn id="118" dur="500"/>
                                        <p:tgtEl>
                                          <p:spTgt spid="42"/>
                                        </p:tgtEl>
                                      </p:cBhvr>
                                    </p:animEffect>
                                  </p:childTnLst>
                                </p:cTn>
                              </p:par>
                            </p:childTnLst>
                          </p:cTn>
                        </p:par>
                        <p:par>
                          <p:cTn id="119" fill="hold">
                            <p:stCondLst>
                              <p:cond delay="14000"/>
                            </p:stCondLst>
                            <p:childTnLst>
                              <p:par>
                                <p:cTn id="120" presetID="10" presetClass="entr" presetSubtype="0" fill="hold" grpId="0" nodeType="afterEffect">
                                  <p:stCondLst>
                                    <p:cond delay="0"/>
                                  </p:stCondLst>
                                  <p:childTnLst>
                                    <p:set>
                                      <p:cBhvr>
                                        <p:cTn id="121" dur="1" fill="hold">
                                          <p:stCondLst>
                                            <p:cond delay="0"/>
                                          </p:stCondLst>
                                        </p:cTn>
                                        <p:tgtEl>
                                          <p:spTgt spid="43"/>
                                        </p:tgtEl>
                                        <p:attrNameLst>
                                          <p:attrName>style.visibility</p:attrName>
                                        </p:attrNameLst>
                                      </p:cBhvr>
                                      <p:to>
                                        <p:strVal val="visible"/>
                                      </p:to>
                                    </p:set>
                                    <p:animEffect transition="in" filter="fade">
                                      <p:cBhvr>
                                        <p:cTn id="122" dur="500"/>
                                        <p:tgtEl>
                                          <p:spTgt spid="43"/>
                                        </p:tgtEl>
                                      </p:cBhvr>
                                    </p:animEffect>
                                  </p:childTnLst>
                                </p:cTn>
                              </p:par>
                            </p:childTnLst>
                          </p:cTn>
                        </p:par>
                        <p:par>
                          <p:cTn id="123" fill="hold">
                            <p:stCondLst>
                              <p:cond delay="14500"/>
                            </p:stCondLst>
                            <p:childTnLst>
                              <p:par>
                                <p:cTn id="124" presetID="10" presetClass="entr" presetSubtype="0" fill="hold" grpId="0" nodeType="afterEffect">
                                  <p:stCondLst>
                                    <p:cond delay="0"/>
                                  </p:stCondLst>
                                  <p:childTnLst>
                                    <p:set>
                                      <p:cBhvr>
                                        <p:cTn id="125" dur="1" fill="hold">
                                          <p:stCondLst>
                                            <p:cond delay="0"/>
                                          </p:stCondLst>
                                        </p:cTn>
                                        <p:tgtEl>
                                          <p:spTgt spid="44"/>
                                        </p:tgtEl>
                                        <p:attrNameLst>
                                          <p:attrName>style.visibility</p:attrName>
                                        </p:attrNameLst>
                                      </p:cBhvr>
                                      <p:to>
                                        <p:strVal val="visible"/>
                                      </p:to>
                                    </p:set>
                                    <p:animEffect transition="in" filter="fade">
                                      <p:cBhvr>
                                        <p:cTn id="126" dur="500"/>
                                        <p:tgtEl>
                                          <p:spTgt spid="44"/>
                                        </p:tgtEl>
                                      </p:cBhvr>
                                    </p:animEffect>
                                  </p:childTnLst>
                                </p:cTn>
                              </p:par>
                            </p:childTnLst>
                          </p:cTn>
                        </p:par>
                        <p:par>
                          <p:cTn id="127" fill="hold">
                            <p:stCondLst>
                              <p:cond delay="15000"/>
                            </p:stCondLst>
                            <p:childTnLst>
                              <p:par>
                                <p:cTn id="128" presetID="10" presetClass="entr" presetSubtype="0" fill="hold" grpId="0" nodeType="afterEffect">
                                  <p:stCondLst>
                                    <p:cond delay="0"/>
                                  </p:stCondLst>
                                  <p:childTnLst>
                                    <p:set>
                                      <p:cBhvr>
                                        <p:cTn id="129" dur="1" fill="hold">
                                          <p:stCondLst>
                                            <p:cond delay="0"/>
                                          </p:stCondLst>
                                        </p:cTn>
                                        <p:tgtEl>
                                          <p:spTgt spid="45"/>
                                        </p:tgtEl>
                                        <p:attrNameLst>
                                          <p:attrName>style.visibility</p:attrName>
                                        </p:attrNameLst>
                                      </p:cBhvr>
                                      <p:to>
                                        <p:strVal val="visible"/>
                                      </p:to>
                                    </p:set>
                                    <p:animEffect transition="in" filter="fade">
                                      <p:cBhvr>
                                        <p:cTn id="130" dur="500"/>
                                        <p:tgtEl>
                                          <p:spTgt spid="45"/>
                                        </p:tgtEl>
                                      </p:cBhvr>
                                    </p:animEffect>
                                  </p:childTnLst>
                                </p:cTn>
                              </p:par>
                            </p:childTnLst>
                          </p:cTn>
                        </p:par>
                        <p:par>
                          <p:cTn id="131" fill="hold">
                            <p:stCondLst>
                              <p:cond delay="15500"/>
                            </p:stCondLst>
                            <p:childTnLst>
                              <p:par>
                                <p:cTn id="132" presetID="10" presetClass="entr" presetSubtype="0" fill="hold" grpId="0" nodeType="afterEffect">
                                  <p:stCondLst>
                                    <p:cond delay="0"/>
                                  </p:stCondLst>
                                  <p:childTnLst>
                                    <p:set>
                                      <p:cBhvr>
                                        <p:cTn id="133" dur="1" fill="hold">
                                          <p:stCondLst>
                                            <p:cond delay="0"/>
                                          </p:stCondLst>
                                        </p:cTn>
                                        <p:tgtEl>
                                          <p:spTgt spid="46"/>
                                        </p:tgtEl>
                                        <p:attrNameLst>
                                          <p:attrName>style.visibility</p:attrName>
                                        </p:attrNameLst>
                                      </p:cBhvr>
                                      <p:to>
                                        <p:strVal val="visible"/>
                                      </p:to>
                                    </p:set>
                                    <p:animEffect transition="in" filter="fade">
                                      <p:cBhvr>
                                        <p:cTn id="134" dur="500"/>
                                        <p:tgtEl>
                                          <p:spTgt spid="46"/>
                                        </p:tgtEl>
                                      </p:cBhvr>
                                    </p:animEffect>
                                  </p:childTnLst>
                                </p:cTn>
                              </p:par>
                            </p:childTnLst>
                          </p:cTn>
                        </p:par>
                        <p:par>
                          <p:cTn id="135" fill="hold">
                            <p:stCondLst>
                              <p:cond delay="16000"/>
                            </p:stCondLst>
                            <p:childTnLst>
                              <p:par>
                                <p:cTn id="136" presetID="10" presetClass="entr" presetSubtype="0" fill="hold" grpId="0" nodeType="afterEffect">
                                  <p:stCondLst>
                                    <p:cond delay="0"/>
                                  </p:stCondLst>
                                  <p:childTnLst>
                                    <p:set>
                                      <p:cBhvr>
                                        <p:cTn id="137" dur="1" fill="hold">
                                          <p:stCondLst>
                                            <p:cond delay="0"/>
                                          </p:stCondLst>
                                        </p:cTn>
                                        <p:tgtEl>
                                          <p:spTgt spid="47"/>
                                        </p:tgtEl>
                                        <p:attrNameLst>
                                          <p:attrName>style.visibility</p:attrName>
                                        </p:attrNameLst>
                                      </p:cBhvr>
                                      <p:to>
                                        <p:strVal val="visible"/>
                                      </p:to>
                                    </p:set>
                                    <p:animEffect transition="in" filter="fade">
                                      <p:cBhvr>
                                        <p:cTn id="138" dur="500"/>
                                        <p:tgtEl>
                                          <p:spTgt spid="47"/>
                                        </p:tgtEl>
                                      </p:cBhvr>
                                    </p:animEffect>
                                  </p:childTnLst>
                                </p:cTn>
                              </p:par>
                            </p:childTnLst>
                          </p:cTn>
                        </p:par>
                        <p:par>
                          <p:cTn id="139" fill="hold">
                            <p:stCondLst>
                              <p:cond delay="16500"/>
                            </p:stCondLst>
                            <p:childTnLst>
                              <p:par>
                                <p:cTn id="140" presetID="10" presetClass="entr" presetSubtype="0" fill="hold" grpId="0" nodeType="afterEffect">
                                  <p:stCondLst>
                                    <p:cond delay="0"/>
                                  </p:stCondLst>
                                  <p:childTnLst>
                                    <p:set>
                                      <p:cBhvr>
                                        <p:cTn id="141" dur="1" fill="hold">
                                          <p:stCondLst>
                                            <p:cond delay="0"/>
                                          </p:stCondLst>
                                        </p:cTn>
                                        <p:tgtEl>
                                          <p:spTgt spid="48"/>
                                        </p:tgtEl>
                                        <p:attrNameLst>
                                          <p:attrName>style.visibility</p:attrName>
                                        </p:attrNameLst>
                                      </p:cBhvr>
                                      <p:to>
                                        <p:strVal val="visible"/>
                                      </p:to>
                                    </p:set>
                                    <p:animEffect transition="in" filter="fade">
                                      <p:cBhvr>
                                        <p:cTn id="142" dur="500"/>
                                        <p:tgtEl>
                                          <p:spTgt spid="48"/>
                                        </p:tgtEl>
                                      </p:cBhvr>
                                    </p:animEffect>
                                  </p:childTnLst>
                                </p:cTn>
                              </p:par>
                            </p:childTnLst>
                          </p:cTn>
                        </p:par>
                        <p:par>
                          <p:cTn id="143" fill="hold">
                            <p:stCondLst>
                              <p:cond delay="17000"/>
                            </p:stCondLst>
                            <p:childTnLst>
                              <p:par>
                                <p:cTn id="144" presetID="22" presetClass="entr" presetSubtype="2" fill="hold" nodeType="afterEffect">
                                  <p:stCondLst>
                                    <p:cond delay="0"/>
                                  </p:stCondLst>
                                  <p:childTnLst>
                                    <p:set>
                                      <p:cBhvr>
                                        <p:cTn id="145" dur="1" fill="hold">
                                          <p:stCondLst>
                                            <p:cond delay="0"/>
                                          </p:stCondLst>
                                        </p:cTn>
                                        <p:tgtEl>
                                          <p:spTgt spid="35859"/>
                                        </p:tgtEl>
                                        <p:attrNameLst>
                                          <p:attrName>style.visibility</p:attrName>
                                        </p:attrNameLst>
                                      </p:cBhvr>
                                      <p:to>
                                        <p:strVal val="visible"/>
                                      </p:to>
                                    </p:set>
                                    <p:animEffect transition="in" filter="wipe(right)">
                                      <p:cBhvr>
                                        <p:cTn id="146" dur="500"/>
                                        <p:tgtEl>
                                          <p:spTgt spid="35859"/>
                                        </p:tgtEl>
                                      </p:cBhvr>
                                    </p:animEffect>
                                  </p:childTnLst>
                                </p:cTn>
                              </p:par>
                            </p:childTnLst>
                          </p:cTn>
                        </p:par>
                        <p:par>
                          <p:cTn id="147" fill="hold">
                            <p:stCondLst>
                              <p:cond delay="17500"/>
                            </p:stCondLst>
                            <p:childTnLst>
                              <p:par>
                                <p:cTn id="148" presetID="16" presetClass="entr" presetSubtype="21" fill="hold" grpId="0" nodeType="afterEffect">
                                  <p:stCondLst>
                                    <p:cond delay="0"/>
                                  </p:stCondLst>
                                  <p:childTnLst>
                                    <p:set>
                                      <p:cBhvr>
                                        <p:cTn id="149" dur="1" fill="hold">
                                          <p:stCondLst>
                                            <p:cond delay="0"/>
                                          </p:stCondLst>
                                        </p:cTn>
                                        <p:tgtEl>
                                          <p:spTgt spid="49"/>
                                        </p:tgtEl>
                                        <p:attrNameLst>
                                          <p:attrName>style.visibility</p:attrName>
                                        </p:attrNameLst>
                                      </p:cBhvr>
                                      <p:to>
                                        <p:strVal val="visible"/>
                                      </p:to>
                                    </p:set>
                                    <p:animEffect transition="in" filter="barn(inVertical)">
                                      <p:cBhvr>
                                        <p:cTn id="150" dur="500"/>
                                        <p:tgtEl>
                                          <p:spTgt spid="49"/>
                                        </p:tgtEl>
                                      </p:cBhvr>
                                    </p:animEffect>
                                  </p:childTnLst>
                                </p:cTn>
                              </p:par>
                            </p:childTnLst>
                          </p:cTn>
                        </p:par>
                        <p:par>
                          <p:cTn id="151" fill="hold">
                            <p:stCondLst>
                              <p:cond delay="18000"/>
                            </p:stCondLst>
                            <p:childTnLst>
                              <p:par>
                                <p:cTn id="152" presetID="10" presetClass="entr" presetSubtype="0" fill="hold" grpId="0" nodeType="afterEffect">
                                  <p:stCondLst>
                                    <p:cond delay="0"/>
                                  </p:stCondLst>
                                  <p:childTnLst>
                                    <p:set>
                                      <p:cBhvr>
                                        <p:cTn id="153" dur="1" fill="hold">
                                          <p:stCondLst>
                                            <p:cond delay="0"/>
                                          </p:stCondLst>
                                        </p:cTn>
                                        <p:tgtEl>
                                          <p:spTgt spid="50"/>
                                        </p:tgtEl>
                                        <p:attrNameLst>
                                          <p:attrName>style.visibility</p:attrName>
                                        </p:attrNameLst>
                                      </p:cBhvr>
                                      <p:to>
                                        <p:strVal val="visible"/>
                                      </p:to>
                                    </p:set>
                                    <p:animEffect transition="in" filter="fade">
                                      <p:cBhvr>
                                        <p:cTn id="154" dur="500"/>
                                        <p:tgtEl>
                                          <p:spTgt spid="50"/>
                                        </p:tgtEl>
                                      </p:cBhvr>
                                    </p:animEffect>
                                  </p:childTnLst>
                                </p:cTn>
                              </p:par>
                            </p:childTnLst>
                          </p:cTn>
                        </p:par>
                        <p:par>
                          <p:cTn id="155" fill="hold">
                            <p:stCondLst>
                              <p:cond delay="18500"/>
                            </p:stCondLst>
                            <p:childTnLst>
                              <p:par>
                                <p:cTn id="156" presetID="10" presetClass="entr" presetSubtype="0" fill="hold" grpId="0" nodeType="afterEffect">
                                  <p:stCondLst>
                                    <p:cond delay="0"/>
                                  </p:stCondLst>
                                  <p:childTnLst>
                                    <p:set>
                                      <p:cBhvr>
                                        <p:cTn id="157" dur="1" fill="hold">
                                          <p:stCondLst>
                                            <p:cond delay="0"/>
                                          </p:stCondLst>
                                        </p:cTn>
                                        <p:tgtEl>
                                          <p:spTgt spid="51"/>
                                        </p:tgtEl>
                                        <p:attrNameLst>
                                          <p:attrName>style.visibility</p:attrName>
                                        </p:attrNameLst>
                                      </p:cBhvr>
                                      <p:to>
                                        <p:strVal val="visible"/>
                                      </p:to>
                                    </p:set>
                                    <p:animEffect transition="in" filter="fade">
                                      <p:cBhvr>
                                        <p:cTn id="158" dur="500"/>
                                        <p:tgtEl>
                                          <p:spTgt spid="51"/>
                                        </p:tgtEl>
                                      </p:cBhvr>
                                    </p:animEffect>
                                  </p:childTnLst>
                                </p:cTn>
                              </p:par>
                            </p:childTnLst>
                          </p:cTn>
                        </p:par>
                        <p:par>
                          <p:cTn id="159" fill="hold">
                            <p:stCondLst>
                              <p:cond delay="19000"/>
                            </p:stCondLst>
                            <p:childTnLst>
                              <p:par>
                                <p:cTn id="160" presetID="10" presetClass="entr" presetSubtype="0" fill="hold" grpId="0" nodeType="afterEffect">
                                  <p:stCondLst>
                                    <p:cond delay="0"/>
                                  </p:stCondLst>
                                  <p:childTnLst>
                                    <p:set>
                                      <p:cBhvr>
                                        <p:cTn id="161" dur="1" fill="hold">
                                          <p:stCondLst>
                                            <p:cond delay="0"/>
                                          </p:stCondLst>
                                        </p:cTn>
                                        <p:tgtEl>
                                          <p:spTgt spid="52"/>
                                        </p:tgtEl>
                                        <p:attrNameLst>
                                          <p:attrName>style.visibility</p:attrName>
                                        </p:attrNameLst>
                                      </p:cBhvr>
                                      <p:to>
                                        <p:strVal val="visible"/>
                                      </p:to>
                                    </p:set>
                                    <p:animEffect transition="in" filter="fade">
                                      <p:cBhvr>
                                        <p:cTn id="162" dur="500"/>
                                        <p:tgtEl>
                                          <p:spTgt spid="52"/>
                                        </p:tgtEl>
                                      </p:cBhvr>
                                    </p:animEffect>
                                  </p:childTnLst>
                                </p:cTn>
                              </p:par>
                            </p:childTnLst>
                          </p:cTn>
                        </p:par>
                        <p:par>
                          <p:cTn id="163" fill="hold">
                            <p:stCondLst>
                              <p:cond delay="19500"/>
                            </p:stCondLst>
                            <p:childTnLst>
                              <p:par>
                                <p:cTn id="164" presetID="10" presetClass="entr" presetSubtype="0" fill="hold" grpId="0" nodeType="afterEffect">
                                  <p:stCondLst>
                                    <p:cond delay="0"/>
                                  </p:stCondLst>
                                  <p:childTnLst>
                                    <p:set>
                                      <p:cBhvr>
                                        <p:cTn id="165" dur="1" fill="hold">
                                          <p:stCondLst>
                                            <p:cond delay="0"/>
                                          </p:stCondLst>
                                        </p:cTn>
                                        <p:tgtEl>
                                          <p:spTgt spid="53"/>
                                        </p:tgtEl>
                                        <p:attrNameLst>
                                          <p:attrName>style.visibility</p:attrName>
                                        </p:attrNameLst>
                                      </p:cBhvr>
                                      <p:to>
                                        <p:strVal val="visible"/>
                                      </p:to>
                                    </p:set>
                                    <p:animEffect transition="in" filter="fade">
                                      <p:cBhvr>
                                        <p:cTn id="166" dur="500"/>
                                        <p:tgtEl>
                                          <p:spTgt spid="53"/>
                                        </p:tgtEl>
                                      </p:cBhvr>
                                    </p:animEffect>
                                  </p:childTnLst>
                                </p:cTn>
                              </p:par>
                            </p:childTnLst>
                          </p:cTn>
                        </p:par>
                        <p:par>
                          <p:cTn id="167" fill="hold">
                            <p:stCondLst>
                              <p:cond delay="20000"/>
                            </p:stCondLst>
                            <p:childTnLst>
                              <p:par>
                                <p:cTn id="168" presetID="10" presetClass="entr" presetSubtype="0" fill="hold" grpId="0" nodeType="afterEffect">
                                  <p:stCondLst>
                                    <p:cond delay="0"/>
                                  </p:stCondLst>
                                  <p:childTnLst>
                                    <p:set>
                                      <p:cBhvr>
                                        <p:cTn id="169" dur="1" fill="hold">
                                          <p:stCondLst>
                                            <p:cond delay="0"/>
                                          </p:stCondLst>
                                        </p:cTn>
                                        <p:tgtEl>
                                          <p:spTgt spid="54"/>
                                        </p:tgtEl>
                                        <p:attrNameLst>
                                          <p:attrName>style.visibility</p:attrName>
                                        </p:attrNameLst>
                                      </p:cBhvr>
                                      <p:to>
                                        <p:strVal val="visible"/>
                                      </p:to>
                                    </p:set>
                                    <p:animEffect transition="in" filter="fade">
                                      <p:cBhvr>
                                        <p:cTn id="170" dur="500"/>
                                        <p:tgtEl>
                                          <p:spTgt spid="54"/>
                                        </p:tgtEl>
                                      </p:cBhvr>
                                    </p:animEffect>
                                  </p:childTnLst>
                                </p:cTn>
                              </p:par>
                            </p:childTnLst>
                          </p:cTn>
                        </p:par>
                        <p:par>
                          <p:cTn id="171" fill="hold">
                            <p:stCondLst>
                              <p:cond delay="20500"/>
                            </p:stCondLst>
                            <p:childTnLst>
                              <p:par>
                                <p:cTn id="172" presetID="10" presetClass="entr" presetSubtype="0" fill="hold" grpId="0" nodeType="afterEffect">
                                  <p:stCondLst>
                                    <p:cond delay="0"/>
                                  </p:stCondLst>
                                  <p:childTnLst>
                                    <p:set>
                                      <p:cBhvr>
                                        <p:cTn id="173" dur="1" fill="hold">
                                          <p:stCondLst>
                                            <p:cond delay="0"/>
                                          </p:stCondLst>
                                        </p:cTn>
                                        <p:tgtEl>
                                          <p:spTgt spid="55"/>
                                        </p:tgtEl>
                                        <p:attrNameLst>
                                          <p:attrName>style.visibility</p:attrName>
                                        </p:attrNameLst>
                                      </p:cBhvr>
                                      <p:to>
                                        <p:strVal val="visible"/>
                                      </p:to>
                                    </p:set>
                                    <p:animEffect transition="in" filter="fade">
                                      <p:cBhvr>
                                        <p:cTn id="174" dur="500"/>
                                        <p:tgtEl>
                                          <p:spTgt spid="55"/>
                                        </p:tgtEl>
                                      </p:cBhvr>
                                    </p:animEffect>
                                  </p:childTnLst>
                                </p:cTn>
                              </p:par>
                            </p:childTnLst>
                          </p:cTn>
                        </p:par>
                        <p:par>
                          <p:cTn id="175" fill="hold">
                            <p:stCondLst>
                              <p:cond delay="21000"/>
                            </p:stCondLst>
                            <p:childTnLst>
                              <p:par>
                                <p:cTn id="176" presetID="10" presetClass="entr" presetSubtype="0" fill="hold" grpId="0" nodeType="afterEffect">
                                  <p:stCondLst>
                                    <p:cond delay="0"/>
                                  </p:stCondLst>
                                  <p:childTnLst>
                                    <p:set>
                                      <p:cBhvr>
                                        <p:cTn id="177" dur="1" fill="hold">
                                          <p:stCondLst>
                                            <p:cond delay="0"/>
                                          </p:stCondLst>
                                        </p:cTn>
                                        <p:tgtEl>
                                          <p:spTgt spid="56"/>
                                        </p:tgtEl>
                                        <p:attrNameLst>
                                          <p:attrName>style.visibility</p:attrName>
                                        </p:attrNameLst>
                                      </p:cBhvr>
                                      <p:to>
                                        <p:strVal val="visible"/>
                                      </p:to>
                                    </p:set>
                                    <p:animEffect transition="in" filter="fade">
                                      <p:cBhvr>
                                        <p:cTn id="178" dur="500"/>
                                        <p:tgtEl>
                                          <p:spTgt spid="56"/>
                                        </p:tgtEl>
                                      </p:cBhvr>
                                    </p:animEffect>
                                  </p:childTnLst>
                                </p:cTn>
                              </p:par>
                            </p:childTnLst>
                          </p:cTn>
                        </p:par>
                        <p:par>
                          <p:cTn id="179" fill="hold">
                            <p:stCondLst>
                              <p:cond delay="21500"/>
                            </p:stCondLst>
                            <p:childTnLst>
                              <p:par>
                                <p:cTn id="180" presetID="10" presetClass="entr" presetSubtype="0" fill="hold" grpId="0" nodeType="afterEffect">
                                  <p:stCondLst>
                                    <p:cond delay="0"/>
                                  </p:stCondLst>
                                  <p:childTnLst>
                                    <p:set>
                                      <p:cBhvr>
                                        <p:cTn id="181" dur="1" fill="hold">
                                          <p:stCondLst>
                                            <p:cond delay="0"/>
                                          </p:stCondLst>
                                        </p:cTn>
                                        <p:tgtEl>
                                          <p:spTgt spid="57"/>
                                        </p:tgtEl>
                                        <p:attrNameLst>
                                          <p:attrName>style.visibility</p:attrName>
                                        </p:attrNameLst>
                                      </p:cBhvr>
                                      <p:to>
                                        <p:strVal val="visible"/>
                                      </p:to>
                                    </p:set>
                                    <p:animEffect transition="in" filter="fade">
                                      <p:cBhvr>
                                        <p:cTn id="182"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9" grpId="0"/>
      <p:bldP spid="10" grpId="0"/>
      <p:bldP spid="11" grpId="0"/>
      <p:bldP spid="12" grpId="0"/>
      <p:bldP spid="13" grpId="0"/>
      <p:bldP spid="14" grpId="0"/>
      <p:bldP spid="15" grpId="0"/>
      <p:bldP spid="16"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P spid="49" grpId="0"/>
      <p:bldP spid="50" grpId="0"/>
      <p:bldP spid="51" grpId="0"/>
      <p:bldP spid="52" grpId="0"/>
      <p:bldP spid="53" grpId="0"/>
      <p:bldP spid="54" grpId="0"/>
      <p:bldP spid="55" grpId="0"/>
      <p:bldP spid="56" grpId="0"/>
      <p:bldP spid="57" grpId="0"/>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文本框 6"/>
          <p:cNvSpPr txBox="1"/>
          <p:nvPr/>
        </p:nvSpPr>
        <p:spPr>
          <a:xfrm>
            <a:off x="1219492" y="3177540"/>
            <a:ext cx="1569660" cy="369332"/>
          </a:xfrm>
          <a:prstGeom prst="rect">
            <a:avLst/>
          </a:prstGeom>
          <a:noFill/>
        </p:spPr>
        <p:txBody>
          <a:bodyPr wrap="none" rtlCol="0">
            <a:spAutoFit/>
          </a:bodyPr>
          <a:lstStyle/>
          <a:p>
            <a:pPr>
              <a:spcBef>
                <a:spcPct val="50000"/>
              </a:spcBef>
            </a:pPr>
            <a:r>
              <a:rPr lang="zh-CN" altLang="en-US" b="1" dirty="0">
                <a:solidFill>
                  <a:srgbClr val="C00000"/>
                </a:solidFill>
                <a:latin typeface="微软雅黑" panose="020B0503020204020204" pitchFamily="82" charset="2"/>
                <a:ea typeface="微软雅黑" panose="020B0503020204020204" pitchFamily="82" charset="2"/>
              </a:rPr>
              <a:t>工作活动名称</a:t>
            </a:r>
            <a:endParaRPr lang="zh-CN" altLang="en-US" b="1" dirty="0">
              <a:solidFill>
                <a:srgbClr val="C00000"/>
              </a:solidFill>
              <a:latin typeface="微软雅黑" panose="020B0503020204020204" pitchFamily="82" charset="2"/>
              <a:ea typeface="微软雅黑" panose="020B0503020204020204" pitchFamily="82" charset="2"/>
            </a:endParaRPr>
          </a:p>
        </p:txBody>
      </p:sp>
      <p:sp>
        <p:nvSpPr>
          <p:cNvPr id="16" name="文本框 15"/>
          <p:cNvSpPr txBox="1"/>
          <p:nvPr/>
        </p:nvSpPr>
        <p:spPr>
          <a:xfrm>
            <a:off x="4368054" y="533321"/>
            <a:ext cx="3467617" cy="584775"/>
          </a:xfrm>
          <a:prstGeom prst="rect">
            <a:avLst/>
          </a:prstGeom>
          <a:noFill/>
        </p:spPr>
        <p:txBody>
          <a:bodyPr wrap="none" rtlCol="0">
            <a:spAutoFit/>
          </a:bodyPr>
          <a:lstStyle>
            <a:defPPr>
              <a:defRPr lang="zh-CN"/>
            </a:defPPr>
            <a:lvl1pPr>
              <a:spcBef>
                <a:spcPct val="50000"/>
              </a:spcBef>
              <a:defRPr sz="5400" b="1">
                <a:gradFill flip="none" rotWithShape="1">
                  <a:gsLst>
                    <a:gs pos="21000">
                      <a:srgbClr val="FFD400"/>
                    </a:gs>
                    <a:gs pos="54000">
                      <a:srgbClr val="008059"/>
                    </a:gs>
                    <a:gs pos="64780">
                      <a:srgbClr val="00AEEF"/>
                    </a:gs>
                    <a:gs pos="74000">
                      <a:srgbClr val="00639E"/>
                    </a:gs>
                    <a:gs pos="85000">
                      <a:srgbClr val="00548B"/>
                    </a:gs>
                    <a:gs pos="100000">
                      <a:srgbClr val="2E3092"/>
                    </a:gs>
                    <a:gs pos="0">
                      <a:srgbClr val="ED1D24"/>
                    </a:gs>
                    <a:gs pos="30000">
                      <a:srgbClr val="F99D1C"/>
                    </a:gs>
                    <a:gs pos="40000">
                      <a:srgbClr val="00AE4D"/>
                    </a:gs>
                  </a:gsLst>
                  <a:lin ang="0" scaled="0"/>
                  <a:tileRect/>
                </a:gradFill>
                <a:latin typeface="微软雅黑" panose="020B0503020204020204" pitchFamily="82" charset="2"/>
                <a:ea typeface="微软雅黑" panose="020B0503020204020204" pitchFamily="82" charset="2"/>
              </a:defRPr>
            </a:lvl1pPr>
          </a:lstStyle>
          <a:p>
            <a:pPr algn="ctr"/>
            <a:r>
              <a:rPr lang="zh-CN" altLang="en-US" sz="3200" dirty="0">
                <a:solidFill>
                  <a:schemeClr val="tx1">
                    <a:lumMod val="65000"/>
                    <a:lumOff val="35000"/>
                  </a:schemeClr>
                </a:solidFill>
              </a:rPr>
              <a:t>社团工作完成汇总</a:t>
            </a:r>
            <a:endParaRPr lang="zh-CN" altLang="en-US" sz="3200" dirty="0">
              <a:solidFill>
                <a:schemeClr val="tx1">
                  <a:lumMod val="65000"/>
                  <a:lumOff val="35000"/>
                </a:schemeClr>
              </a:solidFill>
            </a:endParaRPr>
          </a:p>
        </p:txBody>
      </p:sp>
      <p:cxnSp>
        <p:nvCxnSpPr>
          <p:cNvPr id="17" name="直接连接符 16"/>
          <p:cNvCxnSpPr/>
          <p:nvPr/>
        </p:nvCxnSpPr>
        <p:spPr>
          <a:xfrm>
            <a:off x="4149970" y="1184032"/>
            <a:ext cx="3903785" cy="0"/>
          </a:xfrm>
          <a:prstGeom prst="line">
            <a:avLst/>
          </a:prstGeom>
          <a:ln>
            <a:solidFill>
              <a:schemeClr val="tx1">
                <a:lumMod val="65000"/>
                <a:lumOff val="35000"/>
              </a:schemeClr>
            </a:solidFill>
            <a:prstDash val="dash"/>
            <a:headEnd type="oval"/>
            <a:tailEnd type="oval"/>
          </a:ln>
        </p:spPr>
        <p:style>
          <a:lnRef idx="1">
            <a:schemeClr val="accent1"/>
          </a:lnRef>
          <a:fillRef idx="0">
            <a:schemeClr val="accent1"/>
          </a:fillRef>
          <a:effectRef idx="0">
            <a:schemeClr val="accent1"/>
          </a:effectRef>
          <a:fontRef idx="minor">
            <a:schemeClr val="tx1"/>
          </a:fontRef>
        </p:style>
      </p:cxnSp>
      <p:sp>
        <p:nvSpPr>
          <p:cNvPr id="2" name="矩形: 圆角 1"/>
          <p:cNvSpPr/>
          <p:nvPr/>
        </p:nvSpPr>
        <p:spPr>
          <a:xfrm>
            <a:off x="768460" y="1463899"/>
            <a:ext cx="2471724" cy="1621308"/>
          </a:xfrm>
          <a:prstGeom prst="roundRect">
            <a:avLst/>
          </a:prstGeom>
          <a:blipFill>
            <a:blip r:embed="rId1"/>
            <a:stretch>
              <a:fillRect/>
            </a:stretch>
          </a:blipFill>
          <a:ln w="1270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p:cNvSpPr txBox="1"/>
          <p:nvPr/>
        </p:nvSpPr>
        <p:spPr>
          <a:xfrm>
            <a:off x="826200" y="3520440"/>
            <a:ext cx="2356244" cy="461665"/>
          </a:xfrm>
          <a:prstGeom prst="rect">
            <a:avLst/>
          </a:prstGeom>
          <a:noFill/>
        </p:spPr>
        <p:txBody>
          <a:bodyPr wrap="square" rtlCol="0">
            <a:spAutoFit/>
          </a:bodyPr>
          <a:lstStyle/>
          <a:p>
            <a:pPr algn="ctr">
              <a:spcBef>
                <a:spcPct val="50000"/>
              </a:spcBef>
            </a:pPr>
            <a:r>
              <a:rPr lang="zh-CN" altLang="en-US" sz="1200" dirty="0">
                <a:solidFill>
                  <a:schemeClr val="tx1">
                    <a:lumMod val="65000"/>
                    <a:lumOff val="35000"/>
                  </a:schemeClr>
                </a:solidFill>
                <a:latin typeface="微软雅黑" panose="020B0503020204020204" pitchFamily="82" charset="2"/>
                <a:ea typeface="微软雅黑" panose="020B0503020204020204" pitchFamily="82" charset="2"/>
              </a:rPr>
              <a:t>点击添加文字内容点击添加文字内容点击添加文字内容</a:t>
            </a:r>
            <a:endParaRPr lang="zh-CN" altLang="en-US" sz="1200" dirty="0">
              <a:solidFill>
                <a:schemeClr val="tx1">
                  <a:lumMod val="65000"/>
                  <a:lumOff val="35000"/>
                </a:schemeClr>
              </a:solidFill>
              <a:latin typeface="微软雅黑" panose="020B0503020204020204" pitchFamily="82" charset="2"/>
              <a:ea typeface="微软雅黑" panose="020B0503020204020204" pitchFamily="82" charset="2"/>
            </a:endParaRPr>
          </a:p>
        </p:txBody>
      </p:sp>
      <p:sp>
        <p:nvSpPr>
          <p:cNvPr id="26" name="文本框 25"/>
          <p:cNvSpPr txBox="1"/>
          <p:nvPr/>
        </p:nvSpPr>
        <p:spPr>
          <a:xfrm>
            <a:off x="4024535" y="3177540"/>
            <a:ext cx="1569660" cy="369332"/>
          </a:xfrm>
          <a:prstGeom prst="rect">
            <a:avLst/>
          </a:prstGeom>
          <a:noFill/>
        </p:spPr>
        <p:txBody>
          <a:bodyPr wrap="none" rtlCol="0">
            <a:spAutoFit/>
          </a:bodyPr>
          <a:lstStyle/>
          <a:p>
            <a:pPr>
              <a:spcBef>
                <a:spcPct val="50000"/>
              </a:spcBef>
            </a:pPr>
            <a:r>
              <a:rPr lang="zh-CN" altLang="en-US" b="1" dirty="0">
                <a:solidFill>
                  <a:srgbClr val="C00000"/>
                </a:solidFill>
                <a:latin typeface="微软雅黑" panose="020B0503020204020204" pitchFamily="82" charset="2"/>
                <a:ea typeface="微软雅黑" panose="020B0503020204020204" pitchFamily="82" charset="2"/>
              </a:rPr>
              <a:t>工作活动名称</a:t>
            </a:r>
            <a:endParaRPr lang="zh-CN" altLang="en-US" b="1" dirty="0">
              <a:solidFill>
                <a:srgbClr val="C00000"/>
              </a:solidFill>
              <a:latin typeface="微软雅黑" panose="020B0503020204020204" pitchFamily="82" charset="2"/>
              <a:ea typeface="微软雅黑" panose="020B0503020204020204" pitchFamily="82" charset="2"/>
            </a:endParaRPr>
          </a:p>
        </p:txBody>
      </p:sp>
      <p:sp>
        <p:nvSpPr>
          <p:cNvPr id="27" name="矩形: 圆角 26"/>
          <p:cNvSpPr/>
          <p:nvPr/>
        </p:nvSpPr>
        <p:spPr>
          <a:xfrm>
            <a:off x="3573503" y="1463899"/>
            <a:ext cx="2471724" cy="1621308"/>
          </a:xfrm>
          <a:prstGeom prst="roundRect">
            <a:avLst/>
          </a:prstGeom>
          <a:blipFill>
            <a:blip r:embed="rId2"/>
            <a:stretch>
              <a:fillRect/>
            </a:stretch>
          </a:blipFill>
          <a:ln w="1270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27"/>
          <p:cNvSpPr txBox="1"/>
          <p:nvPr/>
        </p:nvSpPr>
        <p:spPr>
          <a:xfrm>
            <a:off x="3631243" y="3520440"/>
            <a:ext cx="2356244" cy="461665"/>
          </a:xfrm>
          <a:prstGeom prst="rect">
            <a:avLst/>
          </a:prstGeom>
          <a:noFill/>
        </p:spPr>
        <p:txBody>
          <a:bodyPr wrap="square" rtlCol="0">
            <a:spAutoFit/>
          </a:bodyPr>
          <a:lstStyle/>
          <a:p>
            <a:pPr algn="ctr">
              <a:spcBef>
                <a:spcPct val="50000"/>
              </a:spcBef>
            </a:pPr>
            <a:r>
              <a:rPr lang="zh-CN" altLang="en-US" sz="1200" dirty="0">
                <a:solidFill>
                  <a:schemeClr val="tx1">
                    <a:lumMod val="65000"/>
                    <a:lumOff val="35000"/>
                  </a:schemeClr>
                </a:solidFill>
                <a:latin typeface="微软雅黑" panose="020B0503020204020204" pitchFamily="82" charset="2"/>
                <a:ea typeface="微软雅黑" panose="020B0503020204020204" pitchFamily="82" charset="2"/>
              </a:rPr>
              <a:t>点击添加文字内容点击添加文字内容点击添加文字内容</a:t>
            </a:r>
            <a:endParaRPr lang="zh-CN" altLang="en-US" sz="1200" dirty="0">
              <a:solidFill>
                <a:schemeClr val="tx1">
                  <a:lumMod val="65000"/>
                  <a:lumOff val="35000"/>
                </a:schemeClr>
              </a:solidFill>
              <a:latin typeface="微软雅黑" panose="020B0503020204020204" pitchFamily="82" charset="2"/>
              <a:ea typeface="微软雅黑" panose="020B0503020204020204" pitchFamily="82" charset="2"/>
            </a:endParaRPr>
          </a:p>
        </p:txBody>
      </p:sp>
      <p:sp>
        <p:nvSpPr>
          <p:cNvPr id="29" name="文本框 28"/>
          <p:cNvSpPr txBox="1"/>
          <p:nvPr/>
        </p:nvSpPr>
        <p:spPr>
          <a:xfrm>
            <a:off x="6828473" y="3177540"/>
            <a:ext cx="1569660" cy="369332"/>
          </a:xfrm>
          <a:prstGeom prst="rect">
            <a:avLst/>
          </a:prstGeom>
          <a:noFill/>
        </p:spPr>
        <p:txBody>
          <a:bodyPr wrap="none" rtlCol="0">
            <a:spAutoFit/>
          </a:bodyPr>
          <a:lstStyle/>
          <a:p>
            <a:pPr>
              <a:spcBef>
                <a:spcPct val="50000"/>
              </a:spcBef>
            </a:pPr>
            <a:r>
              <a:rPr lang="zh-CN" altLang="en-US" b="1" dirty="0">
                <a:solidFill>
                  <a:srgbClr val="C00000"/>
                </a:solidFill>
                <a:latin typeface="微软雅黑" panose="020B0503020204020204" pitchFamily="82" charset="2"/>
                <a:ea typeface="微软雅黑" panose="020B0503020204020204" pitchFamily="82" charset="2"/>
              </a:rPr>
              <a:t>工作活动名称</a:t>
            </a:r>
            <a:endParaRPr lang="zh-CN" altLang="en-US" b="1" dirty="0">
              <a:solidFill>
                <a:srgbClr val="C00000"/>
              </a:solidFill>
              <a:latin typeface="微软雅黑" panose="020B0503020204020204" pitchFamily="82" charset="2"/>
              <a:ea typeface="微软雅黑" panose="020B0503020204020204" pitchFamily="82" charset="2"/>
            </a:endParaRPr>
          </a:p>
        </p:txBody>
      </p:sp>
      <p:sp>
        <p:nvSpPr>
          <p:cNvPr id="30" name="矩形: 圆角 29"/>
          <p:cNvSpPr/>
          <p:nvPr/>
        </p:nvSpPr>
        <p:spPr>
          <a:xfrm>
            <a:off x="6377441" y="1463899"/>
            <a:ext cx="2471724" cy="1621308"/>
          </a:xfrm>
          <a:prstGeom prst="roundRect">
            <a:avLst/>
          </a:prstGeom>
          <a:blipFill>
            <a:blip r:embed="rId3"/>
            <a:stretch>
              <a:fillRect/>
            </a:stretch>
          </a:blipFill>
          <a:ln w="1270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文本框 30"/>
          <p:cNvSpPr txBox="1"/>
          <p:nvPr/>
        </p:nvSpPr>
        <p:spPr>
          <a:xfrm>
            <a:off x="6435181" y="3520440"/>
            <a:ext cx="2356244" cy="461665"/>
          </a:xfrm>
          <a:prstGeom prst="rect">
            <a:avLst/>
          </a:prstGeom>
          <a:noFill/>
        </p:spPr>
        <p:txBody>
          <a:bodyPr wrap="square" rtlCol="0">
            <a:spAutoFit/>
          </a:bodyPr>
          <a:lstStyle/>
          <a:p>
            <a:pPr algn="ctr">
              <a:spcBef>
                <a:spcPct val="50000"/>
              </a:spcBef>
            </a:pPr>
            <a:r>
              <a:rPr lang="zh-CN" altLang="en-US" sz="1200" dirty="0">
                <a:solidFill>
                  <a:schemeClr val="tx1">
                    <a:lumMod val="65000"/>
                    <a:lumOff val="35000"/>
                  </a:schemeClr>
                </a:solidFill>
                <a:latin typeface="微软雅黑" panose="020B0503020204020204" pitchFamily="82" charset="2"/>
                <a:ea typeface="微软雅黑" panose="020B0503020204020204" pitchFamily="82" charset="2"/>
              </a:rPr>
              <a:t>点击添加文字内容点击添加文字内容点击添加文字内容</a:t>
            </a:r>
            <a:endParaRPr lang="zh-CN" altLang="en-US" sz="1200" dirty="0">
              <a:solidFill>
                <a:schemeClr val="tx1">
                  <a:lumMod val="65000"/>
                  <a:lumOff val="35000"/>
                </a:schemeClr>
              </a:solidFill>
              <a:latin typeface="微软雅黑" panose="020B0503020204020204" pitchFamily="82" charset="2"/>
              <a:ea typeface="微软雅黑" panose="020B0503020204020204" pitchFamily="82" charset="2"/>
            </a:endParaRPr>
          </a:p>
        </p:txBody>
      </p:sp>
      <p:sp>
        <p:nvSpPr>
          <p:cNvPr id="32" name="文本框 31"/>
          <p:cNvSpPr txBox="1"/>
          <p:nvPr/>
        </p:nvSpPr>
        <p:spPr>
          <a:xfrm>
            <a:off x="9679898" y="3177540"/>
            <a:ext cx="1569660" cy="369332"/>
          </a:xfrm>
          <a:prstGeom prst="rect">
            <a:avLst/>
          </a:prstGeom>
          <a:noFill/>
        </p:spPr>
        <p:txBody>
          <a:bodyPr wrap="none" rtlCol="0">
            <a:spAutoFit/>
          </a:bodyPr>
          <a:lstStyle/>
          <a:p>
            <a:pPr>
              <a:spcBef>
                <a:spcPct val="50000"/>
              </a:spcBef>
            </a:pPr>
            <a:r>
              <a:rPr lang="zh-CN" altLang="en-US" b="1" dirty="0">
                <a:solidFill>
                  <a:srgbClr val="C00000"/>
                </a:solidFill>
                <a:latin typeface="微软雅黑" panose="020B0503020204020204" pitchFamily="82" charset="2"/>
                <a:ea typeface="微软雅黑" panose="020B0503020204020204" pitchFamily="82" charset="2"/>
              </a:rPr>
              <a:t>工作活动名称</a:t>
            </a:r>
            <a:endParaRPr lang="zh-CN" altLang="en-US" b="1" dirty="0">
              <a:solidFill>
                <a:srgbClr val="C00000"/>
              </a:solidFill>
              <a:latin typeface="微软雅黑" panose="020B0503020204020204" pitchFamily="82" charset="2"/>
              <a:ea typeface="微软雅黑" panose="020B0503020204020204" pitchFamily="82" charset="2"/>
            </a:endParaRPr>
          </a:p>
        </p:txBody>
      </p:sp>
      <p:sp>
        <p:nvSpPr>
          <p:cNvPr id="33" name="矩形: 圆角 32"/>
          <p:cNvSpPr/>
          <p:nvPr/>
        </p:nvSpPr>
        <p:spPr>
          <a:xfrm>
            <a:off x="9228866" y="1463899"/>
            <a:ext cx="2471724" cy="1621308"/>
          </a:xfrm>
          <a:prstGeom prst="roundRect">
            <a:avLst/>
          </a:prstGeom>
          <a:blipFill>
            <a:blip r:embed="rId4"/>
            <a:stretch>
              <a:fillRect/>
            </a:stretch>
          </a:blipFill>
          <a:ln w="1270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文本框 33"/>
          <p:cNvSpPr txBox="1"/>
          <p:nvPr/>
        </p:nvSpPr>
        <p:spPr>
          <a:xfrm>
            <a:off x="9286606" y="3520440"/>
            <a:ext cx="2356244" cy="461665"/>
          </a:xfrm>
          <a:prstGeom prst="rect">
            <a:avLst/>
          </a:prstGeom>
          <a:noFill/>
        </p:spPr>
        <p:txBody>
          <a:bodyPr wrap="square" rtlCol="0">
            <a:spAutoFit/>
          </a:bodyPr>
          <a:lstStyle/>
          <a:p>
            <a:pPr algn="ctr">
              <a:spcBef>
                <a:spcPct val="50000"/>
              </a:spcBef>
            </a:pPr>
            <a:r>
              <a:rPr lang="zh-CN" altLang="en-US" sz="1200" dirty="0">
                <a:solidFill>
                  <a:schemeClr val="tx1">
                    <a:lumMod val="65000"/>
                    <a:lumOff val="35000"/>
                  </a:schemeClr>
                </a:solidFill>
                <a:latin typeface="微软雅黑" panose="020B0503020204020204" pitchFamily="82" charset="2"/>
                <a:ea typeface="微软雅黑" panose="020B0503020204020204" pitchFamily="82" charset="2"/>
              </a:rPr>
              <a:t>点击添加文字内容点击添加文字内容点击添加文字内容</a:t>
            </a:r>
            <a:endParaRPr lang="zh-CN" altLang="en-US" sz="1200" dirty="0">
              <a:solidFill>
                <a:schemeClr val="tx1">
                  <a:lumMod val="65000"/>
                  <a:lumOff val="35000"/>
                </a:schemeClr>
              </a:solidFill>
              <a:latin typeface="微软雅黑" panose="020B0503020204020204" pitchFamily="82" charset="2"/>
              <a:ea typeface="微软雅黑" panose="020B0503020204020204" pitchFamily="82" charset="2"/>
            </a:endParaRPr>
          </a:p>
        </p:txBody>
      </p:sp>
      <p:sp>
        <p:nvSpPr>
          <p:cNvPr id="35" name="文本框 34"/>
          <p:cNvSpPr txBox="1"/>
          <p:nvPr/>
        </p:nvSpPr>
        <p:spPr>
          <a:xfrm>
            <a:off x="1219492" y="5875020"/>
            <a:ext cx="1569660" cy="369332"/>
          </a:xfrm>
          <a:prstGeom prst="rect">
            <a:avLst/>
          </a:prstGeom>
          <a:noFill/>
        </p:spPr>
        <p:txBody>
          <a:bodyPr wrap="none" rtlCol="0">
            <a:spAutoFit/>
          </a:bodyPr>
          <a:lstStyle/>
          <a:p>
            <a:pPr>
              <a:spcBef>
                <a:spcPct val="50000"/>
              </a:spcBef>
            </a:pPr>
            <a:r>
              <a:rPr lang="zh-CN" altLang="en-US" b="1" dirty="0">
                <a:solidFill>
                  <a:srgbClr val="C00000"/>
                </a:solidFill>
                <a:latin typeface="微软雅黑" panose="020B0503020204020204" pitchFamily="82" charset="2"/>
                <a:ea typeface="微软雅黑" panose="020B0503020204020204" pitchFamily="82" charset="2"/>
              </a:rPr>
              <a:t>工作活动名称</a:t>
            </a:r>
            <a:endParaRPr lang="zh-CN" altLang="en-US" b="1" dirty="0">
              <a:solidFill>
                <a:srgbClr val="C00000"/>
              </a:solidFill>
              <a:latin typeface="微软雅黑" panose="020B0503020204020204" pitchFamily="82" charset="2"/>
              <a:ea typeface="微软雅黑" panose="020B0503020204020204" pitchFamily="82" charset="2"/>
            </a:endParaRPr>
          </a:p>
        </p:txBody>
      </p:sp>
      <p:sp>
        <p:nvSpPr>
          <p:cNvPr id="36" name="矩形: 圆角 35"/>
          <p:cNvSpPr/>
          <p:nvPr/>
        </p:nvSpPr>
        <p:spPr>
          <a:xfrm>
            <a:off x="768460" y="4161379"/>
            <a:ext cx="2471724" cy="1621308"/>
          </a:xfrm>
          <a:prstGeom prst="roundRect">
            <a:avLst/>
          </a:prstGeom>
          <a:blipFill>
            <a:blip r:embed="rId5"/>
            <a:stretch>
              <a:fillRect/>
            </a:stretch>
          </a:blipFill>
          <a:ln w="1270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文本框 36"/>
          <p:cNvSpPr txBox="1"/>
          <p:nvPr/>
        </p:nvSpPr>
        <p:spPr>
          <a:xfrm>
            <a:off x="826200" y="6217920"/>
            <a:ext cx="2356244" cy="461665"/>
          </a:xfrm>
          <a:prstGeom prst="rect">
            <a:avLst/>
          </a:prstGeom>
          <a:noFill/>
        </p:spPr>
        <p:txBody>
          <a:bodyPr wrap="square" rtlCol="0">
            <a:spAutoFit/>
          </a:bodyPr>
          <a:lstStyle/>
          <a:p>
            <a:pPr algn="ctr">
              <a:spcBef>
                <a:spcPct val="50000"/>
              </a:spcBef>
            </a:pPr>
            <a:r>
              <a:rPr lang="zh-CN" altLang="en-US" sz="1200" dirty="0">
                <a:solidFill>
                  <a:schemeClr val="tx1">
                    <a:lumMod val="65000"/>
                    <a:lumOff val="35000"/>
                  </a:schemeClr>
                </a:solidFill>
                <a:latin typeface="微软雅黑" panose="020B0503020204020204" pitchFamily="82" charset="2"/>
                <a:ea typeface="微软雅黑" panose="020B0503020204020204" pitchFamily="82" charset="2"/>
              </a:rPr>
              <a:t>点击添加文字内容点击添加文字内容点击添加文字内容</a:t>
            </a:r>
            <a:endParaRPr lang="zh-CN" altLang="en-US" sz="1200" dirty="0">
              <a:solidFill>
                <a:schemeClr val="tx1">
                  <a:lumMod val="65000"/>
                  <a:lumOff val="35000"/>
                </a:schemeClr>
              </a:solidFill>
              <a:latin typeface="微软雅黑" panose="020B0503020204020204" pitchFamily="82" charset="2"/>
              <a:ea typeface="微软雅黑" panose="020B0503020204020204" pitchFamily="82" charset="2"/>
            </a:endParaRPr>
          </a:p>
        </p:txBody>
      </p:sp>
      <p:sp>
        <p:nvSpPr>
          <p:cNvPr id="38" name="文本框 37"/>
          <p:cNvSpPr txBox="1"/>
          <p:nvPr/>
        </p:nvSpPr>
        <p:spPr>
          <a:xfrm>
            <a:off x="4024535" y="5875020"/>
            <a:ext cx="1569660" cy="369332"/>
          </a:xfrm>
          <a:prstGeom prst="rect">
            <a:avLst/>
          </a:prstGeom>
          <a:noFill/>
        </p:spPr>
        <p:txBody>
          <a:bodyPr wrap="none" rtlCol="0">
            <a:spAutoFit/>
          </a:bodyPr>
          <a:lstStyle/>
          <a:p>
            <a:pPr>
              <a:spcBef>
                <a:spcPct val="50000"/>
              </a:spcBef>
            </a:pPr>
            <a:r>
              <a:rPr lang="zh-CN" altLang="en-US" b="1" dirty="0">
                <a:solidFill>
                  <a:srgbClr val="C00000"/>
                </a:solidFill>
                <a:latin typeface="微软雅黑" panose="020B0503020204020204" pitchFamily="82" charset="2"/>
                <a:ea typeface="微软雅黑" panose="020B0503020204020204" pitchFamily="82" charset="2"/>
              </a:rPr>
              <a:t>工作活动名称</a:t>
            </a:r>
            <a:endParaRPr lang="zh-CN" altLang="en-US" b="1" dirty="0">
              <a:solidFill>
                <a:srgbClr val="C00000"/>
              </a:solidFill>
              <a:latin typeface="微软雅黑" panose="020B0503020204020204" pitchFamily="82" charset="2"/>
              <a:ea typeface="微软雅黑" panose="020B0503020204020204" pitchFamily="82" charset="2"/>
            </a:endParaRPr>
          </a:p>
        </p:txBody>
      </p:sp>
      <p:sp>
        <p:nvSpPr>
          <p:cNvPr id="39" name="矩形: 圆角 38"/>
          <p:cNvSpPr/>
          <p:nvPr/>
        </p:nvSpPr>
        <p:spPr>
          <a:xfrm>
            <a:off x="3573503" y="4161379"/>
            <a:ext cx="2471724" cy="1621308"/>
          </a:xfrm>
          <a:prstGeom prst="roundRect">
            <a:avLst/>
          </a:prstGeom>
          <a:blipFill>
            <a:blip r:embed="rId6"/>
            <a:stretch>
              <a:fillRect/>
            </a:stretch>
          </a:blipFill>
          <a:ln w="1270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文本框 39"/>
          <p:cNvSpPr txBox="1"/>
          <p:nvPr/>
        </p:nvSpPr>
        <p:spPr>
          <a:xfrm>
            <a:off x="3631243" y="6217920"/>
            <a:ext cx="2356244" cy="461665"/>
          </a:xfrm>
          <a:prstGeom prst="rect">
            <a:avLst/>
          </a:prstGeom>
          <a:noFill/>
        </p:spPr>
        <p:txBody>
          <a:bodyPr wrap="square" rtlCol="0">
            <a:spAutoFit/>
          </a:bodyPr>
          <a:lstStyle/>
          <a:p>
            <a:pPr algn="ctr">
              <a:spcBef>
                <a:spcPct val="50000"/>
              </a:spcBef>
            </a:pPr>
            <a:r>
              <a:rPr lang="zh-CN" altLang="en-US" sz="1200" dirty="0">
                <a:solidFill>
                  <a:schemeClr val="tx1">
                    <a:lumMod val="65000"/>
                    <a:lumOff val="35000"/>
                  </a:schemeClr>
                </a:solidFill>
                <a:latin typeface="微软雅黑" panose="020B0503020204020204" pitchFamily="82" charset="2"/>
                <a:ea typeface="微软雅黑" panose="020B0503020204020204" pitchFamily="82" charset="2"/>
              </a:rPr>
              <a:t>点击添加文字内容点击添加文字内容点击添加文字内容</a:t>
            </a:r>
            <a:endParaRPr lang="zh-CN" altLang="en-US" sz="1200" dirty="0">
              <a:solidFill>
                <a:schemeClr val="tx1">
                  <a:lumMod val="65000"/>
                  <a:lumOff val="35000"/>
                </a:schemeClr>
              </a:solidFill>
              <a:latin typeface="微软雅黑" panose="020B0503020204020204" pitchFamily="82" charset="2"/>
              <a:ea typeface="微软雅黑" panose="020B0503020204020204" pitchFamily="82" charset="2"/>
            </a:endParaRPr>
          </a:p>
        </p:txBody>
      </p:sp>
      <p:sp>
        <p:nvSpPr>
          <p:cNvPr id="45" name="文本框 44"/>
          <p:cNvSpPr txBox="1"/>
          <p:nvPr/>
        </p:nvSpPr>
        <p:spPr>
          <a:xfrm>
            <a:off x="6828473" y="5875020"/>
            <a:ext cx="1569660" cy="369332"/>
          </a:xfrm>
          <a:prstGeom prst="rect">
            <a:avLst/>
          </a:prstGeom>
          <a:noFill/>
        </p:spPr>
        <p:txBody>
          <a:bodyPr wrap="none" rtlCol="0">
            <a:spAutoFit/>
          </a:bodyPr>
          <a:lstStyle/>
          <a:p>
            <a:pPr>
              <a:spcBef>
                <a:spcPct val="50000"/>
              </a:spcBef>
            </a:pPr>
            <a:r>
              <a:rPr lang="zh-CN" altLang="en-US" b="1" dirty="0">
                <a:solidFill>
                  <a:srgbClr val="C00000"/>
                </a:solidFill>
                <a:latin typeface="微软雅黑" panose="020B0503020204020204" pitchFamily="82" charset="2"/>
                <a:ea typeface="微软雅黑" panose="020B0503020204020204" pitchFamily="82" charset="2"/>
              </a:rPr>
              <a:t>工作活动名称</a:t>
            </a:r>
            <a:endParaRPr lang="zh-CN" altLang="en-US" b="1" dirty="0">
              <a:solidFill>
                <a:srgbClr val="C00000"/>
              </a:solidFill>
              <a:latin typeface="微软雅黑" panose="020B0503020204020204" pitchFamily="82" charset="2"/>
              <a:ea typeface="微软雅黑" panose="020B0503020204020204" pitchFamily="82" charset="2"/>
            </a:endParaRPr>
          </a:p>
        </p:txBody>
      </p:sp>
      <p:sp>
        <p:nvSpPr>
          <p:cNvPr id="46" name="矩形: 圆角 45"/>
          <p:cNvSpPr/>
          <p:nvPr/>
        </p:nvSpPr>
        <p:spPr>
          <a:xfrm>
            <a:off x="6377441" y="4161379"/>
            <a:ext cx="2471724" cy="1621308"/>
          </a:xfrm>
          <a:prstGeom prst="roundRect">
            <a:avLst/>
          </a:prstGeom>
          <a:blipFill>
            <a:blip r:embed="rId7"/>
            <a:stretch>
              <a:fillRect/>
            </a:stretch>
          </a:blipFill>
          <a:ln w="1270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文本框 46"/>
          <p:cNvSpPr txBox="1"/>
          <p:nvPr/>
        </p:nvSpPr>
        <p:spPr>
          <a:xfrm>
            <a:off x="6435181" y="6217920"/>
            <a:ext cx="2356244" cy="461665"/>
          </a:xfrm>
          <a:prstGeom prst="rect">
            <a:avLst/>
          </a:prstGeom>
          <a:noFill/>
        </p:spPr>
        <p:txBody>
          <a:bodyPr wrap="square" rtlCol="0">
            <a:spAutoFit/>
          </a:bodyPr>
          <a:lstStyle/>
          <a:p>
            <a:pPr algn="ctr">
              <a:spcBef>
                <a:spcPct val="50000"/>
              </a:spcBef>
            </a:pPr>
            <a:r>
              <a:rPr lang="zh-CN" altLang="en-US" sz="1200" dirty="0">
                <a:solidFill>
                  <a:schemeClr val="tx1">
                    <a:lumMod val="65000"/>
                    <a:lumOff val="35000"/>
                  </a:schemeClr>
                </a:solidFill>
                <a:latin typeface="微软雅黑" panose="020B0503020204020204" pitchFamily="82" charset="2"/>
                <a:ea typeface="微软雅黑" panose="020B0503020204020204" pitchFamily="82" charset="2"/>
              </a:rPr>
              <a:t>点击添加文字内容点击添加文字内容点击添加文字内容</a:t>
            </a:r>
            <a:endParaRPr lang="zh-CN" altLang="en-US" sz="1200" dirty="0">
              <a:solidFill>
                <a:schemeClr val="tx1">
                  <a:lumMod val="65000"/>
                  <a:lumOff val="35000"/>
                </a:schemeClr>
              </a:solidFill>
              <a:latin typeface="微软雅黑" panose="020B0503020204020204" pitchFamily="82" charset="2"/>
              <a:ea typeface="微软雅黑" panose="020B0503020204020204" pitchFamily="82" charset="2"/>
            </a:endParaRPr>
          </a:p>
        </p:txBody>
      </p:sp>
      <p:sp>
        <p:nvSpPr>
          <p:cNvPr id="48" name="文本框 47"/>
          <p:cNvSpPr txBox="1"/>
          <p:nvPr/>
        </p:nvSpPr>
        <p:spPr>
          <a:xfrm>
            <a:off x="9679898" y="5875020"/>
            <a:ext cx="1569660" cy="369332"/>
          </a:xfrm>
          <a:prstGeom prst="rect">
            <a:avLst/>
          </a:prstGeom>
          <a:noFill/>
        </p:spPr>
        <p:txBody>
          <a:bodyPr wrap="none" rtlCol="0">
            <a:spAutoFit/>
          </a:bodyPr>
          <a:lstStyle/>
          <a:p>
            <a:pPr>
              <a:spcBef>
                <a:spcPct val="50000"/>
              </a:spcBef>
            </a:pPr>
            <a:r>
              <a:rPr lang="zh-CN" altLang="en-US" b="1" dirty="0">
                <a:solidFill>
                  <a:srgbClr val="C00000"/>
                </a:solidFill>
                <a:latin typeface="微软雅黑" panose="020B0503020204020204" pitchFamily="82" charset="2"/>
                <a:ea typeface="微软雅黑" panose="020B0503020204020204" pitchFamily="82" charset="2"/>
              </a:rPr>
              <a:t>工作活动名称</a:t>
            </a:r>
            <a:endParaRPr lang="zh-CN" altLang="en-US" b="1" dirty="0">
              <a:solidFill>
                <a:srgbClr val="C00000"/>
              </a:solidFill>
              <a:latin typeface="微软雅黑" panose="020B0503020204020204" pitchFamily="82" charset="2"/>
              <a:ea typeface="微软雅黑" panose="020B0503020204020204" pitchFamily="82" charset="2"/>
            </a:endParaRPr>
          </a:p>
        </p:txBody>
      </p:sp>
      <p:sp>
        <p:nvSpPr>
          <p:cNvPr id="49" name="矩形: 圆角 48"/>
          <p:cNvSpPr/>
          <p:nvPr/>
        </p:nvSpPr>
        <p:spPr>
          <a:xfrm>
            <a:off x="9228866" y="4161379"/>
            <a:ext cx="2471724" cy="1621308"/>
          </a:xfrm>
          <a:prstGeom prst="roundRect">
            <a:avLst/>
          </a:prstGeom>
          <a:blipFill>
            <a:blip r:embed="rId8"/>
            <a:stretch>
              <a:fillRect/>
            </a:stretch>
          </a:blipFill>
          <a:ln w="1270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文本框 49"/>
          <p:cNvSpPr txBox="1"/>
          <p:nvPr/>
        </p:nvSpPr>
        <p:spPr>
          <a:xfrm>
            <a:off x="9286606" y="6217920"/>
            <a:ext cx="2356244" cy="461665"/>
          </a:xfrm>
          <a:prstGeom prst="rect">
            <a:avLst/>
          </a:prstGeom>
          <a:noFill/>
        </p:spPr>
        <p:txBody>
          <a:bodyPr wrap="square" rtlCol="0">
            <a:spAutoFit/>
          </a:bodyPr>
          <a:lstStyle/>
          <a:p>
            <a:pPr algn="ctr">
              <a:spcBef>
                <a:spcPct val="50000"/>
              </a:spcBef>
            </a:pPr>
            <a:r>
              <a:rPr lang="zh-CN" altLang="en-US" sz="1200" dirty="0">
                <a:solidFill>
                  <a:schemeClr val="tx1">
                    <a:lumMod val="65000"/>
                    <a:lumOff val="35000"/>
                  </a:schemeClr>
                </a:solidFill>
                <a:latin typeface="微软雅黑" panose="020B0503020204020204" pitchFamily="82" charset="2"/>
                <a:ea typeface="微软雅黑" panose="020B0503020204020204" pitchFamily="82" charset="2"/>
              </a:rPr>
              <a:t>点击添加文字内容点击添加文字内容点击添加文字内容</a:t>
            </a:r>
            <a:endParaRPr lang="zh-CN" altLang="en-US" sz="1200" dirty="0">
              <a:solidFill>
                <a:schemeClr val="tx1">
                  <a:lumMod val="65000"/>
                  <a:lumOff val="35000"/>
                </a:schemeClr>
              </a:solidFill>
              <a:latin typeface="微软雅黑" panose="020B0503020204020204" pitchFamily="82" charset="2"/>
              <a:ea typeface="微软雅黑" panose="020B0503020204020204" pitchFamily="82" charset="2"/>
            </a:endParaRPr>
          </a:p>
        </p:txBody>
      </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1000"/>
                                        <p:tgtEl>
                                          <p:spTgt spid="16"/>
                                        </p:tgtEl>
                                      </p:cBhvr>
                                    </p:animEffect>
                                    <p:anim calcmode="lin" valueType="num">
                                      <p:cBhvr>
                                        <p:cTn id="11" dur="1000" fill="hold"/>
                                        <p:tgtEl>
                                          <p:spTgt spid="16"/>
                                        </p:tgtEl>
                                        <p:attrNameLst>
                                          <p:attrName>ppt_x</p:attrName>
                                        </p:attrNameLst>
                                      </p:cBhvr>
                                      <p:tavLst>
                                        <p:tav tm="0">
                                          <p:val>
                                            <p:strVal val="#ppt_x"/>
                                          </p:val>
                                        </p:tav>
                                        <p:tav tm="100000">
                                          <p:val>
                                            <p:strVal val="#ppt_x"/>
                                          </p:val>
                                        </p:tav>
                                      </p:tavLst>
                                    </p:anim>
                                    <p:anim calcmode="lin" valueType="num">
                                      <p:cBhvr>
                                        <p:cTn id="12" dur="1000" fill="hold"/>
                                        <p:tgtEl>
                                          <p:spTgt spid="16"/>
                                        </p:tgtEl>
                                        <p:attrNameLst>
                                          <p:attrName>ppt_y</p:attrName>
                                        </p:attrNameLst>
                                      </p:cBhvr>
                                      <p:tavLst>
                                        <p:tav tm="0">
                                          <p:val>
                                            <p:strVal val="#ppt_y-.1"/>
                                          </p:val>
                                        </p:tav>
                                        <p:tav tm="100000">
                                          <p:val>
                                            <p:strVal val="#ppt_y"/>
                                          </p:val>
                                        </p:tav>
                                      </p:tavLst>
                                    </p:anim>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par>
                          <p:cTn id="17" fill="hold">
                            <p:stCondLst>
                              <p:cond delay="1000"/>
                            </p:stCondLst>
                            <p:childTnLst>
                              <p:par>
                                <p:cTn id="18" presetID="16" presetClass="entr" presetSubtype="21"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par>
                          <p:cTn id="21" fill="hold">
                            <p:stCondLst>
                              <p:cond delay="1500"/>
                            </p:stCondLst>
                            <p:childTnLst>
                              <p:par>
                                <p:cTn id="22" presetID="47" presetClass="entr" presetSubtype="0" fill="hold" grpId="0" nodeType="after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childTnLst>
                          </p:cTn>
                        </p:par>
                        <p:par>
                          <p:cTn id="27" fill="hold">
                            <p:stCondLst>
                              <p:cond delay="2500"/>
                            </p:stCondLst>
                            <p:childTnLst>
                              <p:par>
                                <p:cTn id="28" presetID="16" presetClass="entr" presetSubtype="21" fill="hold" grpId="0" nodeType="after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barn(inVertical)">
                                      <p:cBhvr>
                                        <p:cTn id="30" dur="500"/>
                                        <p:tgtEl>
                                          <p:spTgt spid="27"/>
                                        </p:tgtEl>
                                      </p:cBhvr>
                                    </p:animEffect>
                                  </p:childTnLst>
                                </p:cTn>
                              </p:par>
                            </p:childTnLst>
                          </p:cTn>
                        </p:par>
                        <p:par>
                          <p:cTn id="31" fill="hold">
                            <p:stCondLst>
                              <p:cond delay="3000"/>
                            </p:stCondLst>
                            <p:childTnLst>
                              <p:par>
                                <p:cTn id="32" presetID="16" presetClass="entr" presetSubtype="21" fill="hold" grpId="0" nodeType="after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barn(inVertical)">
                                      <p:cBhvr>
                                        <p:cTn id="34" dur="500"/>
                                        <p:tgtEl>
                                          <p:spTgt spid="26"/>
                                        </p:tgtEl>
                                      </p:cBhvr>
                                    </p:animEffect>
                                  </p:childTnLst>
                                </p:cTn>
                              </p:par>
                            </p:childTnLst>
                          </p:cTn>
                        </p:par>
                        <p:par>
                          <p:cTn id="35" fill="hold">
                            <p:stCondLst>
                              <p:cond delay="3500"/>
                            </p:stCondLst>
                            <p:childTnLst>
                              <p:par>
                                <p:cTn id="36" presetID="47" presetClass="entr" presetSubtype="0" fill="hold" grpId="0" nodeType="after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1000"/>
                                        <p:tgtEl>
                                          <p:spTgt spid="28"/>
                                        </p:tgtEl>
                                      </p:cBhvr>
                                    </p:animEffect>
                                    <p:anim calcmode="lin" valueType="num">
                                      <p:cBhvr>
                                        <p:cTn id="39" dur="1000" fill="hold"/>
                                        <p:tgtEl>
                                          <p:spTgt spid="28"/>
                                        </p:tgtEl>
                                        <p:attrNameLst>
                                          <p:attrName>ppt_x</p:attrName>
                                        </p:attrNameLst>
                                      </p:cBhvr>
                                      <p:tavLst>
                                        <p:tav tm="0">
                                          <p:val>
                                            <p:strVal val="#ppt_x"/>
                                          </p:val>
                                        </p:tav>
                                        <p:tav tm="100000">
                                          <p:val>
                                            <p:strVal val="#ppt_x"/>
                                          </p:val>
                                        </p:tav>
                                      </p:tavLst>
                                    </p:anim>
                                    <p:anim calcmode="lin" valueType="num">
                                      <p:cBhvr>
                                        <p:cTn id="40" dur="1000" fill="hold"/>
                                        <p:tgtEl>
                                          <p:spTgt spid="28"/>
                                        </p:tgtEl>
                                        <p:attrNameLst>
                                          <p:attrName>ppt_y</p:attrName>
                                        </p:attrNameLst>
                                      </p:cBhvr>
                                      <p:tavLst>
                                        <p:tav tm="0">
                                          <p:val>
                                            <p:strVal val="#ppt_y-.1"/>
                                          </p:val>
                                        </p:tav>
                                        <p:tav tm="100000">
                                          <p:val>
                                            <p:strVal val="#ppt_y"/>
                                          </p:val>
                                        </p:tav>
                                      </p:tavLst>
                                    </p:anim>
                                  </p:childTnLst>
                                </p:cTn>
                              </p:par>
                            </p:childTnLst>
                          </p:cTn>
                        </p:par>
                        <p:par>
                          <p:cTn id="41" fill="hold">
                            <p:stCondLst>
                              <p:cond delay="4500"/>
                            </p:stCondLst>
                            <p:childTnLst>
                              <p:par>
                                <p:cTn id="42" presetID="16" presetClass="entr" presetSubtype="21" fill="hold" grpId="0" nodeType="after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barn(inVertical)">
                                      <p:cBhvr>
                                        <p:cTn id="44" dur="500"/>
                                        <p:tgtEl>
                                          <p:spTgt spid="30"/>
                                        </p:tgtEl>
                                      </p:cBhvr>
                                    </p:animEffect>
                                  </p:childTnLst>
                                </p:cTn>
                              </p:par>
                            </p:childTnLst>
                          </p:cTn>
                        </p:par>
                        <p:par>
                          <p:cTn id="45" fill="hold">
                            <p:stCondLst>
                              <p:cond delay="5000"/>
                            </p:stCondLst>
                            <p:childTnLst>
                              <p:par>
                                <p:cTn id="46" presetID="16" presetClass="entr" presetSubtype="21" fill="hold" grpId="0" nodeType="after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barn(inVertical)">
                                      <p:cBhvr>
                                        <p:cTn id="48" dur="500"/>
                                        <p:tgtEl>
                                          <p:spTgt spid="29"/>
                                        </p:tgtEl>
                                      </p:cBhvr>
                                    </p:animEffect>
                                  </p:childTnLst>
                                </p:cTn>
                              </p:par>
                            </p:childTnLst>
                          </p:cTn>
                        </p:par>
                        <p:par>
                          <p:cTn id="49" fill="hold">
                            <p:stCondLst>
                              <p:cond delay="5500"/>
                            </p:stCondLst>
                            <p:childTnLst>
                              <p:par>
                                <p:cTn id="50" presetID="47" presetClass="entr" presetSubtype="0" fill="hold" grpId="0" nodeType="after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fade">
                                      <p:cBhvr>
                                        <p:cTn id="52" dur="1000"/>
                                        <p:tgtEl>
                                          <p:spTgt spid="31"/>
                                        </p:tgtEl>
                                      </p:cBhvr>
                                    </p:animEffect>
                                    <p:anim calcmode="lin" valueType="num">
                                      <p:cBhvr>
                                        <p:cTn id="53" dur="1000" fill="hold"/>
                                        <p:tgtEl>
                                          <p:spTgt spid="31"/>
                                        </p:tgtEl>
                                        <p:attrNameLst>
                                          <p:attrName>ppt_x</p:attrName>
                                        </p:attrNameLst>
                                      </p:cBhvr>
                                      <p:tavLst>
                                        <p:tav tm="0">
                                          <p:val>
                                            <p:strVal val="#ppt_x"/>
                                          </p:val>
                                        </p:tav>
                                        <p:tav tm="100000">
                                          <p:val>
                                            <p:strVal val="#ppt_x"/>
                                          </p:val>
                                        </p:tav>
                                      </p:tavLst>
                                    </p:anim>
                                    <p:anim calcmode="lin" valueType="num">
                                      <p:cBhvr>
                                        <p:cTn id="54" dur="1000" fill="hold"/>
                                        <p:tgtEl>
                                          <p:spTgt spid="31"/>
                                        </p:tgtEl>
                                        <p:attrNameLst>
                                          <p:attrName>ppt_y</p:attrName>
                                        </p:attrNameLst>
                                      </p:cBhvr>
                                      <p:tavLst>
                                        <p:tav tm="0">
                                          <p:val>
                                            <p:strVal val="#ppt_y-.1"/>
                                          </p:val>
                                        </p:tav>
                                        <p:tav tm="100000">
                                          <p:val>
                                            <p:strVal val="#ppt_y"/>
                                          </p:val>
                                        </p:tav>
                                      </p:tavLst>
                                    </p:anim>
                                  </p:childTnLst>
                                </p:cTn>
                              </p:par>
                            </p:childTnLst>
                          </p:cTn>
                        </p:par>
                        <p:par>
                          <p:cTn id="55" fill="hold">
                            <p:stCondLst>
                              <p:cond delay="6500"/>
                            </p:stCondLst>
                            <p:childTnLst>
                              <p:par>
                                <p:cTn id="56" presetID="16" presetClass="entr" presetSubtype="21" fill="hold" grpId="0" nodeType="afterEffect">
                                  <p:stCondLst>
                                    <p:cond delay="0"/>
                                  </p:stCondLst>
                                  <p:childTnLst>
                                    <p:set>
                                      <p:cBhvr>
                                        <p:cTn id="57" dur="1" fill="hold">
                                          <p:stCondLst>
                                            <p:cond delay="0"/>
                                          </p:stCondLst>
                                        </p:cTn>
                                        <p:tgtEl>
                                          <p:spTgt spid="33"/>
                                        </p:tgtEl>
                                        <p:attrNameLst>
                                          <p:attrName>style.visibility</p:attrName>
                                        </p:attrNameLst>
                                      </p:cBhvr>
                                      <p:to>
                                        <p:strVal val="visible"/>
                                      </p:to>
                                    </p:set>
                                    <p:animEffect transition="in" filter="barn(inVertical)">
                                      <p:cBhvr>
                                        <p:cTn id="58" dur="500"/>
                                        <p:tgtEl>
                                          <p:spTgt spid="33"/>
                                        </p:tgtEl>
                                      </p:cBhvr>
                                    </p:animEffect>
                                  </p:childTnLst>
                                </p:cTn>
                              </p:par>
                            </p:childTnLst>
                          </p:cTn>
                        </p:par>
                        <p:par>
                          <p:cTn id="59" fill="hold">
                            <p:stCondLst>
                              <p:cond delay="7000"/>
                            </p:stCondLst>
                            <p:childTnLst>
                              <p:par>
                                <p:cTn id="60" presetID="16" presetClass="entr" presetSubtype="21" fill="hold" grpId="0" nodeType="after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barn(inVertical)">
                                      <p:cBhvr>
                                        <p:cTn id="62" dur="500"/>
                                        <p:tgtEl>
                                          <p:spTgt spid="32"/>
                                        </p:tgtEl>
                                      </p:cBhvr>
                                    </p:animEffect>
                                  </p:childTnLst>
                                </p:cTn>
                              </p:par>
                            </p:childTnLst>
                          </p:cTn>
                        </p:par>
                        <p:par>
                          <p:cTn id="63" fill="hold">
                            <p:stCondLst>
                              <p:cond delay="7500"/>
                            </p:stCondLst>
                            <p:childTnLst>
                              <p:par>
                                <p:cTn id="64" presetID="47" presetClass="entr" presetSubtype="0" fill="hold" grpId="0" nodeType="afterEffect">
                                  <p:stCondLst>
                                    <p:cond delay="0"/>
                                  </p:stCondLst>
                                  <p:childTnLst>
                                    <p:set>
                                      <p:cBhvr>
                                        <p:cTn id="65" dur="1" fill="hold">
                                          <p:stCondLst>
                                            <p:cond delay="0"/>
                                          </p:stCondLst>
                                        </p:cTn>
                                        <p:tgtEl>
                                          <p:spTgt spid="34"/>
                                        </p:tgtEl>
                                        <p:attrNameLst>
                                          <p:attrName>style.visibility</p:attrName>
                                        </p:attrNameLst>
                                      </p:cBhvr>
                                      <p:to>
                                        <p:strVal val="visible"/>
                                      </p:to>
                                    </p:set>
                                    <p:animEffect transition="in" filter="fade">
                                      <p:cBhvr>
                                        <p:cTn id="66" dur="1000"/>
                                        <p:tgtEl>
                                          <p:spTgt spid="34"/>
                                        </p:tgtEl>
                                      </p:cBhvr>
                                    </p:animEffect>
                                    <p:anim calcmode="lin" valueType="num">
                                      <p:cBhvr>
                                        <p:cTn id="67" dur="1000" fill="hold"/>
                                        <p:tgtEl>
                                          <p:spTgt spid="34"/>
                                        </p:tgtEl>
                                        <p:attrNameLst>
                                          <p:attrName>ppt_x</p:attrName>
                                        </p:attrNameLst>
                                      </p:cBhvr>
                                      <p:tavLst>
                                        <p:tav tm="0">
                                          <p:val>
                                            <p:strVal val="#ppt_x"/>
                                          </p:val>
                                        </p:tav>
                                        <p:tav tm="100000">
                                          <p:val>
                                            <p:strVal val="#ppt_x"/>
                                          </p:val>
                                        </p:tav>
                                      </p:tavLst>
                                    </p:anim>
                                    <p:anim calcmode="lin" valueType="num">
                                      <p:cBhvr>
                                        <p:cTn id="68" dur="1000" fill="hold"/>
                                        <p:tgtEl>
                                          <p:spTgt spid="34"/>
                                        </p:tgtEl>
                                        <p:attrNameLst>
                                          <p:attrName>ppt_y</p:attrName>
                                        </p:attrNameLst>
                                      </p:cBhvr>
                                      <p:tavLst>
                                        <p:tav tm="0">
                                          <p:val>
                                            <p:strVal val="#ppt_y-.1"/>
                                          </p:val>
                                        </p:tav>
                                        <p:tav tm="100000">
                                          <p:val>
                                            <p:strVal val="#ppt_y"/>
                                          </p:val>
                                        </p:tav>
                                      </p:tavLst>
                                    </p:anim>
                                  </p:childTnLst>
                                </p:cTn>
                              </p:par>
                            </p:childTnLst>
                          </p:cTn>
                        </p:par>
                        <p:par>
                          <p:cTn id="69" fill="hold">
                            <p:stCondLst>
                              <p:cond delay="8500"/>
                            </p:stCondLst>
                            <p:childTnLst>
                              <p:par>
                                <p:cTn id="70" presetID="16" presetClass="entr" presetSubtype="21" fill="hold" grpId="0" nodeType="afterEffect">
                                  <p:stCondLst>
                                    <p:cond delay="0"/>
                                  </p:stCondLst>
                                  <p:childTnLst>
                                    <p:set>
                                      <p:cBhvr>
                                        <p:cTn id="71" dur="1" fill="hold">
                                          <p:stCondLst>
                                            <p:cond delay="0"/>
                                          </p:stCondLst>
                                        </p:cTn>
                                        <p:tgtEl>
                                          <p:spTgt spid="36"/>
                                        </p:tgtEl>
                                        <p:attrNameLst>
                                          <p:attrName>style.visibility</p:attrName>
                                        </p:attrNameLst>
                                      </p:cBhvr>
                                      <p:to>
                                        <p:strVal val="visible"/>
                                      </p:to>
                                    </p:set>
                                    <p:animEffect transition="in" filter="barn(inVertical)">
                                      <p:cBhvr>
                                        <p:cTn id="72" dur="500"/>
                                        <p:tgtEl>
                                          <p:spTgt spid="36"/>
                                        </p:tgtEl>
                                      </p:cBhvr>
                                    </p:animEffect>
                                  </p:childTnLst>
                                </p:cTn>
                              </p:par>
                            </p:childTnLst>
                          </p:cTn>
                        </p:par>
                        <p:par>
                          <p:cTn id="73" fill="hold">
                            <p:stCondLst>
                              <p:cond delay="9000"/>
                            </p:stCondLst>
                            <p:childTnLst>
                              <p:par>
                                <p:cTn id="74" presetID="16" presetClass="entr" presetSubtype="21" fill="hold" grpId="0" nodeType="afterEffect">
                                  <p:stCondLst>
                                    <p:cond delay="0"/>
                                  </p:stCondLst>
                                  <p:childTnLst>
                                    <p:set>
                                      <p:cBhvr>
                                        <p:cTn id="75" dur="1" fill="hold">
                                          <p:stCondLst>
                                            <p:cond delay="0"/>
                                          </p:stCondLst>
                                        </p:cTn>
                                        <p:tgtEl>
                                          <p:spTgt spid="35"/>
                                        </p:tgtEl>
                                        <p:attrNameLst>
                                          <p:attrName>style.visibility</p:attrName>
                                        </p:attrNameLst>
                                      </p:cBhvr>
                                      <p:to>
                                        <p:strVal val="visible"/>
                                      </p:to>
                                    </p:set>
                                    <p:animEffect transition="in" filter="barn(inVertical)">
                                      <p:cBhvr>
                                        <p:cTn id="76" dur="500"/>
                                        <p:tgtEl>
                                          <p:spTgt spid="35"/>
                                        </p:tgtEl>
                                      </p:cBhvr>
                                    </p:animEffect>
                                  </p:childTnLst>
                                </p:cTn>
                              </p:par>
                            </p:childTnLst>
                          </p:cTn>
                        </p:par>
                        <p:par>
                          <p:cTn id="77" fill="hold">
                            <p:stCondLst>
                              <p:cond delay="9500"/>
                            </p:stCondLst>
                            <p:childTnLst>
                              <p:par>
                                <p:cTn id="78" presetID="47" presetClass="entr" presetSubtype="0" fill="hold" grpId="0" nodeType="afterEffect">
                                  <p:stCondLst>
                                    <p:cond delay="0"/>
                                  </p:stCondLst>
                                  <p:childTnLst>
                                    <p:set>
                                      <p:cBhvr>
                                        <p:cTn id="79" dur="1" fill="hold">
                                          <p:stCondLst>
                                            <p:cond delay="0"/>
                                          </p:stCondLst>
                                        </p:cTn>
                                        <p:tgtEl>
                                          <p:spTgt spid="37"/>
                                        </p:tgtEl>
                                        <p:attrNameLst>
                                          <p:attrName>style.visibility</p:attrName>
                                        </p:attrNameLst>
                                      </p:cBhvr>
                                      <p:to>
                                        <p:strVal val="visible"/>
                                      </p:to>
                                    </p:set>
                                    <p:animEffect transition="in" filter="fade">
                                      <p:cBhvr>
                                        <p:cTn id="80" dur="1000"/>
                                        <p:tgtEl>
                                          <p:spTgt spid="37"/>
                                        </p:tgtEl>
                                      </p:cBhvr>
                                    </p:animEffect>
                                    <p:anim calcmode="lin" valueType="num">
                                      <p:cBhvr>
                                        <p:cTn id="81" dur="1000" fill="hold"/>
                                        <p:tgtEl>
                                          <p:spTgt spid="37"/>
                                        </p:tgtEl>
                                        <p:attrNameLst>
                                          <p:attrName>ppt_x</p:attrName>
                                        </p:attrNameLst>
                                      </p:cBhvr>
                                      <p:tavLst>
                                        <p:tav tm="0">
                                          <p:val>
                                            <p:strVal val="#ppt_x"/>
                                          </p:val>
                                        </p:tav>
                                        <p:tav tm="100000">
                                          <p:val>
                                            <p:strVal val="#ppt_x"/>
                                          </p:val>
                                        </p:tav>
                                      </p:tavLst>
                                    </p:anim>
                                    <p:anim calcmode="lin" valueType="num">
                                      <p:cBhvr>
                                        <p:cTn id="82" dur="1000" fill="hold"/>
                                        <p:tgtEl>
                                          <p:spTgt spid="37"/>
                                        </p:tgtEl>
                                        <p:attrNameLst>
                                          <p:attrName>ppt_y</p:attrName>
                                        </p:attrNameLst>
                                      </p:cBhvr>
                                      <p:tavLst>
                                        <p:tav tm="0">
                                          <p:val>
                                            <p:strVal val="#ppt_y-.1"/>
                                          </p:val>
                                        </p:tav>
                                        <p:tav tm="100000">
                                          <p:val>
                                            <p:strVal val="#ppt_y"/>
                                          </p:val>
                                        </p:tav>
                                      </p:tavLst>
                                    </p:anim>
                                  </p:childTnLst>
                                </p:cTn>
                              </p:par>
                            </p:childTnLst>
                          </p:cTn>
                        </p:par>
                        <p:par>
                          <p:cTn id="83" fill="hold">
                            <p:stCondLst>
                              <p:cond delay="10500"/>
                            </p:stCondLst>
                            <p:childTnLst>
                              <p:par>
                                <p:cTn id="84" presetID="16" presetClass="entr" presetSubtype="21" fill="hold" grpId="0" nodeType="afterEffect">
                                  <p:stCondLst>
                                    <p:cond delay="0"/>
                                  </p:stCondLst>
                                  <p:childTnLst>
                                    <p:set>
                                      <p:cBhvr>
                                        <p:cTn id="85" dur="1" fill="hold">
                                          <p:stCondLst>
                                            <p:cond delay="0"/>
                                          </p:stCondLst>
                                        </p:cTn>
                                        <p:tgtEl>
                                          <p:spTgt spid="39"/>
                                        </p:tgtEl>
                                        <p:attrNameLst>
                                          <p:attrName>style.visibility</p:attrName>
                                        </p:attrNameLst>
                                      </p:cBhvr>
                                      <p:to>
                                        <p:strVal val="visible"/>
                                      </p:to>
                                    </p:set>
                                    <p:animEffect transition="in" filter="barn(inVertical)">
                                      <p:cBhvr>
                                        <p:cTn id="86" dur="500"/>
                                        <p:tgtEl>
                                          <p:spTgt spid="39"/>
                                        </p:tgtEl>
                                      </p:cBhvr>
                                    </p:animEffect>
                                  </p:childTnLst>
                                </p:cTn>
                              </p:par>
                            </p:childTnLst>
                          </p:cTn>
                        </p:par>
                        <p:par>
                          <p:cTn id="87" fill="hold">
                            <p:stCondLst>
                              <p:cond delay="11000"/>
                            </p:stCondLst>
                            <p:childTnLst>
                              <p:par>
                                <p:cTn id="88" presetID="16" presetClass="entr" presetSubtype="21" fill="hold" grpId="0" nodeType="afterEffect">
                                  <p:stCondLst>
                                    <p:cond delay="0"/>
                                  </p:stCondLst>
                                  <p:childTnLst>
                                    <p:set>
                                      <p:cBhvr>
                                        <p:cTn id="89" dur="1" fill="hold">
                                          <p:stCondLst>
                                            <p:cond delay="0"/>
                                          </p:stCondLst>
                                        </p:cTn>
                                        <p:tgtEl>
                                          <p:spTgt spid="38"/>
                                        </p:tgtEl>
                                        <p:attrNameLst>
                                          <p:attrName>style.visibility</p:attrName>
                                        </p:attrNameLst>
                                      </p:cBhvr>
                                      <p:to>
                                        <p:strVal val="visible"/>
                                      </p:to>
                                    </p:set>
                                    <p:animEffect transition="in" filter="barn(inVertical)">
                                      <p:cBhvr>
                                        <p:cTn id="90" dur="500"/>
                                        <p:tgtEl>
                                          <p:spTgt spid="38"/>
                                        </p:tgtEl>
                                      </p:cBhvr>
                                    </p:animEffect>
                                  </p:childTnLst>
                                </p:cTn>
                              </p:par>
                            </p:childTnLst>
                          </p:cTn>
                        </p:par>
                        <p:par>
                          <p:cTn id="91" fill="hold">
                            <p:stCondLst>
                              <p:cond delay="11500"/>
                            </p:stCondLst>
                            <p:childTnLst>
                              <p:par>
                                <p:cTn id="92" presetID="47" presetClass="entr" presetSubtype="0" fill="hold" grpId="0" nodeType="afterEffect">
                                  <p:stCondLst>
                                    <p:cond delay="0"/>
                                  </p:stCondLst>
                                  <p:childTnLst>
                                    <p:set>
                                      <p:cBhvr>
                                        <p:cTn id="93" dur="1" fill="hold">
                                          <p:stCondLst>
                                            <p:cond delay="0"/>
                                          </p:stCondLst>
                                        </p:cTn>
                                        <p:tgtEl>
                                          <p:spTgt spid="40"/>
                                        </p:tgtEl>
                                        <p:attrNameLst>
                                          <p:attrName>style.visibility</p:attrName>
                                        </p:attrNameLst>
                                      </p:cBhvr>
                                      <p:to>
                                        <p:strVal val="visible"/>
                                      </p:to>
                                    </p:set>
                                    <p:animEffect transition="in" filter="fade">
                                      <p:cBhvr>
                                        <p:cTn id="94" dur="1000"/>
                                        <p:tgtEl>
                                          <p:spTgt spid="40"/>
                                        </p:tgtEl>
                                      </p:cBhvr>
                                    </p:animEffect>
                                    <p:anim calcmode="lin" valueType="num">
                                      <p:cBhvr>
                                        <p:cTn id="95" dur="1000" fill="hold"/>
                                        <p:tgtEl>
                                          <p:spTgt spid="40"/>
                                        </p:tgtEl>
                                        <p:attrNameLst>
                                          <p:attrName>ppt_x</p:attrName>
                                        </p:attrNameLst>
                                      </p:cBhvr>
                                      <p:tavLst>
                                        <p:tav tm="0">
                                          <p:val>
                                            <p:strVal val="#ppt_x"/>
                                          </p:val>
                                        </p:tav>
                                        <p:tav tm="100000">
                                          <p:val>
                                            <p:strVal val="#ppt_x"/>
                                          </p:val>
                                        </p:tav>
                                      </p:tavLst>
                                    </p:anim>
                                    <p:anim calcmode="lin" valueType="num">
                                      <p:cBhvr>
                                        <p:cTn id="96" dur="1000" fill="hold"/>
                                        <p:tgtEl>
                                          <p:spTgt spid="40"/>
                                        </p:tgtEl>
                                        <p:attrNameLst>
                                          <p:attrName>ppt_y</p:attrName>
                                        </p:attrNameLst>
                                      </p:cBhvr>
                                      <p:tavLst>
                                        <p:tav tm="0">
                                          <p:val>
                                            <p:strVal val="#ppt_y-.1"/>
                                          </p:val>
                                        </p:tav>
                                        <p:tav tm="100000">
                                          <p:val>
                                            <p:strVal val="#ppt_y"/>
                                          </p:val>
                                        </p:tav>
                                      </p:tavLst>
                                    </p:anim>
                                  </p:childTnLst>
                                </p:cTn>
                              </p:par>
                            </p:childTnLst>
                          </p:cTn>
                        </p:par>
                        <p:par>
                          <p:cTn id="97" fill="hold">
                            <p:stCondLst>
                              <p:cond delay="12500"/>
                            </p:stCondLst>
                            <p:childTnLst>
                              <p:par>
                                <p:cTn id="98" presetID="16" presetClass="entr" presetSubtype="21" fill="hold" grpId="0" nodeType="afterEffect">
                                  <p:stCondLst>
                                    <p:cond delay="0"/>
                                  </p:stCondLst>
                                  <p:childTnLst>
                                    <p:set>
                                      <p:cBhvr>
                                        <p:cTn id="99" dur="1" fill="hold">
                                          <p:stCondLst>
                                            <p:cond delay="0"/>
                                          </p:stCondLst>
                                        </p:cTn>
                                        <p:tgtEl>
                                          <p:spTgt spid="46"/>
                                        </p:tgtEl>
                                        <p:attrNameLst>
                                          <p:attrName>style.visibility</p:attrName>
                                        </p:attrNameLst>
                                      </p:cBhvr>
                                      <p:to>
                                        <p:strVal val="visible"/>
                                      </p:to>
                                    </p:set>
                                    <p:animEffect transition="in" filter="barn(inVertical)">
                                      <p:cBhvr>
                                        <p:cTn id="100" dur="500"/>
                                        <p:tgtEl>
                                          <p:spTgt spid="46"/>
                                        </p:tgtEl>
                                      </p:cBhvr>
                                    </p:animEffect>
                                  </p:childTnLst>
                                </p:cTn>
                              </p:par>
                            </p:childTnLst>
                          </p:cTn>
                        </p:par>
                        <p:par>
                          <p:cTn id="101" fill="hold">
                            <p:stCondLst>
                              <p:cond delay="13000"/>
                            </p:stCondLst>
                            <p:childTnLst>
                              <p:par>
                                <p:cTn id="102" presetID="16" presetClass="entr" presetSubtype="21" fill="hold" grpId="0" nodeType="afterEffect">
                                  <p:stCondLst>
                                    <p:cond delay="0"/>
                                  </p:stCondLst>
                                  <p:childTnLst>
                                    <p:set>
                                      <p:cBhvr>
                                        <p:cTn id="103" dur="1" fill="hold">
                                          <p:stCondLst>
                                            <p:cond delay="0"/>
                                          </p:stCondLst>
                                        </p:cTn>
                                        <p:tgtEl>
                                          <p:spTgt spid="45"/>
                                        </p:tgtEl>
                                        <p:attrNameLst>
                                          <p:attrName>style.visibility</p:attrName>
                                        </p:attrNameLst>
                                      </p:cBhvr>
                                      <p:to>
                                        <p:strVal val="visible"/>
                                      </p:to>
                                    </p:set>
                                    <p:animEffect transition="in" filter="barn(inVertical)">
                                      <p:cBhvr>
                                        <p:cTn id="104" dur="500"/>
                                        <p:tgtEl>
                                          <p:spTgt spid="45"/>
                                        </p:tgtEl>
                                      </p:cBhvr>
                                    </p:animEffect>
                                  </p:childTnLst>
                                </p:cTn>
                              </p:par>
                            </p:childTnLst>
                          </p:cTn>
                        </p:par>
                        <p:par>
                          <p:cTn id="105" fill="hold">
                            <p:stCondLst>
                              <p:cond delay="13500"/>
                            </p:stCondLst>
                            <p:childTnLst>
                              <p:par>
                                <p:cTn id="106" presetID="47" presetClass="entr" presetSubtype="0" fill="hold" grpId="0" nodeType="afterEffect">
                                  <p:stCondLst>
                                    <p:cond delay="0"/>
                                  </p:stCondLst>
                                  <p:childTnLst>
                                    <p:set>
                                      <p:cBhvr>
                                        <p:cTn id="107" dur="1" fill="hold">
                                          <p:stCondLst>
                                            <p:cond delay="0"/>
                                          </p:stCondLst>
                                        </p:cTn>
                                        <p:tgtEl>
                                          <p:spTgt spid="47"/>
                                        </p:tgtEl>
                                        <p:attrNameLst>
                                          <p:attrName>style.visibility</p:attrName>
                                        </p:attrNameLst>
                                      </p:cBhvr>
                                      <p:to>
                                        <p:strVal val="visible"/>
                                      </p:to>
                                    </p:set>
                                    <p:animEffect transition="in" filter="fade">
                                      <p:cBhvr>
                                        <p:cTn id="108" dur="1000"/>
                                        <p:tgtEl>
                                          <p:spTgt spid="47"/>
                                        </p:tgtEl>
                                      </p:cBhvr>
                                    </p:animEffect>
                                    <p:anim calcmode="lin" valueType="num">
                                      <p:cBhvr>
                                        <p:cTn id="109" dur="1000" fill="hold"/>
                                        <p:tgtEl>
                                          <p:spTgt spid="47"/>
                                        </p:tgtEl>
                                        <p:attrNameLst>
                                          <p:attrName>ppt_x</p:attrName>
                                        </p:attrNameLst>
                                      </p:cBhvr>
                                      <p:tavLst>
                                        <p:tav tm="0">
                                          <p:val>
                                            <p:strVal val="#ppt_x"/>
                                          </p:val>
                                        </p:tav>
                                        <p:tav tm="100000">
                                          <p:val>
                                            <p:strVal val="#ppt_x"/>
                                          </p:val>
                                        </p:tav>
                                      </p:tavLst>
                                    </p:anim>
                                    <p:anim calcmode="lin" valueType="num">
                                      <p:cBhvr>
                                        <p:cTn id="110" dur="1000" fill="hold"/>
                                        <p:tgtEl>
                                          <p:spTgt spid="47"/>
                                        </p:tgtEl>
                                        <p:attrNameLst>
                                          <p:attrName>ppt_y</p:attrName>
                                        </p:attrNameLst>
                                      </p:cBhvr>
                                      <p:tavLst>
                                        <p:tav tm="0">
                                          <p:val>
                                            <p:strVal val="#ppt_y-.1"/>
                                          </p:val>
                                        </p:tav>
                                        <p:tav tm="100000">
                                          <p:val>
                                            <p:strVal val="#ppt_y"/>
                                          </p:val>
                                        </p:tav>
                                      </p:tavLst>
                                    </p:anim>
                                  </p:childTnLst>
                                </p:cTn>
                              </p:par>
                            </p:childTnLst>
                          </p:cTn>
                        </p:par>
                        <p:par>
                          <p:cTn id="111" fill="hold">
                            <p:stCondLst>
                              <p:cond delay="14500"/>
                            </p:stCondLst>
                            <p:childTnLst>
                              <p:par>
                                <p:cTn id="112" presetID="16" presetClass="entr" presetSubtype="21" fill="hold" grpId="0" nodeType="afterEffect">
                                  <p:stCondLst>
                                    <p:cond delay="0"/>
                                  </p:stCondLst>
                                  <p:childTnLst>
                                    <p:set>
                                      <p:cBhvr>
                                        <p:cTn id="113" dur="1" fill="hold">
                                          <p:stCondLst>
                                            <p:cond delay="0"/>
                                          </p:stCondLst>
                                        </p:cTn>
                                        <p:tgtEl>
                                          <p:spTgt spid="49"/>
                                        </p:tgtEl>
                                        <p:attrNameLst>
                                          <p:attrName>style.visibility</p:attrName>
                                        </p:attrNameLst>
                                      </p:cBhvr>
                                      <p:to>
                                        <p:strVal val="visible"/>
                                      </p:to>
                                    </p:set>
                                    <p:animEffect transition="in" filter="barn(inVertical)">
                                      <p:cBhvr>
                                        <p:cTn id="114" dur="500"/>
                                        <p:tgtEl>
                                          <p:spTgt spid="49"/>
                                        </p:tgtEl>
                                      </p:cBhvr>
                                    </p:animEffect>
                                  </p:childTnLst>
                                </p:cTn>
                              </p:par>
                            </p:childTnLst>
                          </p:cTn>
                        </p:par>
                        <p:par>
                          <p:cTn id="115" fill="hold">
                            <p:stCondLst>
                              <p:cond delay="15000"/>
                            </p:stCondLst>
                            <p:childTnLst>
                              <p:par>
                                <p:cTn id="116" presetID="16" presetClass="entr" presetSubtype="21" fill="hold" grpId="0" nodeType="afterEffect">
                                  <p:stCondLst>
                                    <p:cond delay="0"/>
                                  </p:stCondLst>
                                  <p:childTnLst>
                                    <p:set>
                                      <p:cBhvr>
                                        <p:cTn id="117" dur="1" fill="hold">
                                          <p:stCondLst>
                                            <p:cond delay="0"/>
                                          </p:stCondLst>
                                        </p:cTn>
                                        <p:tgtEl>
                                          <p:spTgt spid="48"/>
                                        </p:tgtEl>
                                        <p:attrNameLst>
                                          <p:attrName>style.visibility</p:attrName>
                                        </p:attrNameLst>
                                      </p:cBhvr>
                                      <p:to>
                                        <p:strVal val="visible"/>
                                      </p:to>
                                    </p:set>
                                    <p:animEffect transition="in" filter="barn(inVertical)">
                                      <p:cBhvr>
                                        <p:cTn id="118" dur="500"/>
                                        <p:tgtEl>
                                          <p:spTgt spid="48"/>
                                        </p:tgtEl>
                                      </p:cBhvr>
                                    </p:animEffect>
                                  </p:childTnLst>
                                </p:cTn>
                              </p:par>
                            </p:childTnLst>
                          </p:cTn>
                        </p:par>
                        <p:par>
                          <p:cTn id="119" fill="hold">
                            <p:stCondLst>
                              <p:cond delay="15500"/>
                            </p:stCondLst>
                            <p:childTnLst>
                              <p:par>
                                <p:cTn id="120" presetID="47" presetClass="entr" presetSubtype="0" fill="hold" grpId="0" nodeType="afterEffect">
                                  <p:stCondLst>
                                    <p:cond delay="0"/>
                                  </p:stCondLst>
                                  <p:childTnLst>
                                    <p:set>
                                      <p:cBhvr>
                                        <p:cTn id="121" dur="1" fill="hold">
                                          <p:stCondLst>
                                            <p:cond delay="0"/>
                                          </p:stCondLst>
                                        </p:cTn>
                                        <p:tgtEl>
                                          <p:spTgt spid="50"/>
                                        </p:tgtEl>
                                        <p:attrNameLst>
                                          <p:attrName>style.visibility</p:attrName>
                                        </p:attrNameLst>
                                      </p:cBhvr>
                                      <p:to>
                                        <p:strVal val="visible"/>
                                      </p:to>
                                    </p:set>
                                    <p:animEffect transition="in" filter="fade">
                                      <p:cBhvr>
                                        <p:cTn id="122" dur="1000"/>
                                        <p:tgtEl>
                                          <p:spTgt spid="50"/>
                                        </p:tgtEl>
                                      </p:cBhvr>
                                    </p:animEffect>
                                    <p:anim calcmode="lin" valueType="num">
                                      <p:cBhvr>
                                        <p:cTn id="123" dur="1000" fill="hold"/>
                                        <p:tgtEl>
                                          <p:spTgt spid="50"/>
                                        </p:tgtEl>
                                        <p:attrNameLst>
                                          <p:attrName>ppt_x</p:attrName>
                                        </p:attrNameLst>
                                      </p:cBhvr>
                                      <p:tavLst>
                                        <p:tav tm="0">
                                          <p:val>
                                            <p:strVal val="#ppt_x"/>
                                          </p:val>
                                        </p:tav>
                                        <p:tav tm="100000">
                                          <p:val>
                                            <p:strVal val="#ppt_x"/>
                                          </p:val>
                                        </p:tav>
                                      </p:tavLst>
                                    </p:anim>
                                    <p:anim calcmode="lin" valueType="num">
                                      <p:cBhvr>
                                        <p:cTn id="124"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6" grpId="0"/>
      <p:bldP spid="2" grpId="0" animBg="1"/>
      <p:bldP spid="19" grpId="0"/>
      <p:bldP spid="26" grpId="0"/>
      <p:bldP spid="27" grpId="0" animBg="1"/>
      <p:bldP spid="28" grpId="0"/>
      <p:bldP spid="29" grpId="0"/>
      <p:bldP spid="30" grpId="0" animBg="1"/>
      <p:bldP spid="31" grpId="0"/>
      <p:bldP spid="32" grpId="0"/>
      <p:bldP spid="33" grpId="0" animBg="1"/>
      <p:bldP spid="34" grpId="0"/>
      <p:bldP spid="35" grpId="0"/>
      <p:bldP spid="36" grpId="0" animBg="1"/>
      <p:bldP spid="37" grpId="0"/>
      <p:bldP spid="38" grpId="0"/>
      <p:bldP spid="39" grpId="0" animBg="1"/>
      <p:bldP spid="40" grpId="0"/>
      <p:bldP spid="45" grpId="0"/>
      <p:bldP spid="46" grpId="0" animBg="1"/>
      <p:bldP spid="47" grpId="0"/>
      <p:bldP spid="48" grpId="0"/>
      <p:bldP spid="49" grpId="0" animBg="1"/>
      <p:bldP spid="5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563123" y="1149604"/>
            <a:ext cx="447675" cy="561975"/>
          </a:xfrm>
          <a:prstGeom prst="rect">
            <a:avLst/>
          </a:prstGeom>
        </p:spPr>
      </p:pic>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03292" y="495300"/>
            <a:ext cx="619125" cy="742950"/>
          </a:xfrm>
          <a:prstGeom prst="rect">
            <a:avLst/>
          </a:prstGeom>
        </p:spPr>
      </p:pic>
      <p:grpSp>
        <p:nvGrpSpPr>
          <p:cNvPr id="2" name="组合 1"/>
          <p:cNvGrpSpPr/>
          <p:nvPr/>
        </p:nvGrpSpPr>
        <p:grpSpPr>
          <a:xfrm>
            <a:off x="294449" y="1082240"/>
            <a:ext cx="6032500" cy="4907091"/>
            <a:chOff x="177800" y="1492223"/>
            <a:chExt cx="6032500" cy="4907091"/>
          </a:xfrm>
        </p:grpSpPr>
        <p:sp>
          <p:nvSpPr>
            <p:cNvPr id="9" name="Trapezoid 16"/>
            <p:cNvSpPr/>
            <p:nvPr/>
          </p:nvSpPr>
          <p:spPr>
            <a:xfrm rot="5400000">
              <a:off x="740504" y="929519"/>
              <a:ext cx="4907091" cy="6032500"/>
            </a:xfrm>
            <a:prstGeom prst="trapezoid">
              <a:avLst>
                <a:gd name="adj" fmla="val 10682"/>
              </a:avLst>
            </a:prstGeom>
            <a:solidFill>
              <a:schemeClr val="bg1"/>
            </a:solidFill>
            <a:ln>
              <a:noFill/>
            </a:ln>
            <a:effectLst>
              <a:outerShdw blurRad="63500" dist="38100" dir="27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endParaRPr>
            </a:p>
          </p:txBody>
        </p:sp>
        <p:sp>
          <p:nvSpPr>
            <p:cNvPr id="12" name="Trapezoid 6"/>
            <p:cNvSpPr/>
            <p:nvPr/>
          </p:nvSpPr>
          <p:spPr>
            <a:xfrm rot="5400000">
              <a:off x="898540" y="1064175"/>
              <a:ext cx="4603719" cy="5791200"/>
            </a:xfrm>
            <a:prstGeom prst="trapezoid">
              <a:avLst>
                <a:gd name="adj" fmla="val 10682"/>
              </a:avLst>
            </a:prstGeom>
            <a:blipFill dpi="0" rotWithShape="0">
              <a:blip r:embed="rId3"/>
              <a:srcRect/>
              <a:stretch>
                <a:fillRect l="-9220" r="-9220"/>
              </a:stretch>
            </a:blipFill>
            <a:ln>
              <a:noFill/>
            </a:ln>
            <a:effectLst>
              <a:outerShdw blurRad="50800" dist="38100" algn="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endParaRPr>
            </a:p>
          </p:txBody>
        </p:sp>
      </p:grpSp>
      <p:sp>
        <p:nvSpPr>
          <p:cNvPr id="16" name="Rectangle 25"/>
          <p:cNvSpPr/>
          <p:nvPr/>
        </p:nvSpPr>
        <p:spPr>
          <a:xfrm>
            <a:off x="6574950" y="1615127"/>
            <a:ext cx="4280596" cy="830997"/>
          </a:xfrm>
          <a:prstGeom prst="rect">
            <a:avLst/>
          </a:prstGeom>
        </p:spPr>
        <p:txBody>
          <a:bodyPr vert="horz" lIns="91440" tIns="45720" rIns="91440" bIns="45720" rtlCol="0" anchor="ctr">
            <a:noAutofit/>
          </a:bodyPr>
          <a:lstStyle/>
          <a:p>
            <a:pPr defTabSz="913765">
              <a:spcBef>
                <a:spcPct val="0"/>
              </a:spcBef>
            </a:pPr>
            <a:r>
              <a:rPr lang="zh-CN" altLang="en-US" sz="4000" b="1" noProof="1">
                <a:solidFill>
                  <a:schemeClr val="tx1">
                    <a:lumMod val="65000"/>
                    <a:lumOff val="35000"/>
                  </a:schemeClr>
                </a:solidFill>
                <a:latin typeface="微软雅黑" panose="020B0503020204020204" pitchFamily="82" charset="2"/>
                <a:ea typeface="微软雅黑" panose="020B0503020204020204" pitchFamily="82" charset="2"/>
                <a:cs typeface="Lato Light" panose="020F0402020204030203" pitchFamily="34" charset="0"/>
              </a:rPr>
              <a:t>活动说明文字</a:t>
            </a:r>
            <a:endParaRPr lang="en-US" sz="4000" b="1" noProof="1">
              <a:solidFill>
                <a:schemeClr val="tx1">
                  <a:lumMod val="65000"/>
                  <a:lumOff val="35000"/>
                </a:schemeClr>
              </a:solidFill>
              <a:latin typeface="微软雅黑" panose="020B0503020204020204" pitchFamily="82" charset="2"/>
              <a:ea typeface="微软雅黑" panose="020B0503020204020204" pitchFamily="82" charset="2"/>
              <a:cs typeface="Lato Light" panose="020F0402020204030203" pitchFamily="34" charset="0"/>
            </a:endParaRPr>
          </a:p>
        </p:txBody>
      </p:sp>
      <p:sp>
        <p:nvSpPr>
          <p:cNvPr id="21" name="Rectangle 45"/>
          <p:cNvSpPr/>
          <p:nvPr/>
        </p:nvSpPr>
        <p:spPr>
          <a:xfrm>
            <a:off x="7153785" y="2681858"/>
            <a:ext cx="4115019" cy="646331"/>
          </a:xfrm>
          <a:prstGeom prst="rect">
            <a:avLst/>
          </a:prstGeom>
        </p:spPr>
        <p:txBody>
          <a:bodyPr wrap="square">
            <a:spAutoFit/>
          </a:bodyPr>
          <a:lstStyle/>
          <a:p>
            <a:pPr algn="just"/>
            <a:r>
              <a:rPr lang="zh-CN" altLang="en-US" sz="1200" noProof="1">
                <a:solidFill>
                  <a:schemeClr val="tx1">
                    <a:lumMod val="65000"/>
                    <a:lumOff val="35000"/>
                  </a:schemeClr>
                </a:solidFill>
                <a:latin typeface="微软雅黑" panose="020B0503020204020204" pitchFamily="82" charset="2"/>
                <a:ea typeface="微软雅黑" panose="020B0503020204020204" pitchFamily="82" charset="2"/>
              </a:rPr>
              <a:t>此处添加详细文本描述，建议与标题相关并符合整体语言风格，语言描述尽量简洁生动。尽量将每页幻灯片的字数控制在</a:t>
            </a:r>
            <a:r>
              <a:rPr lang="en-US" altLang="zh-CN" sz="1200" noProof="1">
                <a:solidFill>
                  <a:schemeClr val="tx1">
                    <a:lumMod val="65000"/>
                    <a:lumOff val="35000"/>
                  </a:schemeClr>
                </a:solidFill>
                <a:latin typeface="微软雅黑" panose="020B0503020204020204" pitchFamily="82" charset="2"/>
                <a:ea typeface="微软雅黑" panose="020B0503020204020204" pitchFamily="82" charset="2"/>
              </a:rPr>
              <a:t>200</a:t>
            </a:r>
            <a:r>
              <a:rPr lang="zh-CN" altLang="en-US" sz="1200" noProof="1">
                <a:solidFill>
                  <a:schemeClr val="tx1">
                    <a:lumMod val="65000"/>
                    <a:lumOff val="35000"/>
                  </a:schemeClr>
                </a:solidFill>
                <a:latin typeface="微软雅黑" panose="020B0503020204020204" pitchFamily="82" charset="2"/>
                <a:ea typeface="微软雅黑" panose="020B0503020204020204" pitchFamily="82" charset="2"/>
              </a:rPr>
              <a:t>字以内</a:t>
            </a:r>
            <a:endParaRPr lang="en-US" sz="1200" noProof="1">
              <a:solidFill>
                <a:schemeClr val="tx1">
                  <a:lumMod val="65000"/>
                  <a:lumOff val="35000"/>
                </a:schemeClr>
              </a:solidFill>
              <a:latin typeface="微软雅黑" panose="020B0503020204020204" pitchFamily="82" charset="2"/>
              <a:ea typeface="微软雅黑" panose="020B0503020204020204" pitchFamily="82" charset="2"/>
            </a:endParaRPr>
          </a:p>
        </p:txBody>
      </p:sp>
      <p:cxnSp>
        <p:nvCxnSpPr>
          <p:cNvPr id="22" name="Straight Connector 48"/>
          <p:cNvCxnSpPr/>
          <p:nvPr/>
        </p:nvCxnSpPr>
        <p:spPr>
          <a:xfrm>
            <a:off x="6641171" y="2524702"/>
            <a:ext cx="4531598"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38" name="图片 37"/>
          <p:cNvPicPr>
            <a:picLocks noChangeAspect="1"/>
          </p:cNvPicPr>
          <p:nvPr/>
        </p:nvPicPr>
        <p:blipFill rotWithShape="1">
          <a:blip r:embed="rId4">
            <a:extLst>
              <a:ext uri="{28A0092B-C50C-407E-A947-70E740481C1C}">
                <a14:useLocalDpi xmlns:a14="http://schemas.microsoft.com/office/drawing/2010/main" val="0"/>
              </a:ext>
            </a:extLst>
          </a:blip>
          <a:srcRect t="24643"/>
          <a:stretch>
            <a:fillRect/>
          </a:stretch>
        </p:blipFill>
        <p:spPr>
          <a:xfrm>
            <a:off x="6277712" y="-2916"/>
            <a:ext cx="4824677" cy="1521867"/>
          </a:xfrm>
          <a:prstGeom prst="rect">
            <a:avLst/>
          </a:prstGeom>
        </p:spPr>
      </p:pic>
      <p:grpSp>
        <p:nvGrpSpPr>
          <p:cNvPr id="24" name="组合 23"/>
          <p:cNvGrpSpPr/>
          <p:nvPr/>
        </p:nvGrpSpPr>
        <p:grpSpPr>
          <a:xfrm>
            <a:off x="6574950" y="2734538"/>
            <a:ext cx="535400" cy="528960"/>
            <a:chOff x="6409426" y="1173624"/>
            <a:chExt cx="962086" cy="962084"/>
          </a:xfrm>
          <a:solidFill>
            <a:srgbClr val="C00000"/>
          </a:solidFill>
        </p:grpSpPr>
        <p:sp>
          <p:nvSpPr>
            <p:cNvPr id="25" name="椭圆 24"/>
            <p:cNvSpPr/>
            <p:nvPr/>
          </p:nvSpPr>
          <p:spPr bwMode="auto">
            <a:xfrm>
              <a:off x="6409426" y="1173624"/>
              <a:ext cx="962086" cy="962084"/>
            </a:xfrm>
            <a:prstGeom prst="ellipse">
              <a:avLst/>
            </a:prstGeom>
            <a:grpFill/>
            <a:ln>
              <a:noFill/>
            </a:ln>
          </p:spPr>
          <p:txBody>
            <a:bodyPr vert="horz" wrap="square" lIns="114673" tIns="57337" rIns="114673" bIns="57337" numCol="1" anchor="t" anchorCtr="0" compatLnSpc="1"/>
            <a:lstStyle/>
            <a:p>
              <a:pPr marL="0" marR="0" lvl="0" indent="0" algn="ctr" defTabSz="121920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dirty="0">
                <a:ln>
                  <a:noFill/>
                </a:ln>
                <a:solidFill>
                  <a:prstClr val="black"/>
                </a:solidFill>
                <a:effectLst/>
                <a:uLnTx/>
                <a:uFillTx/>
                <a:latin typeface="Arial" panose="020B0604020202020204"/>
                <a:ea typeface="微软雅黑" panose="020B0503020204020204" pitchFamily="34" charset="-122"/>
              </a:endParaRPr>
            </a:p>
          </p:txBody>
        </p:sp>
        <p:sp>
          <p:nvSpPr>
            <p:cNvPr id="26" name="TextBox 121"/>
            <p:cNvSpPr txBox="1"/>
            <p:nvPr/>
          </p:nvSpPr>
          <p:spPr>
            <a:xfrm>
              <a:off x="6651870" y="1264561"/>
              <a:ext cx="462166" cy="839686"/>
            </a:xfrm>
            <a:prstGeom prst="rect">
              <a:avLst/>
            </a:prstGeom>
            <a:noFill/>
          </p:spPr>
          <p:txBody>
            <a:bodyPr wrap="square" rtlCol="0">
              <a:spAutoFit/>
            </a:bodyPr>
            <a:lstStyle/>
            <a:p>
              <a:pPr marL="0" marR="0" lvl="0" indent="0" algn="ctr" defTabSz="1219200" eaLnBrk="1" fontAlgn="auto" latinLnBrk="0" hangingPunct="1">
                <a:lnSpc>
                  <a:spcPct val="100000"/>
                </a:lnSpc>
                <a:spcBef>
                  <a:spcPts val="0"/>
                </a:spcBef>
                <a:spcAft>
                  <a:spcPts val="0"/>
                </a:spcAft>
                <a:buClrTx/>
                <a:buSzTx/>
                <a:buFontTx/>
                <a:buNone/>
                <a:defRPr/>
              </a:pPr>
              <a:r>
                <a:rPr kumimoji="0" lang="en-US" altLang="zh-CN" sz="2400" b="1" i="0" u="none" strike="noStrike" kern="0" cap="none" spc="0" normalizeH="0" baseline="0" noProof="0" dirty="0">
                  <a:ln>
                    <a:noFill/>
                  </a:ln>
                  <a:solidFill>
                    <a:srgbClr val="F8F8F8"/>
                  </a:solidFill>
                  <a:effectLst/>
                  <a:uLnTx/>
                  <a:uFillTx/>
                  <a:latin typeface="微软雅黑" panose="020B0503020204020204" pitchFamily="34" charset="-122"/>
                  <a:ea typeface="微软雅黑" panose="020B0503020204020204" pitchFamily="34" charset="-122"/>
                </a:rPr>
                <a:t>1</a:t>
              </a:r>
              <a:endParaRPr kumimoji="0" lang="zh-CN" altLang="en-US" sz="2400" b="1" i="0" u="none" strike="noStrike" kern="0" cap="none" spc="0" normalizeH="0" baseline="0" noProof="0" dirty="0">
                <a:ln>
                  <a:noFill/>
                </a:ln>
                <a:solidFill>
                  <a:srgbClr val="F8F8F8"/>
                </a:solidFill>
                <a:effectLst/>
                <a:uLnTx/>
                <a:uFillTx/>
                <a:latin typeface="微软雅黑" panose="020B0503020204020204" pitchFamily="34" charset="-122"/>
                <a:ea typeface="微软雅黑" panose="020B0503020204020204" pitchFamily="34" charset="-122"/>
              </a:endParaRPr>
            </a:p>
          </p:txBody>
        </p:sp>
      </p:grpSp>
      <p:grpSp>
        <p:nvGrpSpPr>
          <p:cNvPr id="27" name="组合 26"/>
          <p:cNvGrpSpPr/>
          <p:nvPr/>
        </p:nvGrpSpPr>
        <p:grpSpPr>
          <a:xfrm>
            <a:off x="6574950" y="3520302"/>
            <a:ext cx="535400" cy="528960"/>
            <a:chOff x="6409436" y="2394910"/>
            <a:chExt cx="962087" cy="962084"/>
          </a:xfrm>
          <a:solidFill>
            <a:srgbClr val="C00000"/>
          </a:solidFill>
        </p:grpSpPr>
        <p:sp>
          <p:nvSpPr>
            <p:cNvPr id="28" name="椭圆 27"/>
            <p:cNvSpPr/>
            <p:nvPr/>
          </p:nvSpPr>
          <p:spPr bwMode="auto">
            <a:xfrm>
              <a:off x="6409436" y="2394910"/>
              <a:ext cx="962087" cy="962084"/>
            </a:xfrm>
            <a:prstGeom prst="ellipse">
              <a:avLst/>
            </a:prstGeom>
            <a:grpFill/>
            <a:ln>
              <a:noFill/>
            </a:ln>
          </p:spPr>
          <p:txBody>
            <a:bodyPr vert="horz" wrap="square" lIns="114673" tIns="57337" rIns="114673" bIns="57337" numCol="1" anchor="t" anchorCtr="0" compatLnSpc="1"/>
            <a:lstStyle/>
            <a:p>
              <a:pPr marL="0" marR="0" lvl="0" indent="0" algn="ctr" defTabSz="121920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prstClr val="black"/>
                </a:solidFill>
                <a:effectLst/>
                <a:uLnTx/>
                <a:uFillTx/>
                <a:latin typeface="Arial" panose="020B0604020202020204"/>
                <a:ea typeface="微软雅黑" panose="020B0503020204020204" pitchFamily="34" charset="-122"/>
              </a:endParaRPr>
            </a:p>
          </p:txBody>
        </p:sp>
        <p:sp>
          <p:nvSpPr>
            <p:cNvPr id="29" name="TextBox 124"/>
            <p:cNvSpPr txBox="1"/>
            <p:nvPr/>
          </p:nvSpPr>
          <p:spPr>
            <a:xfrm>
              <a:off x="6526214" y="2483941"/>
              <a:ext cx="674618" cy="839686"/>
            </a:xfrm>
            <a:prstGeom prst="rect">
              <a:avLst/>
            </a:prstGeom>
            <a:noFill/>
          </p:spPr>
          <p:txBody>
            <a:bodyPr wrap="none" rtlCol="0">
              <a:spAutoFit/>
            </a:bodyPr>
            <a:lstStyle/>
            <a:p>
              <a:pPr marL="0" marR="0" lvl="0" indent="0" algn="ctr" defTabSz="1219200" eaLnBrk="1" fontAlgn="auto" latinLnBrk="0" hangingPunct="1">
                <a:lnSpc>
                  <a:spcPct val="100000"/>
                </a:lnSpc>
                <a:spcBef>
                  <a:spcPts val="0"/>
                </a:spcBef>
                <a:spcAft>
                  <a:spcPts val="0"/>
                </a:spcAft>
                <a:buClrTx/>
                <a:buSzTx/>
                <a:buFontTx/>
                <a:buNone/>
                <a:defRPr/>
              </a:pPr>
              <a:r>
                <a:rPr kumimoji="0" lang="en-US" altLang="zh-CN" sz="2400" b="1" i="0" u="none" strike="noStrike" kern="0" cap="none" spc="0" normalizeH="0" baseline="0" noProof="0" dirty="0">
                  <a:ln>
                    <a:noFill/>
                  </a:ln>
                  <a:solidFill>
                    <a:srgbClr val="F8F8F8"/>
                  </a:solidFill>
                  <a:effectLst/>
                  <a:uLnTx/>
                  <a:uFillTx/>
                  <a:latin typeface="微软雅黑" panose="020B0503020204020204" pitchFamily="34" charset="-122"/>
                  <a:ea typeface="微软雅黑" panose="020B0503020204020204" pitchFamily="34" charset="-122"/>
                </a:rPr>
                <a:t>2</a:t>
              </a:r>
              <a:endParaRPr kumimoji="0" lang="zh-CN" altLang="en-US" sz="2400" b="1" i="0" u="none" strike="noStrike" kern="0" cap="none" spc="0" normalizeH="0" baseline="0" noProof="0" dirty="0">
                <a:ln>
                  <a:noFill/>
                </a:ln>
                <a:solidFill>
                  <a:srgbClr val="F8F8F8"/>
                </a:solidFill>
                <a:effectLst/>
                <a:uLnTx/>
                <a:uFillTx/>
                <a:latin typeface="微软雅黑" panose="020B0503020204020204" pitchFamily="34" charset="-122"/>
                <a:ea typeface="微软雅黑" panose="020B0503020204020204" pitchFamily="34" charset="-122"/>
              </a:endParaRPr>
            </a:p>
          </p:txBody>
        </p:sp>
      </p:grpSp>
      <p:grpSp>
        <p:nvGrpSpPr>
          <p:cNvPr id="30" name="组合 29"/>
          <p:cNvGrpSpPr/>
          <p:nvPr/>
        </p:nvGrpSpPr>
        <p:grpSpPr>
          <a:xfrm>
            <a:off x="6574950" y="4328217"/>
            <a:ext cx="535400" cy="528961"/>
            <a:chOff x="6409426" y="3568104"/>
            <a:chExt cx="962086" cy="962084"/>
          </a:xfrm>
          <a:solidFill>
            <a:srgbClr val="C00000"/>
          </a:solidFill>
        </p:grpSpPr>
        <p:sp>
          <p:nvSpPr>
            <p:cNvPr id="31" name="椭圆 30"/>
            <p:cNvSpPr/>
            <p:nvPr/>
          </p:nvSpPr>
          <p:spPr bwMode="auto">
            <a:xfrm>
              <a:off x="6409426" y="3568104"/>
              <a:ext cx="962086" cy="962084"/>
            </a:xfrm>
            <a:prstGeom prst="ellipse">
              <a:avLst/>
            </a:prstGeom>
            <a:grpFill/>
            <a:ln>
              <a:noFill/>
            </a:ln>
          </p:spPr>
          <p:txBody>
            <a:bodyPr vert="horz" wrap="square" lIns="114673" tIns="57337" rIns="114673" bIns="57337" numCol="1" anchor="t" anchorCtr="0" compatLnSpc="1"/>
            <a:lstStyle/>
            <a:p>
              <a:pPr marL="0" marR="0" lvl="0" indent="0" algn="ctr" defTabSz="121920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prstClr val="black"/>
                </a:solidFill>
                <a:effectLst/>
                <a:uLnTx/>
                <a:uFillTx/>
                <a:latin typeface="Arial" panose="020B0604020202020204"/>
                <a:ea typeface="微软雅黑" panose="020B0503020204020204" pitchFamily="34" charset="-122"/>
              </a:endParaRPr>
            </a:p>
          </p:txBody>
        </p:sp>
        <p:sp>
          <p:nvSpPr>
            <p:cNvPr id="32" name="TextBox 127"/>
            <p:cNvSpPr txBox="1"/>
            <p:nvPr/>
          </p:nvSpPr>
          <p:spPr>
            <a:xfrm>
              <a:off x="6534589" y="3678068"/>
              <a:ext cx="674617" cy="839686"/>
            </a:xfrm>
            <a:prstGeom prst="rect">
              <a:avLst/>
            </a:prstGeom>
            <a:noFill/>
          </p:spPr>
          <p:txBody>
            <a:bodyPr wrap="none" rtlCol="0">
              <a:spAutoFit/>
            </a:bodyPr>
            <a:lstStyle/>
            <a:p>
              <a:pPr marL="0" marR="0" lvl="0" indent="0" algn="ctr" defTabSz="1219200" eaLnBrk="1" fontAlgn="auto" latinLnBrk="0" hangingPunct="1">
                <a:lnSpc>
                  <a:spcPct val="100000"/>
                </a:lnSpc>
                <a:spcBef>
                  <a:spcPts val="0"/>
                </a:spcBef>
                <a:spcAft>
                  <a:spcPts val="0"/>
                </a:spcAft>
                <a:buClrTx/>
                <a:buSzTx/>
                <a:buFontTx/>
                <a:buNone/>
                <a:defRPr/>
              </a:pPr>
              <a:r>
                <a:rPr kumimoji="0" lang="en-US" altLang="zh-CN" sz="2400" b="1" i="0" u="none" strike="noStrike" kern="0" cap="none" spc="0" normalizeH="0" baseline="0" noProof="0" dirty="0">
                  <a:ln>
                    <a:noFill/>
                  </a:ln>
                  <a:solidFill>
                    <a:srgbClr val="F8F8F8"/>
                  </a:solidFill>
                  <a:effectLst/>
                  <a:uLnTx/>
                  <a:uFillTx/>
                  <a:latin typeface="微软雅黑" panose="020B0503020204020204" pitchFamily="34" charset="-122"/>
                  <a:ea typeface="微软雅黑" panose="020B0503020204020204" pitchFamily="34" charset="-122"/>
                </a:rPr>
                <a:t>3</a:t>
              </a:r>
              <a:endParaRPr kumimoji="0" lang="zh-CN" altLang="en-US" sz="2400" b="1" i="0" u="none" strike="noStrike" kern="0" cap="none" spc="0" normalizeH="0" baseline="0" noProof="0" dirty="0">
                <a:ln>
                  <a:noFill/>
                </a:ln>
                <a:solidFill>
                  <a:srgbClr val="F8F8F8"/>
                </a:solidFill>
                <a:effectLst/>
                <a:uLnTx/>
                <a:uFillTx/>
                <a:latin typeface="微软雅黑" panose="020B0503020204020204" pitchFamily="34" charset="-122"/>
                <a:ea typeface="微软雅黑" panose="020B0503020204020204" pitchFamily="34" charset="-122"/>
              </a:endParaRPr>
            </a:p>
          </p:txBody>
        </p:sp>
      </p:grpSp>
      <p:sp>
        <p:nvSpPr>
          <p:cNvPr id="33" name="Rectangle 45"/>
          <p:cNvSpPr/>
          <p:nvPr/>
        </p:nvSpPr>
        <p:spPr>
          <a:xfrm>
            <a:off x="7153785" y="3506806"/>
            <a:ext cx="4115019" cy="646331"/>
          </a:xfrm>
          <a:prstGeom prst="rect">
            <a:avLst/>
          </a:prstGeom>
        </p:spPr>
        <p:txBody>
          <a:bodyPr wrap="square">
            <a:spAutoFit/>
          </a:bodyPr>
          <a:lstStyle/>
          <a:p>
            <a:pPr algn="just"/>
            <a:r>
              <a:rPr lang="zh-CN" altLang="en-US" sz="1200" noProof="1">
                <a:solidFill>
                  <a:schemeClr val="tx1">
                    <a:lumMod val="65000"/>
                    <a:lumOff val="35000"/>
                  </a:schemeClr>
                </a:solidFill>
                <a:latin typeface="微软雅黑" panose="020B0503020204020204" pitchFamily="82" charset="2"/>
                <a:ea typeface="微软雅黑" panose="020B0503020204020204" pitchFamily="82" charset="2"/>
              </a:rPr>
              <a:t>此处添加详细文本描述，建议与标题相关并符合整体语言风格，语言描述尽量简洁生动。尽量将每页幻灯片的字数控制在</a:t>
            </a:r>
            <a:r>
              <a:rPr lang="en-US" altLang="zh-CN" sz="1200" noProof="1">
                <a:solidFill>
                  <a:schemeClr val="tx1">
                    <a:lumMod val="65000"/>
                    <a:lumOff val="35000"/>
                  </a:schemeClr>
                </a:solidFill>
                <a:latin typeface="微软雅黑" panose="020B0503020204020204" pitchFamily="82" charset="2"/>
                <a:ea typeface="微软雅黑" panose="020B0503020204020204" pitchFamily="82" charset="2"/>
              </a:rPr>
              <a:t>200</a:t>
            </a:r>
            <a:r>
              <a:rPr lang="zh-CN" altLang="en-US" sz="1200" noProof="1">
                <a:solidFill>
                  <a:schemeClr val="tx1">
                    <a:lumMod val="65000"/>
                    <a:lumOff val="35000"/>
                  </a:schemeClr>
                </a:solidFill>
                <a:latin typeface="微软雅黑" panose="020B0503020204020204" pitchFamily="82" charset="2"/>
                <a:ea typeface="微软雅黑" panose="020B0503020204020204" pitchFamily="82" charset="2"/>
              </a:rPr>
              <a:t>字以内</a:t>
            </a:r>
            <a:endParaRPr lang="en-US" sz="1200" noProof="1">
              <a:solidFill>
                <a:schemeClr val="tx1">
                  <a:lumMod val="65000"/>
                  <a:lumOff val="35000"/>
                </a:schemeClr>
              </a:solidFill>
              <a:latin typeface="微软雅黑" panose="020B0503020204020204" pitchFamily="82" charset="2"/>
              <a:ea typeface="微软雅黑" panose="020B0503020204020204" pitchFamily="82" charset="2"/>
            </a:endParaRPr>
          </a:p>
        </p:txBody>
      </p:sp>
      <p:sp>
        <p:nvSpPr>
          <p:cNvPr id="34" name="Rectangle 45"/>
          <p:cNvSpPr/>
          <p:nvPr/>
        </p:nvSpPr>
        <p:spPr>
          <a:xfrm>
            <a:off x="7153785" y="4272117"/>
            <a:ext cx="4115019" cy="646331"/>
          </a:xfrm>
          <a:prstGeom prst="rect">
            <a:avLst/>
          </a:prstGeom>
        </p:spPr>
        <p:txBody>
          <a:bodyPr wrap="square">
            <a:spAutoFit/>
          </a:bodyPr>
          <a:lstStyle/>
          <a:p>
            <a:pPr algn="just"/>
            <a:r>
              <a:rPr lang="zh-CN" altLang="en-US" sz="1200" noProof="1">
                <a:solidFill>
                  <a:schemeClr val="tx1">
                    <a:lumMod val="65000"/>
                    <a:lumOff val="35000"/>
                  </a:schemeClr>
                </a:solidFill>
                <a:latin typeface="微软雅黑" panose="020B0503020204020204" pitchFamily="82" charset="2"/>
                <a:ea typeface="微软雅黑" panose="020B0503020204020204" pitchFamily="82" charset="2"/>
              </a:rPr>
              <a:t>此处添加详细文本描述，建议与标题相关并符合整体语言风格，语言描述尽量简洁生动。尽量将每页幻灯片的字数控制在</a:t>
            </a:r>
            <a:r>
              <a:rPr lang="en-US" altLang="zh-CN" sz="1200" noProof="1">
                <a:solidFill>
                  <a:schemeClr val="tx1">
                    <a:lumMod val="65000"/>
                    <a:lumOff val="35000"/>
                  </a:schemeClr>
                </a:solidFill>
                <a:latin typeface="微软雅黑" panose="020B0503020204020204" pitchFamily="82" charset="2"/>
                <a:ea typeface="微软雅黑" panose="020B0503020204020204" pitchFamily="82" charset="2"/>
              </a:rPr>
              <a:t>200</a:t>
            </a:r>
            <a:r>
              <a:rPr lang="zh-CN" altLang="en-US" sz="1200" noProof="1">
                <a:solidFill>
                  <a:schemeClr val="tx1">
                    <a:lumMod val="65000"/>
                    <a:lumOff val="35000"/>
                  </a:schemeClr>
                </a:solidFill>
                <a:latin typeface="微软雅黑" panose="020B0503020204020204" pitchFamily="82" charset="2"/>
                <a:ea typeface="微软雅黑" panose="020B0503020204020204" pitchFamily="82" charset="2"/>
              </a:rPr>
              <a:t>字以内</a:t>
            </a:r>
            <a:endParaRPr lang="en-US" sz="1200" noProof="1">
              <a:solidFill>
                <a:schemeClr val="tx1">
                  <a:lumMod val="65000"/>
                  <a:lumOff val="35000"/>
                </a:schemeClr>
              </a:solidFill>
              <a:latin typeface="微软雅黑" panose="020B0503020204020204" pitchFamily="82" charset="2"/>
              <a:ea typeface="微软雅黑" panose="020B0503020204020204" pitchFamily="82" charset="2"/>
            </a:endParaRPr>
          </a:p>
        </p:txBody>
      </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fill="hold"/>
                                        <p:tgtEl>
                                          <p:spTgt spid="38"/>
                                        </p:tgtEl>
                                        <p:attrNameLst>
                                          <p:attrName>ppt_x</p:attrName>
                                        </p:attrNameLst>
                                      </p:cBhvr>
                                      <p:tavLst>
                                        <p:tav tm="0">
                                          <p:val>
                                            <p:strVal val="#ppt_x"/>
                                          </p:val>
                                        </p:tav>
                                        <p:tav tm="100000">
                                          <p:val>
                                            <p:strVal val="#ppt_x"/>
                                          </p:val>
                                        </p:tav>
                                      </p:tavLst>
                                    </p:anim>
                                    <p:anim calcmode="lin" valueType="num">
                                      <p:cBhvr additive="base">
                                        <p:cTn id="8" dur="500" fill="hold"/>
                                        <p:tgtEl>
                                          <p:spTgt spid="38"/>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31"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fltVal val="0"/>
                                          </p:val>
                                        </p:tav>
                                        <p:tav tm="100000">
                                          <p:val>
                                            <p:strVal val="#ppt_w"/>
                                          </p:val>
                                        </p:tav>
                                      </p:tavLst>
                                    </p:anim>
                                    <p:anim calcmode="lin" valueType="num">
                                      <p:cBhvr>
                                        <p:cTn id="13" dur="1000" fill="hold"/>
                                        <p:tgtEl>
                                          <p:spTgt spid="2"/>
                                        </p:tgtEl>
                                        <p:attrNameLst>
                                          <p:attrName>ppt_h</p:attrName>
                                        </p:attrNameLst>
                                      </p:cBhvr>
                                      <p:tavLst>
                                        <p:tav tm="0">
                                          <p:val>
                                            <p:fltVal val="0"/>
                                          </p:val>
                                        </p:tav>
                                        <p:tav tm="100000">
                                          <p:val>
                                            <p:strVal val="#ppt_h"/>
                                          </p:val>
                                        </p:tav>
                                      </p:tavLst>
                                    </p:anim>
                                    <p:anim calcmode="lin" valueType="num">
                                      <p:cBhvr>
                                        <p:cTn id="14" dur="1000" fill="hold"/>
                                        <p:tgtEl>
                                          <p:spTgt spid="2"/>
                                        </p:tgtEl>
                                        <p:attrNameLst>
                                          <p:attrName>style.rotation</p:attrName>
                                        </p:attrNameLst>
                                      </p:cBhvr>
                                      <p:tavLst>
                                        <p:tav tm="0">
                                          <p:val>
                                            <p:fltVal val="90"/>
                                          </p:val>
                                        </p:tav>
                                        <p:tav tm="100000">
                                          <p:val>
                                            <p:fltVal val="0"/>
                                          </p:val>
                                        </p:tav>
                                      </p:tavLst>
                                    </p:anim>
                                    <p:animEffect transition="in" filter="fade">
                                      <p:cBhvr>
                                        <p:cTn id="15" dur="1000"/>
                                        <p:tgtEl>
                                          <p:spTgt spid="2"/>
                                        </p:tgtEl>
                                      </p:cBhvr>
                                    </p:animEffect>
                                  </p:childTnLst>
                                </p:cTn>
                              </p:par>
                            </p:childTnLst>
                          </p:cTn>
                        </p:par>
                        <p:par>
                          <p:cTn id="16" fill="hold">
                            <p:stCondLst>
                              <p:cond delay="1500"/>
                            </p:stCondLst>
                            <p:childTnLst>
                              <p:par>
                                <p:cTn id="17" presetID="47" presetClass="entr" presetSubtype="0"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16" presetClass="entr" presetSubtype="21" fill="hold" nodeType="after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barn(inVertical)">
                                      <p:cBhvr>
                                        <p:cTn id="25" dur="500"/>
                                        <p:tgtEl>
                                          <p:spTgt spid="22"/>
                                        </p:tgtEl>
                                      </p:cBhvr>
                                    </p:animEffect>
                                  </p:childTnLst>
                                </p:cTn>
                              </p:par>
                            </p:childTnLst>
                          </p:cTn>
                        </p:par>
                        <p:par>
                          <p:cTn id="26" fill="hold">
                            <p:stCondLst>
                              <p:cond delay="3000"/>
                            </p:stCondLst>
                            <p:childTnLst>
                              <p:par>
                                <p:cTn id="27" presetID="53" presetClass="entr" presetSubtype="16" fill="hold" nodeType="after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p:cTn id="29" dur="500" fill="hold"/>
                                        <p:tgtEl>
                                          <p:spTgt spid="24"/>
                                        </p:tgtEl>
                                        <p:attrNameLst>
                                          <p:attrName>ppt_w</p:attrName>
                                        </p:attrNameLst>
                                      </p:cBhvr>
                                      <p:tavLst>
                                        <p:tav tm="0">
                                          <p:val>
                                            <p:fltVal val="0"/>
                                          </p:val>
                                        </p:tav>
                                        <p:tav tm="100000">
                                          <p:val>
                                            <p:strVal val="#ppt_w"/>
                                          </p:val>
                                        </p:tav>
                                      </p:tavLst>
                                    </p:anim>
                                    <p:anim calcmode="lin" valueType="num">
                                      <p:cBhvr>
                                        <p:cTn id="30" dur="500" fill="hold"/>
                                        <p:tgtEl>
                                          <p:spTgt spid="24"/>
                                        </p:tgtEl>
                                        <p:attrNameLst>
                                          <p:attrName>ppt_h</p:attrName>
                                        </p:attrNameLst>
                                      </p:cBhvr>
                                      <p:tavLst>
                                        <p:tav tm="0">
                                          <p:val>
                                            <p:fltVal val="0"/>
                                          </p:val>
                                        </p:tav>
                                        <p:tav tm="100000">
                                          <p:val>
                                            <p:strVal val="#ppt_h"/>
                                          </p:val>
                                        </p:tav>
                                      </p:tavLst>
                                    </p:anim>
                                    <p:animEffect transition="in" filter="fade">
                                      <p:cBhvr>
                                        <p:cTn id="31" dur="500"/>
                                        <p:tgtEl>
                                          <p:spTgt spid="24"/>
                                        </p:tgtEl>
                                      </p:cBhvr>
                                    </p:animEffect>
                                  </p:childTnLst>
                                </p:cTn>
                              </p:par>
                            </p:childTnLst>
                          </p:cTn>
                        </p:par>
                        <p:par>
                          <p:cTn id="32" fill="hold">
                            <p:stCondLst>
                              <p:cond delay="3500"/>
                            </p:stCondLst>
                            <p:childTnLst>
                              <p:par>
                                <p:cTn id="33" presetID="42" presetClass="entr" presetSubtype="0" fill="hold" grpId="0" nodeType="after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1000"/>
                                        <p:tgtEl>
                                          <p:spTgt spid="21"/>
                                        </p:tgtEl>
                                      </p:cBhvr>
                                    </p:animEffect>
                                    <p:anim calcmode="lin" valueType="num">
                                      <p:cBhvr>
                                        <p:cTn id="36" dur="1000" fill="hold"/>
                                        <p:tgtEl>
                                          <p:spTgt spid="21"/>
                                        </p:tgtEl>
                                        <p:attrNameLst>
                                          <p:attrName>ppt_x</p:attrName>
                                        </p:attrNameLst>
                                      </p:cBhvr>
                                      <p:tavLst>
                                        <p:tav tm="0">
                                          <p:val>
                                            <p:strVal val="#ppt_x"/>
                                          </p:val>
                                        </p:tav>
                                        <p:tav tm="100000">
                                          <p:val>
                                            <p:strVal val="#ppt_x"/>
                                          </p:val>
                                        </p:tav>
                                      </p:tavLst>
                                    </p:anim>
                                    <p:anim calcmode="lin" valueType="num">
                                      <p:cBhvr>
                                        <p:cTn id="37" dur="1000" fill="hold"/>
                                        <p:tgtEl>
                                          <p:spTgt spid="21"/>
                                        </p:tgtEl>
                                        <p:attrNameLst>
                                          <p:attrName>ppt_y</p:attrName>
                                        </p:attrNameLst>
                                      </p:cBhvr>
                                      <p:tavLst>
                                        <p:tav tm="0">
                                          <p:val>
                                            <p:strVal val="#ppt_y+.1"/>
                                          </p:val>
                                        </p:tav>
                                        <p:tav tm="100000">
                                          <p:val>
                                            <p:strVal val="#ppt_y"/>
                                          </p:val>
                                        </p:tav>
                                      </p:tavLst>
                                    </p:anim>
                                  </p:childTnLst>
                                </p:cTn>
                              </p:par>
                            </p:childTnLst>
                          </p:cTn>
                        </p:par>
                        <p:par>
                          <p:cTn id="38" fill="hold">
                            <p:stCondLst>
                              <p:cond delay="4500"/>
                            </p:stCondLst>
                            <p:childTnLst>
                              <p:par>
                                <p:cTn id="39" presetID="53" presetClass="entr" presetSubtype="16" fill="hold" nodeType="afterEffect">
                                  <p:stCondLst>
                                    <p:cond delay="0"/>
                                  </p:stCondLst>
                                  <p:childTnLst>
                                    <p:set>
                                      <p:cBhvr>
                                        <p:cTn id="40" dur="1" fill="hold">
                                          <p:stCondLst>
                                            <p:cond delay="0"/>
                                          </p:stCondLst>
                                        </p:cTn>
                                        <p:tgtEl>
                                          <p:spTgt spid="27"/>
                                        </p:tgtEl>
                                        <p:attrNameLst>
                                          <p:attrName>style.visibility</p:attrName>
                                        </p:attrNameLst>
                                      </p:cBhvr>
                                      <p:to>
                                        <p:strVal val="visible"/>
                                      </p:to>
                                    </p:set>
                                    <p:anim calcmode="lin" valueType="num">
                                      <p:cBhvr>
                                        <p:cTn id="41" dur="500" fill="hold"/>
                                        <p:tgtEl>
                                          <p:spTgt spid="27"/>
                                        </p:tgtEl>
                                        <p:attrNameLst>
                                          <p:attrName>ppt_w</p:attrName>
                                        </p:attrNameLst>
                                      </p:cBhvr>
                                      <p:tavLst>
                                        <p:tav tm="0">
                                          <p:val>
                                            <p:fltVal val="0"/>
                                          </p:val>
                                        </p:tav>
                                        <p:tav tm="100000">
                                          <p:val>
                                            <p:strVal val="#ppt_w"/>
                                          </p:val>
                                        </p:tav>
                                      </p:tavLst>
                                    </p:anim>
                                    <p:anim calcmode="lin" valueType="num">
                                      <p:cBhvr>
                                        <p:cTn id="42" dur="500" fill="hold"/>
                                        <p:tgtEl>
                                          <p:spTgt spid="27"/>
                                        </p:tgtEl>
                                        <p:attrNameLst>
                                          <p:attrName>ppt_h</p:attrName>
                                        </p:attrNameLst>
                                      </p:cBhvr>
                                      <p:tavLst>
                                        <p:tav tm="0">
                                          <p:val>
                                            <p:fltVal val="0"/>
                                          </p:val>
                                        </p:tav>
                                        <p:tav tm="100000">
                                          <p:val>
                                            <p:strVal val="#ppt_h"/>
                                          </p:val>
                                        </p:tav>
                                      </p:tavLst>
                                    </p:anim>
                                    <p:animEffect transition="in" filter="fade">
                                      <p:cBhvr>
                                        <p:cTn id="43" dur="500"/>
                                        <p:tgtEl>
                                          <p:spTgt spid="27"/>
                                        </p:tgtEl>
                                      </p:cBhvr>
                                    </p:animEffect>
                                  </p:childTnLst>
                                </p:cTn>
                              </p:par>
                            </p:childTnLst>
                          </p:cTn>
                        </p:par>
                        <p:par>
                          <p:cTn id="44" fill="hold">
                            <p:stCondLst>
                              <p:cond delay="5000"/>
                            </p:stCondLst>
                            <p:childTnLst>
                              <p:par>
                                <p:cTn id="45" presetID="42" presetClass="entr" presetSubtype="0" fill="hold" grpId="0" nodeType="after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fade">
                                      <p:cBhvr>
                                        <p:cTn id="47" dur="1000"/>
                                        <p:tgtEl>
                                          <p:spTgt spid="33"/>
                                        </p:tgtEl>
                                      </p:cBhvr>
                                    </p:animEffect>
                                    <p:anim calcmode="lin" valueType="num">
                                      <p:cBhvr>
                                        <p:cTn id="48" dur="1000" fill="hold"/>
                                        <p:tgtEl>
                                          <p:spTgt spid="33"/>
                                        </p:tgtEl>
                                        <p:attrNameLst>
                                          <p:attrName>ppt_x</p:attrName>
                                        </p:attrNameLst>
                                      </p:cBhvr>
                                      <p:tavLst>
                                        <p:tav tm="0">
                                          <p:val>
                                            <p:strVal val="#ppt_x"/>
                                          </p:val>
                                        </p:tav>
                                        <p:tav tm="100000">
                                          <p:val>
                                            <p:strVal val="#ppt_x"/>
                                          </p:val>
                                        </p:tav>
                                      </p:tavLst>
                                    </p:anim>
                                    <p:anim calcmode="lin" valueType="num">
                                      <p:cBhvr>
                                        <p:cTn id="49" dur="1000" fill="hold"/>
                                        <p:tgtEl>
                                          <p:spTgt spid="33"/>
                                        </p:tgtEl>
                                        <p:attrNameLst>
                                          <p:attrName>ppt_y</p:attrName>
                                        </p:attrNameLst>
                                      </p:cBhvr>
                                      <p:tavLst>
                                        <p:tav tm="0">
                                          <p:val>
                                            <p:strVal val="#ppt_y+.1"/>
                                          </p:val>
                                        </p:tav>
                                        <p:tav tm="100000">
                                          <p:val>
                                            <p:strVal val="#ppt_y"/>
                                          </p:val>
                                        </p:tav>
                                      </p:tavLst>
                                    </p:anim>
                                  </p:childTnLst>
                                </p:cTn>
                              </p:par>
                            </p:childTnLst>
                          </p:cTn>
                        </p:par>
                        <p:par>
                          <p:cTn id="50" fill="hold">
                            <p:stCondLst>
                              <p:cond delay="6000"/>
                            </p:stCondLst>
                            <p:childTnLst>
                              <p:par>
                                <p:cTn id="51" presetID="53" presetClass="entr" presetSubtype="16" fill="hold" nodeType="afterEffect">
                                  <p:stCondLst>
                                    <p:cond delay="0"/>
                                  </p:stCondLst>
                                  <p:childTnLst>
                                    <p:set>
                                      <p:cBhvr>
                                        <p:cTn id="52" dur="1" fill="hold">
                                          <p:stCondLst>
                                            <p:cond delay="0"/>
                                          </p:stCondLst>
                                        </p:cTn>
                                        <p:tgtEl>
                                          <p:spTgt spid="30"/>
                                        </p:tgtEl>
                                        <p:attrNameLst>
                                          <p:attrName>style.visibility</p:attrName>
                                        </p:attrNameLst>
                                      </p:cBhvr>
                                      <p:to>
                                        <p:strVal val="visible"/>
                                      </p:to>
                                    </p:set>
                                    <p:anim calcmode="lin" valueType="num">
                                      <p:cBhvr>
                                        <p:cTn id="53" dur="500" fill="hold"/>
                                        <p:tgtEl>
                                          <p:spTgt spid="30"/>
                                        </p:tgtEl>
                                        <p:attrNameLst>
                                          <p:attrName>ppt_w</p:attrName>
                                        </p:attrNameLst>
                                      </p:cBhvr>
                                      <p:tavLst>
                                        <p:tav tm="0">
                                          <p:val>
                                            <p:fltVal val="0"/>
                                          </p:val>
                                        </p:tav>
                                        <p:tav tm="100000">
                                          <p:val>
                                            <p:strVal val="#ppt_w"/>
                                          </p:val>
                                        </p:tav>
                                      </p:tavLst>
                                    </p:anim>
                                    <p:anim calcmode="lin" valueType="num">
                                      <p:cBhvr>
                                        <p:cTn id="54" dur="500" fill="hold"/>
                                        <p:tgtEl>
                                          <p:spTgt spid="30"/>
                                        </p:tgtEl>
                                        <p:attrNameLst>
                                          <p:attrName>ppt_h</p:attrName>
                                        </p:attrNameLst>
                                      </p:cBhvr>
                                      <p:tavLst>
                                        <p:tav tm="0">
                                          <p:val>
                                            <p:fltVal val="0"/>
                                          </p:val>
                                        </p:tav>
                                        <p:tav tm="100000">
                                          <p:val>
                                            <p:strVal val="#ppt_h"/>
                                          </p:val>
                                        </p:tav>
                                      </p:tavLst>
                                    </p:anim>
                                    <p:animEffect transition="in" filter="fade">
                                      <p:cBhvr>
                                        <p:cTn id="55" dur="500"/>
                                        <p:tgtEl>
                                          <p:spTgt spid="30"/>
                                        </p:tgtEl>
                                      </p:cBhvr>
                                    </p:animEffect>
                                  </p:childTnLst>
                                </p:cTn>
                              </p:par>
                            </p:childTnLst>
                          </p:cTn>
                        </p:par>
                        <p:par>
                          <p:cTn id="56" fill="hold">
                            <p:stCondLst>
                              <p:cond delay="6500"/>
                            </p:stCondLst>
                            <p:childTnLst>
                              <p:par>
                                <p:cTn id="57" presetID="42" presetClass="entr" presetSubtype="0" fill="hold" grpId="0" nodeType="afterEffect">
                                  <p:stCondLst>
                                    <p:cond delay="0"/>
                                  </p:stCondLst>
                                  <p:childTnLst>
                                    <p:set>
                                      <p:cBhvr>
                                        <p:cTn id="58" dur="1" fill="hold">
                                          <p:stCondLst>
                                            <p:cond delay="0"/>
                                          </p:stCondLst>
                                        </p:cTn>
                                        <p:tgtEl>
                                          <p:spTgt spid="34"/>
                                        </p:tgtEl>
                                        <p:attrNameLst>
                                          <p:attrName>style.visibility</p:attrName>
                                        </p:attrNameLst>
                                      </p:cBhvr>
                                      <p:to>
                                        <p:strVal val="visible"/>
                                      </p:to>
                                    </p:set>
                                    <p:animEffect transition="in" filter="fade">
                                      <p:cBhvr>
                                        <p:cTn id="59" dur="1000"/>
                                        <p:tgtEl>
                                          <p:spTgt spid="34"/>
                                        </p:tgtEl>
                                      </p:cBhvr>
                                    </p:animEffect>
                                    <p:anim calcmode="lin" valueType="num">
                                      <p:cBhvr>
                                        <p:cTn id="60" dur="1000" fill="hold"/>
                                        <p:tgtEl>
                                          <p:spTgt spid="34"/>
                                        </p:tgtEl>
                                        <p:attrNameLst>
                                          <p:attrName>ppt_x</p:attrName>
                                        </p:attrNameLst>
                                      </p:cBhvr>
                                      <p:tavLst>
                                        <p:tav tm="0">
                                          <p:val>
                                            <p:strVal val="#ppt_x"/>
                                          </p:val>
                                        </p:tav>
                                        <p:tav tm="100000">
                                          <p:val>
                                            <p:strVal val="#ppt_x"/>
                                          </p:val>
                                        </p:tav>
                                      </p:tavLst>
                                    </p:anim>
                                    <p:anim calcmode="lin" valueType="num">
                                      <p:cBhvr>
                                        <p:cTn id="61" dur="1000" fill="hold"/>
                                        <p:tgtEl>
                                          <p:spTgt spid="34"/>
                                        </p:tgtEl>
                                        <p:attrNameLst>
                                          <p:attrName>ppt_y</p:attrName>
                                        </p:attrNameLst>
                                      </p:cBhvr>
                                      <p:tavLst>
                                        <p:tav tm="0">
                                          <p:val>
                                            <p:strVal val="#ppt_y+.1"/>
                                          </p:val>
                                        </p:tav>
                                        <p:tav tm="100000">
                                          <p:val>
                                            <p:strVal val="#ppt_y"/>
                                          </p:val>
                                        </p:tav>
                                      </p:tavLst>
                                    </p:anim>
                                  </p:childTnLst>
                                </p:cTn>
                              </p:par>
                            </p:childTnLst>
                          </p:cTn>
                        </p:par>
                        <p:par>
                          <p:cTn id="62" fill="hold">
                            <p:stCondLst>
                              <p:cond delay="7500"/>
                            </p:stCondLst>
                            <p:childTnLst>
                              <p:par>
                                <p:cTn id="63" presetID="42" presetClass="entr" presetSubtype="0" fill="hold" nodeType="after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fade">
                                      <p:cBhvr>
                                        <p:cTn id="65" dur="1000"/>
                                        <p:tgtEl>
                                          <p:spTgt spid="8"/>
                                        </p:tgtEl>
                                      </p:cBhvr>
                                    </p:animEffect>
                                    <p:anim calcmode="lin" valueType="num">
                                      <p:cBhvr>
                                        <p:cTn id="66" dur="1000" fill="hold"/>
                                        <p:tgtEl>
                                          <p:spTgt spid="8"/>
                                        </p:tgtEl>
                                        <p:attrNameLst>
                                          <p:attrName>ppt_x</p:attrName>
                                        </p:attrNameLst>
                                      </p:cBhvr>
                                      <p:tavLst>
                                        <p:tav tm="0">
                                          <p:val>
                                            <p:strVal val="#ppt_x"/>
                                          </p:val>
                                        </p:tav>
                                        <p:tav tm="100000">
                                          <p:val>
                                            <p:strVal val="#ppt_x"/>
                                          </p:val>
                                        </p:tav>
                                      </p:tavLst>
                                    </p:anim>
                                    <p:anim calcmode="lin" valueType="num">
                                      <p:cBhvr>
                                        <p:cTn id="67" dur="1000" fill="hold"/>
                                        <p:tgtEl>
                                          <p:spTgt spid="8"/>
                                        </p:tgtEl>
                                        <p:attrNameLst>
                                          <p:attrName>ppt_y</p:attrName>
                                        </p:attrNameLst>
                                      </p:cBhvr>
                                      <p:tavLst>
                                        <p:tav tm="0">
                                          <p:val>
                                            <p:strVal val="#ppt_y+.1"/>
                                          </p:val>
                                        </p:tav>
                                        <p:tav tm="100000">
                                          <p:val>
                                            <p:strVal val="#ppt_y"/>
                                          </p:val>
                                        </p:tav>
                                      </p:tavLst>
                                    </p:anim>
                                  </p:childTnLst>
                                </p:cTn>
                              </p:par>
                              <p:par>
                                <p:cTn id="68" presetID="42" presetClass="entr" presetSubtype="0" fill="hold" nodeType="withEffect">
                                  <p:stCondLst>
                                    <p:cond delay="300"/>
                                  </p:stCondLst>
                                  <p:childTnLst>
                                    <p:set>
                                      <p:cBhvr>
                                        <p:cTn id="69" dur="1" fill="hold">
                                          <p:stCondLst>
                                            <p:cond delay="0"/>
                                          </p:stCondLst>
                                        </p:cTn>
                                        <p:tgtEl>
                                          <p:spTgt spid="7"/>
                                        </p:tgtEl>
                                        <p:attrNameLst>
                                          <p:attrName>style.visibility</p:attrName>
                                        </p:attrNameLst>
                                      </p:cBhvr>
                                      <p:to>
                                        <p:strVal val="visible"/>
                                      </p:to>
                                    </p:set>
                                    <p:animEffect transition="in" filter="fade">
                                      <p:cBhvr>
                                        <p:cTn id="70" dur="1000"/>
                                        <p:tgtEl>
                                          <p:spTgt spid="7"/>
                                        </p:tgtEl>
                                      </p:cBhvr>
                                    </p:animEffect>
                                    <p:anim calcmode="lin" valueType="num">
                                      <p:cBhvr>
                                        <p:cTn id="71" dur="1000" fill="hold"/>
                                        <p:tgtEl>
                                          <p:spTgt spid="7"/>
                                        </p:tgtEl>
                                        <p:attrNameLst>
                                          <p:attrName>ppt_x</p:attrName>
                                        </p:attrNameLst>
                                      </p:cBhvr>
                                      <p:tavLst>
                                        <p:tav tm="0">
                                          <p:val>
                                            <p:strVal val="#ppt_x"/>
                                          </p:val>
                                        </p:tav>
                                        <p:tav tm="100000">
                                          <p:val>
                                            <p:strVal val="#ppt_x"/>
                                          </p:val>
                                        </p:tav>
                                      </p:tavLst>
                                    </p:anim>
                                    <p:anim calcmode="lin" valueType="num">
                                      <p:cBhvr>
                                        <p:cTn id="7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p:bldP spid="33" grpId="0"/>
      <p:bldP spid="3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9"/>
          <p:cNvSpPr/>
          <p:nvPr/>
        </p:nvSpPr>
        <p:spPr>
          <a:xfrm>
            <a:off x="6287508" y="1492223"/>
            <a:ext cx="4550228" cy="4699336"/>
          </a:xfrm>
          <a:prstGeom prst="rect">
            <a:avLst/>
          </a:prstGeom>
          <a:solidFill>
            <a:schemeClr val="bg1"/>
          </a:solidFill>
          <a:ln>
            <a:noFill/>
          </a:ln>
          <a:effectLst>
            <a:outerShdw blurRad="203200" dist="381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endParaRPr>
          </a:p>
        </p:txBody>
      </p:sp>
      <p:sp>
        <p:nvSpPr>
          <p:cNvPr id="10" name="AutoShape 6"/>
          <p:cNvSpPr/>
          <p:nvPr/>
        </p:nvSpPr>
        <p:spPr bwMode="auto">
          <a:xfrm>
            <a:off x="6494337" y="5458611"/>
            <a:ext cx="4136571" cy="57933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r>
              <a:rPr lang="zh-CN" altLang="en-US" sz="1200" dirty="0">
                <a:solidFill>
                  <a:schemeClr val="tx1">
                    <a:lumMod val="75000"/>
                    <a:lumOff val="25000"/>
                  </a:schemeClr>
                </a:solidFill>
                <a:latin typeface="微软雅黑" panose="020B0503020204020204" pitchFamily="82" charset="2"/>
                <a:ea typeface="微软雅黑" panose="020B0503020204020204" pitchFamily="82" charset="2"/>
                <a:cs typeface="Lato" pitchFamily="34" charset="0"/>
                <a:sym typeface="Lato" pitchFamily="34" charset="0"/>
              </a:rPr>
              <a:t>此处添加详细文本描述，建议与标题相关并符合整体语言风格，语言描述尽量简洁生动。</a:t>
            </a:r>
            <a:endParaRPr lang="id-ID" altLang="zh-CN" sz="1050" dirty="0">
              <a:solidFill>
                <a:schemeClr val="tx1">
                  <a:lumMod val="75000"/>
                  <a:lumOff val="25000"/>
                </a:schemeClr>
              </a:solidFill>
              <a:latin typeface="微软雅黑" panose="020B0503020204020204" pitchFamily="82" charset="2"/>
              <a:ea typeface="微软雅黑" panose="020B0503020204020204" pitchFamily="82" charset="2"/>
            </a:endParaRPr>
          </a:p>
        </p:txBody>
      </p:sp>
      <p:sp>
        <p:nvSpPr>
          <p:cNvPr id="11" name="Rectangle 5"/>
          <p:cNvSpPr/>
          <p:nvPr/>
        </p:nvSpPr>
        <p:spPr>
          <a:xfrm>
            <a:off x="1084942" y="1492223"/>
            <a:ext cx="4550228" cy="4699336"/>
          </a:xfrm>
          <a:prstGeom prst="rect">
            <a:avLst/>
          </a:prstGeom>
          <a:solidFill>
            <a:schemeClr val="bg1"/>
          </a:solidFill>
          <a:ln>
            <a:noFill/>
          </a:ln>
          <a:effectLst>
            <a:outerShdw blurRad="203200" dist="381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endParaRPr>
          </a:p>
        </p:txBody>
      </p:sp>
      <p:sp>
        <p:nvSpPr>
          <p:cNvPr id="12" name="AutoShape 6"/>
          <p:cNvSpPr/>
          <p:nvPr/>
        </p:nvSpPr>
        <p:spPr bwMode="auto">
          <a:xfrm>
            <a:off x="1291771" y="5458611"/>
            <a:ext cx="4136571" cy="57933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r>
              <a:rPr lang="zh-CN" altLang="en-US" sz="1200" dirty="0">
                <a:solidFill>
                  <a:schemeClr val="tx1">
                    <a:lumMod val="75000"/>
                    <a:lumOff val="25000"/>
                  </a:schemeClr>
                </a:solidFill>
                <a:latin typeface="微软雅黑" panose="020B0503020204020204" pitchFamily="82" charset="2"/>
                <a:ea typeface="微软雅黑" panose="020B0503020204020204" pitchFamily="82" charset="2"/>
                <a:cs typeface="Lato" pitchFamily="34" charset="0"/>
                <a:sym typeface="Lato" pitchFamily="34" charset="0"/>
              </a:rPr>
              <a:t>此处添加详细文本描述，建议与标题相关并符合整体语言风格，语言描述尽量简洁生动。</a:t>
            </a:r>
            <a:endParaRPr lang="id-ID" sz="1050" dirty="0">
              <a:solidFill>
                <a:schemeClr val="tx1">
                  <a:lumMod val="75000"/>
                  <a:lumOff val="25000"/>
                </a:schemeClr>
              </a:solidFill>
              <a:latin typeface="微软雅黑" panose="020B0503020204020204" pitchFamily="82" charset="2"/>
              <a:ea typeface="微软雅黑" panose="020B0503020204020204" pitchFamily="82" charset="2"/>
            </a:endParaRPr>
          </a:p>
        </p:txBody>
      </p:sp>
      <p:pic>
        <p:nvPicPr>
          <p:cNvPr id="22" name="图片 21"/>
          <p:cNvPicPr>
            <a:picLocks noChangeAspect="1"/>
          </p:cNvPicPr>
          <p:nvPr/>
        </p:nvPicPr>
        <p:blipFill rotWithShape="1">
          <a:blip r:embed="rId1">
            <a:extLst>
              <a:ext uri="{28A0092B-C50C-407E-A947-70E740481C1C}">
                <a14:useLocalDpi xmlns:a14="http://schemas.microsoft.com/office/drawing/2010/main" val="0"/>
              </a:ext>
            </a:extLst>
          </a:blip>
          <a:srcRect l="6869" r="10604"/>
          <a:stretch>
            <a:fillRect/>
          </a:stretch>
        </p:blipFill>
        <p:spPr>
          <a:xfrm>
            <a:off x="6501552" y="1701581"/>
            <a:ext cx="4129356" cy="3757030"/>
          </a:xfrm>
          <a:prstGeom prst="rect">
            <a:avLst/>
          </a:prstGeom>
        </p:spPr>
      </p:pic>
      <p:pic>
        <p:nvPicPr>
          <p:cNvPr id="23" name="图片 22"/>
          <p:cNvPicPr>
            <a:picLocks noChangeAspect="1"/>
          </p:cNvPicPr>
          <p:nvPr/>
        </p:nvPicPr>
        <p:blipFill rotWithShape="1">
          <a:blip r:embed="rId2">
            <a:extLst>
              <a:ext uri="{28A0092B-C50C-407E-A947-70E740481C1C}">
                <a14:useLocalDpi xmlns:a14="http://schemas.microsoft.com/office/drawing/2010/main" val="0"/>
              </a:ext>
            </a:extLst>
          </a:blip>
          <a:srcRect l="12706" r="15459"/>
          <a:stretch>
            <a:fillRect/>
          </a:stretch>
        </p:blipFill>
        <p:spPr>
          <a:xfrm>
            <a:off x="1291770" y="1652209"/>
            <a:ext cx="4111058" cy="3806402"/>
          </a:xfrm>
          <a:prstGeom prst="rect">
            <a:avLst/>
          </a:prstGeom>
        </p:spPr>
      </p:pic>
      <p:sp>
        <p:nvSpPr>
          <p:cNvPr id="24" name="Rectangle 7"/>
          <p:cNvSpPr/>
          <p:nvPr/>
        </p:nvSpPr>
        <p:spPr>
          <a:xfrm>
            <a:off x="1291772" y="4739157"/>
            <a:ext cx="3089372" cy="548576"/>
          </a:xfrm>
          <a:prstGeom prst="rect">
            <a:avLst/>
          </a:prstGeom>
          <a:solidFill>
            <a:srgbClr val="F7941E"/>
          </a:solidFill>
        </p:spPr>
        <p:txBody>
          <a:bodyPr vert="horz" lIns="91440" tIns="45720" rIns="91440" bIns="45720" rtlCol="0" anchor="ctr">
            <a:noAutofit/>
          </a:bodyPr>
          <a:lstStyle/>
          <a:p>
            <a:pPr defTabSz="913765">
              <a:spcBef>
                <a:spcPct val="0"/>
              </a:spcBef>
            </a:pPr>
            <a:r>
              <a:rPr lang="zh-CN" altLang="en-US" sz="2800" noProof="1">
                <a:solidFill>
                  <a:schemeClr val="bg1"/>
                </a:solidFill>
                <a:latin typeface="微软雅黑" panose="020B0503020204020204" pitchFamily="82" charset="2"/>
                <a:ea typeface="微软雅黑" panose="020B0503020204020204" pitchFamily="82" charset="2"/>
                <a:cs typeface="Lato Light" panose="020F0402020204030203" pitchFamily="34" charset="0"/>
              </a:rPr>
              <a:t>添加标题文字</a:t>
            </a:r>
            <a:endParaRPr lang="en-US" sz="2800" noProof="1">
              <a:solidFill>
                <a:schemeClr val="bg1"/>
              </a:solidFill>
              <a:latin typeface="微软雅黑" panose="020B0503020204020204" pitchFamily="82" charset="2"/>
              <a:ea typeface="微软雅黑" panose="020B0503020204020204" pitchFamily="82" charset="2"/>
              <a:cs typeface="Lato Light" panose="020F0402020204030203" pitchFamily="34" charset="0"/>
            </a:endParaRPr>
          </a:p>
        </p:txBody>
      </p:sp>
      <p:sp>
        <p:nvSpPr>
          <p:cNvPr id="17" name="Rectangle 11"/>
          <p:cNvSpPr/>
          <p:nvPr/>
        </p:nvSpPr>
        <p:spPr>
          <a:xfrm>
            <a:off x="6494338" y="4739157"/>
            <a:ext cx="3089372" cy="548576"/>
          </a:xfrm>
          <a:prstGeom prst="rect">
            <a:avLst/>
          </a:prstGeom>
          <a:solidFill>
            <a:srgbClr val="00AE4D"/>
          </a:solidFill>
        </p:spPr>
        <p:txBody>
          <a:bodyPr vert="horz" lIns="91440" tIns="45720" rIns="91440" bIns="45720" rtlCol="0" anchor="ctr">
            <a:noAutofit/>
          </a:bodyPr>
          <a:lstStyle/>
          <a:p>
            <a:pPr defTabSz="913765">
              <a:spcBef>
                <a:spcPct val="0"/>
              </a:spcBef>
            </a:pPr>
            <a:r>
              <a:rPr lang="zh-CN" altLang="en-US" sz="2800" noProof="1">
                <a:solidFill>
                  <a:schemeClr val="bg1"/>
                </a:solidFill>
                <a:latin typeface="微软雅黑" panose="020B0503020204020204" pitchFamily="82" charset="2"/>
                <a:ea typeface="微软雅黑" panose="020B0503020204020204" pitchFamily="82" charset="2"/>
                <a:cs typeface="Lato Light" panose="020F0402020204030203" pitchFamily="34" charset="0"/>
              </a:rPr>
              <a:t>添加标题文字</a:t>
            </a:r>
            <a:endParaRPr lang="en-US" altLang="zh-CN" sz="2800" noProof="1">
              <a:solidFill>
                <a:schemeClr val="bg1"/>
              </a:solidFill>
              <a:latin typeface="微软雅黑" panose="020B0503020204020204" pitchFamily="82" charset="2"/>
              <a:ea typeface="微软雅黑" panose="020B0503020204020204" pitchFamily="82" charset="2"/>
              <a:cs typeface="Lato Light" panose="020F0402020204030203" pitchFamily="34" charset="0"/>
            </a:endParaRPr>
          </a:p>
        </p:txBody>
      </p:sp>
      <p:sp>
        <p:nvSpPr>
          <p:cNvPr id="15" name="文本框 14"/>
          <p:cNvSpPr txBox="1"/>
          <p:nvPr/>
        </p:nvSpPr>
        <p:spPr>
          <a:xfrm>
            <a:off x="4778424" y="533321"/>
            <a:ext cx="2646878" cy="584775"/>
          </a:xfrm>
          <a:prstGeom prst="rect">
            <a:avLst/>
          </a:prstGeom>
          <a:noFill/>
        </p:spPr>
        <p:txBody>
          <a:bodyPr wrap="none" rtlCol="0">
            <a:spAutoFit/>
          </a:bodyPr>
          <a:lstStyle>
            <a:defPPr>
              <a:defRPr lang="zh-CN"/>
            </a:defPPr>
            <a:lvl1pPr>
              <a:spcBef>
                <a:spcPct val="50000"/>
              </a:spcBef>
              <a:defRPr sz="5400" b="1">
                <a:gradFill flip="none" rotWithShape="1">
                  <a:gsLst>
                    <a:gs pos="21000">
                      <a:srgbClr val="FFD400"/>
                    </a:gs>
                    <a:gs pos="54000">
                      <a:srgbClr val="008059"/>
                    </a:gs>
                    <a:gs pos="64780">
                      <a:srgbClr val="00AEEF"/>
                    </a:gs>
                    <a:gs pos="74000">
                      <a:srgbClr val="00639E"/>
                    </a:gs>
                    <a:gs pos="85000">
                      <a:srgbClr val="00548B"/>
                    </a:gs>
                    <a:gs pos="100000">
                      <a:srgbClr val="2E3092"/>
                    </a:gs>
                    <a:gs pos="0">
                      <a:srgbClr val="ED1D24"/>
                    </a:gs>
                    <a:gs pos="30000">
                      <a:srgbClr val="F99D1C"/>
                    </a:gs>
                    <a:gs pos="40000">
                      <a:srgbClr val="00AE4D"/>
                    </a:gs>
                  </a:gsLst>
                  <a:lin ang="0" scaled="0"/>
                  <a:tileRect/>
                </a:gradFill>
                <a:latin typeface="微软雅黑" panose="020B0503020204020204" pitchFamily="82" charset="2"/>
                <a:ea typeface="微软雅黑" panose="020B0503020204020204" pitchFamily="82" charset="2"/>
              </a:defRPr>
            </a:lvl1pPr>
          </a:lstStyle>
          <a:p>
            <a:pPr algn="ctr"/>
            <a:r>
              <a:rPr lang="zh-CN" altLang="en-US" sz="3200" dirty="0">
                <a:solidFill>
                  <a:schemeClr val="tx1">
                    <a:lumMod val="65000"/>
                    <a:lumOff val="35000"/>
                  </a:schemeClr>
                </a:solidFill>
              </a:rPr>
              <a:t>活动成功展示</a:t>
            </a:r>
            <a:endParaRPr lang="zh-CN" altLang="en-US" sz="3200" dirty="0">
              <a:solidFill>
                <a:schemeClr val="tx1">
                  <a:lumMod val="65000"/>
                  <a:lumOff val="35000"/>
                </a:schemeClr>
              </a:solidFill>
            </a:endParaRPr>
          </a:p>
        </p:txBody>
      </p:sp>
      <p:cxnSp>
        <p:nvCxnSpPr>
          <p:cNvPr id="16" name="直接连接符 15"/>
          <p:cNvCxnSpPr/>
          <p:nvPr/>
        </p:nvCxnSpPr>
        <p:spPr>
          <a:xfrm>
            <a:off x="4149970" y="1184032"/>
            <a:ext cx="3903785" cy="0"/>
          </a:xfrm>
          <a:prstGeom prst="line">
            <a:avLst/>
          </a:prstGeom>
          <a:ln>
            <a:solidFill>
              <a:schemeClr val="tx1">
                <a:lumMod val="65000"/>
                <a:lumOff val="35000"/>
              </a:schemeClr>
            </a:solidFill>
            <a:prstDash val="dash"/>
            <a:headEnd type="oval"/>
            <a:tailEnd type="ova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1000"/>
                                        <p:tgtEl>
                                          <p:spTgt spid="15"/>
                                        </p:tgtEl>
                                      </p:cBhvr>
                                    </p:animEffect>
                                    <p:anim calcmode="lin" valueType="num">
                                      <p:cBhvr>
                                        <p:cTn id="11" dur="1000" fill="hold"/>
                                        <p:tgtEl>
                                          <p:spTgt spid="15"/>
                                        </p:tgtEl>
                                        <p:attrNameLst>
                                          <p:attrName>ppt_x</p:attrName>
                                        </p:attrNameLst>
                                      </p:cBhvr>
                                      <p:tavLst>
                                        <p:tav tm="0">
                                          <p:val>
                                            <p:strVal val="#ppt_x"/>
                                          </p:val>
                                        </p:tav>
                                        <p:tav tm="100000">
                                          <p:val>
                                            <p:strVal val="#ppt_x"/>
                                          </p:val>
                                        </p:tav>
                                      </p:tavLst>
                                    </p:anim>
                                    <p:anim calcmode="lin" valueType="num">
                                      <p:cBhvr>
                                        <p:cTn id="12" dur="1000" fill="hold"/>
                                        <p:tgtEl>
                                          <p:spTgt spid="15"/>
                                        </p:tgtEl>
                                        <p:attrNameLst>
                                          <p:attrName>ppt_y</p:attrName>
                                        </p:attrNameLst>
                                      </p:cBhvr>
                                      <p:tavLst>
                                        <p:tav tm="0">
                                          <p:val>
                                            <p:strVal val="#ppt_y-.1"/>
                                          </p:val>
                                        </p:tav>
                                        <p:tav tm="100000">
                                          <p:val>
                                            <p:strVal val="#ppt_y"/>
                                          </p:val>
                                        </p:tav>
                                      </p:tavLst>
                                    </p:anim>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childTnLst>
                          </p:cTn>
                        </p:par>
                        <p:par>
                          <p:cTn id="17" fill="hold">
                            <p:stCondLst>
                              <p:cond delay="1000"/>
                            </p:stCondLst>
                            <p:childTnLst>
                              <p:par>
                                <p:cTn id="18" presetID="14" presetClass="entr" presetSubtype="10" fill="hold" nodeType="after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randombar(horizontal)">
                                      <p:cBhvr>
                                        <p:cTn id="20" dur="500"/>
                                        <p:tgtEl>
                                          <p:spTgt spid="23"/>
                                        </p:tgtEl>
                                      </p:cBhvr>
                                    </p:animEffect>
                                  </p:childTnLst>
                                </p:cTn>
                              </p:par>
                            </p:childTnLst>
                          </p:cTn>
                        </p:par>
                        <p:par>
                          <p:cTn id="21" fill="hold">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left)">
                                      <p:cBhvr>
                                        <p:cTn id="24" dur="500"/>
                                        <p:tgtEl>
                                          <p:spTgt spid="24"/>
                                        </p:tgtEl>
                                      </p:cBhvr>
                                    </p:animEffect>
                                  </p:childTnLst>
                                </p:cTn>
                              </p:par>
                            </p:childTnLst>
                          </p:cTn>
                        </p:par>
                        <p:par>
                          <p:cTn id="25" fill="hold">
                            <p:stCondLst>
                              <p:cond delay="2000"/>
                            </p:stCondLst>
                            <p:childTnLst>
                              <p:par>
                                <p:cTn id="26" presetID="42" presetClass="entr" presetSubtype="0" fill="hold" grpId="0"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par>
                          <p:cTn id="31" fill="hold">
                            <p:stCondLst>
                              <p:cond delay="3000"/>
                            </p:stCondLst>
                            <p:childTnLst>
                              <p:par>
                                <p:cTn id="32" presetID="16" presetClass="entr" presetSubtype="21" fill="hold" grpId="0" nodeType="after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barn(inVertical)">
                                      <p:cBhvr>
                                        <p:cTn id="34" dur="500"/>
                                        <p:tgtEl>
                                          <p:spTgt spid="9"/>
                                        </p:tgtEl>
                                      </p:cBhvr>
                                    </p:animEffect>
                                  </p:childTnLst>
                                </p:cTn>
                              </p:par>
                            </p:childTnLst>
                          </p:cTn>
                        </p:par>
                        <p:par>
                          <p:cTn id="35" fill="hold">
                            <p:stCondLst>
                              <p:cond delay="3500"/>
                            </p:stCondLst>
                            <p:childTnLst>
                              <p:par>
                                <p:cTn id="36" presetID="14" presetClass="entr" presetSubtype="10" fill="hold" nodeType="after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randombar(horizontal)">
                                      <p:cBhvr>
                                        <p:cTn id="38" dur="500"/>
                                        <p:tgtEl>
                                          <p:spTgt spid="22"/>
                                        </p:tgtEl>
                                      </p:cBhvr>
                                    </p:animEffect>
                                  </p:childTnLst>
                                </p:cTn>
                              </p:par>
                            </p:childTnLst>
                          </p:cTn>
                        </p:par>
                        <p:par>
                          <p:cTn id="39" fill="hold">
                            <p:stCondLst>
                              <p:cond delay="4000"/>
                            </p:stCondLst>
                            <p:childTnLst>
                              <p:par>
                                <p:cTn id="40" presetID="22" presetClass="entr" presetSubtype="8" fill="hold" grpId="0" nodeType="after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left)">
                                      <p:cBhvr>
                                        <p:cTn id="42" dur="500"/>
                                        <p:tgtEl>
                                          <p:spTgt spid="17"/>
                                        </p:tgtEl>
                                      </p:cBhvr>
                                    </p:animEffect>
                                  </p:childTnLst>
                                </p:cTn>
                              </p:par>
                            </p:childTnLst>
                          </p:cTn>
                        </p:par>
                        <p:par>
                          <p:cTn id="43" fill="hold">
                            <p:stCondLst>
                              <p:cond delay="4500"/>
                            </p:stCondLst>
                            <p:childTnLst>
                              <p:par>
                                <p:cTn id="44" presetID="42" presetClass="entr" presetSubtype="0" fill="hold" grpId="0" nodeType="after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1000"/>
                                        <p:tgtEl>
                                          <p:spTgt spid="10"/>
                                        </p:tgtEl>
                                      </p:cBhvr>
                                    </p:animEffect>
                                    <p:anim calcmode="lin" valueType="num">
                                      <p:cBhvr>
                                        <p:cTn id="47" dur="1000" fill="hold"/>
                                        <p:tgtEl>
                                          <p:spTgt spid="10"/>
                                        </p:tgtEl>
                                        <p:attrNameLst>
                                          <p:attrName>ppt_x</p:attrName>
                                        </p:attrNameLst>
                                      </p:cBhvr>
                                      <p:tavLst>
                                        <p:tav tm="0">
                                          <p:val>
                                            <p:strVal val="#ppt_x"/>
                                          </p:val>
                                        </p:tav>
                                        <p:tav tm="100000">
                                          <p:val>
                                            <p:strVal val="#ppt_x"/>
                                          </p:val>
                                        </p:tav>
                                      </p:tavLst>
                                    </p:anim>
                                    <p:anim calcmode="lin" valueType="num">
                                      <p:cBhvr>
                                        <p:cTn id="4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animBg="1"/>
      <p:bldP spid="12" grpId="0"/>
      <p:bldP spid="24" grpId="0" animBg="1"/>
      <p:bldP spid="17" grpId="0" animBg="1"/>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563740" y="5112004"/>
            <a:ext cx="447675" cy="561975"/>
          </a:xfrm>
          <a:prstGeom prst="rect">
            <a:avLst/>
          </a:prstGeom>
        </p:spPr>
      </p:pic>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03909" y="4457700"/>
            <a:ext cx="619125" cy="742950"/>
          </a:xfrm>
          <a:prstGeom prst="rect">
            <a:avLst/>
          </a:prstGeom>
        </p:spPr>
      </p:pic>
      <p:sp>
        <p:nvSpPr>
          <p:cNvPr id="9" name="矩形 8"/>
          <p:cNvSpPr/>
          <p:nvPr/>
        </p:nvSpPr>
        <p:spPr>
          <a:xfrm rot="20678190">
            <a:off x="5720738" y="4129016"/>
            <a:ext cx="2872600" cy="1922988"/>
          </a:xfrm>
          <a:prstGeom prst="rect">
            <a:avLst/>
          </a:prstGeom>
          <a:blipFill>
            <a:blip r:embed="rId3"/>
            <a:stretch>
              <a:fillRect/>
            </a:stretch>
          </a:blipFill>
          <a:ln w="101600" cap="sq">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rot="19648289">
            <a:off x="8024212" y="2448329"/>
            <a:ext cx="2872600" cy="1922988"/>
          </a:xfrm>
          <a:prstGeom prst="rect">
            <a:avLst/>
          </a:prstGeom>
          <a:blipFill>
            <a:blip r:embed="rId4"/>
            <a:stretch>
              <a:fillRect/>
            </a:stretch>
          </a:blipFill>
          <a:ln w="101600" cap="sq">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rot="20325852">
            <a:off x="1594561" y="2007765"/>
            <a:ext cx="2872600" cy="1922988"/>
          </a:xfrm>
          <a:prstGeom prst="rect">
            <a:avLst/>
          </a:prstGeom>
          <a:blipFill>
            <a:blip r:embed="rId5"/>
            <a:stretch>
              <a:fillRect/>
            </a:stretch>
          </a:blipFill>
          <a:ln w="101600" cap="sq">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4567367" y="1475952"/>
            <a:ext cx="3572182" cy="2391305"/>
          </a:xfrm>
          <a:prstGeom prst="rect">
            <a:avLst/>
          </a:prstGeom>
          <a:blipFill>
            <a:blip r:embed="rId6"/>
            <a:stretch>
              <a:fillRect/>
            </a:stretch>
          </a:blipFill>
          <a:ln w="101600" cap="sq">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rot="842780">
            <a:off x="2535455" y="3830269"/>
            <a:ext cx="3128269" cy="2094139"/>
          </a:xfrm>
          <a:prstGeom prst="rect">
            <a:avLst/>
          </a:prstGeom>
          <a:blipFill>
            <a:blip r:embed="rId7"/>
            <a:stretch>
              <a:fillRect/>
            </a:stretch>
          </a:blipFill>
          <a:ln w="101600" cap="sq">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p:cNvSpPr txBox="1"/>
          <p:nvPr/>
        </p:nvSpPr>
        <p:spPr>
          <a:xfrm>
            <a:off x="4778424" y="533321"/>
            <a:ext cx="2646878" cy="584775"/>
          </a:xfrm>
          <a:prstGeom prst="rect">
            <a:avLst/>
          </a:prstGeom>
          <a:noFill/>
        </p:spPr>
        <p:txBody>
          <a:bodyPr wrap="none" rtlCol="0">
            <a:spAutoFit/>
          </a:bodyPr>
          <a:lstStyle>
            <a:defPPr>
              <a:defRPr lang="zh-CN"/>
            </a:defPPr>
            <a:lvl1pPr>
              <a:spcBef>
                <a:spcPct val="50000"/>
              </a:spcBef>
              <a:defRPr sz="5400" b="1">
                <a:gradFill flip="none" rotWithShape="1">
                  <a:gsLst>
                    <a:gs pos="21000">
                      <a:srgbClr val="FFD400"/>
                    </a:gs>
                    <a:gs pos="54000">
                      <a:srgbClr val="008059"/>
                    </a:gs>
                    <a:gs pos="64780">
                      <a:srgbClr val="00AEEF"/>
                    </a:gs>
                    <a:gs pos="74000">
                      <a:srgbClr val="00639E"/>
                    </a:gs>
                    <a:gs pos="85000">
                      <a:srgbClr val="00548B"/>
                    </a:gs>
                    <a:gs pos="100000">
                      <a:srgbClr val="2E3092"/>
                    </a:gs>
                    <a:gs pos="0">
                      <a:srgbClr val="ED1D24"/>
                    </a:gs>
                    <a:gs pos="30000">
                      <a:srgbClr val="F99D1C"/>
                    </a:gs>
                    <a:gs pos="40000">
                      <a:srgbClr val="00AE4D"/>
                    </a:gs>
                  </a:gsLst>
                  <a:lin ang="0" scaled="0"/>
                  <a:tileRect/>
                </a:gradFill>
                <a:latin typeface="微软雅黑" panose="020B0503020204020204" pitchFamily="82" charset="2"/>
                <a:ea typeface="微软雅黑" panose="020B0503020204020204" pitchFamily="82" charset="2"/>
              </a:defRPr>
            </a:lvl1pPr>
          </a:lstStyle>
          <a:p>
            <a:pPr algn="ctr"/>
            <a:r>
              <a:rPr lang="zh-CN" altLang="en-US" sz="3200" dirty="0">
                <a:solidFill>
                  <a:schemeClr val="tx1">
                    <a:lumMod val="65000"/>
                    <a:lumOff val="35000"/>
                  </a:schemeClr>
                </a:solidFill>
              </a:rPr>
              <a:t>活动成功展示</a:t>
            </a:r>
            <a:endParaRPr lang="zh-CN" altLang="en-US" sz="3200" dirty="0">
              <a:solidFill>
                <a:schemeClr val="tx1">
                  <a:lumMod val="65000"/>
                  <a:lumOff val="35000"/>
                </a:schemeClr>
              </a:solidFill>
            </a:endParaRPr>
          </a:p>
        </p:txBody>
      </p:sp>
      <p:cxnSp>
        <p:nvCxnSpPr>
          <p:cNvPr id="22" name="直接连接符 21"/>
          <p:cNvCxnSpPr/>
          <p:nvPr/>
        </p:nvCxnSpPr>
        <p:spPr>
          <a:xfrm>
            <a:off x="4149970" y="1184032"/>
            <a:ext cx="3903785" cy="0"/>
          </a:xfrm>
          <a:prstGeom prst="line">
            <a:avLst/>
          </a:prstGeom>
          <a:ln>
            <a:solidFill>
              <a:schemeClr val="tx1">
                <a:lumMod val="65000"/>
                <a:lumOff val="35000"/>
              </a:schemeClr>
            </a:solidFill>
            <a:prstDash val="dash"/>
            <a:headEnd type="oval"/>
            <a:tailEnd type="ova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1000"/>
                                        <p:tgtEl>
                                          <p:spTgt spid="21"/>
                                        </p:tgtEl>
                                      </p:cBhvr>
                                    </p:animEffect>
                                    <p:anim calcmode="lin" valueType="num">
                                      <p:cBhvr>
                                        <p:cTn id="11" dur="1000" fill="hold"/>
                                        <p:tgtEl>
                                          <p:spTgt spid="21"/>
                                        </p:tgtEl>
                                        <p:attrNameLst>
                                          <p:attrName>ppt_x</p:attrName>
                                        </p:attrNameLst>
                                      </p:cBhvr>
                                      <p:tavLst>
                                        <p:tav tm="0">
                                          <p:val>
                                            <p:strVal val="#ppt_x"/>
                                          </p:val>
                                        </p:tav>
                                        <p:tav tm="100000">
                                          <p:val>
                                            <p:strVal val="#ppt_x"/>
                                          </p:val>
                                        </p:tav>
                                      </p:tavLst>
                                    </p:anim>
                                    <p:anim calcmode="lin" valueType="num">
                                      <p:cBhvr>
                                        <p:cTn id="12" dur="1000" fill="hold"/>
                                        <p:tgtEl>
                                          <p:spTgt spid="21"/>
                                        </p:tgtEl>
                                        <p:attrNameLst>
                                          <p:attrName>ppt_y</p:attrName>
                                        </p:attrNameLst>
                                      </p:cBhvr>
                                      <p:tavLst>
                                        <p:tav tm="0">
                                          <p:val>
                                            <p:strVal val="#ppt_y-.1"/>
                                          </p:val>
                                        </p:tav>
                                        <p:tav tm="100000">
                                          <p:val>
                                            <p:strVal val="#ppt_y"/>
                                          </p:val>
                                        </p:tav>
                                      </p:tavLst>
                                    </p:anim>
                                  </p:childTnLst>
                                </p:cTn>
                              </p:par>
                            </p:childTnLst>
                          </p:cTn>
                        </p:par>
                        <p:par>
                          <p:cTn id="13" fill="hold">
                            <p:stCondLst>
                              <p:cond delay="500"/>
                            </p:stCondLst>
                            <p:childTnLst>
                              <p:par>
                                <p:cTn id="14" presetID="47" presetClass="entr" presetSubtype="0"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1000"/>
                                        <p:tgtEl>
                                          <p:spTgt spid="12"/>
                                        </p:tgtEl>
                                      </p:cBhvr>
                                    </p:animEffect>
                                    <p:anim calcmode="lin" valueType="num">
                                      <p:cBhvr>
                                        <p:cTn id="17" dur="1000" fill="hold"/>
                                        <p:tgtEl>
                                          <p:spTgt spid="12"/>
                                        </p:tgtEl>
                                        <p:attrNameLst>
                                          <p:attrName>ppt_x</p:attrName>
                                        </p:attrNameLst>
                                      </p:cBhvr>
                                      <p:tavLst>
                                        <p:tav tm="0">
                                          <p:val>
                                            <p:strVal val="#ppt_x"/>
                                          </p:val>
                                        </p:tav>
                                        <p:tav tm="100000">
                                          <p:val>
                                            <p:strVal val="#ppt_x"/>
                                          </p:val>
                                        </p:tav>
                                      </p:tavLst>
                                    </p:anim>
                                    <p:anim calcmode="lin" valueType="num">
                                      <p:cBhvr>
                                        <p:cTn id="18" dur="1000" fill="hold"/>
                                        <p:tgtEl>
                                          <p:spTgt spid="12"/>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47" presetClass="entr" presetSubtype="0" fill="hold" grpId="0"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childTnLst>
                          </p:cTn>
                        </p:par>
                        <p:par>
                          <p:cTn id="25" fill="hold">
                            <p:stCondLst>
                              <p:cond delay="2500"/>
                            </p:stCondLst>
                            <p:childTnLst>
                              <p:par>
                                <p:cTn id="26" presetID="47" presetClass="entr" presetSubtype="0"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par>
                          <p:cTn id="31" fill="hold">
                            <p:stCondLst>
                              <p:cond delay="3500"/>
                            </p:stCondLst>
                            <p:childTnLst>
                              <p:par>
                                <p:cTn id="32" presetID="42" presetClass="entr" presetSubtype="0" fill="hold" grpId="0" nodeType="after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childTnLst>
                          </p:cTn>
                        </p:par>
                        <p:par>
                          <p:cTn id="37" fill="hold">
                            <p:stCondLst>
                              <p:cond delay="4500"/>
                            </p:stCondLst>
                            <p:childTnLst>
                              <p:par>
                                <p:cTn id="38" presetID="42" presetClass="entr" presetSubtype="0" fill="hold" grpId="0" nodeType="after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1000"/>
                                        <p:tgtEl>
                                          <p:spTgt spid="14"/>
                                        </p:tgtEl>
                                      </p:cBhvr>
                                    </p:animEffect>
                                    <p:anim calcmode="lin" valueType="num">
                                      <p:cBhvr>
                                        <p:cTn id="41" dur="1000" fill="hold"/>
                                        <p:tgtEl>
                                          <p:spTgt spid="14"/>
                                        </p:tgtEl>
                                        <p:attrNameLst>
                                          <p:attrName>ppt_x</p:attrName>
                                        </p:attrNameLst>
                                      </p:cBhvr>
                                      <p:tavLst>
                                        <p:tav tm="0">
                                          <p:val>
                                            <p:strVal val="#ppt_x"/>
                                          </p:val>
                                        </p:tav>
                                        <p:tav tm="100000">
                                          <p:val>
                                            <p:strVal val="#ppt_x"/>
                                          </p:val>
                                        </p:tav>
                                      </p:tavLst>
                                    </p:anim>
                                    <p:anim calcmode="lin" valueType="num">
                                      <p:cBhvr>
                                        <p:cTn id="42" dur="1000" fill="hold"/>
                                        <p:tgtEl>
                                          <p:spTgt spid="14"/>
                                        </p:tgtEl>
                                        <p:attrNameLst>
                                          <p:attrName>ppt_y</p:attrName>
                                        </p:attrNameLst>
                                      </p:cBhvr>
                                      <p:tavLst>
                                        <p:tav tm="0">
                                          <p:val>
                                            <p:strVal val="#ppt_y+.1"/>
                                          </p:val>
                                        </p:tav>
                                        <p:tav tm="100000">
                                          <p:val>
                                            <p:strVal val="#ppt_y"/>
                                          </p:val>
                                        </p:tav>
                                      </p:tavLst>
                                    </p:anim>
                                  </p:childTnLst>
                                </p:cTn>
                              </p:par>
                            </p:childTnLst>
                          </p:cTn>
                        </p:par>
                        <p:par>
                          <p:cTn id="43" fill="hold">
                            <p:stCondLst>
                              <p:cond delay="5500"/>
                            </p:stCondLst>
                            <p:childTnLst>
                              <p:par>
                                <p:cTn id="44" presetID="42" presetClass="entr" presetSubtype="0" fill="hold" nodeType="after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1000"/>
                                        <p:tgtEl>
                                          <p:spTgt spid="8"/>
                                        </p:tgtEl>
                                      </p:cBhvr>
                                    </p:animEffect>
                                    <p:anim calcmode="lin" valueType="num">
                                      <p:cBhvr>
                                        <p:cTn id="47" dur="1000" fill="hold"/>
                                        <p:tgtEl>
                                          <p:spTgt spid="8"/>
                                        </p:tgtEl>
                                        <p:attrNameLst>
                                          <p:attrName>ppt_x</p:attrName>
                                        </p:attrNameLst>
                                      </p:cBhvr>
                                      <p:tavLst>
                                        <p:tav tm="0">
                                          <p:val>
                                            <p:strVal val="#ppt_x"/>
                                          </p:val>
                                        </p:tav>
                                        <p:tav tm="100000">
                                          <p:val>
                                            <p:strVal val="#ppt_x"/>
                                          </p:val>
                                        </p:tav>
                                      </p:tavLst>
                                    </p:anim>
                                    <p:anim calcmode="lin" valueType="num">
                                      <p:cBhvr>
                                        <p:cTn id="48" dur="1000" fill="hold"/>
                                        <p:tgtEl>
                                          <p:spTgt spid="8"/>
                                        </p:tgtEl>
                                        <p:attrNameLst>
                                          <p:attrName>ppt_y</p:attrName>
                                        </p:attrNameLst>
                                      </p:cBhvr>
                                      <p:tavLst>
                                        <p:tav tm="0">
                                          <p:val>
                                            <p:strVal val="#ppt_y+.1"/>
                                          </p:val>
                                        </p:tav>
                                        <p:tav tm="100000">
                                          <p:val>
                                            <p:strVal val="#ppt_y"/>
                                          </p:val>
                                        </p:tav>
                                      </p:tavLst>
                                    </p:anim>
                                  </p:childTnLst>
                                </p:cTn>
                              </p:par>
                            </p:childTnLst>
                          </p:cTn>
                        </p:par>
                        <p:par>
                          <p:cTn id="49" fill="hold">
                            <p:stCondLst>
                              <p:cond delay="6500"/>
                            </p:stCondLst>
                            <p:childTnLst>
                              <p:par>
                                <p:cTn id="50" presetID="42" presetClass="entr" presetSubtype="0" fill="hold" nodeType="after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fade">
                                      <p:cBhvr>
                                        <p:cTn id="52" dur="1000"/>
                                        <p:tgtEl>
                                          <p:spTgt spid="7"/>
                                        </p:tgtEl>
                                      </p:cBhvr>
                                    </p:animEffect>
                                    <p:anim calcmode="lin" valueType="num">
                                      <p:cBhvr>
                                        <p:cTn id="53" dur="1000" fill="hold"/>
                                        <p:tgtEl>
                                          <p:spTgt spid="7"/>
                                        </p:tgtEl>
                                        <p:attrNameLst>
                                          <p:attrName>ppt_x</p:attrName>
                                        </p:attrNameLst>
                                      </p:cBhvr>
                                      <p:tavLst>
                                        <p:tav tm="0">
                                          <p:val>
                                            <p:strVal val="#ppt_x"/>
                                          </p:val>
                                        </p:tav>
                                        <p:tav tm="100000">
                                          <p:val>
                                            <p:strVal val="#ppt_x"/>
                                          </p:val>
                                        </p:tav>
                                      </p:tavLst>
                                    </p:anim>
                                    <p:anim calcmode="lin" valueType="num">
                                      <p:cBhvr>
                                        <p:cTn id="5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3" grpId="0" animBg="1"/>
      <p:bldP spid="14" grpId="0" animBg="1"/>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197459" y="1060370"/>
            <a:ext cx="5650096" cy="4035287"/>
          </a:xfrm>
          <a:prstGeom prst="rect">
            <a:avLst/>
          </a:prstGeom>
        </p:spPr>
      </p:pic>
      <p:sp>
        <p:nvSpPr>
          <p:cNvPr id="13" name="文本框 12"/>
          <p:cNvSpPr txBox="1"/>
          <p:nvPr/>
        </p:nvSpPr>
        <p:spPr>
          <a:xfrm>
            <a:off x="4547168" y="3110947"/>
            <a:ext cx="3262432" cy="830997"/>
          </a:xfrm>
          <a:prstGeom prst="rect">
            <a:avLst/>
          </a:prstGeom>
          <a:noFill/>
        </p:spPr>
        <p:txBody>
          <a:bodyPr wrap="none" rtlCol="0">
            <a:spAutoFit/>
          </a:bodyPr>
          <a:lstStyle/>
          <a:p>
            <a:r>
              <a:rPr lang="zh-CN" altLang="en-US" sz="4800" dirty="0">
                <a:solidFill>
                  <a:schemeClr val="bg1"/>
                </a:solidFill>
                <a:latin typeface="微软雅黑" panose="020B0503020204020204" pitchFamily="82" charset="2"/>
                <a:ea typeface="微软雅黑" panose="020B0503020204020204" pitchFamily="82" charset="2"/>
              </a:rPr>
              <a:t>我们需要你</a:t>
            </a:r>
            <a:endParaRPr lang="zh-CN" altLang="en-US" sz="4800" dirty="0">
              <a:solidFill>
                <a:schemeClr val="bg1"/>
              </a:solidFill>
              <a:latin typeface="微软雅黑" panose="020B0503020204020204" pitchFamily="82" charset="2"/>
              <a:ea typeface="微软雅黑" panose="020B0503020204020204" pitchFamily="82" charset="2"/>
            </a:endParaRPr>
          </a:p>
        </p:txBody>
      </p:sp>
      <p:sp>
        <p:nvSpPr>
          <p:cNvPr id="14" name="文本框 13"/>
          <p:cNvSpPr txBox="1"/>
          <p:nvPr/>
        </p:nvSpPr>
        <p:spPr>
          <a:xfrm>
            <a:off x="5424011" y="1697161"/>
            <a:ext cx="1508746" cy="1446550"/>
          </a:xfrm>
          <a:prstGeom prst="rect">
            <a:avLst/>
          </a:prstGeom>
          <a:noFill/>
        </p:spPr>
        <p:txBody>
          <a:bodyPr wrap="none" rtlCol="0">
            <a:spAutoFit/>
          </a:bodyPr>
          <a:lstStyle/>
          <a:p>
            <a:r>
              <a:rPr lang="en-US" altLang="zh-CN" sz="8800" dirty="0">
                <a:solidFill>
                  <a:schemeClr val="bg1"/>
                </a:solidFill>
                <a:latin typeface="微软雅黑" panose="020B0503020204020204" pitchFamily="82" charset="2"/>
                <a:ea typeface="微软雅黑" panose="020B0503020204020204" pitchFamily="82" charset="2"/>
              </a:rPr>
              <a:t>04</a:t>
            </a:r>
            <a:endParaRPr lang="zh-CN" altLang="en-US" sz="8800" dirty="0">
              <a:solidFill>
                <a:schemeClr val="bg1"/>
              </a:solidFill>
              <a:latin typeface="微软雅黑" panose="020B0503020204020204" pitchFamily="82" charset="2"/>
              <a:ea typeface="微软雅黑" panose="020B0503020204020204" pitchFamily="82" charset="2"/>
            </a:endParaRPr>
          </a:p>
        </p:txBody>
      </p:sp>
      <p:cxnSp>
        <p:nvCxnSpPr>
          <p:cNvPr id="3" name="直接连接符 2"/>
          <p:cNvCxnSpPr/>
          <p:nvPr/>
        </p:nvCxnSpPr>
        <p:spPr>
          <a:xfrm>
            <a:off x="4720623" y="3071191"/>
            <a:ext cx="2822713" cy="0"/>
          </a:xfrm>
          <a:prstGeom prst="line">
            <a:avLst/>
          </a:prstGeom>
          <a:ln w="6350">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15" name="图片 1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502178" y="4376431"/>
            <a:ext cx="2436889" cy="1635713"/>
          </a:xfrm>
          <a:prstGeom prst="rect">
            <a:avLst/>
          </a:prstGeom>
        </p:spPr>
      </p:pic>
      <p:pic>
        <p:nvPicPr>
          <p:cNvPr id="16" name="图片 1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502178" y="4376431"/>
            <a:ext cx="2436889" cy="163571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500" advClick="0" advTm="0">
        <p:checker/>
      </p:transition>
    </mc:Choice>
    <mc:Fallback>
      <p:transition spd="slow" advClick="0" advTm="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fltVal val="0"/>
                                          </p:val>
                                        </p:tav>
                                        <p:tav tm="100000">
                                          <p:val>
                                            <p:strVal val="#ppt_h"/>
                                          </p:val>
                                        </p:tav>
                                      </p:tavLst>
                                    </p:anim>
                                    <p:animEffect transition="in" filter="fade">
                                      <p:cBhvr>
                                        <p:cTn id="15" dur="500"/>
                                        <p:tgtEl>
                                          <p:spTgt spid="14"/>
                                        </p:tgtEl>
                                      </p:cBhvr>
                                    </p:animEffect>
                                  </p:childTnLst>
                                </p:cTn>
                              </p:par>
                            </p:childTnLst>
                          </p:cTn>
                        </p:par>
                        <p:par>
                          <p:cTn id="16" fill="hold">
                            <p:stCondLst>
                              <p:cond delay="1000"/>
                            </p:stCondLst>
                            <p:childTnLst>
                              <p:par>
                                <p:cTn id="17" presetID="16" presetClass="entr" presetSubtype="21"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par>
                          <p:cTn id="20" fill="hold">
                            <p:stCondLst>
                              <p:cond delay="1500"/>
                            </p:stCondLst>
                            <p:childTnLst>
                              <p:par>
                                <p:cTn id="21" presetID="47" presetClass="entr" presetSubtype="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1000" fill="hold"/>
                                        <p:tgtEl>
                                          <p:spTgt spid="13"/>
                                        </p:tgtEl>
                                        <p:attrNameLst>
                                          <p:attrName>ppt_y</p:attrName>
                                        </p:attrNameLst>
                                      </p:cBhvr>
                                      <p:tavLst>
                                        <p:tav tm="0">
                                          <p:val>
                                            <p:strVal val="#ppt_y-.1"/>
                                          </p:val>
                                        </p:tav>
                                        <p:tav tm="100000">
                                          <p:val>
                                            <p:strVal val="#ppt_y"/>
                                          </p:val>
                                        </p:tav>
                                      </p:tavLst>
                                    </p:anim>
                                  </p:childTnLst>
                                </p:cTn>
                              </p:par>
                            </p:childTnLst>
                          </p:cTn>
                        </p:par>
                        <p:par>
                          <p:cTn id="26" fill="hold">
                            <p:stCondLst>
                              <p:cond delay="2500"/>
                            </p:stCondLst>
                            <p:childTnLst>
                              <p:par>
                                <p:cTn id="27" presetID="53" presetClass="entr" presetSubtype="16"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p:cTn id="29" dur="500" fill="hold"/>
                                        <p:tgtEl>
                                          <p:spTgt spid="15"/>
                                        </p:tgtEl>
                                        <p:attrNameLst>
                                          <p:attrName>ppt_w</p:attrName>
                                        </p:attrNameLst>
                                      </p:cBhvr>
                                      <p:tavLst>
                                        <p:tav tm="0">
                                          <p:val>
                                            <p:fltVal val="0"/>
                                          </p:val>
                                        </p:tav>
                                        <p:tav tm="100000">
                                          <p:val>
                                            <p:strVal val="#ppt_w"/>
                                          </p:val>
                                        </p:tav>
                                      </p:tavLst>
                                    </p:anim>
                                    <p:anim calcmode="lin" valueType="num">
                                      <p:cBhvr>
                                        <p:cTn id="30" dur="500" fill="hold"/>
                                        <p:tgtEl>
                                          <p:spTgt spid="15"/>
                                        </p:tgtEl>
                                        <p:attrNameLst>
                                          <p:attrName>ppt_h</p:attrName>
                                        </p:attrNameLst>
                                      </p:cBhvr>
                                      <p:tavLst>
                                        <p:tav tm="0">
                                          <p:val>
                                            <p:fltVal val="0"/>
                                          </p:val>
                                        </p:tav>
                                        <p:tav tm="100000">
                                          <p:val>
                                            <p:strVal val="#ppt_h"/>
                                          </p:val>
                                        </p:tav>
                                      </p:tavLst>
                                    </p:anim>
                                    <p:animEffect transition="in" filter="fade">
                                      <p:cBhvr>
                                        <p:cTn id="31" dur="500"/>
                                        <p:tgtEl>
                                          <p:spTgt spid="15"/>
                                        </p:tgtEl>
                                      </p:cBhvr>
                                    </p:animEffect>
                                  </p:childTnLst>
                                </p:cTn>
                              </p:par>
                            </p:childTnLst>
                          </p:cTn>
                        </p:par>
                        <p:par>
                          <p:cTn id="32" fill="hold">
                            <p:stCondLst>
                              <p:cond delay="3000"/>
                            </p:stCondLst>
                            <p:childTnLst>
                              <p:par>
                                <p:cTn id="33" presetID="1" presetClass="entr" presetSubtype="0" fill="hold" nodeType="after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0" presetClass="exit" presetSubtype="0" fill="hold" nodeType="withEffect">
                                  <p:stCondLst>
                                    <p:cond delay="0"/>
                                  </p:stCondLst>
                                  <p:childTnLst>
                                    <p:animEffect transition="out" filter="fade">
                                      <p:cBhvr>
                                        <p:cTn id="36" dur="1500"/>
                                        <p:tgtEl>
                                          <p:spTgt spid="16"/>
                                        </p:tgtEl>
                                      </p:cBhvr>
                                    </p:animEffect>
                                    <p:set>
                                      <p:cBhvr>
                                        <p:cTn id="37" dur="1" fill="hold">
                                          <p:stCondLst>
                                            <p:cond delay="1499"/>
                                          </p:stCondLst>
                                        </p:cTn>
                                        <p:tgtEl>
                                          <p:spTgt spid="16"/>
                                        </p:tgtEl>
                                        <p:attrNameLst>
                                          <p:attrName>style.visibility</p:attrName>
                                        </p:attrNameLst>
                                      </p:cBhvr>
                                      <p:to>
                                        <p:strVal val="hidden"/>
                                      </p:to>
                                    </p:set>
                                  </p:childTnLst>
                                </p:cTn>
                              </p:par>
                              <p:par>
                                <p:cTn id="38" presetID="6" presetClass="emph" presetSubtype="0" fill="hold" nodeType="withEffect">
                                  <p:stCondLst>
                                    <p:cond delay="0"/>
                                  </p:stCondLst>
                                  <p:childTnLst>
                                    <p:animScale>
                                      <p:cBhvr>
                                        <p:cTn id="39" dur="1500" fill="hold"/>
                                        <p:tgtEl>
                                          <p:spTgt spid="1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8"/>
          <p:cNvSpPr/>
          <p:nvPr/>
        </p:nvSpPr>
        <p:spPr bwMode="auto">
          <a:xfrm>
            <a:off x="1391633" y="942801"/>
            <a:ext cx="3864053" cy="4518396"/>
          </a:xfrm>
          <a:custGeom>
            <a:avLst/>
            <a:gdLst>
              <a:gd name="T0" fmla="*/ 133 w 3381"/>
              <a:gd name="T1" fmla="*/ 2348 h 3999"/>
              <a:gd name="T2" fmla="*/ 0 w 3381"/>
              <a:gd name="T3" fmla="*/ 1703 h 3999"/>
              <a:gd name="T4" fmla="*/ 282 w 3381"/>
              <a:gd name="T5" fmla="*/ 767 h 3999"/>
              <a:gd name="T6" fmla="*/ 1039 w 3381"/>
              <a:gd name="T7" fmla="*/ 133 h 3999"/>
              <a:gd name="T8" fmla="*/ 1689 w 3381"/>
              <a:gd name="T9" fmla="*/ 0 h 3999"/>
              <a:gd name="T10" fmla="*/ 2885 w 3381"/>
              <a:gd name="T11" fmla="*/ 495 h 3999"/>
              <a:gd name="T12" fmla="*/ 3381 w 3381"/>
              <a:gd name="T13" fmla="*/ 1691 h 3999"/>
              <a:gd name="T14" fmla="*/ 3097 w 3381"/>
              <a:gd name="T15" fmla="*/ 2624 h 3999"/>
              <a:gd name="T16" fmla="*/ 2346 w 3381"/>
              <a:gd name="T17" fmla="*/ 3248 h 3999"/>
              <a:gd name="T18" fmla="*/ 2281 w 3381"/>
              <a:gd name="T19" fmla="*/ 3304 h 3999"/>
              <a:gd name="T20" fmla="*/ 2256 w 3381"/>
              <a:gd name="T21" fmla="*/ 3388 h 3999"/>
              <a:gd name="T22" fmla="*/ 2256 w 3381"/>
              <a:gd name="T23" fmla="*/ 3718 h 3999"/>
              <a:gd name="T24" fmla="*/ 1699 w 3381"/>
              <a:gd name="T25" fmla="*/ 3999 h 3999"/>
              <a:gd name="T26" fmla="*/ 1142 w 3381"/>
              <a:gd name="T27" fmla="*/ 3718 h 3999"/>
              <a:gd name="T28" fmla="*/ 1142 w 3381"/>
              <a:gd name="T29" fmla="*/ 3388 h 3999"/>
              <a:gd name="T30" fmla="*/ 1354 w 3381"/>
              <a:gd name="T31" fmla="*/ 2691 h 3999"/>
              <a:gd name="T32" fmla="*/ 1916 w 3381"/>
              <a:gd name="T33" fmla="*/ 2226 h 3999"/>
              <a:gd name="T34" fmla="*/ 2171 w 3381"/>
              <a:gd name="T35" fmla="*/ 2011 h 3999"/>
              <a:gd name="T36" fmla="*/ 2267 w 3381"/>
              <a:gd name="T37" fmla="*/ 1691 h 3999"/>
              <a:gd name="T38" fmla="*/ 2098 w 3381"/>
              <a:gd name="T39" fmla="*/ 1283 h 3999"/>
              <a:gd name="T40" fmla="*/ 1689 w 3381"/>
              <a:gd name="T41" fmla="*/ 1113 h 3999"/>
              <a:gd name="T42" fmla="*/ 1469 w 3381"/>
              <a:gd name="T43" fmla="*/ 1155 h 3999"/>
              <a:gd name="T44" fmla="*/ 1212 w 3381"/>
              <a:gd name="T45" fmla="*/ 1375 h 3999"/>
              <a:gd name="T46" fmla="*/ 1113 w 3381"/>
              <a:gd name="T47" fmla="*/ 1703 h 3999"/>
              <a:gd name="T48" fmla="*/ 1155 w 3381"/>
              <a:gd name="T49" fmla="*/ 1918 h 3999"/>
              <a:gd name="T50" fmla="*/ 133 w 3381"/>
              <a:gd name="T51" fmla="*/ 2348 h 3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381" h="3999">
                <a:moveTo>
                  <a:pt x="133" y="2348"/>
                </a:moveTo>
                <a:cubicBezTo>
                  <a:pt x="42" y="2134"/>
                  <a:pt x="0" y="1915"/>
                  <a:pt x="0" y="1703"/>
                </a:cubicBezTo>
                <a:cubicBezTo>
                  <a:pt x="0" y="1368"/>
                  <a:pt x="102" y="1042"/>
                  <a:pt x="282" y="767"/>
                </a:cubicBezTo>
                <a:cubicBezTo>
                  <a:pt x="461" y="492"/>
                  <a:pt x="721" y="267"/>
                  <a:pt x="1039" y="133"/>
                </a:cubicBezTo>
                <a:cubicBezTo>
                  <a:pt x="1240" y="48"/>
                  <a:pt x="1459" y="0"/>
                  <a:pt x="1689" y="0"/>
                </a:cubicBezTo>
                <a:cubicBezTo>
                  <a:pt x="2156" y="0"/>
                  <a:pt x="2579" y="189"/>
                  <a:pt x="2885" y="495"/>
                </a:cubicBezTo>
                <a:cubicBezTo>
                  <a:pt x="3191" y="802"/>
                  <a:pt x="3381" y="1224"/>
                  <a:pt x="3381" y="1691"/>
                </a:cubicBezTo>
                <a:cubicBezTo>
                  <a:pt x="3381" y="2028"/>
                  <a:pt x="3278" y="2352"/>
                  <a:pt x="3097" y="2624"/>
                </a:cubicBezTo>
                <a:cubicBezTo>
                  <a:pt x="2918" y="2895"/>
                  <a:pt x="2659" y="3115"/>
                  <a:pt x="2346" y="3248"/>
                </a:cubicBezTo>
                <a:cubicBezTo>
                  <a:pt x="2320" y="3259"/>
                  <a:pt x="2298" y="3279"/>
                  <a:pt x="2281" y="3304"/>
                </a:cubicBezTo>
                <a:cubicBezTo>
                  <a:pt x="2265" y="3328"/>
                  <a:pt x="2256" y="3357"/>
                  <a:pt x="2256" y="3388"/>
                </a:cubicBezTo>
                <a:lnTo>
                  <a:pt x="2256" y="3718"/>
                </a:lnTo>
                <a:lnTo>
                  <a:pt x="1699" y="3999"/>
                </a:lnTo>
                <a:lnTo>
                  <a:pt x="1142" y="3718"/>
                </a:lnTo>
                <a:lnTo>
                  <a:pt x="1142" y="3388"/>
                </a:lnTo>
                <a:cubicBezTo>
                  <a:pt x="1142" y="3137"/>
                  <a:pt x="1219" y="2895"/>
                  <a:pt x="1354" y="2691"/>
                </a:cubicBezTo>
                <a:cubicBezTo>
                  <a:pt x="1488" y="2489"/>
                  <a:pt x="1681" y="2325"/>
                  <a:pt x="1916" y="2226"/>
                </a:cubicBezTo>
                <a:cubicBezTo>
                  <a:pt x="2020" y="2181"/>
                  <a:pt x="2108" y="2106"/>
                  <a:pt x="2171" y="2011"/>
                </a:cubicBezTo>
                <a:cubicBezTo>
                  <a:pt x="2232" y="1918"/>
                  <a:pt x="2267" y="1808"/>
                  <a:pt x="2267" y="1691"/>
                </a:cubicBezTo>
                <a:cubicBezTo>
                  <a:pt x="2267" y="1532"/>
                  <a:pt x="2203" y="1387"/>
                  <a:pt x="2098" y="1283"/>
                </a:cubicBezTo>
                <a:cubicBezTo>
                  <a:pt x="1993" y="1178"/>
                  <a:pt x="1849" y="1113"/>
                  <a:pt x="1689" y="1113"/>
                </a:cubicBezTo>
                <a:cubicBezTo>
                  <a:pt x="1606" y="1113"/>
                  <a:pt x="1532" y="1128"/>
                  <a:pt x="1469" y="1155"/>
                </a:cubicBezTo>
                <a:cubicBezTo>
                  <a:pt x="1365" y="1199"/>
                  <a:pt x="1276" y="1278"/>
                  <a:pt x="1212" y="1375"/>
                </a:cubicBezTo>
                <a:cubicBezTo>
                  <a:pt x="1149" y="1472"/>
                  <a:pt x="1113" y="1586"/>
                  <a:pt x="1113" y="1703"/>
                </a:cubicBezTo>
                <a:cubicBezTo>
                  <a:pt x="1113" y="1777"/>
                  <a:pt x="1127" y="1850"/>
                  <a:pt x="1155" y="1918"/>
                </a:cubicBezTo>
                <a:lnTo>
                  <a:pt x="133" y="2348"/>
                </a:lnTo>
                <a:close/>
              </a:path>
            </a:pathLst>
          </a:custGeom>
          <a:solidFill>
            <a:srgbClr val="F7941E"/>
          </a:solidFill>
          <a:ln>
            <a:noFill/>
          </a:ln>
        </p:spPr>
        <p:txBody>
          <a:bodyPr vert="horz" wrap="square" lIns="90991" tIns="45494" rIns="90991" bIns="45494" numCol="1" anchor="t" anchorCtr="0" compatLnSpc="1"/>
          <a:lstStyle/>
          <a:p>
            <a:pPr marL="0" marR="0" lvl="0" indent="0" defTabSz="1219200" eaLnBrk="1" fontAlgn="auto" latinLnBrk="0" hangingPunct="1">
              <a:lnSpc>
                <a:spcPct val="100000"/>
              </a:lnSpc>
              <a:spcBef>
                <a:spcPts val="0"/>
              </a:spcBef>
              <a:spcAft>
                <a:spcPts val="0"/>
              </a:spcAft>
              <a:buClrTx/>
              <a:buSzTx/>
              <a:buFontTx/>
              <a:buNone/>
              <a:defRPr/>
            </a:pPr>
            <a:endParaRPr kumimoji="0" lang="zh-CN" altLang="en-US" sz="2005" b="0" i="0" u="none" strike="noStrike" kern="0" cap="none" spc="0" normalizeH="0" baseline="0" noProof="0">
              <a:ln>
                <a:noFill/>
              </a:ln>
              <a:solidFill>
                <a:prstClr val="black"/>
              </a:solidFill>
              <a:effectLst/>
              <a:uLnTx/>
              <a:uFillTx/>
              <a:latin typeface="Arial" panose="020B0604020202020204"/>
              <a:ea typeface="微软雅黑" panose="020B0503020204020204" pitchFamily="34" charset="-122"/>
            </a:endParaRPr>
          </a:p>
        </p:txBody>
      </p:sp>
      <p:sp>
        <p:nvSpPr>
          <p:cNvPr id="8" name="Freeform 9"/>
          <p:cNvSpPr/>
          <p:nvPr/>
        </p:nvSpPr>
        <p:spPr bwMode="auto">
          <a:xfrm>
            <a:off x="2373914" y="942802"/>
            <a:ext cx="2643742" cy="1632078"/>
          </a:xfrm>
          <a:custGeom>
            <a:avLst/>
            <a:gdLst>
              <a:gd name="T0" fmla="*/ 0 w 2313"/>
              <a:gd name="T1" fmla="*/ 221 h 1445"/>
              <a:gd name="T2" fmla="*/ 179 w 2313"/>
              <a:gd name="T3" fmla="*/ 133 h 1445"/>
              <a:gd name="T4" fmla="*/ 829 w 2313"/>
              <a:gd name="T5" fmla="*/ 0 h 1445"/>
              <a:gd name="T6" fmla="*/ 2025 w 2313"/>
              <a:gd name="T7" fmla="*/ 495 h 1445"/>
              <a:gd name="T8" fmla="*/ 2313 w 2313"/>
              <a:gd name="T9" fmla="*/ 879 h 1445"/>
              <a:gd name="T10" fmla="*/ 1353 w 2313"/>
              <a:gd name="T11" fmla="*/ 1445 h 1445"/>
              <a:gd name="T12" fmla="*/ 1238 w 2313"/>
              <a:gd name="T13" fmla="*/ 1283 h 1445"/>
              <a:gd name="T14" fmla="*/ 829 w 2313"/>
              <a:gd name="T15" fmla="*/ 1113 h 1445"/>
              <a:gd name="T16" fmla="*/ 609 w 2313"/>
              <a:gd name="T17" fmla="*/ 1155 h 1445"/>
              <a:gd name="T18" fmla="*/ 552 w 2313"/>
              <a:gd name="T19" fmla="*/ 1184 h 1445"/>
              <a:gd name="T20" fmla="*/ 0 w 2313"/>
              <a:gd name="T21" fmla="*/ 221 h 1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13" h="1445">
                <a:moveTo>
                  <a:pt x="0" y="221"/>
                </a:moveTo>
                <a:cubicBezTo>
                  <a:pt x="57" y="189"/>
                  <a:pt x="117" y="159"/>
                  <a:pt x="179" y="133"/>
                </a:cubicBezTo>
                <a:cubicBezTo>
                  <a:pt x="380" y="48"/>
                  <a:pt x="599" y="0"/>
                  <a:pt x="829" y="0"/>
                </a:cubicBezTo>
                <a:cubicBezTo>
                  <a:pt x="1296" y="0"/>
                  <a:pt x="1719" y="189"/>
                  <a:pt x="2025" y="495"/>
                </a:cubicBezTo>
                <a:cubicBezTo>
                  <a:pt x="2138" y="609"/>
                  <a:pt x="2236" y="738"/>
                  <a:pt x="2313" y="879"/>
                </a:cubicBezTo>
                <a:lnTo>
                  <a:pt x="1353" y="1445"/>
                </a:lnTo>
                <a:cubicBezTo>
                  <a:pt x="1324" y="1385"/>
                  <a:pt x="1285" y="1330"/>
                  <a:pt x="1238" y="1283"/>
                </a:cubicBezTo>
                <a:cubicBezTo>
                  <a:pt x="1133" y="1178"/>
                  <a:pt x="989" y="1113"/>
                  <a:pt x="829" y="1113"/>
                </a:cubicBezTo>
                <a:cubicBezTo>
                  <a:pt x="746" y="1113"/>
                  <a:pt x="672" y="1128"/>
                  <a:pt x="609" y="1155"/>
                </a:cubicBezTo>
                <a:cubicBezTo>
                  <a:pt x="590" y="1163"/>
                  <a:pt x="570" y="1173"/>
                  <a:pt x="552" y="1184"/>
                </a:cubicBezTo>
                <a:lnTo>
                  <a:pt x="0" y="221"/>
                </a:lnTo>
                <a:close/>
              </a:path>
            </a:pathLst>
          </a:custGeom>
          <a:solidFill>
            <a:srgbClr val="FF0000"/>
          </a:solidFill>
          <a:ln>
            <a:noFill/>
          </a:ln>
        </p:spPr>
        <p:txBody>
          <a:bodyPr vert="horz" wrap="square" lIns="90991" tIns="45494" rIns="90991" bIns="45494" numCol="1" anchor="t" anchorCtr="0" compatLnSpc="1"/>
          <a:lstStyle/>
          <a:p>
            <a:pPr marL="0" marR="0" lvl="0" indent="0" defTabSz="1219200" eaLnBrk="1" fontAlgn="auto" latinLnBrk="0" hangingPunct="1">
              <a:lnSpc>
                <a:spcPct val="100000"/>
              </a:lnSpc>
              <a:spcBef>
                <a:spcPts val="0"/>
              </a:spcBef>
              <a:spcAft>
                <a:spcPts val="0"/>
              </a:spcAft>
              <a:buClrTx/>
              <a:buSzTx/>
              <a:buFontTx/>
              <a:buNone/>
              <a:defRPr/>
            </a:pPr>
            <a:endParaRPr kumimoji="0" lang="zh-CN" altLang="en-US" sz="2005" b="0" i="0" u="none" strike="noStrike" kern="0" cap="none" spc="0" normalizeH="0" baseline="0" noProof="0">
              <a:ln>
                <a:noFill/>
              </a:ln>
              <a:solidFill>
                <a:prstClr val="black"/>
              </a:solidFill>
              <a:effectLst/>
              <a:uLnTx/>
              <a:uFillTx/>
              <a:latin typeface="Arial" panose="020B0604020202020204"/>
              <a:ea typeface="微软雅黑" panose="020B0503020204020204" pitchFamily="34" charset="-122"/>
            </a:endParaRPr>
          </a:p>
        </p:txBody>
      </p:sp>
      <p:sp>
        <p:nvSpPr>
          <p:cNvPr id="9" name="Freeform 10"/>
          <p:cNvSpPr/>
          <p:nvPr/>
        </p:nvSpPr>
        <p:spPr bwMode="auto">
          <a:xfrm>
            <a:off x="3767194" y="1867802"/>
            <a:ext cx="1488494" cy="2357969"/>
          </a:xfrm>
          <a:custGeom>
            <a:avLst/>
            <a:gdLst>
              <a:gd name="T0" fmla="*/ 1061 w 1303"/>
              <a:gd name="T1" fmla="*/ 0 h 2087"/>
              <a:gd name="T2" fmla="*/ 1303 w 1303"/>
              <a:gd name="T3" fmla="*/ 872 h 2087"/>
              <a:gd name="T4" fmla="*/ 1019 w 1303"/>
              <a:gd name="T5" fmla="*/ 1805 h 2087"/>
              <a:gd name="T6" fmla="*/ 785 w 1303"/>
              <a:gd name="T7" fmla="*/ 2087 h 2087"/>
              <a:gd name="T8" fmla="*/ 0 w 1303"/>
              <a:gd name="T9" fmla="*/ 1301 h 2087"/>
              <a:gd name="T10" fmla="*/ 93 w 1303"/>
              <a:gd name="T11" fmla="*/ 1192 h 2087"/>
              <a:gd name="T12" fmla="*/ 189 w 1303"/>
              <a:gd name="T13" fmla="*/ 872 h 2087"/>
              <a:gd name="T14" fmla="*/ 101 w 1303"/>
              <a:gd name="T15" fmla="*/ 566 h 2087"/>
              <a:gd name="T16" fmla="*/ 1061 w 1303"/>
              <a:gd name="T17" fmla="*/ 0 h 2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3" h="2087">
                <a:moveTo>
                  <a:pt x="1061" y="0"/>
                </a:moveTo>
                <a:cubicBezTo>
                  <a:pt x="1214" y="255"/>
                  <a:pt x="1303" y="553"/>
                  <a:pt x="1303" y="872"/>
                </a:cubicBezTo>
                <a:cubicBezTo>
                  <a:pt x="1303" y="1209"/>
                  <a:pt x="1200" y="1533"/>
                  <a:pt x="1019" y="1805"/>
                </a:cubicBezTo>
                <a:cubicBezTo>
                  <a:pt x="952" y="1907"/>
                  <a:pt x="874" y="2001"/>
                  <a:pt x="785" y="2087"/>
                </a:cubicBezTo>
                <a:lnTo>
                  <a:pt x="0" y="1301"/>
                </a:lnTo>
                <a:cubicBezTo>
                  <a:pt x="35" y="1269"/>
                  <a:pt x="66" y="1232"/>
                  <a:pt x="93" y="1192"/>
                </a:cubicBezTo>
                <a:cubicBezTo>
                  <a:pt x="154" y="1099"/>
                  <a:pt x="189" y="989"/>
                  <a:pt x="189" y="872"/>
                </a:cubicBezTo>
                <a:cubicBezTo>
                  <a:pt x="189" y="760"/>
                  <a:pt x="157" y="655"/>
                  <a:pt x="101" y="566"/>
                </a:cubicBezTo>
                <a:lnTo>
                  <a:pt x="1061" y="0"/>
                </a:lnTo>
                <a:close/>
              </a:path>
            </a:pathLst>
          </a:custGeom>
          <a:solidFill>
            <a:srgbClr val="C00000"/>
          </a:solidFill>
          <a:ln>
            <a:noFill/>
          </a:ln>
        </p:spPr>
        <p:txBody>
          <a:bodyPr vert="horz" wrap="square" lIns="90991" tIns="45494" rIns="90991" bIns="45494" numCol="1" anchor="t" anchorCtr="0" compatLnSpc="1"/>
          <a:lstStyle/>
          <a:p>
            <a:pPr marL="0" marR="0" lvl="0" indent="0" defTabSz="1219200" eaLnBrk="1" fontAlgn="auto" latinLnBrk="0" hangingPunct="1">
              <a:lnSpc>
                <a:spcPct val="100000"/>
              </a:lnSpc>
              <a:spcBef>
                <a:spcPts val="0"/>
              </a:spcBef>
              <a:spcAft>
                <a:spcPts val="0"/>
              </a:spcAft>
              <a:buClrTx/>
              <a:buSzTx/>
              <a:buFontTx/>
              <a:buNone/>
              <a:defRPr/>
            </a:pPr>
            <a:endParaRPr kumimoji="0" lang="zh-CN" altLang="en-US" sz="2005" b="0" i="0" u="none" strike="noStrike" kern="0" cap="none" spc="0" normalizeH="0" baseline="0" noProof="0">
              <a:ln>
                <a:noFill/>
              </a:ln>
              <a:solidFill>
                <a:prstClr val="black"/>
              </a:solidFill>
              <a:effectLst/>
              <a:uLnTx/>
              <a:uFillTx/>
              <a:latin typeface="Arial" panose="020B0604020202020204"/>
              <a:ea typeface="微软雅黑" panose="020B0503020204020204" pitchFamily="34" charset="-122"/>
            </a:endParaRPr>
          </a:p>
        </p:txBody>
      </p:sp>
      <p:sp>
        <p:nvSpPr>
          <p:cNvPr id="10" name="Freeform 11"/>
          <p:cNvSpPr/>
          <p:nvPr/>
        </p:nvSpPr>
        <p:spPr bwMode="auto">
          <a:xfrm>
            <a:off x="1372589" y="1190512"/>
            <a:ext cx="1632900" cy="2405004"/>
          </a:xfrm>
          <a:custGeom>
            <a:avLst/>
            <a:gdLst>
              <a:gd name="T0" fmla="*/ 149 w 1428"/>
              <a:gd name="T1" fmla="*/ 2129 h 2129"/>
              <a:gd name="T2" fmla="*/ 25 w 1428"/>
              <a:gd name="T3" fmla="*/ 1325 h 2129"/>
              <a:gd name="T4" fmla="*/ 296 w 1428"/>
              <a:gd name="T5" fmla="*/ 552 h 2129"/>
              <a:gd name="T6" fmla="*/ 554 w 1428"/>
              <a:gd name="T7" fmla="*/ 242 h 2129"/>
              <a:gd name="T8" fmla="*/ 880 w 1428"/>
              <a:gd name="T9" fmla="*/ 0 h 2129"/>
              <a:gd name="T10" fmla="*/ 1428 w 1428"/>
              <a:gd name="T11" fmla="*/ 965 h 2129"/>
              <a:gd name="T12" fmla="*/ 1319 w 1428"/>
              <a:gd name="T13" fmla="*/ 1046 h 2129"/>
              <a:gd name="T14" fmla="*/ 1227 w 1428"/>
              <a:gd name="T15" fmla="*/ 1157 h 2129"/>
              <a:gd name="T16" fmla="*/ 1130 w 1428"/>
              <a:gd name="T17" fmla="*/ 1429 h 2129"/>
              <a:gd name="T18" fmla="*/ 1171 w 1428"/>
              <a:gd name="T19" fmla="*/ 1699 h 2129"/>
              <a:gd name="T20" fmla="*/ 149 w 1428"/>
              <a:gd name="T21" fmla="*/ 2129 h 2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28" h="2129">
                <a:moveTo>
                  <a:pt x="149" y="2129"/>
                </a:moveTo>
                <a:cubicBezTo>
                  <a:pt x="37" y="1865"/>
                  <a:pt x="0" y="1590"/>
                  <a:pt x="25" y="1325"/>
                </a:cubicBezTo>
                <a:cubicBezTo>
                  <a:pt x="52" y="1048"/>
                  <a:pt x="147" y="782"/>
                  <a:pt x="296" y="552"/>
                </a:cubicBezTo>
                <a:cubicBezTo>
                  <a:pt x="370" y="438"/>
                  <a:pt x="457" y="334"/>
                  <a:pt x="554" y="242"/>
                </a:cubicBezTo>
                <a:cubicBezTo>
                  <a:pt x="651" y="149"/>
                  <a:pt x="761" y="68"/>
                  <a:pt x="880" y="0"/>
                </a:cubicBezTo>
                <a:lnTo>
                  <a:pt x="1428" y="965"/>
                </a:lnTo>
                <a:cubicBezTo>
                  <a:pt x="1389" y="987"/>
                  <a:pt x="1353" y="1015"/>
                  <a:pt x="1319" y="1046"/>
                </a:cubicBezTo>
                <a:cubicBezTo>
                  <a:pt x="1283" y="1080"/>
                  <a:pt x="1252" y="1117"/>
                  <a:pt x="1227" y="1157"/>
                </a:cubicBezTo>
                <a:cubicBezTo>
                  <a:pt x="1173" y="1239"/>
                  <a:pt x="1139" y="1333"/>
                  <a:pt x="1130" y="1429"/>
                </a:cubicBezTo>
                <a:cubicBezTo>
                  <a:pt x="1122" y="1519"/>
                  <a:pt x="1134" y="1611"/>
                  <a:pt x="1171" y="1699"/>
                </a:cubicBezTo>
                <a:lnTo>
                  <a:pt x="149" y="2129"/>
                </a:lnTo>
                <a:close/>
              </a:path>
            </a:pathLst>
          </a:custGeom>
          <a:solidFill>
            <a:srgbClr val="C00000"/>
          </a:solidFill>
          <a:ln>
            <a:noFill/>
          </a:ln>
        </p:spPr>
        <p:txBody>
          <a:bodyPr vert="horz" wrap="square" lIns="90991" tIns="45494" rIns="90991" bIns="45494" numCol="1" anchor="t" anchorCtr="0" compatLnSpc="1"/>
          <a:lstStyle/>
          <a:p>
            <a:pPr marL="0" marR="0" lvl="0" indent="0" defTabSz="1219200" eaLnBrk="1" fontAlgn="auto" latinLnBrk="0" hangingPunct="1">
              <a:lnSpc>
                <a:spcPct val="100000"/>
              </a:lnSpc>
              <a:spcBef>
                <a:spcPts val="0"/>
              </a:spcBef>
              <a:spcAft>
                <a:spcPts val="0"/>
              </a:spcAft>
              <a:buClrTx/>
              <a:buSzTx/>
              <a:buFontTx/>
              <a:buNone/>
              <a:defRPr/>
            </a:pPr>
            <a:endParaRPr kumimoji="0" lang="zh-CN" altLang="en-US" sz="2005" b="0" i="0" u="none" strike="noStrike" kern="0" cap="none" spc="0" normalizeH="0" baseline="0" noProof="0">
              <a:ln>
                <a:noFill/>
              </a:ln>
              <a:solidFill>
                <a:prstClr val="black"/>
              </a:solidFill>
              <a:effectLst/>
              <a:uLnTx/>
              <a:uFillTx/>
              <a:latin typeface="Arial" panose="020B0604020202020204"/>
              <a:ea typeface="微软雅黑" panose="020B0503020204020204" pitchFamily="34" charset="-122"/>
            </a:endParaRPr>
          </a:p>
        </p:txBody>
      </p:sp>
      <p:sp>
        <p:nvSpPr>
          <p:cNvPr id="11" name="TextBox 117"/>
          <p:cNvSpPr txBox="1"/>
          <p:nvPr/>
        </p:nvSpPr>
        <p:spPr>
          <a:xfrm>
            <a:off x="2704828" y="5689468"/>
            <a:ext cx="1151678" cy="830540"/>
          </a:xfrm>
          <a:prstGeom prst="rect">
            <a:avLst/>
          </a:prstGeom>
          <a:solidFill>
            <a:srgbClr val="FF0000"/>
          </a:solidFill>
        </p:spPr>
        <p:txBody>
          <a:bodyPr wrap="square" lIns="90991" tIns="45494" rIns="90991" bIns="45494" rtlCol="0">
            <a:spAutoFit/>
          </a:bodyPr>
          <a:lstStyle/>
          <a:p>
            <a:pPr algn="ctr" defTabSz="1219200"/>
            <a:r>
              <a:rPr lang="zh-CN" altLang="en-US" sz="2400" b="1" dirty="0">
                <a:solidFill>
                  <a:srgbClr val="F8F8F8"/>
                </a:solidFill>
                <a:latin typeface="微软雅黑" panose="020B0503020204020204" pitchFamily="34" charset="-122"/>
                <a:ea typeface="微软雅黑" panose="020B0503020204020204" pitchFamily="34" charset="-122"/>
              </a:rPr>
              <a:t>目标</a:t>
            </a:r>
            <a:endParaRPr lang="en-US" altLang="zh-CN" sz="2400" b="1" dirty="0">
              <a:solidFill>
                <a:srgbClr val="F8F8F8"/>
              </a:solidFill>
              <a:latin typeface="微软雅黑" panose="020B0503020204020204" pitchFamily="34" charset="-122"/>
              <a:ea typeface="微软雅黑" panose="020B0503020204020204" pitchFamily="34" charset="-122"/>
            </a:endParaRPr>
          </a:p>
          <a:p>
            <a:pPr algn="ctr" defTabSz="1219200"/>
            <a:r>
              <a:rPr lang="zh-CN" altLang="en-US" sz="2400" b="1" dirty="0">
                <a:solidFill>
                  <a:srgbClr val="F8F8F8"/>
                </a:solidFill>
                <a:latin typeface="微软雅黑" panose="020B0503020204020204" pitchFamily="34" charset="-122"/>
                <a:ea typeface="微软雅黑" panose="020B0503020204020204" pitchFamily="34" charset="-122"/>
              </a:rPr>
              <a:t>设定</a:t>
            </a:r>
            <a:endParaRPr lang="zh-CN" altLang="en-US" sz="2400" b="1" dirty="0">
              <a:solidFill>
                <a:srgbClr val="F8F8F8"/>
              </a:solidFill>
              <a:latin typeface="微软雅黑" panose="020B0503020204020204" pitchFamily="34" charset="-122"/>
              <a:ea typeface="微软雅黑" panose="020B0503020204020204" pitchFamily="34" charset="-122"/>
            </a:endParaRPr>
          </a:p>
        </p:txBody>
      </p:sp>
      <p:sp>
        <p:nvSpPr>
          <p:cNvPr id="12" name="TextBox 118"/>
          <p:cNvSpPr txBox="1"/>
          <p:nvPr/>
        </p:nvSpPr>
        <p:spPr>
          <a:xfrm>
            <a:off x="7147530" y="1479991"/>
            <a:ext cx="3549122" cy="368875"/>
          </a:xfrm>
          <a:prstGeom prst="rect">
            <a:avLst/>
          </a:prstGeom>
          <a:noFill/>
        </p:spPr>
        <p:txBody>
          <a:bodyPr wrap="square" lIns="90991" tIns="45494" rIns="90991" bIns="45494" rtlCol="0">
            <a:spAutoFit/>
          </a:bodyPr>
          <a:lstStyle/>
          <a:p>
            <a:r>
              <a:rPr lang="zh-CN" altLang="en-US" b="1" dirty="0">
                <a:solidFill>
                  <a:schemeClr val="tx1">
                    <a:lumMod val="75000"/>
                    <a:lumOff val="25000"/>
                  </a:schemeClr>
                </a:solidFill>
                <a:latin typeface="微软雅黑" panose="020B0503020204020204" pitchFamily="82" charset="2"/>
                <a:ea typeface="微软雅黑" panose="020B0503020204020204" pitchFamily="82" charset="2"/>
                <a:sym typeface="宋体" panose="02010600030101010101" pitchFamily="2" charset="-122"/>
              </a:rPr>
              <a:t>你想锻炼与人沟通的能力吗</a:t>
            </a:r>
            <a:endParaRPr lang="zh-CN" altLang="en-US" sz="1000" dirty="0">
              <a:solidFill>
                <a:schemeClr val="tx1">
                  <a:lumMod val="75000"/>
                  <a:lumOff val="25000"/>
                </a:schemeClr>
              </a:solidFill>
              <a:latin typeface="微软雅黑" panose="020B0503020204020204" pitchFamily="82" charset="2"/>
              <a:ea typeface="微软雅黑" panose="020B0503020204020204" pitchFamily="82" charset="2"/>
            </a:endParaRPr>
          </a:p>
        </p:txBody>
      </p:sp>
      <p:grpSp>
        <p:nvGrpSpPr>
          <p:cNvPr id="13" name="组合 12"/>
          <p:cNvGrpSpPr/>
          <p:nvPr/>
        </p:nvGrpSpPr>
        <p:grpSpPr>
          <a:xfrm>
            <a:off x="6088390" y="1226751"/>
            <a:ext cx="822943" cy="813045"/>
            <a:chOff x="6409426" y="1173624"/>
            <a:chExt cx="962086" cy="962084"/>
          </a:xfrm>
          <a:solidFill>
            <a:srgbClr val="C00000"/>
          </a:solidFill>
        </p:grpSpPr>
        <p:sp>
          <p:nvSpPr>
            <p:cNvPr id="14" name="椭圆 13"/>
            <p:cNvSpPr/>
            <p:nvPr/>
          </p:nvSpPr>
          <p:spPr bwMode="auto">
            <a:xfrm>
              <a:off x="6409426" y="1173624"/>
              <a:ext cx="962086" cy="962084"/>
            </a:xfrm>
            <a:prstGeom prst="ellipse">
              <a:avLst/>
            </a:prstGeom>
            <a:grpFill/>
            <a:ln>
              <a:noFill/>
            </a:ln>
          </p:spPr>
          <p:txBody>
            <a:bodyPr vert="horz" wrap="square" lIns="114673" tIns="57337" rIns="114673" bIns="57337" numCol="1" anchor="t" anchorCtr="0" compatLnSpc="1"/>
            <a:lstStyle/>
            <a:p>
              <a:pPr marL="0" marR="0" lvl="0" indent="0" defTabSz="1219200" eaLnBrk="1" fontAlgn="auto" latinLnBrk="0" hangingPunct="1">
                <a:lnSpc>
                  <a:spcPct val="100000"/>
                </a:lnSpc>
                <a:spcBef>
                  <a:spcPts val="0"/>
                </a:spcBef>
                <a:spcAft>
                  <a:spcPts val="0"/>
                </a:spcAft>
                <a:buClrTx/>
                <a:buSzTx/>
                <a:buFontTx/>
                <a:buNone/>
                <a:defRPr/>
              </a:pPr>
              <a:endParaRPr kumimoji="0" lang="zh-CN" altLang="en-US" sz="2005" b="0" i="0" u="none" strike="noStrike" kern="0" cap="none" spc="0" normalizeH="0" baseline="0" noProof="0" dirty="0">
                <a:ln>
                  <a:noFill/>
                </a:ln>
                <a:solidFill>
                  <a:prstClr val="black"/>
                </a:solidFill>
                <a:effectLst/>
                <a:uLnTx/>
                <a:uFillTx/>
                <a:latin typeface="Arial" panose="020B0604020202020204"/>
                <a:ea typeface="微软雅黑" panose="020B0503020204020204" pitchFamily="34" charset="-122"/>
              </a:endParaRPr>
            </a:p>
          </p:txBody>
        </p:sp>
        <p:sp>
          <p:nvSpPr>
            <p:cNvPr id="15" name="TextBox 121"/>
            <p:cNvSpPr txBox="1"/>
            <p:nvPr/>
          </p:nvSpPr>
          <p:spPr>
            <a:xfrm>
              <a:off x="6651871" y="1264561"/>
              <a:ext cx="462166" cy="748572"/>
            </a:xfrm>
            <a:prstGeom prst="rect">
              <a:avLst/>
            </a:prstGeom>
            <a:grpFill/>
          </p:spPr>
          <p:txBody>
            <a:bodyPr wrap="square" rtlCol="0">
              <a:spAutoFit/>
            </a:bodyPr>
            <a:lstStyle/>
            <a:p>
              <a:pPr marL="0" marR="0" lvl="0" indent="0" defTabSz="1219200" eaLnBrk="1" fontAlgn="auto" latinLnBrk="0" hangingPunct="1">
                <a:lnSpc>
                  <a:spcPct val="100000"/>
                </a:lnSpc>
                <a:spcBef>
                  <a:spcPts val="0"/>
                </a:spcBef>
                <a:spcAft>
                  <a:spcPts val="0"/>
                </a:spcAft>
                <a:buClrTx/>
                <a:buSzTx/>
                <a:buFontTx/>
                <a:buNone/>
                <a:defRPr/>
              </a:pPr>
              <a:r>
                <a:rPr kumimoji="0" lang="en-US" altLang="zh-CN" sz="3510" b="1" i="0" u="none" strike="noStrike" kern="0" cap="none" spc="0" normalizeH="0" baseline="0" noProof="0" dirty="0">
                  <a:ln>
                    <a:noFill/>
                  </a:ln>
                  <a:solidFill>
                    <a:srgbClr val="F8F8F8"/>
                  </a:solidFill>
                  <a:effectLst/>
                  <a:uLnTx/>
                  <a:uFillTx/>
                  <a:latin typeface="微软雅黑" panose="020B0503020204020204" pitchFamily="34" charset="-122"/>
                  <a:ea typeface="微软雅黑" panose="020B0503020204020204" pitchFamily="34" charset="-122"/>
                </a:rPr>
                <a:t>1</a:t>
              </a:r>
              <a:endParaRPr kumimoji="0" lang="zh-CN" altLang="en-US" sz="3510" b="1" i="0" u="none" strike="noStrike" kern="0" cap="none" spc="0" normalizeH="0" baseline="0" noProof="0" dirty="0">
                <a:ln>
                  <a:noFill/>
                </a:ln>
                <a:solidFill>
                  <a:srgbClr val="F8F8F8"/>
                </a:solidFill>
                <a:effectLst/>
                <a:uLnTx/>
                <a:uFillTx/>
                <a:latin typeface="微软雅黑" panose="020B0503020204020204" pitchFamily="34" charset="-122"/>
                <a:ea typeface="微软雅黑" panose="020B0503020204020204" pitchFamily="34" charset="-122"/>
              </a:endParaRPr>
            </a:p>
          </p:txBody>
        </p:sp>
      </p:grpSp>
      <p:grpSp>
        <p:nvGrpSpPr>
          <p:cNvPr id="16" name="组合 15"/>
          <p:cNvGrpSpPr/>
          <p:nvPr/>
        </p:nvGrpSpPr>
        <p:grpSpPr>
          <a:xfrm>
            <a:off x="6088392" y="2432880"/>
            <a:ext cx="822943" cy="813045"/>
            <a:chOff x="6409436" y="2394910"/>
            <a:chExt cx="962087" cy="962084"/>
          </a:xfrm>
          <a:solidFill>
            <a:srgbClr val="C00000"/>
          </a:solidFill>
        </p:grpSpPr>
        <p:sp>
          <p:nvSpPr>
            <p:cNvPr id="17" name="椭圆 16"/>
            <p:cNvSpPr/>
            <p:nvPr/>
          </p:nvSpPr>
          <p:spPr bwMode="auto">
            <a:xfrm>
              <a:off x="6409436" y="2394910"/>
              <a:ext cx="962087" cy="962084"/>
            </a:xfrm>
            <a:prstGeom prst="ellipse">
              <a:avLst/>
            </a:prstGeom>
            <a:grpFill/>
            <a:ln>
              <a:noFill/>
            </a:ln>
          </p:spPr>
          <p:txBody>
            <a:bodyPr vert="horz" wrap="square" lIns="114673" tIns="57337" rIns="114673" bIns="57337" numCol="1" anchor="t" anchorCtr="0" compatLnSpc="1"/>
            <a:lstStyle/>
            <a:p>
              <a:pPr marL="0" marR="0" lvl="0" indent="0" defTabSz="1219200" eaLnBrk="1" fontAlgn="auto" latinLnBrk="0" hangingPunct="1">
                <a:lnSpc>
                  <a:spcPct val="100000"/>
                </a:lnSpc>
                <a:spcBef>
                  <a:spcPts val="0"/>
                </a:spcBef>
                <a:spcAft>
                  <a:spcPts val="0"/>
                </a:spcAft>
                <a:buClrTx/>
                <a:buSzTx/>
                <a:buFontTx/>
                <a:buNone/>
                <a:defRPr/>
              </a:pPr>
              <a:endParaRPr kumimoji="0" lang="zh-CN" altLang="en-US" sz="2005" b="0" i="0" u="none" strike="noStrike" kern="0" cap="none" spc="0" normalizeH="0" baseline="0" noProof="0">
                <a:ln>
                  <a:noFill/>
                </a:ln>
                <a:solidFill>
                  <a:prstClr val="black"/>
                </a:solidFill>
                <a:effectLst/>
                <a:uLnTx/>
                <a:uFillTx/>
                <a:latin typeface="Arial" panose="020B0604020202020204"/>
                <a:ea typeface="微软雅黑" panose="020B0503020204020204" pitchFamily="34" charset="-122"/>
              </a:endParaRPr>
            </a:p>
          </p:txBody>
        </p:sp>
        <p:sp>
          <p:nvSpPr>
            <p:cNvPr id="18" name="TextBox 124"/>
            <p:cNvSpPr txBox="1"/>
            <p:nvPr/>
          </p:nvSpPr>
          <p:spPr>
            <a:xfrm>
              <a:off x="6632439" y="2483941"/>
              <a:ext cx="462166" cy="640559"/>
            </a:xfrm>
            <a:prstGeom prst="rect">
              <a:avLst/>
            </a:prstGeom>
            <a:grpFill/>
          </p:spPr>
          <p:txBody>
            <a:bodyPr wrap="none" rtlCol="0">
              <a:spAutoFit/>
            </a:bodyPr>
            <a:lstStyle/>
            <a:p>
              <a:pPr marL="0" marR="0" lvl="0" indent="0" defTabSz="1219200" eaLnBrk="1" fontAlgn="auto" latinLnBrk="0" hangingPunct="1">
                <a:lnSpc>
                  <a:spcPct val="100000"/>
                </a:lnSpc>
                <a:spcBef>
                  <a:spcPts val="0"/>
                </a:spcBef>
                <a:spcAft>
                  <a:spcPts val="0"/>
                </a:spcAft>
                <a:buClrTx/>
                <a:buSzTx/>
                <a:buFontTx/>
                <a:buNone/>
                <a:defRPr/>
              </a:pPr>
              <a:r>
                <a:rPr kumimoji="0" lang="en-US" altLang="zh-CN" sz="3510" b="1" i="0" u="none" strike="noStrike" kern="0" cap="none" spc="0" normalizeH="0" baseline="0" noProof="0" dirty="0">
                  <a:ln>
                    <a:noFill/>
                  </a:ln>
                  <a:solidFill>
                    <a:srgbClr val="F8F8F8"/>
                  </a:solidFill>
                  <a:effectLst/>
                  <a:uLnTx/>
                  <a:uFillTx/>
                  <a:latin typeface="微软雅黑" panose="020B0503020204020204" pitchFamily="34" charset="-122"/>
                  <a:ea typeface="微软雅黑" panose="020B0503020204020204" pitchFamily="34" charset="-122"/>
                </a:rPr>
                <a:t>2</a:t>
              </a:r>
              <a:endParaRPr kumimoji="0" lang="zh-CN" altLang="en-US" sz="3510" b="1" i="0" u="none" strike="noStrike" kern="0" cap="none" spc="0" normalizeH="0" baseline="0" noProof="0" dirty="0">
                <a:ln>
                  <a:noFill/>
                </a:ln>
                <a:solidFill>
                  <a:srgbClr val="F8F8F8"/>
                </a:solidFill>
                <a:effectLst/>
                <a:uLnTx/>
                <a:uFillTx/>
                <a:latin typeface="微软雅黑" panose="020B0503020204020204" pitchFamily="34" charset="-122"/>
                <a:ea typeface="微软雅黑" panose="020B0503020204020204" pitchFamily="34" charset="-122"/>
              </a:endParaRPr>
            </a:p>
          </p:txBody>
        </p:sp>
      </p:grpSp>
      <p:grpSp>
        <p:nvGrpSpPr>
          <p:cNvPr id="19" name="组合 18"/>
          <p:cNvGrpSpPr/>
          <p:nvPr/>
        </p:nvGrpSpPr>
        <p:grpSpPr>
          <a:xfrm>
            <a:off x="6088390" y="3591514"/>
            <a:ext cx="822943" cy="813045"/>
            <a:chOff x="6409426" y="3568104"/>
            <a:chExt cx="962086" cy="962084"/>
          </a:xfrm>
          <a:solidFill>
            <a:srgbClr val="C00000"/>
          </a:solidFill>
        </p:grpSpPr>
        <p:sp>
          <p:nvSpPr>
            <p:cNvPr id="20" name="椭圆 19"/>
            <p:cNvSpPr/>
            <p:nvPr/>
          </p:nvSpPr>
          <p:spPr bwMode="auto">
            <a:xfrm>
              <a:off x="6409426" y="3568104"/>
              <a:ext cx="962086" cy="962084"/>
            </a:xfrm>
            <a:prstGeom prst="ellipse">
              <a:avLst/>
            </a:prstGeom>
            <a:grpFill/>
            <a:ln>
              <a:noFill/>
            </a:ln>
          </p:spPr>
          <p:txBody>
            <a:bodyPr vert="horz" wrap="square" lIns="114673" tIns="57337" rIns="114673" bIns="57337" numCol="1" anchor="t" anchorCtr="0" compatLnSpc="1"/>
            <a:lstStyle/>
            <a:p>
              <a:pPr marL="0" marR="0" lvl="0" indent="0" defTabSz="1219200" eaLnBrk="1" fontAlgn="auto" latinLnBrk="0" hangingPunct="1">
                <a:lnSpc>
                  <a:spcPct val="100000"/>
                </a:lnSpc>
                <a:spcBef>
                  <a:spcPts val="0"/>
                </a:spcBef>
                <a:spcAft>
                  <a:spcPts val="0"/>
                </a:spcAft>
                <a:buClrTx/>
                <a:buSzTx/>
                <a:buFontTx/>
                <a:buNone/>
                <a:defRPr/>
              </a:pPr>
              <a:endParaRPr kumimoji="0" lang="zh-CN" altLang="en-US" sz="2005" b="0" i="0" u="none" strike="noStrike" kern="0" cap="none" spc="0" normalizeH="0" baseline="0" noProof="0">
                <a:ln>
                  <a:noFill/>
                </a:ln>
                <a:solidFill>
                  <a:prstClr val="black"/>
                </a:solidFill>
                <a:effectLst/>
                <a:uLnTx/>
                <a:uFillTx/>
                <a:latin typeface="Arial" panose="020B0604020202020204"/>
                <a:ea typeface="微软雅黑" panose="020B0503020204020204" pitchFamily="34" charset="-122"/>
              </a:endParaRPr>
            </a:p>
          </p:txBody>
        </p:sp>
        <p:sp>
          <p:nvSpPr>
            <p:cNvPr id="21" name="TextBox 127"/>
            <p:cNvSpPr txBox="1"/>
            <p:nvPr/>
          </p:nvSpPr>
          <p:spPr>
            <a:xfrm>
              <a:off x="6640813" y="3678068"/>
              <a:ext cx="462166" cy="640559"/>
            </a:xfrm>
            <a:prstGeom prst="rect">
              <a:avLst/>
            </a:prstGeom>
            <a:grpFill/>
          </p:spPr>
          <p:txBody>
            <a:bodyPr wrap="none" rtlCol="0">
              <a:spAutoFit/>
            </a:bodyPr>
            <a:lstStyle/>
            <a:p>
              <a:pPr marL="0" marR="0" lvl="0" indent="0" defTabSz="1219200" eaLnBrk="1" fontAlgn="auto" latinLnBrk="0" hangingPunct="1">
                <a:lnSpc>
                  <a:spcPct val="100000"/>
                </a:lnSpc>
                <a:spcBef>
                  <a:spcPts val="0"/>
                </a:spcBef>
                <a:spcAft>
                  <a:spcPts val="0"/>
                </a:spcAft>
                <a:buClrTx/>
                <a:buSzTx/>
                <a:buFontTx/>
                <a:buNone/>
                <a:defRPr/>
              </a:pPr>
              <a:r>
                <a:rPr kumimoji="0" lang="en-US" altLang="zh-CN" sz="3510" b="1" i="0" u="none" strike="noStrike" kern="0" cap="none" spc="0" normalizeH="0" baseline="0" noProof="0" dirty="0">
                  <a:ln>
                    <a:noFill/>
                  </a:ln>
                  <a:solidFill>
                    <a:srgbClr val="F8F8F8"/>
                  </a:solidFill>
                  <a:effectLst/>
                  <a:uLnTx/>
                  <a:uFillTx/>
                  <a:latin typeface="微软雅黑" panose="020B0503020204020204" pitchFamily="34" charset="-122"/>
                  <a:ea typeface="微软雅黑" panose="020B0503020204020204" pitchFamily="34" charset="-122"/>
                </a:rPr>
                <a:t>3</a:t>
              </a:r>
              <a:endParaRPr kumimoji="0" lang="zh-CN" altLang="en-US" sz="3510" b="1" i="0" u="none" strike="noStrike" kern="0" cap="none" spc="0" normalizeH="0" baseline="0" noProof="0" dirty="0">
                <a:ln>
                  <a:noFill/>
                </a:ln>
                <a:solidFill>
                  <a:srgbClr val="F8F8F8"/>
                </a:solidFill>
                <a:effectLst/>
                <a:uLnTx/>
                <a:uFillTx/>
                <a:latin typeface="微软雅黑" panose="020B0503020204020204" pitchFamily="34" charset="-122"/>
                <a:ea typeface="微软雅黑" panose="020B0503020204020204" pitchFamily="34" charset="-122"/>
              </a:endParaRPr>
            </a:p>
          </p:txBody>
        </p:sp>
      </p:grpSp>
      <p:grpSp>
        <p:nvGrpSpPr>
          <p:cNvPr id="22" name="组合 21"/>
          <p:cNvGrpSpPr/>
          <p:nvPr/>
        </p:nvGrpSpPr>
        <p:grpSpPr>
          <a:xfrm>
            <a:off x="6088390" y="4876423"/>
            <a:ext cx="822943" cy="813045"/>
            <a:chOff x="6409426" y="4869160"/>
            <a:chExt cx="962086" cy="962084"/>
          </a:xfrm>
          <a:solidFill>
            <a:srgbClr val="C00000"/>
          </a:solidFill>
        </p:grpSpPr>
        <p:sp>
          <p:nvSpPr>
            <p:cNvPr id="23" name="椭圆 22"/>
            <p:cNvSpPr/>
            <p:nvPr/>
          </p:nvSpPr>
          <p:spPr bwMode="auto">
            <a:xfrm>
              <a:off x="6409426" y="4869160"/>
              <a:ext cx="962086" cy="962084"/>
            </a:xfrm>
            <a:prstGeom prst="ellipse">
              <a:avLst/>
            </a:prstGeom>
            <a:grpFill/>
            <a:ln>
              <a:noFill/>
            </a:ln>
          </p:spPr>
          <p:txBody>
            <a:bodyPr vert="horz" wrap="square" lIns="114673" tIns="57337" rIns="114673" bIns="57337" numCol="1" anchor="t" anchorCtr="0" compatLnSpc="1"/>
            <a:lstStyle/>
            <a:p>
              <a:pPr marL="0" marR="0" lvl="0" indent="0" defTabSz="1219200" eaLnBrk="1" fontAlgn="auto" latinLnBrk="0" hangingPunct="1">
                <a:lnSpc>
                  <a:spcPct val="100000"/>
                </a:lnSpc>
                <a:spcBef>
                  <a:spcPts val="0"/>
                </a:spcBef>
                <a:spcAft>
                  <a:spcPts val="0"/>
                </a:spcAft>
                <a:buClrTx/>
                <a:buSzTx/>
                <a:buFontTx/>
                <a:buNone/>
                <a:defRPr/>
              </a:pPr>
              <a:endParaRPr kumimoji="0" lang="zh-CN" altLang="en-US" sz="2005" b="0" i="0" u="none" strike="noStrike" kern="0" cap="none" spc="0" normalizeH="0" baseline="0" noProof="0">
                <a:ln>
                  <a:noFill/>
                </a:ln>
                <a:solidFill>
                  <a:prstClr val="black"/>
                </a:solidFill>
                <a:effectLst/>
                <a:uLnTx/>
                <a:uFillTx/>
                <a:latin typeface="Arial" panose="020B0604020202020204"/>
                <a:ea typeface="微软雅黑" panose="020B0503020204020204" pitchFamily="34" charset="-122"/>
              </a:endParaRPr>
            </a:p>
          </p:txBody>
        </p:sp>
        <p:sp>
          <p:nvSpPr>
            <p:cNvPr id="24" name="TextBox 130"/>
            <p:cNvSpPr txBox="1"/>
            <p:nvPr/>
          </p:nvSpPr>
          <p:spPr>
            <a:xfrm>
              <a:off x="6619178" y="4951232"/>
              <a:ext cx="462166" cy="640559"/>
            </a:xfrm>
            <a:prstGeom prst="rect">
              <a:avLst/>
            </a:prstGeom>
            <a:grpFill/>
            <a:ln>
              <a:noFill/>
            </a:ln>
          </p:spPr>
          <p:txBody>
            <a:bodyPr wrap="none" rtlCol="0">
              <a:spAutoFit/>
            </a:bodyPr>
            <a:lstStyle/>
            <a:p>
              <a:pPr marL="0" marR="0" lvl="0" indent="0" defTabSz="1219200" eaLnBrk="1" fontAlgn="auto" latinLnBrk="0" hangingPunct="1">
                <a:lnSpc>
                  <a:spcPct val="100000"/>
                </a:lnSpc>
                <a:spcBef>
                  <a:spcPts val="0"/>
                </a:spcBef>
                <a:spcAft>
                  <a:spcPts val="0"/>
                </a:spcAft>
                <a:buClrTx/>
                <a:buSzTx/>
                <a:buFontTx/>
                <a:buNone/>
                <a:defRPr/>
              </a:pPr>
              <a:r>
                <a:rPr kumimoji="0" lang="en-US" altLang="zh-CN" sz="3510" b="1" i="0" u="none" strike="noStrike" kern="0" cap="none" spc="0" normalizeH="0" baseline="0" noProof="0" dirty="0">
                  <a:ln>
                    <a:noFill/>
                  </a:ln>
                  <a:solidFill>
                    <a:srgbClr val="F8F8F8"/>
                  </a:solidFill>
                  <a:effectLst/>
                  <a:uLnTx/>
                  <a:uFillTx/>
                  <a:latin typeface="微软雅黑" panose="020B0503020204020204" pitchFamily="34" charset="-122"/>
                  <a:ea typeface="微软雅黑" panose="020B0503020204020204" pitchFamily="34" charset="-122"/>
                </a:rPr>
                <a:t>4</a:t>
              </a:r>
              <a:endParaRPr kumimoji="0" lang="zh-CN" altLang="en-US" sz="3510" b="1" i="0" u="none" strike="noStrike" kern="0" cap="none" spc="0" normalizeH="0" baseline="0" noProof="0" dirty="0">
                <a:ln>
                  <a:noFill/>
                </a:ln>
                <a:solidFill>
                  <a:srgbClr val="F8F8F8"/>
                </a:solidFill>
                <a:effectLst/>
                <a:uLnTx/>
                <a:uFillTx/>
                <a:latin typeface="微软雅黑" panose="020B0503020204020204" pitchFamily="34" charset="-122"/>
                <a:ea typeface="微软雅黑" panose="020B0503020204020204" pitchFamily="34" charset="-122"/>
              </a:endParaRPr>
            </a:p>
          </p:txBody>
        </p:sp>
      </p:grpSp>
      <p:sp>
        <p:nvSpPr>
          <p:cNvPr id="25" name="TextBox 131"/>
          <p:cNvSpPr txBox="1"/>
          <p:nvPr/>
        </p:nvSpPr>
        <p:spPr>
          <a:xfrm>
            <a:off x="7109255" y="2652611"/>
            <a:ext cx="3737635" cy="368875"/>
          </a:xfrm>
          <a:prstGeom prst="rect">
            <a:avLst/>
          </a:prstGeom>
          <a:noFill/>
        </p:spPr>
        <p:txBody>
          <a:bodyPr wrap="square" lIns="90991" tIns="45494" rIns="90991" bIns="45494" rtlCol="0">
            <a:spAutoFit/>
          </a:bodyPr>
          <a:lstStyle/>
          <a:p>
            <a:r>
              <a:rPr lang="zh-CN" altLang="en-US" b="1" dirty="0">
                <a:solidFill>
                  <a:schemeClr val="tx1">
                    <a:lumMod val="75000"/>
                    <a:lumOff val="25000"/>
                  </a:schemeClr>
                </a:solidFill>
                <a:latin typeface="微软雅黑" panose="020B0503020204020204" pitchFamily="82" charset="2"/>
                <a:ea typeface="微软雅黑" panose="020B0503020204020204" pitchFamily="82" charset="2"/>
                <a:sym typeface="宋体" panose="02010600030101010101" pitchFamily="2" charset="-122"/>
              </a:rPr>
              <a:t>你想成为学院与外界沟通的桥梁吗</a:t>
            </a:r>
            <a:endParaRPr lang="zh-CN" altLang="en-US" sz="1100" dirty="0">
              <a:solidFill>
                <a:schemeClr val="tx1">
                  <a:lumMod val="75000"/>
                  <a:lumOff val="25000"/>
                </a:schemeClr>
              </a:solidFill>
              <a:latin typeface="微软雅黑" panose="020B0503020204020204" pitchFamily="82" charset="2"/>
              <a:ea typeface="微软雅黑" panose="020B0503020204020204" pitchFamily="82" charset="2"/>
            </a:endParaRPr>
          </a:p>
        </p:txBody>
      </p:sp>
      <p:sp>
        <p:nvSpPr>
          <p:cNvPr id="26" name="TextBox 132"/>
          <p:cNvSpPr txBox="1"/>
          <p:nvPr/>
        </p:nvSpPr>
        <p:spPr>
          <a:xfrm>
            <a:off x="7147530" y="3825232"/>
            <a:ext cx="3737635" cy="368875"/>
          </a:xfrm>
          <a:prstGeom prst="rect">
            <a:avLst/>
          </a:prstGeom>
          <a:noFill/>
        </p:spPr>
        <p:txBody>
          <a:bodyPr wrap="square" lIns="90991" tIns="45494" rIns="90991" bIns="45494" rtlCol="0">
            <a:spAutoFit/>
          </a:bodyPr>
          <a:lstStyle/>
          <a:p>
            <a:r>
              <a:rPr lang="zh-CN" altLang="en-US" b="1" dirty="0">
                <a:solidFill>
                  <a:schemeClr val="tx1">
                    <a:lumMod val="75000"/>
                    <a:lumOff val="25000"/>
                  </a:schemeClr>
                </a:solidFill>
                <a:latin typeface="微软雅黑" panose="020B0503020204020204" pitchFamily="82" charset="2"/>
                <a:ea typeface="微软雅黑" panose="020B0503020204020204" pitchFamily="82" charset="2"/>
                <a:sym typeface="宋体" panose="02010600030101010101" pitchFamily="2" charset="-122"/>
              </a:rPr>
              <a:t>你想先一步步入社会吗</a:t>
            </a:r>
            <a:endParaRPr lang="zh-CN" altLang="en-US" sz="1050" dirty="0">
              <a:solidFill>
                <a:schemeClr val="tx1">
                  <a:lumMod val="75000"/>
                  <a:lumOff val="25000"/>
                </a:schemeClr>
              </a:solidFill>
              <a:latin typeface="微软雅黑" panose="020B0503020204020204" pitchFamily="82" charset="2"/>
              <a:ea typeface="微软雅黑" panose="020B0503020204020204" pitchFamily="82" charset="2"/>
            </a:endParaRPr>
          </a:p>
        </p:txBody>
      </p:sp>
      <p:sp>
        <p:nvSpPr>
          <p:cNvPr id="27" name="TextBox 133"/>
          <p:cNvSpPr txBox="1"/>
          <p:nvPr/>
        </p:nvSpPr>
        <p:spPr>
          <a:xfrm>
            <a:off x="7147530" y="5119158"/>
            <a:ext cx="3737635" cy="368875"/>
          </a:xfrm>
          <a:prstGeom prst="rect">
            <a:avLst/>
          </a:prstGeom>
          <a:noFill/>
        </p:spPr>
        <p:txBody>
          <a:bodyPr wrap="square" lIns="90991" tIns="45494" rIns="90991" bIns="45494" rtlCol="0">
            <a:spAutoFit/>
          </a:bodyPr>
          <a:lstStyle/>
          <a:p>
            <a:r>
              <a:rPr lang="zh-CN" altLang="en-US" b="1" dirty="0">
                <a:solidFill>
                  <a:schemeClr val="tx1">
                    <a:lumMod val="75000"/>
                    <a:lumOff val="25000"/>
                  </a:schemeClr>
                </a:solidFill>
                <a:latin typeface="微软雅黑" panose="020B0503020204020204" pitchFamily="82" charset="2"/>
                <a:ea typeface="微软雅黑" panose="020B0503020204020204" pitchFamily="82" charset="2"/>
                <a:sym typeface="宋体" panose="02010600030101010101" pitchFamily="2" charset="-122"/>
              </a:rPr>
              <a:t>你想学习怎么拉赞助吗</a:t>
            </a:r>
            <a:endParaRPr lang="zh-CN" altLang="en-US" sz="1000" dirty="0">
              <a:solidFill>
                <a:schemeClr val="tx1">
                  <a:lumMod val="75000"/>
                  <a:lumOff val="25000"/>
                </a:schemeClr>
              </a:solidFill>
              <a:latin typeface="微软雅黑" panose="020B0503020204020204" pitchFamily="82" charset="2"/>
              <a:ea typeface="微软雅黑" panose="020B0503020204020204" pitchFamily="82" charset="2"/>
            </a:endParaRPr>
          </a:p>
        </p:txBody>
      </p:sp>
      <p:grpSp>
        <p:nvGrpSpPr>
          <p:cNvPr id="28" name="组合 27"/>
          <p:cNvGrpSpPr/>
          <p:nvPr/>
        </p:nvGrpSpPr>
        <p:grpSpPr>
          <a:xfrm>
            <a:off x="3192836" y="3775915"/>
            <a:ext cx="461986" cy="1009644"/>
            <a:chOff x="3075269" y="3775915"/>
            <a:chExt cx="461986" cy="1009644"/>
          </a:xfrm>
        </p:grpSpPr>
        <p:sp>
          <p:nvSpPr>
            <p:cNvPr id="29" name="TextBox 115"/>
            <p:cNvSpPr txBox="1"/>
            <p:nvPr/>
          </p:nvSpPr>
          <p:spPr>
            <a:xfrm>
              <a:off x="3075269" y="3775915"/>
              <a:ext cx="461986" cy="632609"/>
            </a:xfrm>
            <a:prstGeom prst="rect">
              <a:avLst/>
            </a:prstGeom>
            <a:noFill/>
          </p:spPr>
          <p:txBody>
            <a:bodyPr wrap="none" rtlCol="0">
              <a:spAutoFit/>
            </a:bodyPr>
            <a:lstStyle/>
            <a:p>
              <a:pPr defTabSz="1219200"/>
              <a:r>
                <a:rPr lang="en-US" altLang="zh-CN" sz="3510" b="1" dirty="0">
                  <a:solidFill>
                    <a:srgbClr val="F8F8F8"/>
                  </a:solidFill>
                  <a:latin typeface="微软雅黑" panose="020B0503020204020204" pitchFamily="34" charset="-122"/>
                  <a:ea typeface="微软雅黑" panose="020B0503020204020204" pitchFamily="34" charset="-122"/>
                </a:rPr>
                <a:t>4</a:t>
              </a:r>
              <a:endParaRPr lang="zh-CN" altLang="en-US" sz="3510" b="1" dirty="0">
                <a:solidFill>
                  <a:srgbClr val="F8F8F8"/>
                </a:solidFill>
                <a:latin typeface="微软雅黑" panose="020B0503020204020204" pitchFamily="34" charset="-122"/>
                <a:ea typeface="微软雅黑" panose="020B0503020204020204" pitchFamily="34" charset="-122"/>
              </a:endParaRPr>
            </a:p>
          </p:txBody>
        </p:sp>
        <p:grpSp>
          <p:nvGrpSpPr>
            <p:cNvPr id="30" name="组合 29"/>
            <p:cNvGrpSpPr/>
            <p:nvPr/>
          </p:nvGrpSpPr>
          <p:grpSpPr>
            <a:xfrm>
              <a:off x="3115762" y="4404559"/>
              <a:ext cx="381000" cy="381000"/>
              <a:chOff x="9840913" y="434975"/>
              <a:chExt cx="381000" cy="381000"/>
            </a:xfrm>
          </p:grpSpPr>
          <p:sp>
            <p:nvSpPr>
              <p:cNvPr id="31" name="Freeform 27"/>
              <p:cNvSpPr/>
              <p:nvPr/>
            </p:nvSpPr>
            <p:spPr bwMode="auto">
              <a:xfrm>
                <a:off x="9840913" y="434975"/>
                <a:ext cx="381000" cy="381000"/>
              </a:xfrm>
              <a:custGeom>
                <a:avLst/>
                <a:gdLst>
                  <a:gd name="T0" fmla="*/ 120 w 120"/>
                  <a:gd name="T1" fmla="*/ 68 h 120"/>
                  <a:gd name="T2" fmla="*/ 120 w 120"/>
                  <a:gd name="T3" fmla="*/ 53 h 120"/>
                  <a:gd name="T4" fmla="*/ 108 w 120"/>
                  <a:gd name="T5" fmla="*/ 51 h 120"/>
                  <a:gd name="T6" fmla="*/ 100 w 120"/>
                  <a:gd name="T7" fmla="*/ 32 h 120"/>
                  <a:gd name="T8" fmla="*/ 108 w 120"/>
                  <a:gd name="T9" fmla="*/ 23 h 120"/>
                  <a:gd name="T10" fmla="*/ 97 w 120"/>
                  <a:gd name="T11" fmla="*/ 12 h 120"/>
                  <a:gd name="T12" fmla="*/ 88 w 120"/>
                  <a:gd name="T13" fmla="*/ 20 h 120"/>
                  <a:gd name="T14" fmla="*/ 69 w 120"/>
                  <a:gd name="T15" fmla="*/ 12 h 120"/>
                  <a:gd name="T16" fmla="*/ 67 w 120"/>
                  <a:gd name="T17" fmla="*/ 0 h 120"/>
                  <a:gd name="T18" fmla="*/ 53 w 120"/>
                  <a:gd name="T19" fmla="*/ 0 h 120"/>
                  <a:gd name="T20" fmla="*/ 51 w 120"/>
                  <a:gd name="T21" fmla="*/ 12 h 120"/>
                  <a:gd name="T22" fmla="*/ 33 w 120"/>
                  <a:gd name="T23" fmla="*/ 20 h 120"/>
                  <a:gd name="T24" fmla="*/ 23 w 120"/>
                  <a:gd name="T25" fmla="*/ 12 h 120"/>
                  <a:gd name="T26" fmla="*/ 13 w 120"/>
                  <a:gd name="T27" fmla="*/ 23 h 120"/>
                  <a:gd name="T28" fmla="*/ 21 w 120"/>
                  <a:gd name="T29" fmla="*/ 33 h 120"/>
                  <a:gd name="T30" fmla="*/ 13 w 120"/>
                  <a:gd name="T31" fmla="*/ 51 h 120"/>
                  <a:gd name="T32" fmla="*/ 0 w 120"/>
                  <a:gd name="T33" fmla="*/ 53 h 120"/>
                  <a:gd name="T34" fmla="*/ 0 w 120"/>
                  <a:gd name="T35" fmla="*/ 68 h 120"/>
                  <a:gd name="T36" fmla="*/ 13 w 120"/>
                  <a:gd name="T37" fmla="*/ 69 h 120"/>
                  <a:gd name="T38" fmla="*/ 21 w 120"/>
                  <a:gd name="T39" fmla="*/ 88 h 120"/>
                  <a:gd name="T40" fmla="*/ 13 w 120"/>
                  <a:gd name="T41" fmla="*/ 97 h 120"/>
                  <a:gd name="T42" fmla="*/ 23 w 120"/>
                  <a:gd name="T43" fmla="*/ 108 h 120"/>
                  <a:gd name="T44" fmla="*/ 33 w 120"/>
                  <a:gd name="T45" fmla="*/ 100 h 120"/>
                  <a:gd name="T46" fmla="*/ 51 w 120"/>
                  <a:gd name="T47" fmla="*/ 108 h 120"/>
                  <a:gd name="T48" fmla="*/ 53 w 120"/>
                  <a:gd name="T49" fmla="*/ 120 h 120"/>
                  <a:gd name="T50" fmla="*/ 67 w 120"/>
                  <a:gd name="T51" fmla="*/ 120 h 120"/>
                  <a:gd name="T52" fmla="*/ 69 w 120"/>
                  <a:gd name="T53" fmla="*/ 108 h 120"/>
                  <a:gd name="T54" fmla="*/ 88 w 120"/>
                  <a:gd name="T55" fmla="*/ 100 h 120"/>
                  <a:gd name="T56" fmla="*/ 97 w 120"/>
                  <a:gd name="T57" fmla="*/ 108 h 120"/>
                  <a:gd name="T58" fmla="*/ 108 w 120"/>
                  <a:gd name="T59" fmla="*/ 97 h 120"/>
                  <a:gd name="T60" fmla="*/ 100 w 120"/>
                  <a:gd name="T61" fmla="*/ 88 h 120"/>
                  <a:gd name="T62" fmla="*/ 108 w 120"/>
                  <a:gd name="T63" fmla="*/ 69 h 120"/>
                  <a:gd name="T64" fmla="*/ 120 w 120"/>
                  <a:gd name="T65" fmla="*/ 68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0" h="120">
                    <a:moveTo>
                      <a:pt x="120" y="68"/>
                    </a:moveTo>
                    <a:cubicBezTo>
                      <a:pt x="120" y="53"/>
                      <a:pt x="120" y="53"/>
                      <a:pt x="120" y="53"/>
                    </a:cubicBezTo>
                    <a:cubicBezTo>
                      <a:pt x="108" y="51"/>
                      <a:pt x="108" y="51"/>
                      <a:pt x="108" y="51"/>
                    </a:cubicBezTo>
                    <a:cubicBezTo>
                      <a:pt x="107" y="44"/>
                      <a:pt x="104" y="38"/>
                      <a:pt x="100" y="32"/>
                    </a:cubicBezTo>
                    <a:cubicBezTo>
                      <a:pt x="108" y="23"/>
                      <a:pt x="108" y="23"/>
                      <a:pt x="108" y="23"/>
                    </a:cubicBezTo>
                    <a:cubicBezTo>
                      <a:pt x="97" y="12"/>
                      <a:pt x="97" y="12"/>
                      <a:pt x="97" y="12"/>
                    </a:cubicBezTo>
                    <a:cubicBezTo>
                      <a:pt x="88" y="20"/>
                      <a:pt x="88" y="20"/>
                      <a:pt x="88" y="20"/>
                    </a:cubicBezTo>
                    <a:cubicBezTo>
                      <a:pt x="82" y="16"/>
                      <a:pt x="76" y="14"/>
                      <a:pt x="69" y="12"/>
                    </a:cubicBezTo>
                    <a:cubicBezTo>
                      <a:pt x="67" y="0"/>
                      <a:pt x="67" y="0"/>
                      <a:pt x="67" y="0"/>
                    </a:cubicBezTo>
                    <a:cubicBezTo>
                      <a:pt x="53" y="0"/>
                      <a:pt x="53" y="0"/>
                      <a:pt x="53" y="0"/>
                    </a:cubicBezTo>
                    <a:cubicBezTo>
                      <a:pt x="51" y="12"/>
                      <a:pt x="51" y="12"/>
                      <a:pt x="51" y="12"/>
                    </a:cubicBezTo>
                    <a:cubicBezTo>
                      <a:pt x="45" y="14"/>
                      <a:pt x="38" y="16"/>
                      <a:pt x="33" y="20"/>
                    </a:cubicBezTo>
                    <a:cubicBezTo>
                      <a:pt x="23" y="12"/>
                      <a:pt x="23" y="12"/>
                      <a:pt x="23" y="12"/>
                    </a:cubicBezTo>
                    <a:cubicBezTo>
                      <a:pt x="13" y="23"/>
                      <a:pt x="13" y="23"/>
                      <a:pt x="13" y="23"/>
                    </a:cubicBezTo>
                    <a:cubicBezTo>
                      <a:pt x="21" y="33"/>
                      <a:pt x="21" y="33"/>
                      <a:pt x="21" y="33"/>
                    </a:cubicBezTo>
                    <a:cubicBezTo>
                      <a:pt x="17" y="38"/>
                      <a:pt x="14" y="44"/>
                      <a:pt x="13" y="51"/>
                    </a:cubicBezTo>
                    <a:cubicBezTo>
                      <a:pt x="0" y="53"/>
                      <a:pt x="0" y="53"/>
                      <a:pt x="0" y="53"/>
                    </a:cubicBezTo>
                    <a:cubicBezTo>
                      <a:pt x="0" y="68"/>
                      <a:pt x="0" y="68"/>
                      <a:pt x="0" y="68"/>
                    </a:cubicBezTo>
                    <a:cubicBezTo>
                      <a:pt x="13" y="69"/>
                      <a:pt x="13" y="69"/>
                      <a:pt x="13" y="69"/>
                    </a:cubicBezTo>
                    <a:cubicBezTo>
                      <a:pt x="14" y="76"/>
                      <a:pt x="17" y="82"/>
                      <a:pt x="21" y="88"/>
                    </a:cubicBezTo>
                    <a:cubicBezTo>
                      <a:pt x="13" y="97"/>
                      <a:pt x="13" y="97"/>
                      <a:pt x="13" y="97"/>
                    </a:cubicBezTo>
                    <a:cubicBezTo>
                      <a:pt x="23" y="108"/>
                      <a:pt x="23" y="108"/>
                      <a:pt x="23" y="108"/>
                    </a:cubicBezTo>
                    <a:cubicBezTo>
                      <a:pt x="33" y="100"/>
                      <a:pt x="33" y="100"/>
                      <a:pt x="33" y="100"/>
                    </a:cubicBezTo>
                    <a:cubicBezTo>
                      <a:pt x="38" y="104"/>
                      <a:pt x="45" y="106"/>
                      <a:pt x="51" y="108"/>
                    </a:cubicBezTo>
                    <a:cubicBezTo>
                      <a:pt x="53" y="120"/>
                      <a:pt x="53" y="120"/>
                      <a:pt x="53" y="120"/>
                    </a:cubicBezTo>
                    <a:cubicBezTo>
                      <a:pt x="67" y="120"/>
                      <a:pt x="67" y="120"/>
                      <a:pt x="67" y="120"/>
                    </a:cubicBezTo>
                    <a:cubicBezTo>
                      <a:pt x="69" y="108"/>
                      <a:pt x="69" y="108"/>
                      <a:pt x="69" y="108"/>
                    </a:cubicBezTo>
                    <a:cubicBezTo>
                      <a:pt x="76" y="107"/>
                      <a:pt x="82" y="104"/>
                      <a:pt x="88" y="100"/>
                    </a:cubicBezTo>
                    <a:cubicBezTo>
                      <a:pt x="97" y="108"/>
                      <a:pt x="97" y="108"/>
                      <a:pt x="97" y="108"/>
                    </a:cubicBezTo>
                    <a:cubicBezTo>
                      <a:pt x="108" y="97"/>
                      <a:pt x="108" y="97"/>
                      <a:pt x="108" y="97"/>
                    </a:cubicBezTo>
                    <a:cubicBezTo>
                      <a:pt x="100" y="88"/>
                      <a:pt x="100" y="88"/>
                      <a:pt x="100" y="88"/>
                    </a:cubicBezTo>
                    <a:cubicBezTo>
                      <a:pt x="104" y="82"/>
                      <a:pt x="107" y="76"/>
                      <a:pt x="108" y="69"/>
                    </a:cubicBezTo>
                    <a:lnTo>
                      <a:pt x="120" y="68"/>
                    </a:lnTo>
                    <a:close/>
                  </a:path>
                </a:pathLst>
              </a:custGeom>
              <a:noFill/>
              <a:ln w="25400" cap="rnd">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32" name="Oval 28"/>
              <p:cNvSpPr>
                <a:spLocks noChangeArrowheads="1"/>
              </p:cNvSpPr>
              <p:nvPr/>
            </p:nvSpPr>
            <p:spPr bwMode="auto">
              <a:xfrm>
                <a:off x="9993313" y="587375"/>
                <a:ext cx="76200" cy="76200"/>
              </a:xfrm>
              <a:prstGeom prst="ellipse">
                <a:avLst/>
              </a:prstGeom>
              <a:noFill/>
              <a:ln w="25400" cap="rnd">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grpSp>
      <p:grpSp>
        <p:nvGrpSpPr>
          <p:cNvPr id="33" name="组合 32"/>
          <p:cNvGrpSpPr/>
          <p:nvPr/>
        </p:nvGrpSpPr>
        <p:grpSpPr>
          <a:xfrm>
            <a:off x="3381718" y="1046139"/>
            <a:ext cx="423514" cy="1012163"/>
            <a:chOff x="3264151" y="1046139"/>
            <a:chExt cx="423514" cy="1012163"/>
          </a:xfrm>
        </p:grpSpPr>
        <p:sp>
          <p:nvSpPr>
            <p:cNvPr id="34" name="TextBox 109"/>
            <p:cNvSpPr txBox="1"/>
            <p:nvPr/>
          </p:nvSpPr>
          <p:spPr>
            <a:xfrm>
              <a:off x="3264151" y="1046139"/>
              <a:ext cx="423514" cy="555537"/>
            </a:xfrm>
            <a:prstGeom prst="rect">
              <a:avLst/>
            </a:prstGeom>
            <a:noFill/>
          </p:spPr>
          <p:txBody>
            <a:bodyPr wrap="none" rtlCol="0">
              <a:spAutoFit/>
            </a:bodyPr>
            <a:lstStyle/>
            <a:p>
              <a:pPr defTabSz="1219200"/>
              <a:r>
                <a:rPr lang="en-US" altLang="zh-CN" sz="3010" b="1" dirty="0">
                  <a:solidFill>
                    <a:srgbClr val="F8F8F8"/>
                  </a:solidFill>
                  <a:latin typeface="微软雅黑" panose="020B0503020204020204" pitchFamily="34" charset="-122"/>
                  <a:ea typeface="微软雅黑" panose="020B0503020204020204" pitchFamily="34" charset="-122"/>
                </a:rPr>
                <a:t>2</a:t>
              </a:r>
              <a:endParaRPr lang="zh-CN" altLang="en-US" sz="3010" b="1" dirty="0">
                <a:solidFill>
                  <a:srgbClr val="F8F8F8"/>
                </a:solidFill>
                <a:latin typeface="微软雅黑" panose="020B0503020204020204" pitchFamily="34" charset="-122"/>
                <a:ea typeface="微软雅黑" panose="020B0503020204020204" pitchFamily="34" charset="-122"/>
              </a:endParaRPr>
            </a:p>
          </p:txBody>
        </p:sp>
        <p:grpSp>
          <p:nvGrpSpPr>
            <p:cNvPr id="35" name="组合 34"/>
            <p:cNvGrpSpPr/>
            <p:nvPr/>
          </p:nvGrpSpPr>
          <p:grpSpPr>
            <a:xfrm>
              <a:off x="3312396" y="1677302"/>
              <a:ext cx="327025" cy="381000"/>
              <a:chOff x="6491288" y="6051550"/>
              <a:chExt cx="327025" cy="381000"/>
            </a:xfrm>
          </p:grpSpPr>
          <p:sp>
            <p:nvSpPr>
              <p:cNvPr id="36" name="Oval 83"/>
              <p:cNvSpPr>
                <a:spLocks noChangeArrowheads="1"/>
              </p:cNvSpPr>
              <p:nvPr/>
            </p:nvSpPr>
            <p:spPr bwMode="auto">
              <a:xfrm>
                <a:off x="6719888" y="6051550"/>
                <a:ext cx="98425" cy="98425"/>
              </a:xfrm>
              <a:prstGeom prst="ellipse">
                <a:avLst/>
              </a:prstGeom>
              <a:noFill/>
              <a:ln w="25400" cap="rnd">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37" name="Oval 84"/>
              <p:cNvSpPr>
                <a:spLocks noChangeArrowheads="1"/>
              </p:cNvSpPr>
              <p:nvPr/>
            </p:nvSpPr>
            <p:spPr bwMode="auto">
              <a:xfrm>
                <a:off x="6491288" y="6191250"/>
                <a:ext cx="101600" cy="98425"/>
              </a:xfrm>
              <a:prstGeom prst="ellipse">
                <a:avLst/>
              </a:prstGeom>
              <a:noFill/>
              <a:ln w="25400" cap="rnd">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38" name="Oval 85"/>
              <p:cNvSpPr>
                <a:spLocks noChangeArrowheads="1"/>
              </p:cNvSpPr>
              <p:nvPr/>
            </p:nvSpPr>
            <p:spPr bwMode="auto">
              <a:xfrm>
                <a:off x="6719888" y="6330950"/>
                <a:ext cx="98425" cy="101600"/>
              </a:xfrm>
              <a:prstGeom prst="ellipse">
                <a:avLst/>
              </a:prstGeom>
              <a:noFill/>
              <a:ln w="25400" cap="rnd">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39" name="Line 86"/>
              <p:cNvSpPr>
                <a:spLocks noChangeShapeType="1"/>
              </p:cNvSpPr>
              <p:nvPr/>
            </p:nvSpPr>
            <p:spPr bwMode="auto">
              <a:xfrm>
                <a:off x="6583363" y="6267450"/>
                <a:ext cx="142875" cy="88900"/>
              </a:xfrm>
              <a:prstGeom prst="line">
                <a:avLst/>
              </a:prstGeom>
              <a:noFill/>
              <a:ln w="25400" cap="rnd">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40" name="Line 87"/>
              <p:cNvSpPr>
                <a:spLocks noChangeShapeType="1"/>
              </p:cNvSpPr>
              <p:nvPr/>
            </p:nvSpPr>
            <p:spPr bwMode="auto">
              <a:xfrm flipV="1">
                <a:off x="6583363" y="6130925"/>
                <a:ext cx="142875" cy="82550"/>
              </a:xfrm>
              <a:prstGeom prst="line">
                <a:avLst/>
              </a:prstGeom>
              <a:noFill/>
              <a:ln w="25400" cap="rnd">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grpSp>
      </p:grpSp>
      <p:grpSp>
        <p:nvGrpSpPr>
          <p:cNvPr id="41" name="组合 40"/>
          <p:cNvGrpSpPr/>
          <p:nvPr/>
        </p:nvGrpSpPr>
        <p:grpSpPr>
          <a:xfrm>
            <a:off x="4361843" y="2372040"/>
            <a:ext cx="461986" cy="1067099"/>
            <a:chOff x="4244276" y="2372040"/>
            <a:chExt cx="461986" cy="1067099"/>
          </a:xfrm>
        </p:grpSpPr>
        <p:sp>
          <p:nvSpPr>
            <p:cNvPr id="42" name="TextBox 112"/>
            <p:cNvSpPr txBox="1"/>
            <p:nvPr/>
          </p:nvSpPr>
          <p:spPr>
            <a:xfrm>
              <a:off x="4244276" y="2372040"/>
              <a:ext cx="461986" cy="632609"/>
            </a:xfrm>
            <a:prstGeom prst="rect">
              <a:avLst/>
            </a:prstGeom>
            <a:noFill/>
          </p:spPr>
          <p:txBody>
            <a:bodyPr wrap="none" rtlCol="0">
              <a:spAutoFit/>
            </a:bodyPr>
            <a:lstStyle/>
            <a:p>
              <a:pPr defTabSz="1219200"/>
              <a:r>
                <a:rPr lang="en-US" altLang="zh-CN" sz="3510" b="1" dirty="0">
                  <a:solidFill>
                    <a:srgbClr val="F8F8F8"/>
                  </a:solidFill>
                  <a:latin typeface="微软雅黑" panose="020B0503020204020204" pitchFamily="34" charset="-122"/>
                  <a:ea typeface="微软雅黑" panose="020B0503020204020204" pitchFamily="34" charset="-122"/>
                </a:rPr>
                <a:t>3</a:t>
              </a:r>
              <a:endParaRPr lang="zh-CN" altLang="en-US" sz="3510" b="1" dirty="0">
                <a:solidFill>
                  <a:srgbClr val="F8F8F8"/>
                </a:solidFill>
                <a:latin typeface="微软雅黑" panose="020B0503020204020204" pitchFamily="34" charset="-122"/>
                <a:ea typeface="微软雅黑" panose="020B0503020204020204" pitchFamily="34" charset="-122"/>
              </a:endParaRPr>
            </a:p>
          </p:txBody>
        </p:sp>
        <p:grpSp>
          <p:nvGrpSpPr>
            <p:cNvPr id="43" name="组合 42"/>
            <p:cNvGrpSpPr/>
            <p:nvPr/>
          </p:nvGrpSpPr>
          <p:grpSpPr>
            <a:xfrm>
              <a:off x="4338744" y="3058139"/>
              <a:ext cx="273050" cy="381000"/>
              <a:chOff x="9901238" y="6035675"/>
              <a:chExt cx="273050" cy="381000"/>
            </a:xfrm>
          </p:grpSpPr>
          <p:sp>
            <p:nvSpPr>
              <p:cNvPr id="44" name="Freeform 89"/>
              <p:cNvSpPr/>
              <p:nvPr/>
            </p:nvSpPr>
            <p:spPr bwMode="auto">
              <a:xfrm>
                <a:off x="9920288" y="6130925"/>
                <a:ext cx="254000" cy="285750"/>
              </a:xfrm>
              <a:custGeom>
                <a:avLst/>
                <a:gdLst>
                  <a:gd name="T0" fmla="*/ 80 w 80"/>
                  <a:gd name="T1" fmla="*/ 50 h 90"/>
                  <a:gd name="T2" fmla="*/ 73 w 80"/>
                  <a:gd name="T3" fmla="*/ 43 h 90"/>
                  <a:gd name="T4" fmla="*/ 72 w 80"/>
                  <a:gd name="T5" fmla="*/ 43 h 90"/>
                  <a:gd name="T6" fmla="*/ 66 w 80"/>
                  <a:gd name="T7" fmla="*/ 49 h 90"/>
                  <a:gd name="T8" fmla="*/ 66 w 80"/>
                  <a:gd name="T9" fmla="*/ 43 h 90"/>
                  <a:gd name="T10" fmla="*/ 59 w 80"/>
                  <a:gd name="T11" fmla="*/ 36 h 90"/>
                  <a:gd name="T12" fmla="*/ 58 w 80"/>
                  <a:gd name="T13" fmla="*/ 36 h 90"/>
                  <a:gd name="T14" fmla="*/ 52 w 80"/>
                  <a:gd name="T15" fmla="*/ 42 h 90"/>
                  <a:gd name="T16" fmla="*/ 52 w 80"/>
                  <a:gd name="T17" fmla="*/ 35 h 90"/>
                  <a:gd name="T18" fmla="*/ 45 w 80"/>
                  <a:gd name="T19" fmla="*/ 29 h 90"/>
                  <a:gd name="T20" fmla="*/ 44 w 80"/>
                  <a:gd name="T21" fmla="*/ 29 h 90"/>
                  <a:gd name="T22" fmla="*/ 38 w 80"/>
                  <a:gd name="T23" fmla="*/ 34 h 90"/>
                  <a:gd name="T24" fmla="*/ 38 w 80"/>
                  <a:gd name="T25" fmla="*/ 7 h 90"/>
                  <a:gd name="T26" fmla="*/ 31 w 80"/>
                  <a:gd name="T27" fmla="*/ 0 h 90"/>
                  <a:gd name="T28" fmla="*/ 30 w 80"/>
                  <a:gd name="T29" fmla="*/ 0 h 90"/>
                  <a:gd name="T30" fmla="*/ 24 w 80"/>
                  <a:gd name="T31" fmla="*/ 7 h 90"/>
                  <a:gd name="T32" fmla="*/ 24 w 80"/>
                  <a:gd name="T33" fmla="*/ 66 h 90"/>
                  <a:gd name="T34" fmla="*/ 13 w 80"/>
                  <a:gd name="T35" fmla="*/ 55 h 90"/>
                  <a:gd name="T36" fmla="*/ 3 w 80"/>
                  <a:gd name="T37" fmla="*/ 55 h 90"/>
                  <a:gd name="T38" fmla="*/ 3 w 80"/>
                  <a:gd name="T39" fmla="*/ 56 h 90"/>
                  <a:gd name="T40" fmla="*/ 3 w 80"/>
                  <a:gd name="T41" fmla="*/ 65 h 90"/>
                  <a:gd name="T42" fmla="*/ 23 w 80"/>
                  <a:gd name="T43" fmla="*/ 88 h 90"/>
                  <a:gd name="T44" fmla="*/ 27 w 80"/>
                  <a:gd name="T45" fmla="*/ 90 h 90"/>
                  <a:gd name="T46" fmla="*/ 74 w 80"/>
                  <a:gd name="T47" fmla="*/ 90 h 90"/>
                  <a:gd name="T48" fmla="*/ 79 w 80"/>
                  <a:gd name="T49" fmla="*/ 85 h 90"/>
                  <a:gd name="T50" fmla="*/ 79 w 80"/>
                  <a:gd name="T51" fmla="*/ 85 h 90"/>
                  <a:gd name="T52" fmla="*/ 80 w 80"/>
                  <a:gd name="T53" fmla="*/ 85 h 90"/>
                  <a:gd name="T54" fmla="*/ 80 w 80"/>
                  <a:gd name="T55" fmla="*/ 5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0" h="90">
                    <a:moveTo>
                      <a:pt x="80" y="50"/>
                    </a:moveTo>
                    <a:cubicBezTo>
                      <a:pt x="80" y="46"/>
                      <a:pt x="77" y="43"/>
                      <a:pt x="73" y="43"/>
                    </a:cubicBezTo>
                    <a:cubicBezTo>
                      <a:pt x="72" y="43"/>
                      <a:pt x="72" y="43"/>
                      <a:pt x="72" y="43"/>
                    </a:cubicBezTo>
                    <a:cubicBezTo>
                      <a:pt x="69" y="43"/>
                      <a:pt x="66" y="45"/>
                      <a:pt x="66" y="49"/>
                    </a:cubicBezTo>
                    <a:cubicBezTo>
                      <a:pt x="66" y="43"/>
                      <a:pt x="66" y="43"/>
                      <a:pt x="66" y="43"/>
                    </a:cubicBezTo>
                    <a:cubicBezTo>
                      <a:pt x="66" y="39"/>
                      <a:pt x="63" y="36"/>
                      <a:pt x="59" y="36"/>
                    </a:cubicBezTo>
                    <a:cubicBezTo>
                      <a:pt x="58" y="36"/>
                      <a:pt x="58" y="36"/>
                      <a:pt x="58" y="36"/>
                    </a:cubicBezTo>
                    <a:cubicBezTo>
                      <a:pt x="55" y="36"/>
                      <a:pt x="52" y="38"/>
                      <a:pt x="52" y="42"/>
                    </a:cubicBezTo>
                    <a:cubicBezTo>
                      <a:pt x="52" y="35"/>
                      <a:pt x="52" y="35"/>
                      <a:pt x="52" y="35"/>
                    </a:cubicBezTo>
                    <a:cubicBezTo>
                      <a:pt x="52" y="32"/>
                      <a:pt x="49" y="29"/>
                      <a:pt x="45" y="29"/>
                    </a:cubicBezTo>
                    <a:cubicBezTo>
                      <a:pt x="44" y="29"/>
                      <a:pt x="44" y="29"/>
                      <a:pt x="44" y="29"/>
                    </a:cubicBezTo>
                    <a:cubicBezTo>
                      <a:pt x="41" y="29"/>
                      <a:pt x="38" y="31"/>
                      <a:pt x="38" y="34"/>
                    </a:cubicBezTo>
                    <a:cubicBezTo>
                      <a:pt x="38" y="7"/>
                      <a:pt x="38" y="7"/>
                      <a:pt x="38" y="7"/>
                    </a:cubicBezTo>
                    <a:cubicBezTo>
                      <a:pt x="38" y="3"/>
                      <a:pt x="35" y="0"/>
                      <a:pt x="31" y="0"/>
                    </a:cubicBezTo>
                    <a:cubicBezTo>
                      <a:pt x="30" y="0"/>
                      <a:pt x="30" y="0"/>
                      <a:pt x="30" y="0"/>
                    </a:cubicBezTo>
                    <a:cubicBezTo>
                      <a:pt x="27" y="0"/>
                      <a:pt x="24" y="3"/>
                      <a:pt x="24" y="7"/>
                    </a:cubicBezTo>
                    <a:cubicBezTo>
                      <a:pt x="24" y="66"/>
                      <a:pt x="24" y="66"/>
                      <a:pt x="24" y="66"/>
                    </a:cubicBezTo>
                    <a:cubicBezTo>
                      <a:pt x="13" y="55"/>
                      <a:pt x="13" y="55"/>
                      <a:pt x="13" y="55"/>
                    </a:cubicBezTo>
                    <a:cubicBezTo>
                      <a:pt x="10" y="52"/>
                      <a:pt x="6" y="52"/>
                      <a:pt x="3" y="55"/>
                    </a:cubicBezTo>
                    <a:cubicBezTo>
                      <a:pt x="3" y="56"/>
                      <a:pt x="3" y="56"/>
                      <a:pt x="3" y="56"/>
                    </a:cubicBezTo>
                    <a:cubicBezTo>
                      <a:pt x="0" y="58"/>
                      <a:pt x="0" y="62"/>
                      <a:pt x="3" y="65"/>
                    </a:cubicBezTo>
                    <a:cubicBezTo>
                      <a:pt x="23" y="88"/>
                      <a:pt x="23" y="88"/>
                      <a:pt x="23" y="88"/>
                    </a:cubicBezTo>
                    <a:cubicBezTo>
                      <a:pt x="24" y="89"/>
                      <a:pt x="26" y="90"/>
                      <a:pt x="27" y="90"/>
                    </a:cubicBezTo>
                    <a:cubicBezTo>
                      <a:pt x="74" y="90"/>
                      <a:pt x="74" y="90"/>
                      <a:pt x="74" y="90"/>
                    </a:cubicBezTo>
                    <a:cubicBezTo>
                      <a:pt x="77" y="90"/>
                      <a:pt x="79" y="88"/>
                      <a:pt x="79" y="85"/>
                    </a:cubicBezTo>
                    <a:cubicBezTo>
                      <a:pt x="79" y="85"/>
                      <a:pt x="79" y="85"/>
                      <a:pt x="79" y="85"/>
                    </a:cubicBezTo>
                    <a:cubicBezTo>
                      <a:pt x="80" y="85"/>
                      <a:pt x="80" y="85"/>
                      <a:pt x="80" y="85"/>
                    </a:cubicBezTo>
                    <a:lnTo>
                      <a:pt x="80" y="50"/>
                    </a:lnTo>
                    <a:close/>
                  </a:path>
                </a:pathLst>
              </a:custGeom>
              <a:noFill/>
              <a:ln w="25400" cap="rnd">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45" name="Freeform 90"/>
              <p:cNvSpPr/>
              <p:nvPr/>
            </p:nvSpPr>
            <p:spPr bwMode="auto">
              <a:xfrm>
                <a:off x="9901238" y="6140450"/>
                <a:ext cx="41275" cy="0"/>
              </a:xfrm>
              <a:custGeom>
                <a:avLst/>
                <a:gdLst>
                  <a:gd name="T0" fmla="*/ 26 w 26"/>
                  <a:gd name="T1" fmla="*/ 26 w 26"/>
                  <a:gd name="T2" fmla="*/ 0 w 26"/>
                  <a:gd name="T3" fmla="*/ 26 w 26"/>
                </a:gdLst>
                <a:ahLst/>
                <a:cxnLst>
                  <a:cxn ang="0">
                    <a:pos x="T0" y="0"/>
                  </a:cxn>
                  <a:cxn ang="0">
                    <a:pos x="T1" y="0"/>
                  </a:cxn>
                  <a:cxn ang="0">
                    <a:pos x="T2" y="0"/>
                  </a:cxn>
                  <a:cxn ang="0">
                    <a:pos x="T3" y="0"/>
                  </a:cxn>
                </a:cxnLst>
                <a:rect l="0" t="0" r="r" b="b"/>
                <a:pathLst>
                  <a:path w="26">
                    <a:moveTo>
                      <a:pt x="26" y="0"/>
                    </a:moveTo>
                    <a:lnTo>
                      <a:pt x="26" y="0"/>
                    </a:lnTo>
                    <a:lnTo>
                      <a:pt x="0" y="0"/>
                    </a:lnTo>
                    <a:lnTo>
                      <a:pt x="26" y="0"/>
                    </a:lnTo>
                    <a:close/>
                  </a:path>
                </a:pathLst>
              </a:custGeom>
              <a:noFill/>
              <a:ln w="25400" cap="rnd">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46" name="Freeform 91"/>
              <p:cNvSpPr/>
              <p:nvPr/>
            </p:nvSpPr>
            <p:spPr bwMode="auto">
              <a:xfrm>
                <a:off x="10018713" y="6035675"/>
                <a:ext cx="0" cy="41275"/>
              </a:xfrm>
              <a:custGeom>
                <a:avLst/>
                <a:gdLst>
                  <a:gd name="T0" fmla="*/ 0 h 26"/>
                  <a:gd name="T1" fmla="*/ 0 h 26"/>
                  <a:gd name="T2" fmla="*/ 26 h 26"/>
                  <a:gd name="T3" fmla="*/ 0 h 26"/>
                </a:gdLst>
                <a:ahLst/>
                <a:cxnLst>
                  <a:cxn ang="0">
                    <a:pos x="0" y="T0"/>
                  </a:cxn>
                  <a:cxn ang="0">
                    <a:pos x="0" y="T1"/>
                  </a:cxn>
                  <a:cxn ang="0">
                    <a:pos x="0" y="T2"/>
                  </a:cxn>
                  <a:cxn ang="0">
                    <a:pos x="0" y="T3"/>
                  </a:cxn>
                </a:cxnLst>
                <a:rect l="0" t="0" r="r" b="b"/>
                <a:pathLst>
                  <a:path h="26">
                    <a:moveTo>
                      <a:pt x="0" y="0"/>
                    </a:moveTo>
                    <a:lnTo>
                      <a:pt x="0" y="0"/>
                    </a:lnTo>
                    <a:lnTo>
                      <a:pt x="0" y="26"/>
                    </a:lnTo>
                    <a:lnTo>
                      <a:pt x="0" y="0"/>
                    </a:lnTo>
                    <a:close/>
                  </a:path>
                </a:pathLst>
              </a:custGeom>
              <a:noFill/>
              <a:ln w="25400" cap="rnd">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47" name="Freeform 92"/>
              <p:cNvSpPr/>
              <p:nvPr/>
            </p:nvSpPr>
            <p:spPr bwMode="auto">
              <a:xfrm>
                <a:off x="9942513" y="6070600"/>
                <a:ext cx="28575" cy="28575"/>
              </a:xfrm>
              <a:custGeom>
                <a:avLst/>
                <a:gdLst>
                  <a:gd name="T0" fmla="*/ 9 w 9"/>
                  <a:gd name="T1" fmla="*/ 9 h 9"/>
                  <a:gd name="T2" fmla="*/ 9 w 9"/>
                  <a:gd name="T3" fmla="*/ 9 h 9"/>
                  <a:gd name="T4" fmla="*/ 0 w 9"/>
                  <a:gd name="T5" fmla="*/ 0 h 9"/>
                  <a:gd name="T6" fmla="*/ 9 w 9"/>
                  <a:gd name="T7" fmla="*/ 9 h 9"/>
                </a:gdLst>
                <a:ahLst/>
                <a:cxnLst>
                  <a:cxn ang="0">
                    <a:pos x="T0" y="T1"/>
                  </a:cxn>
                  <a:cxn ang="0">
                    <a:pos x="T2" y="T3"/>
                  </a:cxn>
                  <a:cxn ang="0">
                    <a:pos x="T4" y="T5"/>
                  </a:cxn>
                  <a:cxn ang="0">
                    <a:pos x="T6" y="T7"/>
                  </a:cxn>
                </a:cxnLst>
                <a:rect l="0" t="0" r="r" b="b"/>
                <a:pathLst>
                  <a:path w="9" h="9">
                    <a:moveTo>
                      <a:pt x="9" y="9"/>
                    </a:moveTo>
                    <a:cubicBezTo>
                      <a:pt x="9" y="9"/>
                      <a:pt x="9" y="9"/>
                      <a:pt x="9" y="9"/>
                    </a:cubicBezTo>
                    <a:cubicBezTo>
                      <a:pt x="8" y="7"/>
                      <a:pt x="2" y="1"/>
                      <a:pt x="0" y="0"/>
                    </a:cubicBezTo>
                    <a:lnTo>
                      <a:pt x="9" y="9"/>
                    </a:lnTo>
                    <a:close/>
                  </a:path>
                </a:pathLst>
              </a:custGeom>
              <a:noFill/>
              <a:ln w="25400" cap="rnd">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48" name="Freeform 93"/>
              <p:cNvSpPr/>
              <p:nvPr/>
            </p:nvSpPr>
            <p:spPr bwMode="auto">
              <a:xfrm>
                <a:off x="10091738" y="6140450"/>
                <a:ext cx="41275" cy="0"/>
              </a:xfrm>
              <a:custGeom>
                <a:avLst/>
                <a:gdLst>
                  <a:gd name="T0" fmla="*/ 26 w 26"/>
                  <a:gd name="T1" fmla="*/ 26 w 26"/>
                  <a:gd name="T2" fmla="*/ 0 w 26"/>
                  <a:gd name="T3" fmla="*/ 26 w 26"/>
                </a:gdLst>
                <a:ahLst/>
                <a:cxnLst>
                  <a:cxn ang="0">
                    <a:pos x="T0" y="0"/>
                  </a:cxn>
                  <a:cxn ang="0">
                    <a:pos x="T1" y="0"/>
                  </a:cxn>
                  <a:cxn ang="0">
                    <a:pos x="T2" y="0"/>
                  </a:cxn>
                  <a:cxn ang="0">
                    <a:pos x="T3" y="0"/>
                  </a:cxn>
                </a:cxnLst>
                <a:rect l="0" t="0" r="r" b="b"/>
                <a:pathLst>
                  <a:path w="26">
                    <a:moveTo>
                      <a:pt x="26" y="0"/>
                    </a:moveTo>
                    <a:lnTo>
                      <a:pt x="26" y="0"/>
                    </a:lnTo>
                    <a:lnTo>
                      <a:pt x="0" y="0"/>
                    </a:lnTo>
                    <a:lnTo>
                      <a:pt x="26" y="0"/>
                    </a:lnTo>
                    <a:close/>
                  </a:path>
                </a:pathLst>
              </a:custGeom>
              <a:noFill/>
              <a:ln w="25400" cap="rnd">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49" name="Freeform 94"/>
              <p:cNvSpPr/>
              <p:nvPr/>
            </p:nvSpPr>
            <p:spPr bwMode="auto">
              <a:xfrm>
                <a:off x="10063163" y="6070600"/>
                <a:ext cx="28575" cy="28575"/>
              </a:xfrm>
              <a:custGeom>
                <a:avLst/>
                <a:gdLst>
                  <a:gd name="T0" fmla="*/ 9 w 9"/>
                  <a:gd name="T1" fmla="*/ 0 h 9"/>
                  <a:gd name="T2" fmla="*/ 9 w 9"/>
                  <a:gd name="T3" fmla="*/ 0 h 9"/>
                  <a:gd name="T4" fmla="*/ 0 w 9"/>
                  <a:gd name="T5" fmla="*/ 9 h 9"/>
                  <a:gd name="T6" fmla="*/ 9 w 9"/>
                  <a:gd name="T7" fmla="*/ 0 h 9"/>
                </a:gdLst>
                <a:ahLst/>
                <a:cxnLst>
                  <a:cxn ang="0">
                    <a:pos x="T0" y="T1"/>
                  </a:cxn>
                  <a:cxn ang="0">
                    <a:pos x="T2" y="T3"/>
                  </a:cxn>
                  <a:cxn ang="0">
                    <a:pos x="T4" y="T5"/>
                  </a:cxn>
                  <a:cxn ang="0">
                    <a:pos x="T6" y="T7"/>
                  </a:cxn>
                </a:cxnLst>
                <a:rect l="0" t="0" r="r" b="b"/>
                <a:pathLst>
                  <a:path w="9" h="9">
                    <a:moveTo>
                      <a:pt x="9" y="0"/>
                    </a:moveTo>
                    <a:cubicBezTo>
                      <a:pt x="9" y="0"/>
                      <a:pt x="9" y="0"/>
                      <a:pt x="9" y="0"/>
                    </a:cubicBezTo>
                    <a:cubicBezTo>
                      <a:pt x="8" y="1"/>
                      <a:pt x="1" y="7"/>
                      <a:pt x="0" y="9"/>
                    </a:cubicBezTo>
                    <a:lnTo>
                      <a:pt x="9" y="0"/>
                    </a:lnTo>
                    <a:close/>
                  </a:path>
                </a:pathLst>
              </a:custGeom>
              <a:noFill/>
              <a:ln w="25400" cap="rnd">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grpSp>
      <p:grpSp>
        <p:nvGrpSpPr>
          <p:cNvPr id="50" name="组合 49"/>
          <p:cNvGrpSpPr/>
          <p:nvPr/>
        </p:nvGrpSpPr>
        <p:grpSpPr>
          <a:xfrm>
            <a:off x="1834596" y="1852671"/>
            <a:ext cx="461986" cy="1099199"/>
            <a:chOff x="1717029" y="1852671"/>
            <a:chExt cx="461986" cy="1099199"/>
          </a:xfrm>
        </p:grpSpPr>
        <p:sp>
          <p:nvSpPr>
            <p:cNvPr id="51" name="TextBox 106"/>
            <p:cNvSpPr txBox="1"/>
            <p:nvPr/>
          </p:nvSpPr>
          <p:spPr>
            <a:xfrm>
              <a:off x="1717029" y="1852671"/>
              <a:ext cx="461986" cy="632609"/>
            </a:xfrm>
            <a:prstGeom prst="rect">
              <a:avLst/>
            </a:prstGeom>
            <a:noFill/>
          </p:spPr>
          <p:txBody>
            <a:bodyPr wrap="none" rtlCol="0">
              <a:spAutoFit/>
            </a:bodyPr>
            <a:lstStyle/>
            <a:p>
              <a:pPr defTabSz="1219200"/>
              <a:r>
                <a:rPr lang="en-US" altLang="zh-CN" sz="3510" b="1" dirty="0">
                  <a:solidFill>
                    <a:srgbClr val="F8F8F8"/>
                  </a:solidFill>
                  <a:latin typeface="微软雅黑" panose="020B0503020204020204" pitchFamily="34" charset="-122"/>
                  <a:ea typeface="微软雅黑" panose="020B0503020204020204" pitchFamily="34" charset="-122"/>
                </a:rPr>
                <a:t>1</a:t>
              </a:r>
              <a:endParaRPr lang="zh-CN" altLang="en-US" sz="3510" b="1" dirty="0">
                <a:solidFill>
                  <a:srgbClr val="F8F8F8"/>
                </a:solidFill>
                <a:latin typeface="微软雅黑" panose="020B0503020204020204" pitchFamily="34" charset="-122"/>
                <a:ea typeface="微软雅黑" panose="020B0503020204020204" pitchFamily="34" charset="-122"/>
              </a:endParaRPr>
            </a:p>
          </p:txBody>
        </p:sp>
        <p:grpSp>
          <p:nvGrpSpPr>
            <p:cNvPr id="52" name="组合 51"/>
            <p:cNvGrpSpPr/>
            <p:nvPr/>
          </p:nvGrpSpPr>
          <p:grpSpPr>
            <a:xfrm>
              <a:off x="1751172" y="2558170"/>
              <a:ext cx="393700" cy="393700"/>
              <a:chOff x="5335588" y="4640263"/>
              <a:chExt cx="393700" cy="393700"/>
            </a:xfrm>
          </p:grpSpPr>
          <p:sp>
            <p:nvSpPr>
              <p:cNvPr id="53" name="Freeform 102"/>
              <p:cNvSpPr/>
              <p:nvPr/>
            </p:nvSpPr>
            <p:spPr bwMode="auto">
              <a:xfrm>
                <a:off x="5335588" y="4859338"/>
                <a:ext cx="174625" cy="174625"/>
              </a:xfrm>
              <a:custGeom>
                <a:avLst/>
                <a:gdLst>
                  <a:gd name="T0" fmla="*/ 25 w 55"/>
                  <a:gd name="T1" fmla="*/ 0 h 55"/>
                  <a:gd name="T2" fmla="*/ 8 w 55"/>
                  <a:gd name="T3" fmla="*/ 17 h 55"/>
                  <a:gd name="T4" fmla="*/ 8 w 55"/>
                  <a:gd name="T5" fmla="*/ 47 h 55"/>
                  <a:gd name="T6" fmla="*/ 38 w 55"/>
                  <a:gd name="T7" fmla="*/ 47 h 55"/>
                  <a:gd name="T8" fmla="*/ 55 w 55"/>
                  <a:gd name="T9" fmla="*/ 30 h 55"/>
                </a:gdLst>
                <a:ahLst/>
                <a:cxnLst>
                  <a:cxn ang="0">
                    <a:pos x="T0" y="T1"/>
                  </a:cxn>
                  <a:cxn ang="0">
                    <a:pos x="T2" y="T3"/>
                  </a:cxn>
                  <a:cxn ang="0">
                    <a:pos x="T4" y="T5"/>
                  </a:cxn>
                  <a:cxn ang="0">
                    <a:pos x="T6" y="T7"/>
                  </a:cxn>
                  <a:cxn ang="0">
                    <a:pos x="T8" y="T9"/>
                  </a:cxn>
                </a:cxnLst>
                <a:rect l="0" t="0" r="r" b="b"/>
                <a:pathLst>
                  <a:path w="55" h="55">
                    <a:moveTo>
                      <a:pt x="25" y="0"/>
                    </a:moveTo>
                    <a:cubicBezTo>
                      <a:pt x="25" y="0"/>
                      <a:pt x="8" y="17"/>
                      <a:pt x="8" y="17"/>
                    </a:cubicBezTo>
                    <a:cubicBezTo>
                      <a:pt x="0" y="25"/>
                      <a:pt x="0" y="38"/>
                      <a:pt x="8" y="47"/>
                    </a:cubicBezTo>
                    <a:cubicBezTo>
                      <a:pt x="17" y="55"/>
                      <a:pt x="30" y="55"/>
                      <a:pt x="38" y="47"/>
                    </a:cubicBezTo>
                    <a:cubicBezTo>
                      <a:pt x="38" y="47"/>
                      <a:pt x="55" y="30"/>
                      <a:pt x="55" y="30"/>
                    </a:cubicBezTo>
                  </a:path>
                </a:pathLst>
              </a:custGeom>
              <a:noFill/>
              <a:ln w="25400" cap="rnd">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54" name="Freeform 103"/>
              <p:cNvSpPr/>
              <p:nvPr/>
            </p:nvSpPr>
            <p:spPr bwMode="auto">
              <a:xfrm>
                <a:off x="5408613" y="4818063"/>
                <a:ext cx="92075" cy="47625"/>
              </a:xfrm>
              <a:custGeom>
                <a:avLst/>
                <a:gdLst>
                  <a:gd name="T0" fmla="*/ 29 w 29"/>
                  <a:gd name="T1" fmla="*/ 3 h 15"/>
                  <a:gd name="T2" fmla="*/ 7 w 29"/>
                  <a:gd name="T3" fmla="*/ 7 h 15"/>
                  <a:gd name="T4" fmla="*/ 0 w 29"/>
                  <a:gd name="T5" fmla="*/ 15 h 15"/>
                </a:gdLst>
                <a:ahLst/>
                <a:cxnLst>
                  <a:cxn ang="0">
                    <a:pos x="T0" y="T1"/>
                  </a:cxn>
                  <a:cxn ang="0">
                    <a:pos x="T2" y="T3"/>
                  </a:cxn>
                  <a:cxn ang="0">
                    <a:pos x="T4" y="T5"/>
                  </a:cxn>
                </a:cxnLst>
                <a:rect l="0" t="0" r="r" b="b"/>
                <a:pathLst>
                  <a:path w="29" h="15">
                    <a:moveTo>
                      <a:pt x="29" y="3"/>
                    </a:moveTo>
                    <a:cubicBezTo>
                      <a:pt x="22" y="0"/>
                      <a:pt x="13" y="2"/>
                      <a:pt x="7" y="7"/>
                    </a:cubicBezTo>
                    <a:cubicBezTo>
                      <a:pt x="7" y="8"/>
                      <a:pt x="0" y="15"/>
                      <a:pt x="0" y="15"/>
                    </a:cubicBezTo>
                  </a:path>
                </a:pathLst>
              </a:custGeom>
              <a:noFill/>
              <a:ln w="25400" cap="rnd">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55" name="Freeform 104"/>
              <p:cNvSpPr/>
              <p:nvPr/>
            </p:nvSpPr>
            <p:spPr bwMode="auto">
              <a:xfrm>
                <a:off x="5503863" y="4868863"/>
                <a:ext cx="47625" cy="92075"/>
              </a:xfrm>
              <a:custGeom>
                <a:avLst/>
                <a:gdLst>
                  <a:gd name="T0" fmla="*/ 0 w 15"/>
                  <a:gd name="T1" fmla="*/ 29 h 29"/>
                  <a:gd name="T2" fmla="*/ 7 w 15"/>
                  <a:gd name="T3" fmla="*/ 22 h 29"/>
                  <a:gd name="T4" fmla="*/ 12 w 15"/>
                  <a:gd name="T5" fmla="*/ 0 h 29"/>
                </a:gdLst>
                <a:ahLst/>
                <a:cxnLst>
                  <a:cxn ang="0">
                    <a:pos x="T0" y="T1"/>
                  </a:cxn>
                  <a:cxn ang="0">
                    <a:pos x="T2" y="T3"/>
                  </a:cxn>
                  <a:cxn ang="0">
                    <a:pos x="T4" y="T5"/>
                  </a:cxn>
                </a:cxnLst>
                <a:rect l="0" t="0" r="r" b="b"/>
                <a:pathLst>
                  <a:path w="15" h="29">
                    <a:moveTo>
                      <a:pt x="0" y="29"/>
                    </a:moveTo>
                    <a:cubicBezTo>
                      <a:pt x="0" y="29"/>
                      <a:pt x="7" y="22"/>
                      <a:pt x="7" y="22"/>
                    </a:cubicBezTo>
                    <a:cubicBezTo>
                      <a:pt x="13" y="16"/>
                      <a:pt x="15" y="7"/>
                      <a:pt x="12" y="0"/>
                    </a:cubicBezTo>
                  </a:path>
                </a:pathLst>
              </a:custGeom>
              <a:noFill/>
              <a:ln w="25400" cap="rnd">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56" name="Freeform 105"/>
              <p:cNvSpPr/>
              <p:nvPr/>
            </p:nvSpPr>
            <p:spPr bwMode="auto">
              <a:xfrm>
                <a:off x="5554663" y="4640263"/>
                <a:ext cx="174625" cy="174625"/>
              </a:xfrm>
              <a:custGeom>
                <a:avLst/>
                <a:gdLst>
                  <a:gd name="T0" fmla="*/ 30 w 55"/>
                  <a:gd name="T1" fmla="*/ 55 h 55"/>
                  <a:gd name="T2" fmla="*/ 47 w 55"/>
                  <a:gd name="T3" fmla="*/ 38 h 55"/>
                  <a:gd name="T4" fmla="*/ 47 w 55"/>
                  <a:gd name="T5" fmla="*/ 8 h 55"/>
                  <a:gd name="T6" fmla="*/ 17 w 55"/>
                  <a:gd name="T7" fmla="*/ 8 h 55"/>
                  <a:gd name="T8" fmla="*/ 0 w 55"/>
                  <a:gd name="T9" fmla="*/ 25 h 55"/>
                </a:gdLst>
                <a:ahLst/>
                <a:cxnLst>
                  <a:cxn ang="0">
                    <a:pos x="T0" y="T1"/>
                  </a:cxn>
                  <a:cxn ang="0">
                    <a:pos x="T2" y="T3"/>
                  </a:cxn>
                  <a:cxn ang="0">
                    <a:pos x="T4" y="T5"/>
                  </a:cxn>
                  <a:cxn ang="0">
                    <a:pos x="T6" y="T7"/>
                  </a:cxn>
                  <a:cxn ang="0">
                    <a:pos x="T8" y="T9"/>
                  </a:cxn>
                </a:cxnLst>
                <a:rect l="0" t="0" r="r" b="b"/>
                <a:pathLst>
                  <a:path w="55" h="55">
                    <a:moveTo>
                      <a:pt x="30" y="55"/>
                    </a:moveTo>
                    <a:cubicBezTo>
                      <a:pt x="30" y="55"/>
                      <a:pt x="47" y="38"/>
                      <a:pt x="47" y="38"/>
                    </a:cubicBezTo>
                    <a:cubicBezTo>
                      <a:pt x="55" y="30"/>
                      <a:pt x="55" y="16"/>
                      <a:pt x="47" y="8"/>
                    </a:cubicBezTo>
                    <a:cubicBezTo>
                      <a:pt x="38" y="0"/>
                      <a:pt x="25" y="0"/>
                      <a:pt x="17" y="8"/>
                    </a:cubicBezTo>
                    <a:cubicBezTo>
                      <a:pt x="17" y="8"/>
                      <a:pt x="0" y="25"/>
                      <a:pt x="0" y="25"/>
                    </a:cubicBezTo>
                  </a:path>
                </a:pathLst>
              </a:custGeom>
              <a:noFill/>
              <a:ln w="25400" cap="rnd">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57" name="Freeform 106"/>
              <p:cNvSpPr/>
              <p:nvPr/>
            </p:nvSpPr>
            <p:spPr bwMode="auto">
              <a:xfrm>
                <a:off x="5564188" y="4808538"/>
                <a:ext cx="92075" cy="47625"/>
              </a:xfrm>
              <a:custGeom>
                <a:avLst/>
                <a:gdLst>
                  <a:gd name="T0" fmla="*/ 0 w 29"/>
                  <a:gd name="T1" fmla="*/ 12 h 15"/>
                  <a:gd name="T2" fmla="*/ 22 w 29"/>
                  <a:gd name="T3" fmla="*/ 7 h 15"/>
                  <a:gd name="T4" fmla="*/ 29 w 29"/>
                  <a:gd name="T5" fmla="*/ 0 h 15"/>
                </a:gdLst>
                <a:ahLst/>
                <a:cxnLst>
                  <a:cxn ang="0">
                    <a:pos x="T0" y="T1"/>
                  </a:cxn>
                  <a:cxn ang="0">
                    <a:pos x="T2" y="T3"/>
                  </a:cxn>
                  <a:cxn ang="0">
                    <a:pos x="T4" y="T5"/>
                  </a:cxn>
                </a:cxnLst>
                <a:rect l="0" t="0" r="r" b="b"/>
                <a:pathLst>
                  <a:path w="29" h="15">
                    <a:moveTo>
                      <a:pt x="0" y="12"/>
                    </a:moveTo>
                    <a:cubicBezTo>
                      <a:pt x="7" y="15"/>
                      <a:pt x="16" y="13"/>
                      <a:pt x="22" y="7"/>
                    </a:cubicBezTo>
                    <a:cubicBezTo>
                      <a:pt x="22" y="7"/>
                      <a:pt x="29" y="0"/>
                      <a:pt x="29" y="0"/>
                    </a:cubicBezTo>
                  </a:path>
                </a:pathLst>
              </a:custGeom>
              <a:noFill/>
              <a:ln w="25400" cap="rnd">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58" name="Freeform 107"/>
              <p:cNvSpPr/>
              <p:nvPr/>
            </p:nvSpPr>
            <p:spPr bwMode="auto">
              <a:xfrm>
                <a:off x="5513388" y="4713288"/>
                <a:ext cx="47625" cy="92075"/>
              </a:xfrm>
              <a:custGeom>
                <a:avLst/>
                <a:gdLst>
                  <a:gd name="T0" fmla="*/ 15 w 15"/>
                  <a:gd name="T1" fmla="*/ 0 h 29"/>
                  <a:gd name="T2" fmla="*/ 8 w 15"/>
                  <a:gd name="T3" fmla="*/ 7 h 29"/>
                  <a:gd name="T4" fmla="*/ 3 w 15"/>
                  <a:gd name="T5" fmla="*/ 29 h 29"/>
                </a:gdLst>
                <a:ahLst/>
                <a:cxnLst>
                  <a:cxn ang="0">
                    <a:pos x="T0" y="T1"/>
                  </a:cxn>
                  <a:cxn ang="0">
                    <a:pos x="T2" y="T3"/>
                  </a:cxn>
                  <a:cxn ang="0">
                    <a:pos x="T4" y="T5"/>
                  </a:cxn>
                </a:cxnLst>
                <a:rect l="0" t="0" r="r" b="b"/>
                <a:pathLst>
                  <a:path w="15" h="29">
                    <a:moveTo>
                      <a:pt x="15" y="0"/>
                    </a:moveTo>
                    <a:cubicBezTo>
                      <a:pt x="15" y="0"/>
                      <a:pt x="8" y="7"/>
                      <a:pt x="8" y="7"/>
                    </a:cubicBezTo>
                    <a:cubicBezTo>
                      <a:pt x="2" y="13"/>
                      <a:pt x="0" y="22"/>
                      <a:pt x="3" y="29"/>
                    </a:cubicBezTo>
                  </a:path>
                </a:pathLst>
              </a:custGeom>
              <a:noFill/>
              <a:ln w="25400" cap="rnd">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59" name="Line 108"/>
              <p:cNvSpPr>
                <a:spLocks noChangeShapeType="1"/>
              </p:cNvSpPr>
              <p:nvPr/>
            </p:nvSpPr>
            <p:spPr bwMode="auto">
              <a:xfrm flipV="1">
                <a:off x="5465763" y="4770438"/>
                <a:ext cx="133350" cy="130175"/>
              </a:xfrm>
              <a:prstGeom prst="line">
                <a:avLst/>
              </a:prstGeom>
              <a:noFill/>
              <a:ln w="25400" cap="rnd">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grpSp>
      </p:gr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up)">
                                      <p:cBhvr>
                                        <p:cTn id="15" dur="500"/>
                                        <p:tgtEl>
                                          <p:spTgt spid="9"/>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up)">
                                      <p:cBhvr>
                                        <p:cTn id="19" dur="500"/>
                                        <p:tgtEl>
                                          <p:spTgt spid="7"/>
                                        </p:tgtEl>
                                      </p:cBhvr>
                                    </p:animEffect>
                                  </p:childTnLst>
                                </p:cTn>
                              </p:par>
                            </p:childTnLst>
                          </p:cTn>
                        </p:par>
                        <p:par>
                          <p:cTn id="20" fill="hold">
                            <p:stCondLst>
                              <p:cond delay="2000"/>
                            </p:stCondLst>
                            <p:childTnLst>
                              <p:par>
                                <p:cTn id="21" presetID="16" presetClass="entr" presetSubtype="21" fill="hold" nodeType="afterEffect">
                                  <p:stCondLst>
                                    <p:cond delay="0"/>
                                  </p:stCondLst>
                                  <p:childTnLst>
                                    <p:set>
                                      <p:cBhvr>
                                        <p:cTn id="22" dur="1" fill="hold">
                                          <p:stCondLst>
                                            <p:cond delay="0"/>
                                          </p:stCondLst>
                                        </p:cTn>
                                        <p:tgtEl>
                                          <p:spTgt spid="50"/>
                                        </p:tgtEl>
                                        <p:attrNameLst>
                                          <p:attrName>style.visibility</p:attrName>
                                        </p:attrNameLst>
                                      </p:cBhvr>
                                      <p:to>
                                        <p:strVal val="visible"/>
                                      </p:to>
                                    </p:set>
                                    <p:animEffect transition="in" filter="barn(inVertical)">
                                      <p:cBhvr>
                                        <p:cTn id="23" dur="500"/>
                                        <p:tgtEl>
                                          <p:spTgt spid="50"/>
                                        </p:tgtEl>
                                      </p:cBhvr>
                                    </p:animEffect>
                                  </p:childTnLst>
                                </p:cTn>
                              </p:par>
                            </p:childTnLst>
                          </p:cTn>
                        </p:par>
                        <p:par>
                          <p:cTn id="24" fill="hold">
                            <p:stCondLst>
                              <p:cond delay="2500"/>
                            </p:stCondLst>
                            <p:childTnLst>
                              <p:par>
                                <p:cTn id="25" presetID="16" presetClass="entr" presetSubtype="21" fill="hold" nodeType="after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barn(inVertical)">
                                      <p:cBhvr>
                                        <p:cTn id="27" dur="500"/>
                                        <p:tgtEl>
                                          <p:spTgt spid="33"/>
                                        </p:tgtEl>
                                      </p:cBhvr>
                                    </p:animEffect>
                                  </p:childTnLst>
                                </p:cTn>
                              </p:par>
                            </p:childTnLst>
                          </p:cTn>
                        </p:par>
                        <p:par>
                          <p:cTn id="28" fill="hold">
                            <p:stCondLst>
                              <p:cond delay="3000"/>
                            </p:stCondLst>
                            <p:childTnLst>
                              <p:par>
                                <p:cTn id="29" presetID="16" presetClass="entr" presetSubtype="21" fill="hold" nodeType="after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barn(inVertical)">
                                      <p:cBhvr>
                                        <p:cTn id="31" dur="500"/>
                                        <p:tgtEl>
                                          <p:spTgt spid="41"/>
                                        </p:tgtEl>
                                      </p:cBhvr>
                                    </p:animEffect>
                                  </p:childTnLst>
                                </p:cTn>
                              </p:par>
                            </p:childTnLst>
                          </p:cTn>
                        </p:par>
                        <p:par>
                          <p:cTn id="32" fill="hold">
                            <p:stCondLst>
                              <p:cond delay="3500"/>
                            </p:stCondLst>
                            <p:childTnLst>
                              <p:par>
                                <p:cTn id="33" presetID="16" presetClass="entr" presetSubtype="21" fill="hold" nodeType="after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barn(inVertical)">
                                      <p:cBhvr>
                                        <p:cTn id="35" dur="500"/>
                                        <p:tgtEl>
                                          <p:spTgt spid="28"/>
                                        </p:tgtEl>
                                      </p:cBhvr>
                                    </p:animEffect>
                                  </p:childTnLst>
                                </p:cTn>
                              </p:par>
                            </p:childTnLst>
                          </p:cTn>
                        </p:par>
                        <p:par>
                          <p:cTn id="36" fill="hold">
                            <p:stCondLst>
                              <p:cond delay="4000"/>
                            </p:stCondLst>
                            <p:childTnLst>
                              <p:par>
                                <p:cTn id="37" presetID="16" presetClass="entr" presetSubtype="21" fill="hold" grpId="0" nodeType="after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barn(inVertical)">
                                      <p:cBhvr>
                                        <p:cTn id="39" dur="500"/>
                                        <p:tgtEl>
                                          <p:spTgt spid="11"/>
                                        </p:tgtEl>
                                      </p:cBhvr>
                                    </p:animEffect>
                                  </p:childTnLst>
                                </p:cTn>
                              </p:par>
                            </p:childTnLst>
                          </p:cTn>
                        </p:par>
                        <p:par>
                          <p:cTn id="40" fill="hold">
                            <p:stCondLst>
                              <p:cond delay="4500"/>
                            </p:stCondLst>
                            <p:childTnLst>
                              <p:par>
                                <p:cTn id="41" presetID="53" presetClass="entr" presetSubtype="16" fill="hold" nodeType="after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p:cTn id="43" dur="500" fill="hold"/>
                                        <p:tgtEl>
                                          <p:spTgt spid="13"/>
                                        </p:tgtEl>
                                        <p:attrNameLst>
                                          <p:attrName>ppt_w</p:attrName>
                                        </p:attrNameLst>
                                      </p:cBhvr>
                                      <p:tavLst>
                                        <p:tav tm="0">
                                          <p:val>
                                            <p:fltVal val="0"/>
                                          </p:val>
                                        </p:tav>
                                        <p:tav tm="100000">
                                          <p:val>
                                            <p:strVal val="#ppt_w"/>
                                          </p:val>
                                        </p:tav>
                                      </p:tavLst>
                                    </p:anim>
                                    <p:anim calcmode="lin" valueType="num">
                                      <p:cBhvr>
                                        <p:cTn id="44" dur="500" fill="hold"/>
                                        <p:tgtEl>
                                          <p:spTgt spid="13"/>
                                        </p:tgtEl>
                                        <p:attrNameLst>
                                          <p:attrName>ppt_h</p:attrName>
                                        </p:attrNameLst>
                                      </p:cBhvr>
                                      <p:tavLst>
                                        <p:tav tm="0">
                                          <p:val>
                                            <p:fltVal val="0"/>
                                          </p:val>
                                        </p:tav>
                                        <p:tav tm="100000">
                                          <p:val>
                                            <p:strVal val="#ppt_h"/>
                                          </p:val>
                                        </p:tav>
                                      </p:tavLst>
                                    </p:anim>
                                    <p:animEffect transition="in" filter="fade">
                                      <p:cBhvr>
                                        <p:cTn id="45" dur="500"/>
                                        <p:tgtEl>
                                          <p:spTgt spid="13"/>
                                        </p:tgtEl>
                                      </p:cBhvr>
                                    </p:animEffect>
                                  </p:childTnLst>
                                </p:cTn>
                              </p:par>
                            </p:childTnLst>
                          </p:cTn>
                        </p:par>
                        <p:par>
                          <p:cTn id="46" fill="hold">
                            <p:stCondLst>
                              <p:cond delay="5000"/>
                            </p:stCondLst>
                            <p:childTnLst>
                              <p:par>
                                <p:cTn id="47" presetID="42" presetClass="entr" presetSubtype="0" fill="hold" grpId="0" nodeType="after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1000"/>
                                        <p:tgtEl>
                                          <p:spTgt spid="12"/>
                                        </p:tgtEl>
                                      </p:cBhvr>
                                    </p:animEffect>
                                    <p:anim calcmode="lin" valueType="num">
                                      <p:cBhvr>
                                        <p:cTn id="50" dur="1000" fill="hold"/>
                                        <p:tgtEl>
                                          <p:spTgt spid="12"/>
                                        </p:tgtEl>
                                        <p:attrNameLst>
                                          <p:attrName>ppt_x</p:attrName>
                                        </p:attrNameLst>
                                      </p:cBhvr>
                                      <p:tavLst>
                                        <p:tav tm="0">
                                          <p:val>
                                            <p:strVal val="#ppt_x"/>
                                          </p:val>
                                        </p:tav>
                                        <p:tav tm="100000">
                                          <p:val>
                                            <p:strVal val="#ppt_x"/>
                                          </p:val>
                                        </p:tav>
                                      </p:tavLst>
                                    </p:anim>
                                    <p:anim calcmode="lin" valueType="num">
                                      <p:cBhvr>
                                        <p:cTn id="51" dur="1000" fill="hold"/>
                                        <p:tgtEl>
                                          <p:spTgt spid="12"/>
                                        </p:tgtEl>
                                        <p:attrNameLst>
                                          <p:attrName>ppt_y</p:attrName>
                                        </p:attrNameLst>
                                      </p:cBhvr>
                                      <p:tavLst>
                                        <p:tav tm="0">
                                          <p:val>
                                            <p:strVal val="#ppt_y+.1"/>
                                          </p:val>
                                        </p:tav>
                                        <p:tav tm="100000">
                                          <p:val>
                                            <p:strVal val="#ppt_y"/>
                                          </p:val>
                                        </p:tav>
                                      </p:tavLst>
                                    </p:anim>
                                  </p:childTnLst>
                                </p:cTn>
                              </p:par>
                            </p:childTnLst>
                          </p:cTn>
                        </p:par>
                        <p:par>
                          <p:cTn id="52" fill="hold">
                            <p:stCondLst>
                              <p:cond delay="6000"/>
                            </p:stCondLst>
                            <p:childTnLst>
                              <p:par>
                                <p:cTn id="53" presetID="53" presetClass="entr" presetSubtype="16" fill="hold" nodeType="after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p:cTn id="55" dur="500" fill="hold"/>
                                        <p:tgtEl>
                                          <p:spTgt spid="16"/>
                                        </p:tgtEl>
                                        <p:attrNameLst>
                                          <p:attrName>ppt_w</p:attrName>
                                        </p:attrNameLst>
                                      </p:cBhvr>
                                      <p:tavLst>
                                        <p:tav tm="0">
                                          <p:val>
                                            <p:fltVal val="0"/>
                                          </p:val>
                                        </p:tav>
                                        <p:tav tm="100000">
                                          <p:val>
                                            <p:strVal val="#ppt_w"/>
                                          </p:val>
                                        </p:tav>
                                      </p:tavLst>
                                    </p:anim>
                                    <p:anim calcmode="lin" valueType="num">
                                      <p:cBhvr>
                                        <p:cTn id="56" dur="500" fill="hold"/>
                                        <p:tgtEl>
                                          <p:spTgt spid="16"/>
                                        </p:tgtEl>
                                        <p:attrNameLst>
                                          <p:attrName>ppt_h</p:attrName>
                                        </p:attrNameLst>
                                      </p:cBhvr>
                                      <p:tavLst>
                                        <p:tav tm="0">
                                          <p:val>
                                            <p:fltVal val="0"/>
                                          </p:val>
                                        </p:tav>
                                        <p:tav tm="100000">
                                          <p:val>
                                            <p:strVal val="#ppt_h"/>
                                          </p:val>
                                        </p:tav>
                                      </p:tavLst>
                                    </p:anim>
                                    <p:animEffect transition="in" filter="fade">
                                      <p:cBhvr>
                                        <p:cTn id="57" dur="500"/>
                                        <p:tgtEl>
                                          <p:spTgt spid="16"/>
                                        </p:tgtEl>
                                      </p:cBhvr>
                                    </p:animEffect>
                                  </p:childTnLst>
                                </p:cTn>
                              </p:par>
                            </p:childTnLst>
                          </p:cTn>
                        </p:par>
                        <p:par>
                          <p:cTn id="58" fill="hold">
                            <p:stCondLst>
                              <p:cond delay="6500"/>
                            </p:stCondLst>
                            <p:childTnLst>
                              <p:par>
                                <p:cTn id="59" presetID="42" presetClass="entr" presetSubtype="0" fill="hold" grpId="0" nodeType="after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fade">
                                      <p:cBhvr>
                                        <p:cTn id="61" dur="1000"/>
                                        <p:tgtEl>
                                          <p:spTgt spid="25"/>
                                        </p:tgtEl>
                                      </p:cBhvr>
                                    </p:animEffect>
                                    <p:anim calcmode="lin" valueType="num">
                                      <p:cBhvr>
                                        <p:cTn id="62" dur="1000" fill="hold"/>
                                        <p:tgtEl>
                                          <p:spTgt spid="25"/>
                                        </p:tgtEl>
                                        <p:attrNameLst>
                                          <p:attrName>ppt_x</p:attrName>
                                        </p:attrNameLst>
                                      </p:cBhvr>
                                      <p:tavLst>
                                        <p:tav tm="0">
                                          <p:val>
                                            <p:strVal val="#ppt_x"/>
                                          </p:val>
                                        </p:tav>
                                        <p:tav tm="100000">
                                          <p:val>
                                            <p:strVal val="#ppt_x"/>
                                          </p:val>
                                        </p:tav>
                                      </p:tavLst>
                                    </p:anim>
                                    <p:anim calcmode="lin" valueType="num">
                                      <p:cBhvr>
                                        <p:cTn id="63" dur="1000" fill="hold"/>
                                        <p:tgtEl>
                                          <p:spTgt spid="25"/>
                                        </p:tgtEl>
                                        <p:attrNameLst>
                                          <p:attrName>ppt_y</p:attrName>
                                        </p:attrNameLst>
                                      </p:cBhvr>
                                      <p:tavLst>
                                        <p:tav tm="0">
                                          <p:val>
                                            <p:strVal val="#ppt_y+.1"/>
                                          </p:val>
                                        </p:tav>
                                        <p:tav tm="100000">
                                          <p:val>
                                            <p:strVal val="#ppt_y"/>
                                          </p:val>
                                        </p:tav>
                                      </p:tavLst>
                                    </p:anim>
                                  </p:childTnLst>
                                </p:cTn>
                              </p:par>
                            </p:childTnLst>
                          </p:cTn>
                        </p:par>
                        <p:par>
                          <p:cTn id="64" fill="hold">
                            <p:stCondLst>
                              <p:cond delay="7500"/>
                            </p:stCondLst>
                            <p:childTnLst>
                              <p:par>
                                <p:cTn id="65" presetID="53" presetClass="entr" presetSubtype="16" fill="hold" nodeType="afterEffect">
                                  <p:stCondLst>
                                    <p:cond delay="0"/>
                                  </p:stCondLst>
                                  <p:childTnLst>
                                    <p:set>
                                      <p:cBhvr>
                                        <p:cTn id="66" dur="1" fill="hold">
                                          <p:stCondLst>
                                            <p:cond delay="0"/>
                                          </p:stCondLst>
                                        </p:cTn>
                                        <p:tgtEl>
                                          <p:spTgt spid="19"/>
                                        </p:tgtEl>
                                        <p:attrNameLst>
                                          <p:attrName>style.visibility</p:attrName>
                                        </p:attrNameLst>
                                      </p:cBhvr>
                                      <p:to>
                                        <p:strVal val="visible"/>
                                      </p:to>
                                    </p:set>
                                    <p:anim calcmode="lin" valueType="num">
                                      <p:cBhvr>
                                        <p:cTn id="67" dur="500" fill="hold"/>
                                        <p:tgtEl>
                                          <p:spTgt spid="19"/>
                                        </p:tgtEl>
                                        <p:attrNameLst>
                                          <p:attrName>ppt_w</p:attrName>
                                        </p:attrNameLst>
                                      </p:cBhvr>
                                      <p:tavLst>
                                        <p:tav tm="0">
                                          <p:val>
                                            <p:fltVal val="0"/>
                                          </p:val>
                                        </p:tav>
                                        <p:tav tm="100000">
                                          <p:val>
                                            <p:strVal val="#ppt_w"/>
                                          </p:val>
                                        </p:tav>
                                      </p:tavLst>
                                    </p:anim>
                                    <p:anim calcmode="lin" valueType="num">
                                      <p:cBhvr>
                                        <p:cTn id="68" dur="500" fill="hold"/>
                                        <p:tgtEl>
                                          <p:spTgt spid="19"/>
                                        </p:tgtEl>
                                        <p:attrNameLst>
                                          <p:attrName>ppt_h</p:attrName>
                                        </p:attrNameLst>
                                      </p:cBhvr>
                                      <p:tavLst>
                                        <p:tav tm="0">
                                          <p:val>
                                            <p:fltVal val="0"/>
                                          </p:val>
                                        </p:tav>
                                        <p:tav tm="100000">
                                          <p:val>
                                            <p:strVal val="#ppt_h"/>
                                          </p:val>
                                        </p:tav>
                                      </p:tavLst>
                                    </p:anim>
                                    <p:animEffect transition="in" filter="fade">
                                      <p:cBhvr>
                                        <p:cTn id="69" dur="500"/>
                                        <p:tgtEl>
                                          <p:spTgt spid="19"/>
                                        </p:tgtEl>
                                      </p:cBhvr>
                                    </p:animEffect>
                                  </p:childTnLst>
                                </p:cTn>
                              </p:par>
                            </p:childTnLst>
                          </p:cTn>
                        </p:par>
                        <p:par>
                          <p:cTn id="70" fill="hold">
                            <p:stCondLst>
                              <p:cond delay="8000"/>
                            </p:stCondLst>
                            <p:childTnLst>
                              <p:par>
                                <p:cTn id="71" presetID="42" presetClass="entr" presetSubtype="0" fill="hold" grpId="0" nodeType="afterEffect">
                                  <p:stCondLst>
                                    <p:cond delay="0"/>
                                  </p:stCondLst>
                                  <p:childTnLst>
                                    <p:set>
                                      <p:cBhvr>
                                        <p:cTn id="72" dur="1" fill="hold">
                                          <p:stCondLst>
                                            <p:cond delay="0"/>
                                          </p:stCondLst>
                                        </p:cTn>
                                        <p:tgtEl>
                                          <p:spTgt spid="26"/>
                                        </p:tgtEl>
                                        <p:attrNameLst>
                                          <p:attrName>style.visibility</p:attrName>
                                        </p:attrNameLst>
                                      </p:cBhvr>
                                      <p:to>
                                        <p:strVal val="visible"/>
                                      </p:to>
                                    </p:set>
                                    <p:animEffect transition="in" filter="fade">
                                      <p:cBhvr>
                                        <p:cTn id="73" dur="1000"/>
                                        <p:tgtEl>
                                          <p:spTgt spid="26"/>
                                        </p:tgtEl>
                                      </p:cBhvr>
                                    </p:animEffect>
                                    <p:anim calcmode="lin" valueType="num">
                                      <p:cBhvr>
                                        <p:cTn id="74" dur="1000" fill="hold"/>
                                        <p:tgtEl>
                                          <p:spTgt spid="26"/>
                                        </p:tgtEl>
                                        <p:attrNameLst>
                                          <p:attrName>ppt_x</p:attrName>
                                        </p:attrNameLst>
                                      </p:cBhvr>
                                      <p:tavLst>
                                        <p:tav tm="0">
                                          <p:val>
                                            <p:strVal val="#ppt_x"/>
                                          </p:val>
                                        </p:tav>
                                        <p:tav tm="100000">
                                          <p:val>
                                            <p:strVal val="#ppt_x"/>
                                          </p:val>
                                        </p:tav>
                                      </p:tavLst>
                                    </p:anim>
                                    <p:anim calcmode="lin" valueType="num">
                                      <p:cBhvr>
                                        <p:cTn id="75" dur="1000" fill="hold"/>
                                        <p:tgtEl>
                                          <p:spTgt spid="26"/>
                                        </p:tgtEl>
                                        <p:attrNameLst>
                                          <p:attrName>ppt_y</p:attrName>
                                        </p:attrNameLst>
                                      </p:cBhvr>
                                      <p:tavLst>
                                        <p:tav tm="0">
                                          <p:val>
                                            <p:strVal val="#ppt_y+.1"/>
                                          </p:val>
                                        </p:tav>
                                        <p:tav tm="100000">
                                          <p:val>
                                            <p:strVal val="#ppt_y"/>
                                          </p:val>
                                        </p:tav>
                                      </p:tavLst>
                                    </p:anim>
                                  </p:childTnLst>
                                </p:cTn>
                              </p:par>
                            </p:childTnLst>
                          </p:cTn>
                        </p:par>
                        <p:par>
                          <p:cTn id="76" fill="hold">
                            <p:stCondLst>
                              <p:cond delay="9000"/>
                            </p:stCondLst>
                            <p:childTnLst>
                              <p:par>
                                <p:cTn id="77" presetID="53" presetClass="entr" presetSubtype="16" fill="hold" nodeType="afterEffect">
                                  <p:stCondLst>
                                    <p:cond delay="0"/>
                                  </p:stCondLst>
                                  <p:childTnLst>
                                    <p:set>
                                      <p:cBhvr>
                                        <p:cTn id="78" dur="1" fill="hold">
                                          <p:stCondLst>
                                            <p:cond delay="0"/>
                                          </p:stCondLst>
                                        </p:cTn>
                                        <p:tgtEl>
                                          <p:spTgt spid="22"/>
                                        </p:tgtEl>
                                        <p:attrNameLst>
                                          <p:attrName>style.visibility</p:attrName>
                                        </p:attrNameLst>
                                      </p:cBhvr>
                                      <p:to>
                                        <p:strVal val="visible"/>
                                      </p:to>
                                    </p:set>
                                    <p:anim calcmode="lin" valueType="num">
                                      <p:cBhvr>
                                        <p:cTn id="79" dur="500" fill="hold"/>
                                        <p:tgtEl>
                                          <p:spTgt spid="22"/>
                                        </p:tgtEl>
                                        <p:attrNameLst>
                                          <p:attrName>ppt_w</p:attrName>
                                        </p:attrNameLst>
                                      </p:cBhvr>
                                      <p:tavLst>
                                        <p:tav tm="0">
                                          <p:val>
                                            <p:fltVal val="0"/>
                                          </p:val>
                                        </p:tav>
                                        <p:tav tm="100000">
                                          <p:val>
                                            <p:strVal val="#ppt_w"/>
                                          </p:val>
                                        </p:tav>
                                      </p:tavLst>
                                    </p:anim>
                                    <p:anim calcmode="lin" valueType="num">
                                      <p:cBhvr>
                                        <p:cTn id="80" dur="500" fill="hold"/>
                                        <p:tgtEl>
                                          <p:spTgt spid="22"/>
                                        </p:tgtEl>
                                        <p:attrNameLst>
                                          <p:attrName>ppt_h</p:attrName>
                                        </p:attrNameLst>
                                      </p:cBhvr>
                                      <p:tavLst>
                                        <p:tav tm="0">
                                          <p:val>
                                            <p:fltVal val="0"/>
                                          </p:val>
                                        </p:tav>
                                        <p:tav tm="100000">
                                          <p:val>
                                            <p:strVal val="#ppt_h"/>
                                          </p:val>
                                        </p:tav>
                                      </p:tavLst>
                                    </p:anim>
                                    <p:animEffect transition="in" filter="fade">
                                      <p:cBhvr>
                                        <p:cTn id="81" dur="500"/>
                                        <p:tgtEl>
                                          <p:spTgt spid="22"/>
                                        </p:tgtEl>
                                      </p:cBhvr>
                                    </p:animEffect>
                                  </p:childTnLst>
                                </p:cTn>
                              </p:par>
                            </p:childTnLst>
                          </p:cTn>
                        </p:par>
                        <p:par>
                          <p:cTn id="82" fill="hold">
                            <p:stCondLst>
                              <p:cond delay="9500"/>
                            </p:stCondLst>
                            <p:childTnLst>
                              <p:par>
                                <p:cTn id="83" presetID="42" presetClass="entr" presetSubtype="0" fill="hold" grpId="0" nodeType="afterEffect">
                                  <p:stCondLst>
                                    <p:cond delay="0"/>
                                  </p:stCondLst>
                                  <p:childTnLst>
                                    <p:set>
                                      <p:cBhvr>
                                        <p:cTn id="84" dur="1" fill="hold">
                                          <p:stCondLst>
                                            <p:cond delay="0"/>
                                          </p:stCondLst>
                                        </p:cTn>
                                        <p:tgtEl>
                                          <p:spTgt spid="27"/>
                                        </p:tgtEl>
                                        <p:attrNameLst>
                                          <p:attrName>style.visibility</p:attrName>
                                        </p:attrNameLst>
                                      </p:cBhvr>
                                      <p:to>
                                        <p:strVal val="visible"/>
                                      </p:to>
                                    </p:set>
                                    <p:animEffect transition="in" filter="fade">
                                      <p:cBhvr>
                                        <p:cTn id="85" dur="1000"/>
                                        <p:tgtEl>
                                          <p:spTgt spid="27"/>
                                        </p:tgtEl>
                                      </p:cBhvr>
                                    </p:animEffect>
                                    <p:anim calcmode="lin" valueType="num">
                                      <p:cBhvr>
                                        <p:cTn id="86" dur="1000" fill="hold"/>
                                        <p:tgtEl>
                                          <p:spTgt spid="27"/>
                                        </p:tgtEl>
                                        <p:attrNameLst>
                                          <p:attrName>ppt_x</p:attrName>
                                        </p:attrNameLst>
                                      </p:cBhvr>
                                      <p:tavLst>
                                        <p:tav tm="0">
                                          <p:val>
                                            <p:strVal val="#ppt_x"/>
                                          </p:val>
                                        </p:tav>
                                        <p:tav tm="100000">
                                          <p:val>
                                            <p:strVal val="#ppt_x"/>
                                          </p:val>
                                        </p:tav>
                                      </p:tavLst>
                                    </p:anim>
                                    <p:anim calcmode="lin" valueType="num">
                                      <p:cBhvr>
                                        <p:cTn id="87"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p:bldP spid="25" grpId="0"/>
      <p:bldP spid="26" grpId="0"/>
      <p:bldP spid="2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1" name="组合 90"/>
          <p:cNvGrpSpPr/>
          <p:nvPr/>
        </p:nvGrpSpPr>
        <p:grpSpPr>
          <a:xfrm>
            <a:off x="-1" y="-17080"/>
            <a:ext cx="7211124" cy="6832526"/>
            <a:chOff x="175369" y="80153"/>
            <a:chExt cx="5492006" cy="5230924"/>
          </a:xfrm>
        </p:grpSpPr>
        <p:sp>
          <p:nvSpPr>
            <p:cNvPr id="10" name="Freeform 39"/>
            <p:cNvSpPr/>
            <p:nvPr/>
          </p:nvSpPr>
          <p:spPr bwMode="auto">
            <a:xfrm>
              <a:off x="4452541" y="80153"/>
              <a:ext cx="1214834" cy="1590301"/>
            </a:xfrm>
            <a:custGeom>
              <a:avLst/>
              <a:gdLst>
                <a:gd name="T0" fmla="*/ 0 w 614"/>
                <a:gd name="T1" fmla="*/ 347 h 347"/>
                <a:gd name="T2" fmla="*/ 302 w 614"/>
                <a:gd name="T3" fmla="*/ 9 h 347"/>
                <a:gd name="T4" fmla="*/ 614 w 614"/>
                <a:gd name="T5" fmla="*/ 0 h 347"/>
                <a:gd name="T6" fmla="*/ 319 w 614"/>
                <a:gd name="T7" fmla="*/ 301 h 347"/>
                <a:gd name="T8" fmla="*/ 0 w 614"/>
                <a:gd name="T9" fmla="*/ 347 h 347"/>
                <a:gd name="connsiteX0" fmla="*/ 0 w 12283"/>
                <a:gd name="connsiteY0" fmla="*/ 9428 h 9428"/>
                <a:gd name="connsiteX1" fmla="*/ 7202 w 12283"/>
                <a:gd name="connsiteY1" fmla="*/ 259 h 9428"/>
                <a:gd name="connsiteX2" fmla="*/ 12283 w 12283"/>
                <a:gd name="connsiteY2" fmla="*/ 0 h 9428"/>
                <a:gd name="connsiteX3" fmla="*/ 7478 w 12283"/>
                <a:gd name="connsiteY3" fmla="*/ 8674 h 9428"/>
                <a:gd name="connsiteX4" fmla="*/ 0 w 12283"/>
                <a:gd name="connsiteY4" fmla="*/ 9428 h 9428"/>
                <a:gd name="connsiteX0-1" fmla="*/ 0 w 10000"/>
                <a:gd name="connsiteY0-2" fmla="*/ 10000 h 10076"/>
                <a:gd name="connsiteX1-3" fmla="*/ 5863 w 10000"/>
                <a:gd name="connsiteY1-4" fmla="*/ 275 h 10076"/>
                <a:gd name="connsiteX2-5" fmla="*/ 10000 w 10000"/>
                <a:gd name="connsiteY2-6" fmla="*/ 0 h 10076"/>
                <a:gd name="connsiteX3-7" fmla="*/ 2871 w 10000"/>
                <a:gd name="connsiteY3-8" fmla="*/ 10076 h 10076"/>
                <a:gd name="connsiteX4-9" fmla="*/ 0 w 10000"/>
                <a:gd name="connsiteY4-10" fmla="*/ 10000 h 10076"/>
                <a:gd name="connsiteX0-11" fmla="*/ 0 w 10000"/>
                <a:gd name="connsiteY0-12" fmla="*/ 10000 h 10076"/>
                <a:gd name="connsiteX1-13" fmla="*/ 2932 w 10000"/>
                <a:gd name="connsiteY1-14" fmla="*/ 73 h 10076"/>
                <a:gd name="connsiteX2-15" fmla="*/ 10000 w 10000"/>
                <a:gd name="connsiteY2-16" fmla="*/ 0 h 10076"/>
                <a:gd name="connsiteX3-17" fmla="*/ 2871 w 10000"/>
                <a:gd name="connsiteY3-18" fmla="*/ 10076 h 10076"/>
                <a:gd name="connsiteX4-19" fmla="*/ 0 w 10000"/>
                <a:gd name="connsiteY4-20" fmla="*/ 10000 h 10076"/>
                <a:gd name="connsiteX0-21" fmla="*/ 0 w 7784"/>
                <a:gd name="connsiteY0-22" fmla="*/ 9933 h 10009"/>
                <a:gd name="connsiteX1-23" fmla="*/ 2932 w 7784"/>
                <a:gd name="connsiteY1-24" fmla="*/ 6 h 10009"/>
                <a:gd name="connsiteX2-25" fmla="*/ 7784 w 7784"/>
                <a:gd name="connsiteY2-26" fmla="*/ 0 h 10009"/>
                <a:gd name="connsiteX3-27" fmla="*/ 2871 w 7784"/>
                <a:gd name="connsiteY3-28" fmla="*/ 10009 h 10009"/>
                <a:gd name="connsiteX4-29" fmla="*/ 0 w 7784"/>
                <a:gd name="connsiteY4-30" fmla="*/ 9933 h 1000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7784" h="10009">
                  <a:moveTo>
                    <a:pt x="0" y="9933"/>
                  </a:moveTo>
                  <a:lnTo>
                    <a:pt x="2932" y="6"/>
                  </a:lnTo>
                  <a:lnTo>
                    <a:pt x="7784" y="0"/>
                  </a:lnTo>
                  <a:lnTo>
                    <a:pt x="2871" y="10009"/>
                  </a:lnTo>
                  <a:lnTo>
                    <a:pt x="0" y="9933"/>
                  </a:lnTo>
                  <a:close/>
                </a:path>
              </a:pathLst>
            </a:custGeom>
            <a:gradFill>
              <a:gsLst>
                <a:gs pos="0">
                  <a:srgbClr val="9FA0A0"/>
                </a:gs>
                <a:gs pos="100000">
                  <a:srgbClr val="DBDCDC"/>
                </a:gs>
              </a:gsLst>
              <a:lin ang="3240000" scaled="0"/>
            </a:gradFill>
            <a:ln>
              <a:noFill/>
            </a:ln>
          </p:spPr>
          <p:txBody>
            <a:bodyPr vert="horz" wrap="square" lIns="114673" tIns="57337" rIns="114673" bIns="57337" numCol="1" anchor="t" anchorCtr="0" compatLnSpc="1"/>
            <a:lstStyle/>
            <a:p>
              <a:endParaRPr lang="zh-CN" altLang="en-US" sz="2255" dirty="0"/>
            </a:p>
          </p:txBody>
        </p:sp>
        <p:sp>
          <p:nvSpPr>
            <p:cNvPr id="11" name="Freeform 40"/>
            <p:cNvSpPr/>
            <p:nvPr/>
          </p:nvSpPr>
          <p:spPr bwMode="auto">
            <a:xfrm>
              <a:off x="175369" y="1138530"/>
              <a:ext cx="4753224" cy="4172547"/>
            </a:xfrm>
            <a:custGeom>
              <a:avLst/>
              <a:gdLst>
                <a:gd name="T0" fmla="*/ 2427 w 2942"/>
                <a:gd name="T1" fmla="*/ 624 h 2302"/>
                <a:gd name="T2" fmla="*/ 2594 w 2942"/>
                <a:gd name="T3" fmla="*/ 341 h 2302"/>
                <a:gd name="T4" fmla="*/ 2942 w 2942"/>
                <a:gd name="T5" fmla="*/ 191 h 2302"/>
                <a:gd name="T6" fmla="*/ 2793 w 2942"/>
                <a:gd name="T7" fmla="*/ 0 h 2302"/>
                <a:gd name="T8" fmla="*/ 2788 w 2942"/>
                <a:gd name="T9" fmla="*/ 9 h 2302"/>
                <a:gd name="T10" fmla="*/ 2494 w 2942"/>
                <a:gd name="T11" fmla="*/ 149 h 2302"/>
                <a:gd name="T12" fmla="*/ 2347 w 2942"/>
                <a:gd name="T13" fmla="*/ 375 h 2302"/>
                <a:gd name="T14" fmla="*/ 2347 w 2942"/>
                <a:gd name="T15" fmla="*/ 374 h 2302"/>
                <a:gd name="T16" fmla="*/ 2330 w 2942"/>
                <a:gd name="T17" fmla="*/ 400 h 2302"/>
                <a:gd name="T18" fmla="*/ 2343 w 2942"/>
                <a:gd name="T19" fmla="*/ 379 h 2302"/>
                <a:gd name="T20" fmla="*/ 2072 w 2942"/>
                <a:gd name="T21" fmla="*/ 498 h 2302"/>
                <a:gd name="T22" fmla="*/ 1899 w 2942"/>
                <a:gd name="T23" fmla="*/ 751 h 2302"/>
                <a:gd name="T24" fmla="*/ 1657 w 2942"/>
                <a:gd name="T25" fmla="*/ 848 h 2302"/>
                <a:gd name="T26" fmla="*/ 1213 w 2942"/>
                <a:gd name="T27" fmla="*/ 1458 h 2302"/>
                <a:gd name="T28" fmla="*/ 508 w 2942"/>
                <a:gd name="T29" fmla="*/ 1782 h 2302"/>
                <a:gd name="T30" fmla="*/ 0 w 2942"/>
                <a:gd name="T31" fmla="*/ 2279 h 2302"/>
                <a:gd name="T32" fmla="*/ 807 w 2942"/>
                <a:gd name="T33" fmla="*/ 2302 h 2302"/>
                <a:gd name="T34" fmla="*/ 1502 w 2942"/>
                <a:gd name="T35" fmla="*/ 1394 h 2302"/>
                <a:gd name="T36" fmla="*/ 1631 w 2942"/>
                <a:gd name="T37" fmla="*/ 1144 h 2302"/>
                <a:gd name="T38" fmla="*/ 1897 w 2942"/>
                <a:gd name="T39" fmla="*/ 1055 h 2302"/>
                <a:gd name="T40" fmla="*/ 1899 w 2942"/>
                <a:gd name="T41" fmla="*/ 1048 h 2302"/>
                <a:gd name="T42" fmla="*/ 1914 w 2942"/>
                <a:gd name="T43" fmla="*/ 1047 h 2302"/>
                <a:gd name="T44" fmla="*/ 2108 w 2942"/>
                <a:gd name="T45" fmla="*/ 744 h 2302"/>
                <a:gd name="T46" fmla="*/ 2416 w 2942"/>
                <a:gd name="T47" fmla="*/ 625 h 2302"/>
                <a:gd name="T48" fmla="*/ 2427 w 2942"/>
                <a:gd name="T49" fmla="*/ 624 h 2302"/>
                <a:gd name="connsiteX0" fmla="*/ 8249 w 10000"/>
                <a:gd name="connsiteY0" fmla="*/ 2711 h 10000"/>
                <a:gd name="connsiteX1" fmla="*/ 8817 w 10000"/>
                <a:gd name="connsiteY1" fmla="*/ 1481 h 10000"/>
                <a:gd name="connsiteX2" fmla="*/ 10000 w 10000"/>
                <a:gd name="connsiteY2" fmla="*/ 830 h 10000"/>
                <a:gd name="connsiteX3" fmla="*/ 9494 w 10000"/>
                <a:gd name="connsiteY3" fmla="*/ 0 h 10000"/>
                <a:gd name="connsiteX4" fmla="*/ 9477 w 10000"/>
                <a:gd name="connsiteY4" fmla="*/ 39 h 10000"/>
                <a:gd name="connsiteX5" fmla="*/ 8477 w 10000"/>
                <a:gd name="connsiteY5" fmla="*/ 647 h 10000"/>
                <a:gd name="connsiteX6" fmla="*/ 7978 w 10000"/>
                <a:gd name="connsiteY6" fmla="*/ 1629 h 10000"/>
                <a:gd name="connsiteX7" fmla="*/ 7978 w 10000"/>
                <a:gd name="connsiteY7" fmla="*/ 1625 h 10000"/>
                <a:gd name="connsiteX8" fmla="*/ 7920 w 10000"/>
                <a:gd name="connsiteY8" fmla="*/ 1738 h 10000"/>
                <a:gd name="connsiteX9" fmla="*/ 7964 w 10000"/>
                <a:gd name="connsiteY9" fmla="*/ 1646 h 10000"/>
                <a:gd name="connsiteX10" fmla="*/ 7043 w 10000"/>
                <a:gd name="connsiteY10" fmla="*/ 2163 h 10000"/>
                <a:gd name="connsiteX11" fmla="*/ 6455 w 10000"/>
                <a:gd name="connsiteY11" fmla="*/ 3262 h 10000"/>
                <a:gd name="connsiteX12" fmla="*/ 5632 w 10000"/>
                <a:gd name="connsiteY12" fmla="*/ 3684 h 10000"/>
                <a:gd name="connsiteX13" fmla="*/ 4123 w 10000"/>
                <a:gd name="connsiteY13" fmla="*/ 6334 h 10000"/>
                <a:gd name="connsiteX14" fmla="*/ 1727 w 10000"/>
                <a:gd name="connsiteY14" fmla="*/ 7741 h 10000"/>
                <a:gd name="connsiteX15" fmla="*/ 0 w 10000"/>
                <a:gd name="connsiteY15" fmla="*/ 9900 h 10000"/>
                <a:gd name="connsiteX16" fmla="*/ 2743 w 10000"/>
                <a:gd name="connsiteY16" fmla="*/ 10000 h 10000"/>
                <a:gd name="connsiteX17" fmla="*/ 5105 w 10000"/>
                <a:gd name="connsiteY17" fmla="*/ 6056 h 10000"/>
                <a:gd name="connsiteX18" fmla="*/ 5544 w 10000"/>
                <a:gd name="connsiteY18" fmla="*/ 4970 h 10000"/>
                <a:gd name="connsiteX19" fmla="*/ 6448 w 10000"/>
                <a:gd name="connsiteY19" fmla="*/ 4583 h 10000"/>
                <a:gd name="connsiteX20" fmla="*/ 6506 w 10000"/>
                <a:gd name="connsiteY20" fmla="*/ 4548 h 10000"/>
                <a:gd name="connsiteX21" fmla="*/ 7165 w 10000"/>
                <a:gd name="connsiteY21" fmla="*/ 3232 h 10000"/>
                <a:gd name="connsiteX22" fmla="*/ 8212 w 10000"/>
                <a:gd name="connsiteY22" fmla="*/ 2715 h 10000"/>
                <a:gd name="connsiteX23" fmla="*/ 8249 w 10000"/>
                <a:gd name="connsiteY23" fmla="*/ 2711 h 10000"/>
                <a:gd name="connsiteX0-1" fmla="*/ 8249 w 10000"/>
                <a:gd name="connsiteY0-2" fmla="*/ 2711 h 10000"/>
                <a:gd name="connsiteX1-3" fmla="*/ 8817 w 10000"/>
                <a:gd name="connsiteY1-4" fmla="*/ 1481 h 10000"/>
                <a:gd name="connsiteX2-5" fmla="*/ 10000 w 10000"/>
                <a:gd name="connsiteY2-6" fmla="*/ 830 h 10000"/>
                <a:gd name="connsiteX3-7" fmla="*/ 9494 w 10000"/>
                <a:gd name="connsiteY3-8" fmla="*/ 0 h 10000"/>
                <a:gd name="connsiteX4-9" fmla="*/ 9477 w 10000"/>
                <a:gd name="connsiteY4-10" fmla="*/ 39 h 10000"/>
                <a:gd name="connsiteX5-11" fmla="*/ 8477 w 10000"/>
                <a:gd name="connsiteY5-12" fmla="*/ 647 h 10000"/>
                <a:gd name="connsiteX6-13" fmla="*/ 7978 w 10000"/>
                <a:gd name="connsiteY6-14" fmla="*/ 1629 h 10000"/>
                <a:gd name="connsiteX7-15" fmla="*/ 7978 w 10000"/>
                <a:gd name="connsiteY7-16" fmla="*/ 1625 h 10000"/>
                <a:gd name="connsiteX8-17" fmla="*/ 7920 w 10000"/>
                <a:gd name="connsiteY8-18" fmla="*/ 1738 h 10000"/>
                <a:gd name="connsiteX9-19" fmla="*/ 7964 w 10000"/>
                <a:gd name="connsiteY9-20" fmla="*/ 1646 h 10000"/>
                <a:gd name="connsiteX10-21" fmla="*/ 7043 w 10000"/>
                <a:gd name="connsiteY10-22" fmla="*/ 2163 h 10000"/>
                <a:gd name="connsiteX11-23" fmla="*/ 6455 w 10000"/>
                <a:gd name="connsiteY11-24" fmla="*/ 3262 h 10000"/>
                <a:gd name="connsiteX12-25" fmla="*/ 5632 w 10000"/>
                <a:gd name="connsiteY12-26" fmla="*/ 3684 h 10000"/>
                <a:gd name="connsiteX13-27" fmla="*/ 4123 w 10000"/>
                <a:gd name="connsiteY13-28" fmla="*/ 6334 h 10000"/>
                <a:gd name="connsiteX14-29" fmla="*/ 1727 w 10000"/>
                <a:gd name="connsiteY14-30" fmla="*/ 7741 h 10000"/>
                <a:gd name="connsiteX15-31" fmla="*/ 0 w 10000"/>
                <a:gd name="connsiteY15-32" fmla="*/ 9900 h 10000"/>
                <a:gd name="connsiteX16-33" fmla="*/ 2743 w 10000"/>
                <a:gd name="connsiteY16-34" fmla="*/ 10000 h 10000"/>
                <a:gd name="connsiteX17-35" fmla="*/ 5105 w 10000"/>
                <a:gd name="connsiteY17-36" fmla="*/ 6056 h 10000"/>
                <a:gd name="connsiteX18-37" fmla="*/ 5544 w 10000"/>
                <a:gd name="connsiteY18-38" fmla="*/ 4970 h 10000"/>
                <a:gd name="connsiteX19-39" fmla="*/ 6448 w 10000"/>
                <a:gd name="connsiteY19-40" fmla="*/ 4583 h 10000"/>
                <a:gd name="connsiteX20-41" fmla="*/ 6506 w 10000"/>
                <a:gd name="connsiteY20-42" fmla="*/ 4548 h 10000"/>
                <a:gd name="connsiteX21-43" fmla="*/ 7165 w 10000"/>
                <a:gd name="connsiteY21-44" fmla="*/ 3232 h 10000"/>
                <a:gd name="connsiteX22-45" fmla="*/ 8212 w 10000"/>
                <a:gd name="connsiteY22-46" fmla="*/ 2715 h 10000"/>
                <a:gd name="connsiteX23-47" fmla="*/ 8249 w 10000"/>
                <a:gd name="connsiteY23-48" fmla="*/ 2711 h 10000"/>
                <a:gd name="connsiteX0-49" fmla="*/ 8249 w 10000"/>
                <a:gd name="connsiteY0-50" fmla="*/ 2711 h 10000"/>
                <a:gd name="connsiteX1-51" fmla="*/ 8817 w 10000"/>
                <a:gd name="connsiteY1-52" fmla="*/ 1481 h 10000"/>
                <a:gd name="connsiteX2-53" fmla="*/ 10000 w 10000"/>
                <a:gd name="connsiteY2-54" fmla="*/ 830 h 10000"/>
                <a:gd name="connsiteX3-55" fmla="*/ 9494 w 10000"/>
                <a:gd name="connsiteY3-56" fmla="*/ 0 h 10000"/>
                <a:gd name="connsiteX4-57" fmla="*/ 9477 w 10000"/>
                <a:gd name="connsiteY4-58" fmla="*/ 39 h 10000"/>
                <a:gd name="connsiteX5-59" fmla="*/ 8477 w 10000"/>
                <a:gd name="connsiteY5-60" fmla="*/ 647 h 10000"/>
                <a:gd name="connsiteX6-61" fmla="*/ 7978 w 10000"/>
                <a:gd name="connsiteY6-62" fmla="*/ 1629 h 10000"/>
                <a:gd name="connsiteX7-63" fmla="*/ 7978 w 10000"/>
                <a:gd name="connsiteY7-64" fmla="*/ 1625 h 10000"/>
                <a:gd name="connsiteX8-65" fmla="*/ 7920 w 10000"/>
                <a:gd name="connsiteY8-66" fmla="*/ 1738 h 10000"/>
                <a:gd name="connsiteX9-67" fmla="*/ 7964 w 10000"/>
                <a:gd name="connsiteY9-68" fmla="*/ 1646 h 10000"/>
                <a:gd name="connsiteX10-69" fmla="*/ 7043 w 10000"/>
                <a:gd name="connsiteY10-70" fmla="*/ 2163 h 10000"/>
                <a:gd name="connsiteX11-71" fmla="*/ 6455 w 10000"/>
                <a:gd name="connsiteY11-72" fmla="*/ 3262 h 10000"/>
                <a:gd name="connsiteX12-73" fmla="*/ 5632 w 10000"/>
                <a:gd name="connsiteY12-74" fmla="*/ 3684 h 10000"/>
                <a:gd name="connsiteX13-75" fmla="*/ 4123 w 10000"/>
                <a:gd name="connsiteY13-76" fmla="*/ 6334 h 10000"/>
                <a:gd name="connsiteX14-77" fmla="*/ 1727 w 10000"/>
                <a:gd name="connsiteY14-78" fmla="*/ 7741 h 10000"/>
                <a:gd name="connsiteX15-79" fmla="*/ 0 w 10000"/>
                <a:gd name="connsiteY15-80" fmla="*/ 9900 h 10000"/>
                <a:gd name="connsiteX16-81" fmla="*/ 2743 w 10000"/>
                <a:gd name="connsiteY16-82" fmla="*/ 10000 h 10000"/>
                <a:gd name="connsiteX17-83" fmla="*/ 5105 w 10000"/>
                <a:gd name="connsiteY17-84" fmla="*/ 6056 h 10000"/>
                <a:gd name="connsiteX18-85" fmla="*/ 5544 w 10000"/>
                <a:gd name="connsiteY18-86" fmla="*/ 4970 h 10000"/>
                <a:gd name="connsiteX19-87" fmla="*/ 6448 w 10000"/>
                <a:gd name="connsiteY19-88" fmla="*/ 4583 h 10000"/>
                <a:gd name="connsiteX20-89" fmla="*/ 6506 w 10000"/>
                <a:gd name="connsiteY20-90" fmla="*/ 4548 h 10000"/>
                <a:gd name="connsiteX21-91" fmla="*/ 7165 w 10000"/>
                <a:gd name="connsiteY21-92" fmla="*/ 3232 h 10000"/>
                <a:gd name="connsiteX22-93" fmla="*/ 8212 w 10000"/>
                <a:gd name="connsiteY22-94" fmla="*/ 2715 h 10000"/>
                <a:gd name="connsiteX23-95" fmla="*/ 8249 w 10000"/>
                <a:gd name="connsiteY23-96" fmla="*/ 2711 h 10000"/>
                <a:gd name="connsiteX0-97" fmla="*/ 8224 w 10000"/>
                <a:gd name="connsiteY0-98" fmla="*/ 2906 h 10000"/>
                <a:gd name="connsiteX1-99" fmla="*/ 8817 w 10000"/>
                <a:gd name="connsiteY1-100" fmla="*/ 1481 h 10000"/>
                <a:gd name="connsiteX2-101" fmla="*/ 10000 w 10000"/>
                <a:gd name="connsiteY2-102" fmla="*/ 830 h 10000"/>
                <a:gd name="connsiteX3-103" fmla="*/ 9494 w 10000"/>
                <a:gd name="connsiteY3-104" fmla="*/ 0 h 10000"/>
                <a:gd name="connsiteX4-105" fmla="*/ 9477 w 10000"/>
                <a:gd name="connsiteY4-106" fmla="*/ 39 h 10000"/>
                <a:gd name="connsiteX5-107" fmla="*/ 8477 w 10000"/>
                <a:gd name="connsiteY5-108" fmla="*/ 647 h 10000"/>
                <a:gd name="connsiteX6-109" fmla="*/ 7978 w 10000"/>
                <a:gd name="connsiteY6-110" fmla="*/ 1629 h 10000"/>
                <a:gd name="connsiteX7-111" fmla="*/ 7978 w 10000"/>
                <a:gd name="connsiteY7-112" fmla="*/ 1625 h 10000"/>
                <a:gd name="connsiteX8-113" fmla="*/ 7920 w 10000"/>
                <a:gd name="connsiteY8-114" fmla="*/ 1738 h 10000"/>
                <a:gd name="connsiteX9-115" fmla="*/ 7964 w 10000"/>
                <a:gd name="connsiteY9-116" fmla="*/ 1646 h 10000"/>
                <a:gd name="connsiteX10-117" fmla="*/ 7043 w 10000"/>
                <a:gd name="connsiteY10-118" fmla="*/ 2163 h 10000"/>
                <a:gd name="connsiteX11-119" fmla="*/ 6455 w 10000"/>
                <a:gd name="connsiteY11-120" fmla="*/ 3262 h 10000"/>
                <a:gd name="connsiteX12-121" fmla="*/ 5632 w 10000"/>
                <a:gd name="connsiteY12-122" fmla="*/ 3684 h 10000"/>
                <a:gd name="connsiteX13-123" fmla="*/ 4123 w 10000"/>
                <a:gd name="connsiteY13-124" fmla="*/ 6334 h 10000"/>
                <a:gd name="connsiteX14-125" fmla="*/ 1727 w 10000"/>
                <a:gd name="connsiteY14-126" fmla="*/ 7741 h 10000"/>
                <a:gd name="connsiteX15-127" fmla="*/ 0 w 10000"/>
                <a:gd name="connsiteY15-128" fmla="*/ 9900 h 10000"/>
                <a:gd name="connsiteX16-129" fmla="*/ 2743 w 10000"/>
                <a:gd name="connsiteY16-130" fmla="*/ 10000 h 10000"/>
                <a:gd name="connsiteX17-131" fmla="*/ 5105 w 10000"/>
                <a:gd name="connsiteY17-132" fmla="*/ 6056 h 10000"/>
                <a:gd name="connsiteX18-133" fmla="*/ 5544 w 10000"/>
                <a:gd name="connsiteY18-134" fmla="*/ 4970 h 10000"/>
                <a:gd name="connsiteX19-135" fmla="*/ 6448 w 10000"/>
                <a:gd name="connsiteY19-136" fmla="*/ 4583 h 10000"/>
                <a:gd name="connsiteX20-137" fmla="*/ 6506 w 10000"/>
                <a:gd name="connsiteY20-138" fmla="*/ 4548 h 10000"/>
                <a:gd name="connsiteX21-139" fmla="*/ 7165 w 10000"/>
                <a:gd name="connsiteY21-140" fmla="*/ 3232 h 10000"/>
                <a:gd name="connsiteX22-141" fmla="*/ 8212 w 10000"/>
                <a:gd name="connsiteY22-142" fmla="*/ 2715 h 10000"/>
                <a:gd name="connsiteX23-143" fmla="*/ 8224 w 10000"/>
                <a:gd name="connsiteY23-144" fmla="*/ 2906 h 10000"/>
                <a:gd name="connsiteX0-145" fmla="*/ 8224 w 10000"/>
                <a:gd name="connsiteY0-146" fmla="*/ 2906 h 10000"/>
                <a:gd name="connsiteX1-147" fmla="*/ 8817 w 10000"/>
                <a:gd name="connsiteY1-148" fmla="*/ 1481 h 10000"/>
                <a:gd name="connsiteX2-149" fmla="*/ 10000 w 10000"/>
                <a:gd name="connsiteY2-150" fmla="*/ 830 h 10000"/>
                <a:gd name="connsiteX3-151" fmla="*/ 9494 w 10000"/>
                <a:gd name="connsiteY3-152" fmla="*/ 0 h 10000"/>
                <a:gd name="connsiteX4-153" fmla="*/ 9477 w 10000"/>
                <a:gd name="connsiteY4-154" fmla="*/ 39 h 10000"/>
                <a:gd name="connsiteX5-155" fmla="*/ 8477 w 10000"/>
                <a:gd name="connsiteY5-156" fmla="*/ 647 h 10000"/>
                <a:gd name="connsiteX6-157" fmla="*/ 7978 w 10000"/>
                <a:gd name="connsiteY6-158" fmla="*/ 1629 h 10000"/>
                <a:gd name="connsiteX7-159" fmla="*/ 7978 w 10000"/>
                <a:gd name="connsiteY7-160" fmla="*/ 1625 h 10000"/>
                <a:gd name="connsiteX8-161" fmla="*/ 7920 w 10000"/>
                <a:gd name="connsiteY8-162" fmla="*/ 1738 h 10000"/>
                <a:gd name="connsiteX9-163" fmla="*/ 7964 w 10000"/>
                <a:gd name="connsiteY9-164" fmla="*/ 1646 h 10000"/>
                <a:gd name="connsiteX10-165" fmla="*/ 7043 w 10000"/>
                <a:gd name="connsiteY10-166" fmla="*/ 2163 h 10000"/>
                <a:gd name="connsiteX11-167" fmla="*/ 6455 w 10000"/>
                <a:gd name="connsiteY11-168" fmla="*/ 3262 h 10000"/>
                <a:gd name="connsiteX12-169" fmla="*/ 5632 w 10000"/>
                <a:gd name="connsiteY12-170" fmla="*/ 3684 h 10000"/>
                <a:gd name="connsiteX13-171" fmla="*/ 4123 w 10000"/>
                <a:gd name="connsiteY13-172" fmla="*/ 6334 h 10000"/>
                <a:gd name="connsiteX14-173" fmla="*/ 1727 w 10000"/>
                <a:gd name="connsiteY14-174" fmla="*/ 7741 h 10000"/>
                <a:gd name="connsiteX15-175" fmla="*/ 0 w 10000"/>
                <a:gd name="connsiteY15-176" fmla="*/ 9900 h 10000"/>
                <a:gd name="connsiteX16-177" fmla="*/ 2743 w 10000"/>
                <a:gd name="connsiteY16-178" fmla="*/ 10000 h 10000"/>
                <a:gd name="connsiteX17-179" fmla="*/ 5105 w 10000"/>
                <a:gd name="connsiteY17-180" fmla="*/ 6056 h 10000"/>
                <a:gd name="connsiteX18-181" fmla="*/ 5544 w 10000"/>
                <a:gd name="connsiteY18-182" fmla="*/ 4970 h 10000"/>
                <a:gd name="connsiteX19-183" fmla="*/ 6448 w 10000"/>
                <a:gd name="connsiteY19-184" fmla="*/ 4583 h 10000"/>
                <a:gd name="connsiteX20-185" fmla="*/ 6506 w 10000"/>
                <a:gd name="connsiteY20-186" fmla="*/ 4548 h 10000"/>
                <a:gd name="connsiteX21-187" fmla="*/ 7165 w 10000"/>
                <a:gd name="connsiteY21-188" fmla="*/ 3232 h 10000"/>
                <a:gd name="connsiteX22-189" fmla="*/ 8100 w 10000"/>
                <a:gd name="connsiteY22-190" fmla="*/ 2950 h 10000"/>
                <a:gd name="connsiteX23-191" fmla="*/ 8224 w 10000"/>
                <a:gd name="connsiteY23-192" fmla="*/ 2906 h 10000"/>
                <a:gd name="connsiteX0-193" fmla="*/ 8173 w 10000"/>
                <a:gd name="connsiteY0-194" fmla="*/ 2906 h 10000"/>
                <a:gd name="connsiteX1-195" fmla="*/ 8817 w 10000"/>
                <a:gd name="connsiteY1-196" fmla="*/ 1481 h 10000"/>
                <a:gd name="connsiteX2-197" fmla="*/ 10000 w 10000"/>
                <a:gd name="connsiteY2-198" fmla="*/ 830 h 10000"/>
                <a:gd name="connsiteX3-199" fmla="*/ 9494 w 10000"/>
                <a:gd name="connsiteY3-200" fmla="*/ 0 h 10000"/>
                <a:gd name="connsiteX4-201" fmla="*/ 9477 w 10000"/>
                <a:gd name="connsiteY4-202" fmla="*/ 39 h 10000"/>
                <a:gd name="connsiteX5-203" fmla="*/ 8477 w 10000"/>
                <a:gd name="connsiteY5-204" fmla="*/ 647 h 10000"/>
                <a:gd name="connsiteX6-205" fmla="*/ 7978 w 10000"/>
                <a:gd name="connsiteY6-206" fmla="*/ 1629 h 10000"/>
                <a:gd name="connsiteX7-207" fmla="*/ 7978 w 10000"/>
                <a:gd name="connsiteY7-208" fmla="*/ 1625 h 10000"/>
                <a:gd name="connsiteX8-209" fmla="*/ 7920 w 10000"/>
                <a:gd name="connsiteY8-210" fmla="*/ 1738 h 10000"/>
                <a:gd name="connsiteX9-211" fmla="*/ 7964 w 10000"/>
                <a:gd name="connsiteY9-212" fmla="*/ 1646 h 10000"/>
                <a:gd name="connsiteX10-213" fmla="*/ 7043 w 10000"/>
                <a:gd name="connsiteY10-214" fmla="*/ 2163 h 10000"/>
                <a:gd name="connsiteX11-215" fmla="*/ 6455 w 10000"/>
                <a:gd name="connsiteY11-216" fmla="*/ 3262 h 10000"/>
                <a:gd name="connsiteX12-217" fmla="*/ 5632 w 10000"/>
                <a:gd name="connsiteY12-218" fmla="*/ 3684 h 10000"/>
                <a:gd name="connsiteX13-219" fmla="*/ 4123 w 10000"/>
                <a:gd name="connsiteY13-220" fmla="*/ 6334 h 10000"/>
                <a:gd name="connsiteX14-221" fmla="*/ 1727 w 10000"/>
                <a:gd name="connsiteY14-222" fmla="*/ 7741 h 10000"/>
                <a:gd name="connsiteX15-223" fmla="*/ 0 w 10000"/>
                <a:gd name="connsiteY15-224" fmla="*/ 9900 h 10000"/>
                <a:gd name="connsiteX16-225" fmla="*/ 2743 w 10000"/>
                <a:gd name="connsiteY16-226" fmla="*/ 10000 h 10000"/>
                <a:gd name="connsiteX17-227" fmla="*/ 5105 w 10000"/>
                <a:gd name="connsiteY17-228" fmla="*/ 6056 h 10000"/>
                <a:gd name="connsiteX18-229" fmla="*/ 5544 w 10000"/>
                <a:gd name="connsiteY18-230" fmla="*/ 4970 h 10000"/>
                <a:gd name="connsiteX19-231" fmla="*/ 6448 w 10000"/>
                <a:gd name="connsiteY19-232" fmla="*/ 4583 h 10000"/>
                <a:gd name="connsiteX20-233" fmla="*/ 6506 w 10000"/>
                <a:gd name="connsiteY20-234" fmla="*/ 4548 h 10000"/>
                <a:gd name="connsiteX21-235" fmla="*/ 7165 w 10000"/>
                <a:gd name="connsiteY21-236" fmla="*/ 3232 h 10000"/>
                <a:gd name="connsiteX22-237" fmla="*/ 8100 w 10000"/>
                <a:gd name="connsiteY22-238" fmla="*/ 2950 h 10000"/>
                <a:gd name="connsiteX23-239" fmla="*/ 8173 w 10000"/>
                <a:gd name="connsiteY23-240" fmla="*/ 2906 h 10000"/>
                <a:gd name="connsiteX0-241" fmla="*/ 8173 w 10000"/>
                <a:gd name="connsiteY0-242" fmla="*/ 2906 h 10000"/>
                <a:gd name="connsiteX1-243" fmla="*/ 8817 w 10000"/>
                <a:gd name="connsiteY1-244" fmla="*/ 1481 h 10000"/>
                <a:gd name="connsiteX2-245" fmla="*/ 10000 w 10000"/>
                <a:gd name="connsiteY2-246" fmla="*/ 830 h 10000"/>
                <a:gd name="connsiteX3-247" fmla="*/ 9494 w 10000"/>
                <a:gd name="connsiteY3-248" fmla="*/ 0 h 10000"/>
                <a:gd name="connsiteX4-249" fmla="*/ 9477 w 10000"/>
                <a:gd name="connsiteY4-250" fmla="*/ 39 h 10000"/>
                <a:gd name="connsiteX5-251" fmla="*/ 8477 w 10000"/>
                <a:gd name="connsiteY5-252" fmla="*/ 647 h 10000"/>
                <a:gd name="connsiteX6-253" fmla="*/ 7978 w 10000"/>
                <a:gd name="connsiteY6-254" fmla="*/ 1629 h 10000"/>
                <a:gd name="connsiteX7-255" fmla="*/ 7978 w 10000"/>
                <a:gd name="connsiteY7-256" fmla="*/ 1625 h 10000"/>
                <a:gd name="connsiteX8-257" fmla="*/ 7920 w 10000"/>
                <a:gd name="connsiteY8-258" fmla="*/ 1738 h 10000"/>
                <a:gd name="connsiteX9-259" fmla="*/ 7964 w 10000"/>
                <a:gd name="connsiteY9-260" fmla="*/ 1646 h 10000"/>
                <a:gd name="connsiteX10-261" fmla="*/ 7043 w 10000"/>
                <a:gd name="connsiteY10-262" fmla="*/ 2163 h 10000"/>
                <a:gd name="connsiteX11-263" fmla="*/ 6455 w 10000"/>
                <a:gd name="connsiteY11-264" fmla="*/ 3262 h 10000"/>
                <a:gd name="connsiteX12-265" fmla="*/ 5632 w 10000"/>
                <a:gd name="connsiteY12-266" fmla="*/ 3684 h 10000"/>
                <a:gd name="connsiteX13-267" fmla="*/ 4123 w 10000"/>
                <a:gd name="connsiteY13-268" fmla="*/ 6334 h 10000"/>
                <a:gd name="connsiteX14-269" fmla="*/ 1727 w 10000"/>
                <a:gd name="connsiteY14-270" fmla="*/ 7741 h 10000"/>
                <a:gd name="connsiteX15-271" fmla="*/ 0 w 10000"/>
                <a:gd name="connsiteY15-272" fmla="*/ 9900 h 10000"/>
                <a:gd name="connsiteX16-273" fmla="*/ 2743 w 10000"/>
                <a:gd name="connsiteY16-274" fmla="*/ 10000 h 10000"/>
                <a:gd name="connsiteX17-275" fmla="*/ 5105 w 10000"/>
                <a:gd name="connsiteY17-276" fmla="*/ 6056 h 10000"/>
                <a:gd name="connsiteX18-277" fmla="*/ 5544 w 10000"/>
                <a:gd name="connsiteY18-278" fmla="*/ 4970 h 10000"/>
                <a:gd name="connsiteX19-279" fmla="*/ 6448 w 10000"/>
                <a:gd name="connsiteY19-280" fmla="*/ 4583 h 10000"/>
                <a:gd name="connsiteX20-281" fmla="*/ 6506 w 10000"/>
                <a:gd name="connsiteY20-282" fmla="*/ 4548 h 10000"/>
                <a:gd name="connsiteX21-283" fmla="*/ 7165 w 10000"/>
                <a:gd name="connsiteY21-284" fmla="*/ 3232 h 10000"/>
                <a:gd name="connsiteX22-285" fmla="*/ 8173 w 10000"/>
                <a:gd name="connsiteY22-286" fmla="*/ 2906 h 10000"/>
                <a:gd name="connsiteX0-287" fmla="*/ 8158 w 10000"/>
                <a:gd name="connsiteY0-288" fmla="*/ 2913 h 10000"/>
                <a:gd name="connsiteX1-289" fmla="*/ 8817 w 10000"/>
                <a:gd name="connsiteY1-290" fmla="*/ 1481 h 10000"/>
                <a:gd name="connsiteX2-291" fmla="*/ 10000 w 10000"/>
                <a:gd name="connsiteY2-292" fmla="*/ 830 h 10000"/>
                <a:gd name="connsiteX3-293" fmla="*/ 9494 w 10000"/>
                <a:gd name="connsiteY3-294" fmla="*/ 0 h 10000"/>
                <a:gd name="connsiteX4-295" fmla="*/ 9477 w 10000"/>
                <a:gd name="connsiteY4-296" fmla="*/ 39 h 10000"/>
                <a:gd name="connsiteX5-297" fmla="*/ 8477 w 10000"/>
                <a:gd name="connsiteY5-298" fmla="*/ 647 h 10000"/>
                <a:gd name="connsiteX6-299" fmla="*/ 7978 w 10000"/>
                <a:gd name="connsiteY6-300" fmla="*/ 1629 h 10000"/>
                <a:gd name="connsiteX7-301" fmla="*/ 7978 w 10000"/>
                <a:gd name="connsiteY7-302" fmla="*/ 1625 h 10000"/>
                <a:gd name="connsiteX8-303" fmla="*/ 7920 w 10000"/>
                <a:gd name="connsiteY8-304" fmla="*/ 1738 h 10000"/>
                <a:gd name="connsiteX9-305" fmla="*/ 7964 w 10000"/>
                <a:gd name="connsiteY9-306" fmla="*/ 1646 h 10000"/>
                <a:gd name="connsiteX10-307" fmla="*/ 7043 w 10000"/>
                <a:gd name="connsiteY10-308" fmla="*/ 2163 h 10000"/>
                <a:gd name="connsiteX11-309" fmla="*/ 6455 w 10000"/>
                <a:gd name="connsiteY11-310" fmla="*/ 3262 h 10000"/>
                <a:gd name="connsiteX12-311" fmla="*/ 5632 w 10000"/>
                <a:gd name="connsiteY12-312" fmla="*/ 3684 h 10000"/>
                <a:gd name="connsiteX13-313" fmla="*/ 4123 w 10000"/>
                <a:gd name="connsiteY13-314" fmla="*/ 6334 h 10000"/>
                <a:gd name="connsiteX14-315" fmla="*/ 1727 w 10000"/>
                <a:gd name="connsiteY14-316" fmla="*/ 7741 h 10000"/>
                <a:gd name="connsiteX15-317" fmla="*/ 0 w 10000"/>
                <a:gd name="connsiteY15-318" fmla="*/ 9900 h 10000"/>
                <a:gd name="connsiteX16-319" fmla="*/ 2743 w 10000"/>
                <a:gd name="connsiteY16-320" fmla="*/ 10000 h 10000"/>
                <a:gd name="connsiteX17-321" fmla="*/ 5105 w 10000"/>
                <a:gd name="connsiteY17-322" fmla="*/ 6056 h 10000"/>
                <a:gd name="connsiteX18-323" fmla="*/ 5544 w 10000"/>
                <a:gd name="connsiteY18-324" fmla="*/ 4970 h 10000"/>
                <a:gd name="connsiteX19-325" fmla="*/ 6448 w 10000"/>
                <a:gd name="connsiteY19-326" fmla="*/ 4583 h 10000"/>
                <a:gd name="connsiteX20-327" fmla="*/ 6506 w 10000"/>
                <a:gd name="connsiteY20-328" fmla="*/ 4548 h 10000"/>
                <a:gd name="connsiteX21-329" fmla="*/ 7165 w 10000"/>
                <a:gd name="connsiteY21-330" fmla="*/ 3232 h 10000"/>
                <a:gd name="connsiteX22-331" fmla="*/ 8158 w 10000"/>
                <a:gd name="connsiteY22-332" fmla="*/ 2913 h 10000"/>
                <a:gd name="connsiteX0-333" fmla="*/ 8158 w 9842"/>
                <a:gd name="connsiteY0-334" fmla="*/ 2913 h 10000"/>
                <a:gd name="connsiteX1-335" fmla="*/ 8817 w 9842"/>
                <a:gd name="connsiteY1-336" fmla="*/ 1481 h 10000"/>
                <a:gd name="connsiteX2-337" fmla="*/ 9842 w 9842"/>
                <a:gd name="connsiteY2-338" fmla="*/ 726 h 10000"/>
                <a:gd name="connsiteX3-339" fmla="*/ 9494 w 9842"/>
                <a:gd name="connsiteY3-340" fmla="*/ 0 h 10000"/>
                <a:gd name="connsiteX4-341" fmla="*/ 9477 w 9842"/>
                <a:gd name="connsiteY4-342" fmla="*/ 39 h 10000"/>
                <a:gd name="connsiteX5-343" fmla="*/ 8477 w 9842"/>
                <a:gd name="connsiteY5-344" fmla="*/ 647 h 10000"/>
                <a:gd name="connsiteX6-345" fmla="*/ 7978 w 9842"/>
                <a:gd name="connsiteY6-346" fmla="*/ 1629 h 10000"/>
                <a:gd name="connsiteX7-347" fmla="*/ 7978 w 9842"/>
                <a:gd name="connsiteY7-348" fmla="*/ 1625 h 10000"/>
                <a:gd name="connsiteX8-349" fmla="*/ 7920 w 9842"/>
                <a:gd name="connsiteY8-350" fmla="*/ 1738 h 10000"/>
                <a:gd name="connsiteX9-351" fmla="*/ 7964 w 9842"/>
                <a:gd name="connsiteY9-352" fmla="*/ 1646 h 10000"/>
                <a:gd name="connsiteX10-353" fmla="*/ 7043 w 9842"/>
                <a:gd name="connsiteY10-354" fmla="*/ 2163 h 10000"/>
                <a:gd name="connsiteX11-355" fmla="*/ 6455 w 9842"/>
                <a:gd name="connsiteY11-356" fmla="*/ 3262 h 10000"/>
                <a:gd name="connsiteX12-357" fmla="*/ 5632 w 9842"/>
                <a:gd name="connsiteY12-358" fmla="*/ 3684 h 10000"/>
                <a:gd name="connsiteX13-359" fmla="*/ 4123 w 9842"/>
                <a:gd name="connsiteY13-360" fmla="*/ 6334 h 10000"/>
                <a:gd name="connsiteX14-361" fmla="*/ 1727 w 9842"/>
                <a:gd name="connsiteY14-362" fmla="*/ 7741 h 10000"/>
                <a:gd name="connsiteX15-363" fmla="*/ 0 w 9842"/>
                <a:gd name="connsiteY15-364" fmla="*/ 9900 h 10000"/>
                <a:gd name="connsiteX16-365" fmla="*/ 2743 w 9842"/>
                <a:gd name="connsiteY16-366" fmla="*/ 10000 h 10000"/>
                <a:gd name="connsiteX17-367" fmla="*/ 5105 w 9842"/>
                <a:gd name="connsiteY17-368" fmla="*/ 6056 h 10000"/>
                <a:gd name="connsiteX18-369" fmla="*/ 5544 w 9842"/>
                <a:gd name="connsiteY18-370" fmla="*/ 4970 h 10000"/>
                <a:gd name="connsiteX19-371" fmla="*/ 6448 w 9842"/>
                <a:gd name="connsiteY19-372" fmla="*/ 4583 h 10000"/>
                <a:gd name="connsiteX20-373" fmla="*/ 6506 w 9842"/>
                <a:gd name="connsiteY20-374" fmla="*/ 4548 h 10000"/>
                <a:gd name="connsiteX21-375" fmla="*/ 7165 w 9842"/>
                <a:gd name="connsiteY21-376" fmla="*/ 3232 h 10000"/>
                <a:gd name="connsiteX22-377" fmla="*/ 8158 w 9842"/>
                <a:gd name="connsiteY22-378" fmla="*/ 2913 h 10000"/>
                <a:gd name="connsiteX0-379" fmla="*/ 8289 w 10000"/>
                <a:gd name="connsiteY0-380" fmla="*/ 2913 h 10000"/>
                <a:gd name="connsiteX1-381" fmla="*/ 9093 w 10000"/>
                <a:gd name="connsiteY1-382" fmla="*/ 1150 h 10000"/>
                <a:gd name="connsiteX2-383" fmla="*/ 10000 w 10000"/>
                <a:gd name="connsiteY2-384" fmla="*/ 726 h 10000"/>
                <a:gd name="connsiteX3-385" fmla="*/ 9646 w 10000"/>
                <a:gd name="connsiteY3-386" fmla="*/ 0 h 10000"/>
                <a:gd name="connsiteX4-387" fmla="*/ 9629 w 10000"/>
                <a:gd name="connsiteY4-388" fmla="*/ 39 h 10000"/>
                <a:gd name="connsiteX5-389" fmla="*/ 8613 w 10000"/>
                <a:gd name="connsiteY5-390" fmla="*/ 647 h 10000"/>
                <a:gd name="connsiteX6-391" fmla="*/ 8106 w 10000"/>
                <a:gd name="connsiteY6-392" fmla="*/ 1629 h 10000"/>
                <a:gd name="connsiteX7-393" fmla="*/ 8106 w 10000"/>
                <a:gd name="connsiteY7-394" fmla="*/ 1625 h 10000"/>
                <a:gd name="connsiteX8-395" fmla="*/ 8047 w 10000"/>
                <a:gd name="connsiteY8-396" fmla="*/ 1738 h 10000"/>
                <a:gd name="connsiteX9-397" fmla="*/ 8092 w 10000"/>
                <a:gd name="connsiteY9-398" fmla="*/ 1646 h 10000"/>
                <a:gd name="connsiteX10-399" fmla="*/ 7156 w 10000"/>
                <a:gd name="connsiteY10-400" fmla="*/ 2163 h 10000"/>
                <a:gd name="connsiteX11-401" fmla="*/ 6559 w 10000"/>
                <a:gd name="connsiteY11-402" fmla="*/ 3262 h 10000"/>
                <a:gd name="connsiteX12-403" fmla="*/ 5722 w 10000"/>
                <a:gd name="connsiteY12-404" fmla="*/ 3684 h 10000"/>
                <a:gd name="connsiteX13-405" fmla="*/ 4189 w 10000"/>
                <a:gd name="connsiteY13-406" fmla="*/ 6334 h 10000"/>
                <a:gd name="connsiteX14-407" fmla="*/ 1755 w 10000"/>
                <a:gd name="connsiteY14-408" fmla="*/ 7741 h 10000"/>
                <a:gd name="connsiteX15-409" fmla="*/ 0 w 10000"/>
                <a:gd name="connsiteY15-410" fmla="*/ 9900 h 10000"/>
                <a:gd name="connsiteX16-411" fmla="*/ 2787 w 10000"/>
                <a:gd name="connsiteY16-412" fmla="*/ 10000 h 10000"/>
                <a:gd name="connsiteX17-413" fmla="*/ 5187 w 10000"/>
                <a:gd name="connsiteY17-414" fmla="*/ 6056 h 10000"/>
                <a:gd name="connsiteX18-415" fmla="*/ 5633 w 10000"/>
                <a:gd name="connsiteY18-416" fmla="*/ 4970 h 10000"/>
                <a:gd name="connsiteX19-417" fmla="*/ 6552 w 10000"/>
                <a:gd name="connsiteY19-418" fmla="*/ 4583 h 10000"/>
                <a:gd name="connsiteX20-419" fmla="*/ 6610 w 10000"/>
                <a:gd name="connsiteY20-420" fmla="*/ 4548 h 10000"/>
                <a:gd name="connsiteX21-421" fmla="*/ 7280 w 10000"/>
                <a:gd name="connsiteY21-422" fmla="*/ 3232 h 10000"/>
                <a:gd name="connsiteX22-423" fmla="*/ 8289 w 10000"/>
                <a:gd name="connsiteY22-424" fmla="*/ 2913 h 10000"/>
                <a:gd name="connsiteX0-425" fmla="*/ 8289 w 10000"/>
                <a:gd name="connsiteY0-426" fmla="*/ 2913 h 10000"/>
                <a:gd name="connsiteX1-427" fmla="*/ 9339 w 10000"/>
                <a:gd name="connsiteY1-428" fmla="*/ 1150 h 10000"/>
                <a:gd name="connsiteX2-429" fmla="*/ 10000 w 10000"/>
                <a:gd name="connsiteY2-430" fmla="*/ 726 h 10000"/>
                <a:gd name="connsiteX3-431" fmla="*/ 9646 w 10000"/>
                <a:gd name="connsiteY3-432" fmla="*/ 0 h 10000"/>
                <a:gd name="connsiteX4-433" fmla="*/ 9629 w 10000"/>
                <a:gd name="connsiteY4-434" fmla="*/ 39 h 10000"/>
                <a:gd name="connsiteX5-435" fmla="*/ 8613 w 10000"/>
                <a:gd name="connsiteY5-436" fmla="*/ 647 h 10000"/>
                <a:gd name="connsiteX6-437" fmla="*/ 8106 w 10000"/>
                <a:gd name="connsiteY6-438" fmla="*/ 1629 h 10000"/>
                <a:gd name="connsiteX7-439" fmla="*/ 8106 w 10000"/>
                <a:gd name="connsiteY7-440" fmla="*/ 1625 h 10000"/>
                <a:gd name="connsiteX8-441" fmla="*/ 8047 w 10000"/>
                <a:gd name="connsiteY8-442" fmla="*/ 1738 h 10000"/>
                <a:gd name="connsiteX9-443" fmla="*/ 8092 w 10000"/>
                <a:gd name="connsiteY9-444" fmla="*/ 1646 h 10000"/>
                <a:gd name="connsiteX10-445" fmla="*/ 7156 w 10000"/>
                <a:gd name="connsiteY10-446" fmla="*/ 2163 h 10000"/>
                <a:gd name="connsiteX11-447" fmla="*/ 6559 w 10000"/>
                <a:gd name="connsiteY11-448" fmla="*/ 3262 h 10000"/>
                <a:gd name="connsiteX12-449" fmla="*/ 5722 w 10000"/>
                <a:gd name="connsiteY12-450" fmla="*/ 3684 h 10000"/>
                <a:gd name="connsiteX13-451" fmla="*/ 4189 w 10000"/>
                <a:gd name="connsiteY13-452" fmla="*/ 6334 h 10000"/>
                <a:gd name="connsiteX14-453" fmla="*/ 1755 w 10000"/>
                <a:gd name="connsiteY14-454" fmla="*/ 7741 h 10000"/>
                <a:gd name="connsiteX15-455" fmla="*/ 0 w 10000"/>
                <a:gd name="connsiteY15-456" fmla="*/ 9900 h 10000"/>
                <a:gd name="connsiteX16-457" fmla="*/ 2787 w 10000"/>
                <a:gd name="connsiteY16-458" fmla="*/ 10000 h 10000"/>
                <a:gd name="connsiteX17-459" fmla="*/ 5187 w 10000"/>
                <a:gd name="connsiteY17-460" fmla="*/ 6056 h 10000"/>
                <a:gd name="connsiteX18-461" fmla="*/ 5633 w 10000"/>
                <a:gd name="connsiteY18-462" fmla="*/ 4970 h 10000"/>
                <a:gd name="connsiteX19-463" fmla="*/ 6552 w 10000"/>
                <a:gd name="connsiteY19-464" fmla="*/ 4583 h 10000"/>
                <a:gd name="connsiteX20-465" fmla="*/ 6610 w 10000"/>
                <a:gd name="connsiteY20-466" fmla="*/ 4548 h 10000"/>
                <a:gd name="connsiteX21-467" fmla="*/ 7280 w 10000"/>
                <a:gd name="connsiteY21-468" fmla="*/ 3232 h 10000"/>
                <a:gd name="connsiteX22-469" fmla="*/ 8289 w 10000"/>
                <a:gd name="connsiteY22-470" fmla="*/ 2913 h 10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Lst>
              <a:rect l="l" t="t" r="r" b="b"/>
              <a:pathLst>
                <a:path w="10000" h="10000">
                  <a:moveTo>
                    <a:pt x="8289" y="2913"/>
                  </a:moveTo>
                  <a:lnTo>
                    <a:pt x="9339" y="1150"/>
                  </a:lnTo>
                  <a:lnTo>
                    <a:pt x="10000" y="726"/>
                  </a:lnTo>
                  <a:lnTo>
                    <a:pt x="9646" y="0"/>
                  </a:lnTo>
                  <a:cubicBezTo>
                    <a:pt x="9640" y="13"/>
                    <a:pt x="9635" y="26"/>
                    <a:pt x="9629" y="39"/>
                  </a:cubicBezTo>
                  <a:lnTo>
                    <a:pt x="8613" y="647"/>
                  </a:lnTo>
                  <a:lnTo>
                    <a:pt x="8106" y="1629"/>
                  </a:lnTo>
                  <a:lnTo>
                    <a:pt x="8106" y="1625"/>
                  </a:lnTo>
                  <a:cubicBezTo>
                    <a:pt x="8087" y="1663"/>
                    <a:pt x="8066" y="1700"/>
                    <a:pt x="8047" y="1738"/>
                  </a:cubicBezTo>
                  <a:cubicBezTo>
                    <a:pt x="8062" y="1707"/>
                    <a:pt x="8077" y="1677"/>
                    <a:pt x="8092" y="1646"/>
                  </a:cubicBezTo>
                  <a:lnTo>
                    <a:pt x="7156" y="2163"/>
                  </a:lnTo>
                  <a:lnTo>
                    <a:pt x="6559" y="3262"/>
                  </a:lnTo>
                  <a:lnTo>
                    <a:pt x="5722" y="3684"/>
                  </a:lnTo>
                  <a:lnTo>
                    <a:pt x="4189" y="6334"/>
                  </a:lnTo>
                  <a:lnTo>
                    <a:pt x="1755" y="7741"/>
                  </a:lnTo>
                  <a:lnTo>
                    <a:pt x="0" y="9900"/>
                  </a:lnTo>
                  <a:lnTo>
                    <a:pt x="2787" y="10000"/>
                  </a:lnTo>
                  <a:lnTo>
                    <a:pt x="5187" y="6056"/>
                  </a:lnTo>
                  <a:lnTo>
                    <a:pt x="5633" y="4970"/>
                  </a:lnTo>
                  <a:lnTo>
                    <a:pt x="6552" y="4583"/>
                  </a:lnTo>
                  <a:cubicBezTo>
                    <a:pt x="6657" y="4526"/>
                    <a:pt x="6573" y="4571"/>
                    <a:pt x="6610" y="4548"/>
                  </a:cubicBezTo>
                  <a:lnTo>
                    <a:pt x="7280" y="3232"/>
                  </a:lnTo>
                  <a:lnTo>
                    <a:pt x="8289" y="2913"/>
                  </a:lnTo>
                  <a:close/>
                </a:path>
              </a:pathLst>
            </a:custGeom>
            <a:solidFill>
              <a:srgbClr val="B5B5B6"/>
            </a:solidFill>
            <a:ln>
              <a:noFill/>
            </a:ln>
            <a:extLst>
              <a:ext uri="{91240B29-F687-4F45-9708-019B960494DF}">
                <a14:hiddenLine xmlns:a14="http://schemas.microsoft.com/office/drawing/2010/main" w="9525">
                  <a:solidFill>
                    <a:srgbClr val="000000"/>
                  </a:solidFill>
                  <a:round/>
                </a14:hiddenLine>
              </a:ext>
            </a:extLst>
          </p:spPr>
          <p:txBody>
            <a:bodyPr vert="horz" wrap="square" lIns="114673" tIns="57337" rIns="114673" bIns="57337" numCol="1" anchor="t" anchorCtr="0" compatLnSpc="1"/>
            <a:lstStyle/>
            <a:p>
              <a:endParaRPr lang="zh-CN" altLang="en-US" sz="2255"/>
            </a:p>
          </p:txBody>
        </p:sp>
      </p:grpSp>
      <p:grpSp>
        <p:nvGrpSpPr>
          <p:cNvPr id="90" name="组合 89"/>
          <p:cNvGrpSpPr/>
          <p:nvPr/>
        </p:nvGrpSpPr>
        <p:grpSpPr>
          <a:xfrm>
            <a:off x="0" y="0"/>
            <a:ext cx="6858310" cy="6832527"/>
            <a:chOff x="117866" y="80153"/>
            <a:chExt cx="5267744" cy="5237586"/>
          </a:xfrm>
          <a:solidFill>
            <a:srgbClr val="C00000"/>
          </a:solidFill>
          <a:effectLst/>
        </p:grpSpPr>
        <p:sp>
          <p:nvSpPr>
            <p:cNvPr id="12" name="Freeform 41"/>
            <p:cNvSpPr/>
            <p:nvPr/>
          </p:nvSpPr>
          <p:spPr bwMode="auto">
            <a:xfrm>
              <a:off x="4264801" y="80153"/>
              <a:ext cx="1120809" cy="1576939"/>
            </a:xfrm>
            <a:custGeom>
              <a:avLst/>
              <a:gdLst>
                <a:gd name="T0" fmla="*/ 0 w 617"/>
                <a:gd name="T1" fmla="*/ 780 h 870"/>
                <a:gd name="T2" fmla="*/ 251 w 617"/>
                <a:gd name="T3" fmla="*/ 0 h 870"/>
                <a:gd name="T4" fmla="*/ 617 w 617"/>
                <a:gd name="T5" fmla="*/ 0 h 870"/>
                <a:gd name="T6" fmla="*/ 343 w 617"/>
                <a:gd name="T7" fmla="*/ 870 h 870"/>
                <a:gd name="T8" fmla="*/ 0 w 617"/>
                <a:gd name="T9" fmla="*/ 780 h 870"/>
              </a:gdLst>
              <a:ahLst/>
              <a:cxnLst>
                <a:cxn ang="0">
                  <a:pos x="T0" y="T1"/>
                </a:cxn>
                <a:cxn ang="0">
                  <a:pos x="T2" y="T3"/>
                </a:cxn>
                <a:cxn ang="0">
                  <a:pos x="T4" y="T5"/>
                </a:cxn>
                <a:cxn ang="0">
                  <a:pos x="T6" y="T7"/>
                </a:cxn>
                <a:cxn ang="0">
                  <a:pos x="T8" y="T9"/>
                </a:cxn>
              </a:cxnLst>
              <a:rect l="0" t="0" r="r" b="b"/>
              <a:pathLst>
                <a:path w="617" h="870">
                  <a:moveTo>
                    <a:pt x="0" y="780"/>
                  </a:moveTo>
                  <a:lnTo>
                    <a:pt x="251" y="0"/>
                  </a:lnTo>
                  <a:lnTo>
                    <a:pt x="617" y="0"/>
                  </a:lnTo>
                  <a:lnTo>
                    <a:pt x="343" y="870"/>
                  </a:lnTo>
                  <a:lnTo>
                    <a:pt x="0" y="780"/>
                  </a:lnTo>
                  <a:close/>
                </a:path>
              </a:pathLst>
            </a:custGeom>
            <a:solidFill>
              <a:srgbClr val="F7941E"/>
            </a:solidFill>
            <a:ln w="28575" cap="flat" cmpd="sng" algn="ctr">
              <a:noFill/>
              <a:prstDash val="solid"/>
            </a:ln>
            <a:effectLst/>
          </p:spPr>
          <p:txBody>
            <a:bodyPr anchor="ctr"/>
            <a:lstStyle/>
            <a:p>
              <a:pPr algn="ctr" defTabSz="1213485"/>
              <a:endParaRPr lang="zh-CN" altLang="en-US" sz="5015" b="1" kern="0" dirty="0">
                <a:solidFill>
                  <a:schemeClr val="bg1"/>
                </a:solidFill>
                <a:latin typeface="Calibri" panose="020F0502020204030204"/>
              </a:endParaRPr>
            </a:p>
          </p:txBody>
        </p:sp>
        <p:sp>
          <p:nvSpPr>
            <p:cNvPr id="13" name="Freeform 42"/>
            <p:cNvSpPr/>
            <p:nvPr/>
          </p:nvSpPr>
          <p:spPr bwMode="auto">
            <a:xfrm>
              <a:off x="4225461" y="700380"/>
              <a:ext cx="666482" cy="957040"/>
            </a:xfrm>
            <a:custGeom>
              <a:avLst/>
              <a:gdLst>
                <a:gd name="T0" fmla="*/ 137 w 406"/>
                <a:gd name="T1" fmla="*/ 0 h 528"/>
                <a:gd name="T2" fmla="*/ 406 w 406"/>
                <a:gd name="T3" fmla="*/ 528 h 528"/>
                <a:gd name="T4" fmla="*/ 0 w 406"/>
                <a:gd name="T5" fmla="*/ 528 h 528"/>
                <a:gd name="T6" fmla="*/ 137 w 406"/>
                <a:gd name="T7" fmla="*/ 0 h 528"/>
              </a:gdLst>
              <a:ahLst/>
              <a:cxnLst>
                <a:cxn ang="0">
                  <a:pos x="T0" y="T1"/>
                </a:cxn>
                <a:cxn ang="0">
                  <a:pos x="T2" y="T3"/>
                </a:cxn>
                <a:cxn ang="0">
                  <a:pos x="T4" y="T5"/>
                </a:cxn>
                <a:cxn ang="0">
                  <a:pos x="T6" y="T7"/>
                </a:cxn>
              </a:cxnLst>
              <a:rect l="0" t="0" r="r" b="b"/>
              <a:pathLst>
                <a:path w="406" h="528">
                  <a:moveTo>
                    <a:pt x="137" y="0"/>
                  </a:moveTo>
                  <a:lnTo>
                    <a:pt x="406" y="528"/>
                  </a:lnTo>
                  <a:lnTo>
                    <a:pt x="0" y="528"/>
                  </a:lnTo>
                  <a:lnTo>
                    <a:pt x="137" y="0"/>
                  </a:lnTo>
                  <a:close/>
                </a:path>
              </a:pathLst>
            </a:custGeom>
            <a:solidFill>
              <a:srgbClr val="C00000"/>
            </a:solidFill>
            <a:ln w="28575" cap="flat" cmpd="sng" algn="ctr">
              <a:noFill/>
              <a:prstDash val="solid"/>
            </a:ln>
            <a:effectLst/>
          </p:spPr>
          <p:txBody>
            <a:bodyPr anchor="ctr"/>
            <a:lstStyle/>
            <a:p>
              <a:pPr algn="ctr" defTabSz="1213485"/>
              <a:endParaRPr lang="zh-CN" altLang="en-US" sz="5015" b="1" kern="0">
                <a:solidFill>
                  <a:schemeClr val="bg1"/>
                </a:solidFill>
                <a:latin typeface="Calibri" panose="020F0502020204030204"/>
              </a:endParaRPr>
            </a:p>
          </p:txBody>
        </p:sp>
        <p:sp>
          <p:nvSpPr>
            <p:cNvPr id="14" name="Freeform 43"/>
            <p:cNvSpPr/>
            <p:nvPr/>
          </p:nvSpPr>
          <p:spPr bwMode="auto">
            <a:xfrm>
              <a:off x="3540307" y="700380"/>
              <a:ext cx="914361" cy="1627693"/>
            </a:xfrm>
            <a:custGeom>
              <a:avLst/>
              <a:gdLst>
                <a:gd name="T0" fmla="*/ 0 w 557"/>
                <a:gd name="T1" fmla="*/ 806 h 898"/>
                <a:gd name="T2" fmla="*/ 193 w 557"/>
                <a:gd name="T3" fmla="*/ 0 h 898"/>
                <a:gd name="T4" fmla="*/ 557 w 557"/>
                <a:gd name="T5" fmla="*/ 0 h 898"/>
                <a:gd name="T6" fmla="*/ 344 w 557"/>
                <a:gd name="T7" fmla="*/ 898 h 898"/>
                <a:gd name="T8" fmla="*/ 0 w 557"/>
                <a:gd name="T9" fmla="*/ 806 h 898"/>
              </a:gdLst>
              <a:ahLst/>
              <a:cxnLst>
                <a:cxn ang="0">
                  <a:pos x="T0" y="T1"/>
                </a:cxn>
                <a:cxn ang="0">
                  <a:pos x="T2" y="T3"/>
                </a:cxn>
                <a:cxn ang="0">
                  <a:pos x="T4" y="T5"/>
                </a:cxn>
                <a:cxn ang="0">
                  <a:pos x="T6" y="T7"/>
                </a:cxn>
                <a:cxn ang="0">
                  <a:pos x="T8" y="T9"/>
                </a:cxn>
              </a:cxnLst>
              <a:rect l="0" t="0" r="r" b="b"/>
              <a:pathLst>
                <a:path w="557" h="898">
                  <a:moveTo>
                    <a:pt x="0" y="806"/>
                  </a:moveTo>
                  <a:lnTo>
                    <a:pt x="193" y="0"/>
                  </a:lnTo>
                  <a:lnTo>
                    <a:pt x="557" y="0"/>
                  </a:lnTo>
                  <a:lnTo>
                    <a:pt x="344" y="898"/>
                  </a:lnTo>
                  <a:lnTo>
                    <a:pt x="0" y="806"/>
                  </a:lnTo>
                  <a:close/>
                </a:path>
              </a:pathLst>
            </a:custGeom>
            <a:solidFill>
              <a:srgbClr val="FF3300"/>
            </a:solidFill>
            <a:ln w="28575" cap="flat" cmpd="sng" algn="ctr">
              <a:noFill/>
              <a:prstDash val="solid"/>
            </a:ln>
            <a:effectLst/>
          </p:spPr>
          <p:txBody>
            <a:bodyPr anchor="ctr"/>
            <a:lstStyle/>
            <a:p>
              <a:pPr algn="ctr" defTabSz="1213485"/>
              <a:endParaRPr lang="zh-CN" altLang="en-US" sz="5015" b="1" kern="0">
                <a:solidFill>
                  <a:schemeClr val="bg1"/>
                </a:solidFill>
                <a:latin typeface="Calibri" panose="020F0502020204030204"/>
              </a:endParaRPr>
            </a:p>
          </p:txBody>
        </p:sp>
        <p:sp>
          <p:nvSpPr>
            <p:cNvPr id="15" name="Freeform 44"/>
            <p:cNvSpPr/>
            <p:nvPr/>
          </p:nvSpPr>
          <p:spPr bwMode="auto">
            <a:xfrm>
              <a:off x="3433928" y="1332476"/>
              <a:ext cx="666482" cy="996917"/>
            </a:xfrm>
            <a:custGeom>
              <a:avLst/>
              <a:gdLst>
                <a:gd name="T0" fmla="*/ 155 w 406"/>
                <a:gd name="T1" fmla="*/ 0 h 550"/>
                <a:gd name="T2" fmla="*/ 406 w 406"/>
                <a:gd name="T3" fmla="*/ 550 h 550"/>
                <a:gd name="T4" fmla="*/ 0 w 406"/>
                <a:gd name="T5" fmla="*/ 550 h 550"/>
                <a:gd name="T6" fmla="*/ 155 w 406"/>
                <a:gd name="T7" fmla="*/ 0 h 550"/>
              </a:gdLst>
              <a:ahLst/>
              <a:cxnLst>
                <a:cxn ang="0">
                  <a:pos x="T0" y="T1"/>
                </a:cxn>
                <a:cxn ang="0">
                  <a:pos x="T2" y="T3"/>
                </a:cxn>
                <a:cxn ang="0">
                  <a:pos x="T4" y="T5"/>
                </a:cxn>
                <a:cxn ang="0">
                  <a:pos x="T6" y="T7"/>
                </a:cxn>
              </a:cxnLst>
              <a:rect l="0" t="0" r="r" b="b"/>
              <a:pathLst>
                <a:path w="406" h="550">
                  <a:moveTo>
                    <a:pt x="155" y="0"/>
                  </a:moveTo>
                  <a:lnTo>
                    <a:pt x="406" y="550"/>
                  </a:lnTo>
                  <a:lnTo>
                    <a:pt x="0" y="550"/>
                  </a:lnTo>
                  <a:lnTo>
                    <a:pt x="155" y="0"/>
                  </a:lnTo>
                  <a:close/>
                </a:path>
              </a:pathLst>
            </a:custGeom>
            <a:solidFill>
              <a:srgbClr val="C00000"/>
            </a:solidFill>
            <a:ln w="9525">
              <a:noFill/>
              <a:round/>
            </a:ln>
            <a:effectLst/>
          </p:spPr>
          <p:txBody>
            <a:bodyPr anchor="ctr"/>
            <a:lstStyle/>
            <a:p>
              <a:pPr algn="ctr" defTabSz="1213485"/>
              <a:endParaRPr lang="zh-CN" altLang="en-US" sz="5015" b="1" kern="0">
                <a:solidFill>
                  <a:schemeClr val="bg1"/>
                </a:solidFill>
                <a:latin typeface="Calibri" panose="020F0502020204030204"/>
              </a:endParaRPr>
            </a:p>
          </p:txBody>
        </p:sp>
        <p:sp>
          <p:nvSpPr>
            <p:cNvPr id="16" name="Freeform 45"/>
            <p:cNvSpPr/>
            <p:nvPr/>
          </p:nvSpPr>
          <p:spPr bwMode="auto">
            <a:xfrm>
              <a:off x="2747869" y="1330664"/>
              <a:ext cx="940626" cy="1654881"/>
            </a:xfrm>
            <a:custGeom>
              <a:avLst/>
              <a:gdLst>
                <a:gd name="T0" fmla="*/ 0 w 573"/>
                <a:gd name="T1" fmla="*/ 822 h 913"/>
                <a:gd name="T2" fmla="*/ 208 w 573"/>
                <a:gd name="T3" fmla="*/ 0 h 913"/>
                <a:gd name="T4" fmla="*/ 573 w 573"/>
                <a:gd name="T5" fmla="*/ 0 h 913"/>
                <a:gd name="T6" fmla="*/ 343 w 573"/>
                <a:gd name="T7" fmla="*/ 913 h 913"/>
                <a:gd name="T8" fmla="*/ 0 w 573"/>
                <a:gd name="T9" fmla="*/ 822 h 913"/>
              </a:gdLst>
              <a:ahLst/>
              <a:cxnLst>
                <a:cxn ang="0">
                  <a:pos x="T0" y="T1"/>
                </a:cxn>
                <a:cxn ang="0">
                  <a:pos x="T2" y="T3"/>
                </a:cxn>
                <a:cxn ang="0">
                  <a:pos x="T4" y="T5"/>
                </a:cxn>
                <a:cxn ang="0">
                  <a:pos x="T6" y="T7"/>
                </a:cxn>
                <a:cxn ang="0">
                  <a:pos x="T8" y="T9"/>
                </a:cxn>
              </a:cxnLst>
              <a:rect l="0" t="0" r="r" b="b"/>
              <a:pathLst>
                <a:path w="573" h="913">
                  <a:moveTo>
                    <a:pt x="0" y="822"/>
                  </a:moveTo>
                  <a:lnTo>
                    <a:pt x="208" y="0"/>
                  </a:lnTo>
                  <a:lnTo>
                    <a:pt x="573" y="0"/>
                  </a:lnTo>
                  <a:lnTo>
                    <a:pt x="343" y="913"/>
                  </a:lnTo>
                  <a:lnTo>
                    <a:pt x="0" y="822"/>
                  </a:lnTo>
                  <a:close/>
                </a:path>
              </a:pathLst>
            </a:custGeom>
            <a:solidFill>
              <a:srgbClr val="FF0000"/>
            </a:solidFill>
            <a:ln w="28575" cap="flat" cmpd="sng" algn="ctr">
              <a:noFill/>
              <a:prstDash val="solid"/>
            </a:ln>
            <a:effectLst/>
          </p:spPr>
          <p:txBody>
            <a:bodyPr anchor="ctr"/>
            <a:lstStyle/>
            <a:p>
              <a:pPr algn="ctr" defTabSz="1213485"/>
              <a:endParaRPr lang="zh-CN" altLang="en-US" sz="5015" b="1" kern="0">
                <a:solidFill>
                  <a:schemeClr val="bg1"/>
                </a:solidFill>
                <a:latin typeface="Calibri" panose="020F0502020204030204"/>
              </a:endParaRPr>
            </a:p>
          </p:txBody>
        </p:sp>
        <p:sp>
          <p:nvSpPr>
            <p:cNvPr id="17" name="Freeform 46"/>
            <p:cNvSpPr/>
            <p:nvPr/>
          </p:nvSpPr>
          <p:spPr bwMode="auto">
            <a:xfrm>
              <a:off x="2641022" y="1907062"/>
              <a:ext cx="666482" cy="1085733"/>
            </a:xfrm>
            <a:custGeom>
              <a:avLst/>
              <a:gdLst>
                <a:gd name="T0" fmla="*/ 172 w 406"/>
                <a:gd name="T1" fmla="*/ 0 h 599"/>
                <a:gd name="T2" fmla="*/ 406 w 406"/>
                <a:gd name="T3" fmla="*/ 599 h 599"/>
                <a:gd name="T4" fmla="*/ 0 w 406"/>
                <a:gd name="T5" fmla="*/ 599 h 599"/>
                <a:gd name="T6" fmla="*/ 172 w 406"/>
                <a:gd name="T7" fmla="*/ 0 h 599"/>
              </a:gdLst>
              <a:ahLst/>
              <a:cxnLst>
                <a:cxn ang="0">
                  <a:pos x="T0" y="T1"/>
                </a:cxn>
                <a:cxn ang="0">
                  <a:pos x="T2" y="T3"/>
                </a:cxn>
                <a:cxn ang="0">
                  <a:pos x="T4" y="T5"/>
                </a:cxn>
                <a:cxn ang="0">
                  <a:pos x="T6" y="T7"/>
                </a:cxn>
              </a:cxnLst>
              <a:rect l="0" t="0" r="r" b="b"/>
              <a:pathLst>
                <a:path w="406" h="599">
                  <a:moveTo>
                    <a:pt x="172" y="0"/>
                  </a:moveTo>
                  <a:lnTo>
                    <a:pt x="406" y="599"/>
                  </a:lnTo>
                  <a:lnTo>
                    <a:pt x="0" y="599"/>
                  </a:lnTo>
                  <a:lnTo>
                    <a:pt x="172" y="0"/>
                  </a:lnTo>
                  <a:close/>
                </a:path>
              </a:pathLst>
            </a:custGeom>
            <a:solidFill>
              <a:srgbClr val="C00000"/>
            </a:solidFill>
            <a:ln w="9525">
              <a:noFill/>
              <a:round/>
            </a:ln>
            <a:effectLst/>
          </p:spPr>
          <p:txBody>
            <a:bodyPr anchor="ctr"/>
            <a:lstStyle/>
            <a:p>
              <a:pPr algn="ctr" defTabSz="1213485"/>
              <a:endParaRPr lang="zh-CN" altLang="en-US" sz="5015" b="1" kern="0">
                <a:solidFill>
                  <a:schemeClr val="bg1"/>
                </a:solidFill>
                <a:latin typeface="Calibri" panose="020F0502020204030204"/>
              </a:endParaRPr>
            </a:p>
          </p:txBody>
        </p:sp>
        <p:sp>
          <p:nvSpPr>
            <p:cNvPr id="19" name="Freeform 48"/>
            <p:cNvSpPr/>
            <p:nvPr/>
          </p:nvSpPr>
          <p:spPr bwMode="auto">
            <a:xfrm>
              <a:off x="1982749" y="1907062"/>
              <a:ext cx="943908" cy="1584119"/>
            </a:xfrm>
            <a:custGeom>
              <a:avLst/>
              <a:gdLst>
                <a:gd name="T0" fmla="*/ 0 w 575"/>
                <a:gd name="T1" fmla="*/ 873 h 887"/>
                <a:gd name="T2" fmla="*/ 210 w 575"/>
                <a:gd name="T3" fmla="*/ 0 h 887"/>
                <a:gd name="T4" fmla="*/ 575 w 575"/>
                <a:gd name="T5" fmla="*/ 0 h 887"/>
                <a:gd name="T6" fmla="*/ 398 w 575"/>
                <a:gd name="T7" fmla="*/ 887 h 887"/>
                <a:gd name="T8" fmla="*/ 0 w 575"/>
                <a:gd name="T9" fmla="*/ 873 h 887"/>
                <a:gd name="connsiteX0" fmla="*/ 0 w 10000"/>
                <a:gd name="connsiteY0" fmla="*/ 9842 h 9853"/>
                <a:gd name="connsiteX1" fmla="*/ 3652 w 10000"/>
                <a:gd name="connsiteY1" fmla="*/ 0 h 9853"/>
                <a:gd name="connsiteX2" fmla="*/ 10000 w 10000"/>
                <a:gd name="connsiteY2" fmla="*/ 0 h 9853"/>
                <a:gd name="connsiteX3" fmla="*/ 6922 w 10000"/>
                <a:gd name="connsiteY3" fmla="*/ 9853 h 9853"/>
                <a:gd name="connsiteX4" fmla="*/ 0 w 10000"/>
                <a:gd name="connsiteY4" fmla="*/ 9842 h 9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9853">
                  <a:moveTo>
                    <a:pt x="0" y="9842"/>
                  </a:moveTo>
                  <a:lnTo>
                    <a:pt x="3652" y="0"/>
                  </a:lnTo>
                  <a:lnTo>
                    <a:pt x="10000" y="0"/>
                  </a:lnTo>
                  <a:lnTo>
                    <a:pt x="6922" y="9853"/>
                  </a:lnTo>
                  <a:lnTo>
                    <a:pt x="0" y="9842"/>
                  </a:lnTo>
                  <a:close/>
                </a:path>
              </a:pathLst>
            </a:custGeom>
            <a:solidFill>
              <a:srgbClr val="C42625"/>
            </a:solidFill>
            <a:ln w="28575" cap="flat" cmpd="sng" algn="ctr">
              <a:noFill/>
              <a:prstDash val="solid"/>
            </a:ln>
            <a:effectLst/>
          </p:spPr>
          <p:txBody>
            <a:bodyPr anchor="ctr"/>
            <a:lstStyle/>
            <a:p>
              <a:pPr algn="ctr" defTabSz="1213485"/>
              <a:endParaRPr lang="zh-CN" altLang="en-US" sz="5015" b="1" kern="0">
                <a:solidFill>
                  <a:schemeClr val="bg1"/>
                </a:solidFill>
                <a:latin typeface="Calibri" panose="020F0502020204030204"/>
              </a:endParaRPr>
            </a:p>
          </p:txBody>
        </p:sp>
        <p:sp>
          <p:nvSpPr>
            <p:cNvPr id="18" name="Freeform 47"/>
            <p:cNvSpPr/>
            <p:nvPr/>
          </p:nvSpPr>
          <p:spPr bwMode="auto">
            <a:xfrm>
              <a:off x="117866" y="3489356"/>
              <a:ext cx="2516565" cy="1828383"/>
            </a:xfrm>
            <a:custGeom>
              <a:avLst/>
              <a:gdLst>
                <a:gd name="T0" fmla="*/ 0 w 1546"/>
                <a:gd name="T1" fmla="*/ 1005 h 1005"/>
                <a:gd name="T2" fmla="*/ 0 w 1546"/>
                <a:gd name="T3" fmla="*/ 202 h 1005"/>
                <a:gd name="T4" fmla="*/ 1146 w 1546"/>
                <a:gd name="T5" fmla="*/ 0 h 1005"/>
                <a:gd name="T6" fmla="*/ 1546 w 1546"/>
                <a:gd name="T7" fmla="*/ 14 h 1005"/>
                <a:gd name="T8" fmla="*/ 838 w 1546"/>
                <a:gd name="T9" fmla="*/ 1005 h 1005"/>
                <a:gd name="T10" fmla="*/ 0 w 1546"/>
                <a:gd name="T11" fmla="*/ 1005 h 1005"/>
                <a:gd name="connsiteX0" fmla="*/ 0 w 9916"/>
                <a:gd name="connsiteY0" fmla="*/ 10028 h 10028"/>
                <a:gd name="connsiteX1" fmla="*/ 0 w 9916"/>
                <a:gd name="connsiteY1" fmla="*/ 2038 h 10028"/>
                <a:gd name="connsiteX2" fmla="*/ 7413 w 9916"/>
                <a:gd name="connsiteY2" fmla="*/ 28 h 10028"/>
                <a:gd name="connsiteX3" fmla="*/ 9916 w 9916"/>
                <a:gd name="connsiteY3" fmla="*/ 0 h 10028"/>
                <a:gd name="connsiteX4" fmla="*/ 5420 w 9916"/>
                <a:gd name="connsiteY4" fmla="*/ 10028 h 10028"/>
                <a:gd name="connsiteX5" fmla="*/ 0 w 9916"/>
                <a:gd name="connsiteY5" fmla="*/ 10028 h 10028"/>
                <a:gd name="connsiteX0-1" fmla="*/ 0 w 10000"/>
                <a:gd name="connsiteY0-2" fmla="*/ 10009 h 10009"/>
                <a:gd name="connsiteX1-3" fmla="*/ 0 w 10000"/>
                <a:gd name="connsiteY1-4" fmla="*/ 2041 h 10009"/>
                <a:gd name="connsiteX2-5" fmla="*/ 7464 w 10000"/>
                <a:gd name="connsiteY2-6" fmla="*/ 0 h 10009"/>
                <a:gd name="connsiteX3-7" fmla="*/ 10000 w 10000"/>
                <a:gd name="connsiteY3-8" fmla="*/ 9 h 10009"/>
                <a:gd name="connsiteX4-9" fmla="*/ 5466 w 10000"/>
                <a:gd name="connsiteY4-10" fmla="*/ 10009 h 10009"/>
                <a:gd name="connsiteX5-11" fmla="*/ 0 w 10000"/>
                <a:gd name="connsiteY5-12" fmla="*/ 10009 h 1000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0000" h="10009">
                  <a:moveTo>
                    <a:pt x="0" y="10009"/>
                  </a:moveTo>
                  <a:lnTo>
                    <a:pt x="0" y="2041"/>
                  </a:lnTo>
                  <a:lnTo>
                    <a:pt x="7464" y="0"/>
                  </a:lnTo>
                  <a:lnTo>
                    <a:pt x="10000" y="9"/>
                  </a:lnTo>
                  <a:lnTo>
                    <a:pt x="5466" y="10009"/>
                  </a:lnTo>
                  <a:lnTo>
                    <a:pt x="0" y="10009"/>
                  </a:lnTo>
                  <a:close/>
                </a:path>
              </a:pathLst>
            </a:custGeom>
            <a:solidFill>
              <a:srgbClr val="FF0000"/>
            </a:solidFill>
            <a:ln w="28575" cap="flat" cmpd="sng" algn="ctr">
              <a:noFill/>
              <a:prstDash val="solid"/>
            </a:ln>
            <a:effectLst>
              <a:outerShdw blurRad="50800" dist="38100" dir="2700000" algn="tl" rotWithShape="0">
                <a:prstClr val="black">
                  <a:alpha val="40000"/>
                </a:prstClr>
              </a:outerShdw>
            </a:effectLst>
          </p:spPr>
          <p:txBody>
            <a:bodyPr anchor="ctr"/>
            <a:lstStyle/>
            <a:p>
              <a:pPr algn="ctr" defTabSz="1213485"/>
              <a:endParaRPr lang="zh-CN" altLang="en-US" sz="5015" b="1" kern="0">
                <a:solidFill>
                  <a:schemeClr val="bg1"/>
                </a:solidFill>
                <a:latin typeface="Calibri" panose="020F0502020204030204"/>
              </a:endParaRPr>
            </a:p>
          </p:txBody>
        </p:sp>
      </p:grpSp>
      <p:sp>
        <p:nvSpPr>
          <p:cNvPr id="68" name="Title 3"/>
          <p:cNvSpPr txBox="1"/>
          <p:nvPr/>
        </p:nvSpPr>
        <p:spPr bwMode="auto">
          <a:xfrm>
            <a:off x="5834625" y="437179"/>
            <a:ext cx="799332" cy="59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anose="020B0604020202020204" pitchFamily="34" charset="0"/>
                <a:ea typeface="微软雅黑" panose="020B0503020204020204" pitchFamily="34" charset="-122"/>
              </a:defRPr>
            </a:lvl1pPr>
            <a:lvl2pPr marL="742950" indent="-285750">
              <a:defRPr sz="1900">
                <a:solidFill>
                  <a:schemeClr val="tx1"/>
                </a:solidFill>
                <a:latin typeface="Arial" panose="020B0604020202020204" pitchFamily="34" charset="0"/>
                <a:ea typeface="微软雅黑" panose="020B0503020204020204" pitchFamily="34" charset="-122"/>
              </a:defRPr>
            </a:lvl2pPr>
            <a:lvl3pPr marL="1143000" indent="-228600">
              <a:defRPr sz="1900">
                <a:solidFill>
                  <a:schemeClr val="tx1"/>
                </a:solidFill>
                <a:latin typeface="Arial" panose="020B0604020202020204" pitchFamily="34" charset="0"/>
                <a:ea typeface="微软雅黑" panose="020B0503020204020204" pitchFamily="34" charset="-122"/>
              </a:defRPr>
            </a:lvl3pPr>
            <a:lvl4pPr marL="1600200" indent="-228600">
              <a:defRPr sz="1900">
                <a:solidFill>
                  <a:schemeClr val="tx1"/>
                </a:solidFill>
                <a:latin typeface="Arial" panose="020B0604020202020204" pitchFamily="34" charset="0"/>
                <a:ea typeface="微软雅黑" panose="020B0503020204020204" pitchFamily="34" charset="-122"/>
              </a:defRPr>
            </a:lvl4pPr>
            <a:lvl5pPr marL="2057400" indent="-228600">
              <a:defRPr sz="1900">
                <a:solidFill>
                  <a:schemeClr val="tx1"/>
                </a:solidFill>
                <a:latin typeface="Arial" panose="020B0604020202020204" pitchFamily="34" charset="0"/>
                <a:ea typeface="微软雅黑" panose="020B0503020204020204" pitchFamily="34" charset="-122"/>
              </a:defRPr>
            </a:lvl5pPr>
            <a:lvl6pPr marL="2514600" indent="-228600" defTabSz="967105" fontAlgn="base">
              <a:spcBef>
                <a:spcPct val="0"/>
              </a:spcBef>
              <a:spcAft>
                <a:spcPct val="0"/>
              </a:spcAft>
              <a:defRPr sz="1900">
                <a:solidFill>
                  <a:schemeClr val="tx1"/>
                </a:solidFill>
                <a:latin typeface="Arial" panose="020B0604020202020204" pitchFamily="34" charset="0"/>
                <a:ea typeface="微软雅黑" panose="020B0503020204020204" pitchFamily="34" charset="-122"/>
              </a:defRPr>
            </a:lvl6pPr>
            <a:lvl7pPr marL="2971800" indent="-228600" defTabSz="967105" fontAlgn="base">
              <a:spcBef>
                <a:spcPct val="0"/>
              </a:spcBef>
              <a:spcAft>
                <a:spcPct val="0"/>
              </a:spcAft>
              <a:defRPr sz="1900">
                <a:solidFill>
                  <a:schemeClr val="tx1"/>
                </a:solidFill>
                <a:latin typeface="Arial" panose="020B0604020202020204" pitchFamily="34" charset="0"/>
                <a:ea typeface="微软雅黑" panose="020B0503020204020204" pitchFamily="34" charset="-122"/>
              </a:defRPr>
            </a:lvl7pPr>
            <a:lvl8pPr marL="3429000" indent="-228600" defTabSz="967105" fontAlgn="base">
              <a:spcBef>
                <a:spcPct val="0"/>
              </a:spcBef>
              <a:spcAft>
                <a:spcPct val="0"/>
              </a:spcAft>
              <a:defRPr sz="1900">
                <a:solidFill>
                  <a:schemeClr val="tx1"/>
                </a:solidFill>
                <a:latin typeface="Arial" panose="020B0604020202020204" pitchFamily="34" charset="0"/>
                <a:ea typeface="微软雅黑" panose="020B0503020204020204" pitchFamily="34" charset="-122"/>
              </a:defRPr>
            </a:lvl8pPr>
            <a:lvl9pPr marL="3886200" indent="-228600" defTabSz="967105" fontAlgn="base">
              <a:spcBef>
                <a:spcPct val="0"/>
              </a:spcBef>
              <a:spcAft>
                <a:spcPct val="0"/>
              </a:spcAft>
              <a:defRPr sz="1900">
                <a:solidFill>
                  <a:schemeClr val="tx1"/>
                </a:solidFill>
                <a:latin typeface="Arial" panose="020B0604020202020204" pitchFamily="34" charset="0"/>
                <a:ea typeface="微软雅黑" panose="020B0503020204020204" pitchFamily="34" charset="-122"/>
              </a:defRPr>
            </a:lvl9pPr>
          </a:lstStyle>
          <a:p>
            <a:r>
              <a:rPr lang="en-US" altLang="zh-CN" sz="4015" b="1" dirty="0">
                <a:solidFill>
                  <a:schemeClr val="bg1"/>
                </a:solidFill>
                <a:latin typeface="微软雅黑" panose="020B0503020204020204" pitchFamily="34" charset="-122"/>
              </a:rPr>
              <a:t>1</a:t>
            </a:r>
            <a:endParaRPr lang="en-US" altLang="zh-CN" sz="4015" b="1" dirty="0">
              <a:solidFill>
                <a:schemeClr val="bg1"/>
              </a:solidFill>
              <a:latin typeface="微软雅黑" panose="020B0503020204020204" pitchFamily="34" charset="-122"/>
            </a:endParaRPr>
          </a:p>
        </p:txBody>
      </p:sp>
      <p:grpSp>
        <p:nvGrpSpPr>
          <p:cNvPr id="8" name="组合 7"/>
          <p:cNvGrpSpPr/>
          <p:nvPr/>
        </p:nvGrpSpPr>
        <p:grpSpPr>
          <a:xfrm>
            <a:off x="7014140" y="379284"/>
            <a:ext cx="3939937" cy="1508105"/>
            <a:chOff x="5576085" y="492648"/>
            <a:chExt cx="3141690" cy="1202559"/>
          </a:xfrm>
        </p:grpSpPr>
        <p:sp>
          <p:nvSpPr>
            <p:cNvPr id="86" name="TextBox 85"/>
            <p:cNvSpPr txBox="1"/>
            <p:nvPr/>
          </p:nvSpPr>
          <p:spPr>
            <a:xfrm>
              <a:off x="5712198" y="492648"/>
              <a:ext cx="3005577" cy="1202559"/>
            </a:xfrm>
            <a:prstGeom prst="rect">
              <a:avLst/>
            </a:prstGeom>
            <a:noFill/>
          </p:spPr>
          <p:txBody>
            <a:bodyPr wrap="square">
              <a:spAutoFit/>
            </a:bodyPr>
            <a:lstStyle/>
            <a:p>
              <a:pPr defTabSz="1213485">
                <a:lnSpc>
                  <a:spcPct val="150000"/>
                </a:lnSpc>
                <a:defRPr/>
              </a:pPr>
              <a:r>
                <a:rPr lang="zh-CN" altLang="en-US" sz="2400" dirty="0">
                  <a:solidFill>
                    <a:schemeClr val="tx1">
                      <a:lumMod val="75000"/>
                      <a:lumOff val="25000"/>
                    </a:schemeClr>
                  </a:solidFill>
                  <a:latin typeface="微软雅黑" panose="020B0503020204020204" pitchFamily="82" charset="2"/>
                  <a:ea typeface="微软雅黑" panose="020B0503020204020204" pitchFamily="82" charset="2"/>
                </a:rPr>
                <a:t>社团简介</a:t>
              </a:r>
              <a:endParaRPr lang="en-US" altLang="zh-CN" sz="2400" dirty="0">
                <a:solidFill>
                  <a:schemeClr val="tx1">
                    <a:lumMod val="75000"/>
                    <a:lumOff val="25000"/>
                  </a:schemeClr>
                </a:solidFill>
                <a:latin typeface="微软雅黑" panose="020B0503020204020204" pitchFamily="82" charset="2"/>
                <a:ea typeface="微软雅黑" panose="020B0503020204020204" pitchFamily="82" charset="2"/>
              </a:endParaRPr>
            </a:p>
            <a:p>
              <a:pPr defTabSz="1213485">
                <a:lnSpc>
                  <a:spcPct val="150000"/>
                </a:lnSpc>
                <a:defRPr/>
              </a:pPr>
              <a:r>
                <a:rPr lang="zh-CN" altLang="en-US" sz="1600" dirty="0">
                  <a:solidFill>
                    <a:schemeClr val="tx1">
                      <a:lumMod val="75000"/>
                      <a:lumOff val="25000"/>
                    </a:schemeClr>
                  </a:solidFill>
                  <a:latin typeface="微软雅黑" panose="020B0503020204020204" pitchFamily="82" charset="2"/>
                  <a:ea typeface="微软雅黑" panose="020B0503020204020204" pitchFamily="82" charset="2"/>
                </a:rPr>
                <a:t>单击此处添加文本单击此处添加文本</a:t>
              </a:r>
              <a:endParaRPr lang="en-US" altLang="zh-CN" sz="1600" dirty="0">
                <a:solidFill>
                  <a:schemeClr val="tx1">
                    <a:lumMod val="75000"/>
                    <a:lumOff val="25000"/>
                  </a:schemeClr>
                </a:solidFill>
                <a:latin typeface="微软雅黑" panose="020B0503020204020204" pitchFamily="82" charset="2"/>
                <a:ea typeface="微软雅黑" panose="020B0503020204020204" pitchFamily="82" charset="2"/>
              </a:endParaRPr>
            </a:p>
            <a:p>
              <a:pPr defTabSz="1213485">
                <a:defRPr/>
              </a:pPr>
              <a:r>
                <a:rPr lang="zh-CN" altLang="en-US" sz="1600" dirty="0">
                  <a:solidFill>
                    <a:schemeClr val="tx1">
                      <a:lumMod val="75000"/>
                      <a:lumOff val="25000"/>
                    </a:schemeClr>
                  </a:solidFill>
                  <a:latin typeface="微软雅黑" panose="020B0503020204020204" pitchFamily="82" charset="2"/>
                  <a:ea typeface="微软雅黑" panose="020B0503020204020204" pitchFamily="82" charset="2"/>
                </a:rPr>
                <a:t>单击此处添加文本单击此处添加文本</a:t>
              </a:r>
              <a:endParaRPr lang="en-US" altLang="zh-CN" sz="1600" dirty="0">
                <a:solidFill>
                  <a:schemeClr val="tx1">
                    <a:lumMod val="75000"/>
                    <a:lumOff val="25000"/>
                  </a:schemeClr>
                </a:solidFill>
                <a:latin typeface="微软雅黑" panose="020B0503020204020204" pitchFamily="82" charset="2"/>
                <a:ea typeface="微软雅黑" panose="020B0503020204020204" pitchFamily="82" charset="2"/>
              </a:endParaRPr>
            </a:p>
            <a:p>
              <a:pPr defTabSz="1213485">
                <a:defRPr/>
              </a:pPr>
              <a:endParaRPr lang="en-US" altLang="zh-CN" sz="1600" dirty="0">
                <a:solidFill>
                  <a:schemeClr val="tx1">
                    <a:lumMod val="75000"/>
                    <a:lumOff val="25000"/>
                  </a:schemeClr>
                </a:solidFill>
                <a:latin typeface="微软雅黑" panose="020B0503020204020204" pitchFamily="82" charset="2"/>
                <a:ea typeface="微软雅黑" panose="020B0503020204020204" pitchFamily="82" charset="2"/>
              </a:endParaRPr>
            </a:p>
          </p:txBody>
        </p:sp>
        <p:sp>
          <p:nvSpPr>
            <p:cNvPr id="20" name="Freeform 65"/>
            <p:cNvSpPr/>
            <p:nvPr/>
          </p:nvSpPr>
          <p:spPr bwMode="auto">
            <a:xfrm>
              <a:off x="5576085" y="711931"/>
              <a:ext cx="114911" cy="148631"/>
            </a:xfrm>
            <a:custGeom>
              <a:avLst/>
              <a:gdLst>
                <a:gd name="T0" fmla="*/ 0 w 70"/>
                <a:gd name="T1" fmla="*/ 41 h 82"/>
                <a:gd name="T2" fmla="*/ 0 w 70"/>
                <a:gd name="T3" fmla="*/ 0 h 82"/>
                <a:gd name="T4" fmla="*/ 34 w 70"/>
                <a:gd name="T5" fmla="*/ 21 h 82"/>
                <a:gd name="T6" fmla="*/ 70 w 70"/>
                <a:gd name="T7" fmla="*/ 41 h 82"/>
                <a:gd name="T8" fmla="*/ 34 w 70"/>
                <a:gd name="T9" fmla="*/ 62 h 82"/>
                <a:gd name="T10" fmla="*/ 0 w 70"/>
                <a:gd name="T11" fmla="*/ 82 h 82"/>
                <a:gd name="T12" fmla="*/ 0 w 70"/>
                <a:gd name="T13" fmla="*/ 41 h 82"/>
              </a:gdLst>
              <a:ahLst/>
              <a:cxnLst>
                <a:cxn ang="0">
                  <a:pos x="T0" y="T1"/>
                </a:cxn>
                <a:cxn ang="0">
                  <a:pos x="T2" y="T3"/>
                </a:cxn>
                <a:cxn ang="0">
                  <a:pos x="T4" y="T5"/>
                </a:cxn>
                <a:cxn ang="0">
                  <a:pos x="T6" y="T7"/>
                </a:cxn>
                <a:cxn ang="0">
                  <a:pos x="T8" y="T9"/>
                </a:cxn>
                <a:cxn ang="0">
                  <a:pos x="T10" y="T11"/>
                </a:cxn>
                <a:cxn ang="0">
                  <a:pos x="T12" y="T13"/>
                </a:cxn>
              </a:cxnLst>
              <a:rect l="0" t="0" r="r" b="b"/>
              <a:pathLst>
                <a:path w="70" h="82">
                  <a:moveTo>
                    <a:pt x="0" y="41"/>
                  </a:moveTo>
                  <a:lnTo>
                    <a:pt x="0" y="0"/>
                  </a:lnTo>
                  <a:lnTo>
                    <a:pt x="34" y="21"/>
                  </a:lnTo>
                  <a:lnTo>
                    <a:pt x="70" y="41"/>
                  </a:lnTo>
                  <a:lnTo>
                    <a:pt x="34" y="62"/>
                  </a:lnTo>
                  <a:lnTo>
                    <a:pt x="0" y="82"/>
                  </a:lnTo>
                  <a:lnTo>
                    <a:pt x="0" y="41"/>
                  </a:lnTo>
                  <a:close/>
                </a:path>
              </a:pathLst>
            </a:custGeom>
            <a:solidFill>
              <a:schemeClr val="bg2"/>
            </a:solidFill>
            <a:ln>
              <a:noFill/>
            </a:ln>
          </p:spPr>
          <p:txBody>
            <a:bodyPr vert="horz" wrap="square" lIns="114673" tIns="57337" rIns="114673" bIns="57337" numCol="1" anchor="t" anchorCtr="0" compatLnSpc="1"/>
            <a:lstStyle/>
            <a:p>
              <a:endParaRPr lang="zh-CN" altLang="en-US" sz="1600">
                <a:solidFill>
                  <a:schemeClr val="tx1">
                    <a:lumMod val="75000"/>
                    <a:lumOff val="25000"/>
                  </a:schemeClr>
                </a:solidFill>
                <a:latin typeface="微软雅黑" panose="020B0503020204020204" pitchFamily="82" charset="2"/>
                <a:ea typeface="微软雅黑" panose="020B0503020204020204" pitchFamily="82" charset="2"/>
              </a:endParaRPr>
            </a:p>
          </p:txBody>
        </p:sp>
      </p:grpSp>
      <p:sp>
        <p:nvSpPr>
          <p:cNvPr id="92" name="Title 3"/>
          <p:cNvSpPr txBox="1"/>
          <p:nvPr/>
        </p:nvSpPr>
        <p:spPr bwMode="auto">
          <a:xfrm>
            <a:off x="4730609" y="1218457"/>
            <a:ext cx="799332" cy="59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anose="020B0604020202020204" pitchFamily="34" charset="0"/>
                <a:ea typeface="微软雅黑" panose="020B0503020204020204" pitchFamily="34" charset="-122"/>
              </a:defRPr>
            </a:lvl1pPr>
            <a:lvl2pPr marL="742950" indent="-285750">
              <a:defRPr sz="1900">
                <a:solidFill>
                  <a:schemeClr val="tx1"/>
                </a:solidFill>
                <a:latin typeface="Arial" panose="020B0604020202020204" pitchFamily="34" charset="0"/>
                <a:ea typeface="微软雅黑" panose="020B0503020204020204" pitchFamily="34" charset="-122"/>
              </a:defRPr>
            </a:lvl2pPr>
            <a:lvl3pPr marL="1143000" indent="-228600">
              <a:defRPr sz="1900">
                <a:solidFill>
                  <a:schemeClr val="tx1"/>
                </a:solidFill>
                <a:latin typeface="Arial" panose="020B0604020202020204" pitchFamily="34" charset="0"/>
                <a:ea typeface="微软雅黑" panose="020B0503020204020204" pitchFamily="34" charset="-122"/>
              </a:defRPr>
            </a:lvl3pPr>
            <a:lvl4pPr marL="1600200" indent="-228600">
              <a:defRPr sz="1900">
                <a:solidFill>
                  <a:schemeClr val="tx1"/>
                </a:solidFill>
                <a:latin typeface="Arial" panose="020B0604020202020204" pitchFamily="34" charset="0"/>
                <a:ea typeface="微软雅黑" panose="020B0503020204020204" pitchFamily="34" charset="-122"/>
              </a:defRPr>
            </a:lvl4pPr>
            <a:lvl5pPr marL="2057400" indent="-228600">
              <a:defRPr sz="1900">
                <a:solidFill>
                  <a:schemeClr val="tx1"/>
                </a:solidFill>
                <a:latin typeface="Arial" panose="020B0604020202020204" pitchFamily="34" charset="0"/>
                <a:ea typeface="微软雅黑" panose="020B0503020204020204" pitchFamily="34" charset="-122"/>
              </a:defRPr>
            </a:lvl5pPr>
            <a:lvl6pPr marL="2514600" indent="-228600" defTabSz="967105" fontAlgn="base">
              <a:spcBef>
                <a:spcPct val="0"/>
              </a:spcBef>
              <a:spcAft>
                <a:spcPct val="0"/>
              </a:spcAft>
              <a:defRPr sz="1900">
                <a:solidFill>
                  <a:schemeClr val="tx1"/>
                </a:solidFill>
                <a:latin typeface="Arial" panose="020B0604020202020204" pitchFamily="34" charset="0"/>
                <a:ea typeface="微软雅黑" panose="020B0503020204020204" pitchFamily="34" charset="-122"/>
              </a:defRPr>
            </a:lvl6pPr>
            <a:lvl7pPr marL="2971800" indent="-228600" defTabSz="967105" fontAlgn="base">
              <a:spcBef>
                <a:spcPct val="0"/>
              </a:spcBef>
              <a:spcAft>
                <a:spcPct val="0"/>
              </a:spcAft>
              <a:defRPr sz="1900">
                <a:solidFill>
                  <a:schemeClr val="tx1"/>
                </a:solidFill>
                <a:latin typeface="Arial" panose="020B0604020202020204" pitchFamily="34" charset="0"/>
                <a:ea typeface="微软雅黑" panose="020B0503020204020204" pitchFamily="34" charset="-122"/>
              </a:defRPr>
            </a:lvl7pPr>
            <a:lvl8pPr marL="3429000" indent="-228600" defTabSz="967105" fontAlgn="base">
              <a:spcBef>
                <a:spcPct val="0"/>
              </a:spcBef>
              <a:spcAft>
                <a:spcPct val="0"/>
              </a:spcAft>
              <a:defRPr sz="1900">
                <a:solidFill>
                  <a:schemeClr val="tx1"/>
                </a:solidFill>
                <a:latin typeface="Arial" panose="020B0604020202020204" pitchFamily="34" charset="0"/>
                <a:ea typeface="微软雅黑" panose="020B0503020204020204" pitchFamily="34" charset="-122"/>
              </a:defRPr>
            </a:lvl8pPr>
            <a:lvl9pPr marL="3886200" indent="-228600" defTabSz="967105" fontAlgn="base">
              <a:spcBef>
                <a:spcPct val="0"/>
              </a:spcBef>
              <a:spcAft>
                <a:spcPct val="0"/>
              </a:spcAft>
              <a:defRPr sz="1900">
                <a:solidFill>
                  <a:schemeClr val="tx1"/>
                </a:solidFill>
                <a:latin typeface="Arial" panose="020B0604020202020204" pitchFamily="34" charset="0"/>
                <a:ea typeface="微软雅黑" panose="020B0503020204020204" pitchFamily="34" charset="-122"/>
              </a:defRPr>
            </a:lvl9pPr>
          </a:lstStyle>
          <a:p>
            <a:r>
              <a:rPr lang="en-US" altLang="zh-CN" sz="4015" b="1" dirty="0">
                <a:solidFill>
                  <a:schemeClr val="bg1"/>
                </a:solidFill>
                <a:latin typeface="微软雅黑" panose="020B0503020204020204" pitchFamily="34" charset="-122"/>
              </a:rPr>
              <a:t>2</a:t>
            </a:r>
            <a:endParaRPr lang="en-US" altLang="zh-CN" sz="4015" b="1" dirty="0">
              <a:solidFill>
                <a:schemeClr val="bg1"/>
              </a:solidFill>
              <a:latin typeface="微软雅黑" panose="020B0503020204020204" pitchFamily="34" charset="-122"/>
            </a:endParaRPr>
          </a:p>
        </p:txBody>
      </p:sp>
      <p:sp>
        <p:nvSpPr>
          <p:cNvPr id="93" name="Title 3"/>
          <p:cNvSpPr txBox="1"/>
          <p:nvPr/>
        </p:nvSpPr>
        <p:spPr bwMode="auto">
          <a:xfrm>
            <a:off x="3734678" y="2010846"/>
            <a:ext cx="799332" cy="59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anose="020B0604020202020204" pitchFamily="34" charset="0"/>
                <a:ea typeface="微软雅黑" panose="020B0503020204020204" pitchFamily="34" charset="-122"/>
              </a:defRPr>
            </a:lvl1pPr>
            <a:lvl2pPr marL="742950" indent="-285750">
              <a:defRPr sz="1900">
                <a:solidFill>
                  <a:schemeClr val="tx1"/>
                </a:solidFill>
                <a:latin typeface="Arial" panose="020B0604020202020204" pitchFamily="34" charset="0"/>
                <a:ea typeface="微软雅黑" panose="020B0503020204020204" pitchFamily="34" charset="-122"/>
              </a:defRPr>
            </a:lvl2pPr>
            <a:lvl3pPr marL="1143000" indent="-228600">
              <a:defRPr sz="1900">
                <a:solidFill>
                  <a:schemeClr val="tx1"/>
                </a:solidFill>
                <a:latin typeface="Arial" panose="020B0604020202020204" pitchFamily="34" charset="0"/>
                <a:ea typeface="微软雅黑" panose="020B0503020204020204" pitchFamily="34" charset="-122"/>
              </a:defRPr>
            </a:lvl3pPr>
            <a:lvl4pPr marL="1600200" indent="-228600">
              <a:defRPr sz="1900">
                <a:solidFill>
                  <a:schemeClr val="tx1"/>
                </a:solidFill>
                <a:latin typeface="Arial" panose="020B0604020202020204" pitchFamily="34" charset="0"/>
                <a:ea typeface="微软雅黑" panose="020B0503020204020204" pitchFamily="34" charset="-122"/>
              </a:defRPr>
            </a:lvl4pPr>
            <a:lvl5pPr marL="2057400" indent="-228600">
              <a:defRPr sz="1900">
                <a:solidFill>
                  <a:schemeClr val="tx1"/>
                </a:solidFill>
                <a:latin typeface="Arial" panose="020B0604020202020204" pitchFamily="34" charset="0"/>
                <a:ea typeface="微软雅黑" panose="020B0503020204020204" pitchFamily="34" charset="-122"/>
              </a:defRPr>
            </a:lvl5pPr>
            <a:lvl6pPr marL="2514600" indent="-228600" defTabSz="967105" fontAlgn="base">
              <a:spcBef>
                <a:spcPct val="0"/>
              </a:spcBef>
              <a:spcAft>
                <a:spcPct val="0"/>
              </a:spcAft>
              <a:defRPr sz="1900">
                <a:solidFill>
                  <a:schemeClr val="tx1"/>
                </a:solidFill>
                <a:latin typeface="Arial" panose="020B0604020202020204" pitchFamily="34" charset="0"/>
                <a:ea typeface="微软雅黑" panose="020B0503020204020204" pitchFamily="34" charset="-122"/>
              </a:defRPr>
            </a:lvl6pPr>
            <a:lvl7pPr marL="2971800" indent="-228600" defTabSz="967105" fontAlgn="base">
              <a:spcBef>
                <a:spcPct val="0"/>
              </a:spcBef>
              <a:spcAft>
                <a:spcPct val="0"/>
              </a:spcAft>
              <a:defRPr sz="1900">
                <a:solidFill>
                  <a:schemeClr val="tx1"/>
                </a:solidFill>
                <a:latin typeface="Arial" panose="020B0604020202020204" pitchFamily="34" charset="0"/>
                <a:ea typeface="微软雅黑" panose="020B0503020204020204" pitchFamily="34" charset="-122"/>
              </a:defRPr>
            </a:lvl7pPr>
            <a:lvl8pPr marL="3429000" indent="-228600" defTabSz="967105" fontAlgn="base">
              <a:spcBef>
                <a:spcPct val="0"/>
              </a:spcBef>
              <a:spcAft>
                <a:spcPct val="0"/>
              </a:spcAft>
              <a:defRPr sz="1900">
                <a:solidFill>
                  <a:schemeClr val="tx1"/>
                </a:solidFill>
                <a:latin typeface="Arial" panose="020B0604020202020204" pitchFamily="34" charset="0"/>
                <a:ea typeface="微软雅黑" panose="020B0503020204020204" pitchFamily="34" charset="-122"/>
              </a:defRPr>
            </a:lvl8pPr>
            <a:lvl9pPr marL="3886200" indent="-228600" defTabSz="967105" fontAlgn="base">
              <a:spcBef>
                <a:spcPct val="0"/>
              </a:spcBef>
              <a:spcAft>
                <a:spcPct val="0"/>
              </a:spcAft>
              <a:defRPr sz="1900">
                <a:solidFill>
                  <a:schemeClr val="tx1"/>
                </a:solidFill>
                <a:latin typeface="Arial" panose="020B0604020202020204" pitchFamily="34" charset="0"/>
                <a:ea typeface="微软雅黑" panose="020B0503020204020204" pitchFamily="34" charset="-122"/>
              </a:defRPr>
            </a:lvl9pPr>
          </a:lstStyle>
          <a:p>
            <a:r>
              <a:rPr lang="en-US" altLang="zh-CN" sz="4015" b="1" dirty="0">
                <a:solidFill>
                  <a:schemeClr val="bg1"/>
                </a:solidFill>
                <a:latin typeface="微软雅黑" panose="020B0503020204020204" pitchFamily="34" charset="-122"/>
              </a:rPr>
              <a:t>3</a:t>
            </a:r>
            <a:endParaRPr lang="en-US" altLang="zh-CN" sz="4015" b="1" dirty="0">
              <a:solidFill>
                <a:schemeClr val="bg1"/>
              </a:solidFill>
              <a:latin typeface="微软雅黑" panose="020B0503020204020204" pitchFamily="34" charset="-122"/>
            </a:endParaRPr>
          </a:p>
        </p:txBody>
      </p:sp>
      <p:sp>
        <p:nvSpPr>
          <p:cNvPr id="103" name="Title 3"/>
          <p:cNvSpPr txBox="1"/>
          <p:nvPr/>
        </p:nvSpPr>
        <p:spPr bwMode="auto">
          <a:xfrm>
            <a:off x="2735225" y="2959291"/>
            <a:ext cx="799332" cy="59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anose="020B0604020202020204" pitchFamily="34" charset="0"/>
                <a:ea typeface="微软雅黑" panose="020B0503020204020204" pitchFamily="34" charset="-122"/>
              </a:defRPr>
            </a:lvl1pPr>
            <a:lvl2pPr marL="742950" indent="-285750">
              <a:defRPr sz="1900">
                <a:solidFill>
                  <a:schemeClr val="tx1"/>
                </a:solidFill>
                <a:latin typeface="Arial" panose="020B0604020202020204" pitchFamily="34" charset="0"/>
                <a:ea typeface="微软雅黑" panose="020B0503020204020204" pitchFamily="34" charset="-122"/>
              </a:defRPr>
            </a:lvl2pPr>
            <a:lvl3pPr marL="1143000" indent="-228600">
              <a:defRPr sz="1900">
                <a:solidFill>
                  <a:schemeClr val="tx1"/>
                </a:solidFill>
                <a:latin typeface="Arial" panose="020B0604020202020204" pitchFamily="34" charset="0"/>
                <a:ea typeface="微软雅黑" panose="020B0503020204020204" pitchFamily="34" charset="-122"/>
              </a:defRPr>
            </a:lvl3pPr>
            <a:lvl4pPr marL="1600200" indent="-228600">
              <a:defRPr sz="1900">
                <a:solidFill>
                  <a:schemeClr val="tx1"/>
                </a:solidFill>
                <a:latin typeface="Arial" panose="020B0604020202020204" pitchFamily="34" charset="0"/>
                <a:ea typeface="微软雅黑" panose="020B0503020204020204" pitchFamily="34" charset="-122"/>
              </a:defRPr>
            </a:lvl4pPr>
            <a:lvl5pPr marL="2057400" indent="-228600">
              <a:defRPr sz="1900">
                <a:solidFill>
                  <a:schemeClr val="tx1"/>
                </a:solidFill>
                <a:latin typeface="Arial" panose="020B0604020202020204" pitchFamily="34" charset="0"/>
                <a:ea typeface="微软雅黑" panose="020B0503020204020204" pitchFamily="34" charset="-122"/>
              </a:defRPr>
            </a:lvl5pPr>
            <a:lvl6pPr marL="2514600" indent="-228600" defTabSz="967105" fontAlgn="base">
              <a:spcBef>
                <a:spcPct val="0"/>
              </a:spcBef>
              <a:spcAft>
                <a:spcPct val="0"/>
              </a:spcAft>
              <a:defRPr sz="1900">
                <a:solidFill>
                  <a:schemeClr val="tx1"/>
                </a:solidFill>
                <a:latin typeface="Arial" panose="020B0604020202020204" pitchFamily="34" charset="0"/>
                <a:ea typeface="微软雅黑" panose="020B0503020204020204" pitchFamily="34" charset="-122"/>
              </a:defRPr>
            </a:lvl6pPr>
            <a:lvl7pPr marL="2971800" indent="-228600" defTabSz="967105" fontAlgn="base">
              <a:spcBef>
                <a:spcPct val="0"/>
              </a:spcBef>
              <a:spcAft>
                <a:spcPct val="0"/>
              </a:spcAft>
              <a:defRPr sz="1900">
                <a:solidFill>
                  <a:schemeClr val="tx1"/>
                </a:solidFill>
                <a:latin typeface="Arial" panose="020B0604020202020204" pitchFamily="34" charset="0"/>
                <a:ea typeface="微软雅黑" panose="020B0503020204020204" pitchFamily="34" charset="-122"/>
              </a:defRPr>
            </a:lvl7pPr>
            <a:lvl8pPr marL="3429000" indent="-228600" defTabSz="967105" fontAlgn="base">
              <a:spcBef>
                <a:spcPct val="0"/>
              </a:spcBef>
              <a:spcAft>
                <a:spcPct val="0"/>
              </a:spcAft>
              <a:defRPr sz="1900">
                <a:solidFill>
                  <a:schemeClr val="tx1"/>
                </a:solidFill>
                <a:latin typeface="Arial" panose="020B0604020202020204" pitchFamily="34" charset="0"/>
                <a:ea typeface="微软雅黑" panose="020B0503020204020204" pitchFamily="34" charset="-122"/>
              </a:defRPr>
            </a:lvl8pPr>
            <a:lvl9pPr marL="3886200" indent="-228600" defTabSz="967105" fontAlgn="base">
              <a:spcBef>
                <a:spcPct val="0"/>
              </a:spcBef>
              <a:spcAft>
                <a:spcPct val="0"/>
              </a:spcAft>
              <a:defRPr sz="1900">
                <a:solidFill>
                  <a:schemeClr val="tx1"/>
                </a:solidFill>
                <a:latin typeface="Arial" panose="020B0604020202020204" pitchFamily="34" charset="0"/>
                <a:ea typeface="微软雅黑" panose="020B0503020204020204" pitchFamily="34" charset="-122"/>
              </a:defRPr>
            </a:lvl9pPr>
          </a:lstStyle>
          <a:p>
            <a:r>
              <a:rPr lang="en-US" altLang="zh-CN" sz="4015" b="1" dirty="0">
                <a:solidFill>
                  <a:schemeClr val="bg1"/>
                </a:solidFill>
                <a:latin typeface="微软雅黑" panose="020B0503020204020204" pitchFamily="34" charset="-122"/>
              </a:rPr>
              <a:t>4</a:t>
            </a:r>
            <a:endParaRPr lang="en-US" altLang="zh-CN" sz="4015" b="1" dirty="0">
              <a:solidFill>
                <a:schemeClr val="bg1"/>
              </a:solidFill>
              <a:latin typeface="微软雅黑" panose="020B0503020204020204" pitchFamily="34" charset="-122"/>
            </a:endParaRPr>
          </a:p>
        </p:txBody>
      </p:sp>
      <p:grpSp>
        <p:nvGrpSpPr>
          <p:cNvPr id="9" name="组合 8"/>
          <p:cNvGrpSpPr/>
          <p:nvPr/>
        </p:nvGrpSpPr>
        <p:grpSpPr>
          <a:xfrm>
            <a:off x="6193903" y="1772843"/>
            <a:ext cx="3980705" cy="1508105"/>
            <a:chOff x="4876633" y="1415239"/>
            <a:chExt cx="3174198" cy="1202559"/>
          </a:xfrm>
        </p:grpSpPr>
        <p:sp>
          <p:nvSpPr>
            <p:cNvPr id="107" name="TextBox 106"/>
            <p:cNvSpPr txBox="1"/>
            <p:nvPr/>
          </p:nvSpPr>
          <p:spPr>
            <a:xfrm>
              <a:off x="5045254" y="1415239"/>
              <a:ext cx="3005577" cy="1202559"/>
            </a:xfrm>
            <a:prstGeom prst="rect">
              <a:avLst/>
            </a:prstGeom>
            <a:noFill/>
          </p:spPr>
          <p:txBody>
            <a:bodyPr wrap="square">
              <a:spAutoFit/>
            </a:bodyPr>
            <a:lstStyle/>
            <a:p>
              <a:pPr defTabSz="1213485">
                <a:lnSpc>
                  <a:spcPct val="150000"/>
                </a:lnSpc>
                <a:defRPr/>
              </a:pPr>
              <a:r>
                <a:rPr lang="zh-CN" altLang="en-US" sz="2400" dirty="0">
                  <a:solidFill>
                    <a:schemeClr val="tx1">
                      <a:lumMod val="75000"/>
                      <a:lumOff val="25000"/>
                    </a:schemeClr>
                  </a:solidFill>
                  <a:latin typeface="微软雅黑" panose="020B0503020204020204" pitchFamily="82" charset="2"/>
                  <a:ea typeface="微软雅黑" panose="020B0503020204020204" pitchFamily="82" charset="2"/>
                </a:rPr>
                <a:t>社团特色</a:t>
              </a:r>
              <a:endParaRPr lang="en-US" altLang="zh-CN" sz="2400" dirty="0">
                <a:solidFill>
                  <a:schemeClr val="tx1">
                    <a:lumMod val="75000"/>
                    <a:lumOff val="25000"/>
                  </a:schemeClr>
                </a:solidFill>
                <a:latin typeface="微软雅黑" panose="020B0503020204020204" pitchFamily="82" charset="2"/>
                <a:ea typeface="微软雅黑" panose="020B0503020204020204" pitchFamily="82" charset="2"/>
              </a:endParaRPr>
            </a:p>
            <a:p>
              <a:pPr defTabSz="1213485">
                <a:lnSpc>
                  <a:spcPct val="150000"/>
                </a:lnSpc>
                <a:defRPr/>
              </a:pPr>
              <a:r>
                <a:rPr lang="zh-CN" altLang="en-US" sz="1600" dirty="0">
                  <a:solidFill>
                    <a:schemeClr val="tx1">
                      <a:lumMod val="75000"/>
                      <a:lumOff val="25000"/>
                    </a:schemeClr>
                  </a:solidFill>
                  <a:latin typeface="微软雅黑" panose="020B0503020204020204" pitchFamily="82" charset="2"/>
                  <a:ea typeface="微软雅黑" panose="020B0503020204020204" pitchFamily="82" charset="2"/>
                </a:rPr>
                <a:t>单击此处添加文本单击此处添加文本</a:t>
              </a:r>
              <a:endParaRPr lang="en-US" altLang="zh-CN" sz="1600" dirty="0">
                <a:solidFill>
                  <a:schemeClr val="tx1">
                    <a:lumMod val="75000"/>
                    <a:lumOff val="25000"/>
                  </a:schemeClr>
                </a:solidFill>
                <a:latin typeface="微软雅黑" panose="020B0503020204020204" pitchFamily="82" charset="2"/>
                <a:ea typeface="微软雅黑" panose="020B0503020204020204" pitchFamily="82" charset="2"/>
              </a:endParaRPr>
            </a:p>
            <a:p>
              <a:pPr defTabSz="1213485">
                <a:defRPr/>
              </a:pPr>
              <a:r>
                <a:rPr lang="zh-CN" altLang="en-US" sz="1600" dirty="0">
                  <a:solidFill>
                    <a:schemeClr val="tx1">
                      <a:lumMod val="75000"/>
                      <a:lumOff val="25000"/>
                    </a:schemeClr>
                  </a:solidFill>
                  <a:latin typeface="微软雅黑" panose="020B0503020204020204" pitchFamily="82" charset="2"/>
                  <a:ea typeface="微软雅黑" panose="020B0503020204020204" pitchFamily="82" charset="2"/>
                </a:rPr>
                <a:t>单击此处添加文本单击此处添加文本</a:t>
              </a:r>
              <a:endParaRPr lang="en-US" altLang="zh-CN" sz="1600" dirty="0">
                <a:solidFill>
                  <a:schemeClr val="tx1">
                    <a:lumMod val="75000"/>
                    <a:lumOff val="25000"/>
                  </a:schemeClr>
                </a:solidFill>
                <a:latin typeface="微软雅黑" panose="020B0503020204020204" pitchFamily="82" charset="2"/>
                <a:ea typeface="微软雅黑" panose="020B0503020204020204" pitchFamily="82" charset="2"/>
              </a:endParaRPr>
            </a:p>
            <a:p>
              <a:pPr defTabSz="1213485">
                <a:defRPr/>
              </a:pPr>
              <a:endParaRPr lang="en-US" altLang="zh-CN" sz="1600" dirty="0">
                <a:solidFill>
                  <a:schemeClr val="tx1">
                    <a:lumMod val="75000"/>
                    <a:lumOff val="25000"/>
                  </a:schemeClr>
                </a:solidFill>
                <a:latin typeface="微软雅黑" panose="020B0503020204020204" pitchFamily="82" charset="2"/>
                <a:ea typeface="微软雅黑" panose="020B0503020204020204" pitchFamily="82" charset="2"/>
              </a:endParaRPr>
            </a:p>
          </p:txBody>
        </p:sp>
        <p:sp>
          <p:nvSpPr>
            <p:cNvPr id="108" name="Freeform 65"/>
            <p:cNvSpPr/>
            <p:nvPr/>
          </p:nvSpPr>
          <p:spPr bwMode="auto">
            <a:xfrm>
              <a:off x="4876633" y="1649246"/>
              <a:ext cx="114911" cy="148631"/>
            </a:xfrm>
            <a:custGeom>
              <a:avLst/>
              <a:gdLst>
                <a:gd name="T0" fmla="*/ 0 w 70"/>
                <a:gd name="T1" fmla="*/ 41 h 82"/>
                <a:gd name="T2" fmla="*/ 0 w 70"/>
                <a:gd name="T3" fmla="*/ 0 h 82"/>
                <a:gd name="T4" fmla="*/ 34 w 70"/>
                <a:gd name="T5" fmla="*/ 21 h 82"/>
                <a:gd name="T6" fmla="*/ 70 w 70"/>
                <a:gd name="T7" fmla="*/ 41 h 82"/>
                <a:gd name="T8" fmla="*/ 34 w 70"/>
                <a:gd name="T9" fmla="*/ 62 h 82"/>
                <a:gd name="T10" fmla="*/ 0 w 70"/>
                <a:gd name="T11" fmla="*/ 82 h 82"/>
                <a:gd name="T12" fmla="*/ 0 w 70"/>
                <a:gd name="T13" fmla="*/ 41 h 82"/>
              </a:gdLst>
              <a:ahLst/>
              <a:cxnLst>
                <a:cxn ang="0">
                  <a:pos x="T0" y="T1"/>
                </a:cxn>
                <a:cxn ang="0">
                  <a:pos x="T2" y="T3"/>
                </a:cxn>
                <a:cxn ang="0">
                  <a:pos x="T4" y="T5"/>
                </a:cxn>
                <a:cxn ang="0">
                  <a:pos x="T6" y="T7"/>
                </a:cxn>
                <a:cxn ang="0">
                  <a:pos x="T8" y="T9"/>
                </a:cxn>
                <a:cxn ang="0">
                  <a:pos x="T10" y="T11"/>
                </a:cxn>
                <a:cxn ang="0">
                  <a:pos x="T12" y="T13"/>
                </a:cxn>
              </a:cxnLst>
              <a:rect l="0" t="0" r="r" b="b"/>
              <a:pathLst>
                <a:path w="70" h="82">
                  <a:moveTo>
                    <a:pt x="0" y="41"/>
                  </a:moveTo>
                  <a:lnTo>
                    <a:pt x="0" y="0"/>
                  </a:lnTo>
                  <a:lnTo>
                    <a:pt x="34" y="21"/>
                  </a:lnTo>
                  <a:lnTo>
                    <a:pt x="70" y="41"/>
                  </a:lnTo>
                  <a:lnTo>
                    <a:pt x="34" y="62"/>
                  </a:lnTo>
                  <a:lnTo>
                    <a:pt x="0" y="82"/>
                  </a:lnTo>
                  <a:lnTo>
                    <a:pt x="0" y="41"/>
                  </a:lnTo>
                  <a:close/>
                </a:path>
              </a:pathLst>
            </a:custGeom>
            <a:solidFill>
              <a:schemeClr val="bg2"/>
            </a:solidFill>
            <a:ln>
              <a:noFill/>
            </a:ln>
          </p:spPr>
          <p:txBody>
            <a:bodyPr vert="horz" wrap="square" lIns="114673" tIns="57337" rIns="114673" bIns="57337" numCol="1" anchor="t" anchorCtr="0" compatLnSpc="1"/>
            <a:lstStyle/>
            <a:p>
              <a:endParaRPr lang="zh-CN" altLang="en-US" sz="1600">
                <a:solidFill>
                  <a:schemeClr val="tx1">
                    <a:lumMod val="75000"/>
                    <a:lumOff val="25000"/>
                  </a:schemeClr>
                </a:solidFill>
                <a:latin typeface="微软雅黑" panose="020B0503020204020204" pitchFamily="82" charset="2"/>
                <a:ea typeface="微软雅黑" panose="020B0503020204020204" pitchFamily="82" charset="2"/>
              </a:endParaRPr>
            </a:p>
          </p:txBody>
        </p:sp>
      </p:grpSp>
      <p:grpSp>
        <p:nvGrpSpPr>
          <p:cNvPr id="21" name="组合 20"/>
          <p:cNvGrpSpPr/>
          <p:nvPr/>
        </p:nvGrpSpPr>
        <p:grpSpPr>
          <a:xfrm>
            <a:off x="5040944" y="3018878"/>
            <a:ext cx="3924685" cy="1508105"/>
            <a:chOff x="4019627" y="2373311"/>
            <a:chExt cx="3129528" cy="1202559"/>
          </a:xfrm>
        </p:grpSpPr>
        <p:sp>
          <p:nvSpPr>
            <p:cNvPr id="109" name="TextBox 108"/>
            <p:cNvSpPr txBox="1"/>
            <p:nvPr/>
          </p:nvSpPr>
          <p:spPr>
            <a:xfrm>
              <a:off x="4143578" y="2373311"/>
              <a:ext cx="3005577" cy="1202559"/>
            </a:xfrm>
            <a:prstGeom prst="rect">
              <a:avLst/>
            </a:prstGeom>
            <a:noFill/>
          </p:spPr>
          <p:txBody>
            <a:bodyPr wrap="square">
              <a:spAutoFit/>
            </a:bodyPr>
            <a:lstStyle/>
            <a:p>
              <a:pPr defTabSz="1213485">
                <a:lnSpc>
                  <a:spcPct val="150000"/>
                </a:lnSpc>
                <a:defRPr/>
              </a:pPr>
              <a:r>
                <a:rPr lang="zh-CN" altLang="en-US" sz="2400" dirty="0">
                  <a:solidFill>
                    <a:schemeClr val="tx1">
                      <a:lumMod val="75000"/>
                      <a:lumOff val="25000"/>
                    </a:schemeClr>
                  </a:solidFill>
                  <a:latin typeface="微软雅黑" panose="020B0503020204020204" pitchFamily="82" charset="2"/>
                  <a:ea typeface="微软雅黑" panose="020B0503020204020204" pitchFamily="82" charset="2"/>
                </a:rPr>
                <a:t>风采展示</a:t>
              </a:r>
              <a:endParaRPr lang="en-US" altLang="zh-CN" sz="2400" dirty="0">
                <a:solidFill>
                  <a:schemeClr val="tx1">
                    <a:lumMod val="75000"/>
                    <a:lumOff val="25000"/>
                  </a:schemeClr>
                </a:solidFill>
                <a:latin typeface="微软雅黑" panose="020B0503020204020204" pitchFamily="82" charset="2"/>
                <a:ea typeface="微软雅黑" panose="020B0503020204020204" pitchFamily="82" charset="2"/>
              </a:endParaRPr>
            </a:p>
            <a:p>
              <a:pPr defTabSz="1213485">
                <a:lnSpc>
                  <a:spcPct val="150000"/>
                </a:lnSpc>
                <a:defRPr/>
              </a:pPr>
              <a:r>
                <a:rPr lang="zh-CN" altLang="en-US" sz="1600" dirty="0">
                  <a:solidFill>
                    <a:schemeClr val="tx1">
                      <a:lumMod val="75000"/>
                      <a:lumOff val="25000"/>
                    </a:schemeClr>
                  </a:solidFill>
                  <a:latin typeface="微软雅黑" panose="020B0503020204020204" pitchFamily="82" charset="2"/>
                  <a:ea typeface="微软雅黑" panose="020B0503020204020204" pitchFamily="82" charset="2"/>
                </a:rPr>
                <a:t>单击此处添加文本单击此处添加文本</a:t>
              </a:r>
              <a:endParaRPr lang="en-US" altLang="zh-CN" sz="1600" dirty="0">
                <a:solidFill>
                  <a:schemeClr val="tx1">
                    <a:lumMod val="75000"/>
                    <a:lumOff val="25000"/>
                  </a:schemeClr>
                </a:solidFill>
                <a:latin typeface="微软雅黑" panose="020B0503020204020204" pitchFamily="82" charset="2"/>
                <a:ea typeface="微软雅黑" panose="020B0503020204020204" pitchFamily="82" charset="2"/>
              </a:endParaRPr>
            </a:p>
            <a:p>
              <a:pPr defTabSz="1213485">
                <a:defRPr/>
              </a:pPr>
              <a:r>
                <a:rPr lang="zh-CN" altLang="en-US" sz="1600" dirty="0">
                  <a:solidFill>
                    <a:schemeClr val="tx1">
                      <a:lumMod val="75000"/>
                      <a:lumOff val="25000"/>
                    </a:schemeClr>
                  </a:solidFill>
                  <a:latin typeface="微软雅黑" panose="020B0503020204020204" pitchFamily="82" charset="2"/>
                  <a:ea typeface="微软雅黑" panose="020B0503020204020204" pitchFamily="82" charset="2"/>
                </a:rPr>
                <a:t>单击此处添加文本单击此处添加文本</a:t>
              </a:r>
              <a:endParaRPr lang="en-US" altLang="zh-CN" sz="1600" dirty="0">
                <a:solidFill>
                  <a:schemeClr val="tx1">
                    <a:lumMod val="75000"/>
                    <a:lumOff val="25000"/>
                  </a:schemeClr>
                </a:solidFill>
                <a:latin typeface="微软雅黑" panose="020B0503020204020204" pitchFamily="82" charset="2"/>
                <a:ea typeface="微软雅黑" panose="020B0503020204020204" pitchFamily="82" charset="2"/>
              </a:endParaRPr>
            </a:p>
            <a:p>
              <a:pPr defTabSz="1213485">
                <a:defRPr/>
              </a:pPr>
              <a:endParaRPr lang="en-US" altLang="zh-CN" sz="1600" dirty="0">
                <a:solidFill>
                  <a:schemeClr val="tx1">
                    <a:lumMod val="75000"/>
                    <a:lumOff val="25000"/>
                  </a:schemeClr>
                </a:solidFill>
                <a:latin typeface="微软雅黑" panose="020B0503020204020204" pitchFamily="82" charset="2"/>
                <a:ea typeface="微软雅黑" panose="020B0503020204020204" pitchFamily="82" charset="2"/>
              </a:endParaRPr>
            </a:p>
          </p:txBody>
        </p:sp>
        <p:sp>
          <p:nvSpPr>
            <p:cNvPr id="110" name="Freeform 65"/>
            <p:cNvSpPr/>
            <p:nvPr/>
          </p:nvSpPr>
          <p:spPr bwMode="auto">
            <a:xfrm>
              <a:off x="4019627" y="2572353"/>
              <a:ext cx="114911" cy="148631"/>
            </a:xfrm>
            <a:custGeom>
              <a:avLst/>
              <a:gdLst>
                <a:gd name="T0" fmla="*/ 0 w 70"/>
                <a:gd name="T1" fmla="*/ 41 h 82"/>
                <a:gd name="T2" fmla="*/ 0 w 70"/>
                <a:gd name="T3" fmla="*/ 0 h 82"/>
                <a:gd name="T4" fmla="*/ 34 w 70"/>
                <a:gd name="T5" fmla="*/ 21 h 82"/>
                <a:gd name="T6" fmla="*/ 70 w 70"/>
                <a:gd name="T7" fmla="*/ 41 h 82"/>
                <a:gd name="T8" fmla="*/ 34 w 70"/>
                <a:gd name="T9" fmla="*/ 62 h 82"/>
                <a:gd name="T10" fmla="*/ 0 w 70"/>
                <a:gd name="T11" fmla="*/ 82 h 82"/>
                <a:gd name="T12" fmla="*/ 0 w 70"/>
                <a:gd name="T13" fmla="*/ 41 h 82"/>
              </a:gdLst>
              <a:ahLst/>
              <a:cxnLst>
                <a:cxn ang="0">
                  <a:pos x="T0" y="T1"/>
                </a:cxn>
                <a:cxn ang="0">
                  <a:pos x="T2" y="T3"/>
                </a:cxn>
                <a:cxn ang="0">
                  <a:pos x="T4" y="T5"/>
                </a:cxn>
                <a:cxn ang="0">
                  <a:pos x="T6" y="T7"/>
                </a:cxn>
                <a:cxn ang="0">
                  <a:pos x="T8" y="T9"/>
                </a:cxn>
                <a:cxn ang="0">
                  <a:pos x="T10" y="T11"/>
                </a:cxn>
                <a:cxn ang="0">
                  <a:pos x="T12" y="T13"/>
                </a:cxn>
              </a:cxnLst>
              <a:rect l="0" t="0" r="r" b="b"/>
              <a:pathLst>
                <a:path w="70" h="82">
                  <a:moveTo>
                    <a:pt x="0" y="41"/>
                  </a:moveTo>
                  <a:lnTo>
                    <a:pt x="0" y="0"/>
                  </a:lnTo>
                  <a:lnTo>
                    <a:pt x="34" y="21"/>
                  </a:lnTo>
                  <a:lnTo>
                    <a:pt x="70" y="41"/>
                  </a:lnTo>
                  <a:lnTo>
                    <a:pt x="34" y="62"/>
                  </a:lnTo>
                  <a:lnTo>
                    <a:pt x="0" y="82"/>
                  </a:lnTo>
                  <a:lnTo>
                    <a:pt x="0" y="41"/>
                  </a:lnTo>
                  <a:close/>
                </a:path>
              </a:pathLst>
            </a:custGeom>
            <a:solidFill>
              <a:schemeClr val="tx2">
                <a:lumMod val="60000"/>
                <a:lumOff val="40000"/>
              </a:schemeClr>
            </a:solidFill>
            <a:ln>
              <a:noFill/>
            </a:ln>
          </p:spPr>
          <p:txBody>
            <a:bodyPr vert="horz" wrap="square" lIns="114673" tIns="57337" rIns="114673" bIns="57337" numCol="1" anchor="t" anchorCtr="0" compatLnSpc="1"/>
            <a:lstStyle/>
            <a:p>
              <a:endParaRPr lang="zh-CN" altLang="en-US" sz="1600">
                <a:solidFill>
                  <a:schemeClr val="tx1">
                    <a:lumMod val="75000"/>
                    <a:lumOff val="25000"/>
                  </a:schemeClr>
                </a:solidFill>
                <a:latin typeface="微软雅黑" panose="020B0503020204020204" pitchFamily="82" charset="2"/>
                <a:ea typeface="微软雅黑" panose="020B0503020204020204" pitchFamily="82" charset="2"/>
              </a:endParaRPr>
            </a:p>
          </p:txBody>
        </p:sp>
      </p:grpSp>
      <p:grpSp>
        <p:nvGrpSpPr>
          <p:cNvPr id="22" name="组合 21"/>
          <p:cNvGrpSpPr/>
          <p:nvPr/>
        </p:nvGrpSpPr>
        <p:grpSpPr>
          <a:xfrm>
            <a:off x="3984141" y="4282113"/>
            <a:ext cx="3981459" cy="1508105"/>
            <a:chOff x="3645409" y="3350409"/>
            <a:chExt cx="3174799" cy="1202559"/>
          </a:xfrm>
        </p:grpSpPr>
        <p:sp>
          <p:nvSpPr>
            <p:cNvPr id="111" name="TextBox 110"/>
            <p:cNvSpPr txBox="1"/>
            <p:nvPr/>
          </p:nvSpPr>
          <p:spPr>
            <a:xfrm>
              <a:off x="3814631" y="3350409"/>
              <a:ext cx="3005577" cy="1202559"/>
            </a:xfrm>
            <a:prstGeom prst="rect">
              <a:avLst/>
            </a:prstGeom>
            <a:noFill/>
          </p:spPr>
          <p:txBody>
            <a:bodyPr wrap="square">
              <a:spAutoFit/>
            </a:bodyPr>
            <a:lstStyle/>
            <a:p>
              <a:pPr defTabSz="1213485">
                <a:lnSpc>
                  <a:spcPct val="150000"/>
                </a:lnSpc>
                <a:defRPr/>
              </a:pPr>
              <a:r>
                <a:rPr lang="zh-CN" altLang="en-US" sz="2400" dirty="0">
                  <a:solidFill>
                    <a:schemeClr val="tx1">
                      <a:lumMod val="75000"/>
                      <a:lumOff val="25000"/>
                    </a:schemeClr>
                  </a:solidFill>
                  <a:latin typeface="微软雅黑" panose="020B0503020204020204" pitchFamily="82" charset="2"/>
                  <a:ea typeface="微软雅黑" panose="020B0503020204020204" pitchFamily="82" charset="2"/>
                </a:rPr>
                <a:t>我们需要你</a:t>
              </a:r>
              <a:endParaRPr lang="en-US" altLang="zh-CN" sz="2400" dirty="0">
                <a:solidFill>
                  <a:schemeClr val="tx1">
                    <a:lumMod val="75000"/>
                    <a:lumOff val="25000"/>
                  </a:schemeClr>
                </a:solidFill>
                <a:latin typeface="微软雅黑" panose="020B0503020204020204" pitchFamily="82" charset="2"/>
                <a:ea typeface="微软雅黑" panose="020B0503020204020204" pitchFamily="82" charset="2"/>
              </a:endParaRPr>
            </a:p>
            <a:p>
              <a:pPr defTabSz="1213485">
                <a:lnSpc>
                  <a:spcPct val="150000"/>
                </a:lnSpc>
                <a:defRPr/>
              </a:pPr>
              <a:r>
                <a:rPr lang="zh-CN" altLang="en-US" sz="1600" dirty="0">
                  <a:solidFill>
                    <a:schemeClr val="tx1">
                      <a:lumMod val="75000"/>
                      <a:lumOff val="25000"/>
                    </a:schemeClr>
                  </a:solidFill>
                  <a:latin typeface="微软雅黑" panose="020B0503020204020204" pitchFamily="82" charset="2"/>
                  <a:ea typeface="微软雅黑" panose="020B0503020204020204" pitchFamily="82" charset="2"/>
                </a:rPr>
                <a:t>单击此处添加文本单击此处添加文本</a:t>
              </a:r>
              <a:endParaRPr lang="en-US" altLang="zh-CN" sz="1600" dirty="0">
                <a:solidFill>
                  <a:schemeClr val="tx1">
                    <a:lumMod val="75000"/>
                    <a:lumOff val="25000"/>
                  </a:schemeClr>
                </a:solidFill>
                <a:latin typeface="微软雅黑" panose="020B0503020204020204" pitchFamily="82" charset="2"/>
                <a:ea typeface="微软雅黑" panose="020B0503020204020204" pitchFamily="82" charset="2"/>
              </a:endParaRPr>
            </a:p>
            <a:p>
              <a:pPr defTabSz="1213485">
                <a:defRPr/>
              </a:pPr>
              <a:r>
                <a:rPr lang="zh-CN" altLang="en-US" sz="1600" dirty="0">
                  <a:solidFill>
                    <a:schemeClr val="tx1">
                      <a:lumMod val="75000"/>
                      <a:lumOff val="25000"/>
                    </a:schemeClr>
                  </a:solidFill>
                  <a:latin typeface="微软雅黑" panose="020B0503020204020204" pitchFamily="82" charset="2"/>
                  <a:ea typeface="微软雅黑" panose="020B0503020204020204" pitchFamily="82" charset="2"/>
                </a:rPr>
                <a:t>单击此处添加文本单击此处添加文本</a:t>
              </a:r>
              <a:endParaRPr lang="en-US" altLang="zh-CN" sz="1600" dirty="0">
                <a:solidFill>
                  <a:schemeClr val="tx1">
                    <a:lumMod val="75000"/>
                    <a:lumOff val="25000"/>
                  </a:schemeClr>
                </a:solidFill>
                <a:latin typeface="微软雅黑" panose="020B0503020204020204" pitchFamily="82" charset="2"/>
                <a:ea typeface="微软雅黑" panose="020B0503020204020204" pitchFamily="82" charset="2"/>
              </a:endParaRPr>
            </a:p>
            <a:p>
              <a:pPr defTabSz="1213485">
                <a:defRPr/>
              </a:pPr>
              <a:endParaRPr lang="en-US" altLang="zh-CN" sz="1600" dirty="0">
                <a:solidFill>
                  <a:schemeClr val="tx1">
                    <a:lumMod val="75000"/>
                    <a:lumOff val="25000"/>
                  </a:schemeClr>
                </a:solidFill>
                <a:latin typeface="微软雅黑" panose="020B0503020204020204" pitchFamily="82" charset="2"/>
                <a:ea typeface="微软雅黑" panose="020B0503020204020204" pitchFamily="82" charset="2"/>
              </a:endParaRPr>
            </a:p>
          </p:txBody>
        </p:sp>
        <p:sp>
          <p:nvSpPr>
            <p:cNvPr id="112" name="Freeform 65"/>
            <p:cNvSpPr/>
            <p:nvPr/>
          </p:nvSpPr>
          <p:spPr bwMode="auto">
            <a:xfrm>
              <a:off x="3645409" y="3517889"/>
              <a:ext cx="114911" cy="148631"/>
            </a:xfrm>
            <a:custGeom>
              <a:avLst/>
              <a:gdLst>
                <a:gd name="T0" fmla="*/ 0 w 70"/>
                <a:gd name="T1" fmla="*/ 41 h 82"/>
                <a:gd name="T2" fmla="*/ 0 w 70"/>
                <a:gd name="T3" fmla="*/ 0 h 82"/>
                <a:gd name="T4" fmla="*/ 34 w 70"/>
                <a:gd name="T5" fmla="*/ 21 h 82"/>
                <a:gd name="T6" fmla="*/ 70 w 70"/>
                <a:gd name="T7" fmla="*/ 41 h 82"/>
                <a:gd name="T8" fmla="*/ 34 w 70"/>
                <a:gd name="T9" fmla="*/ 62 h 82"/>
                <a:gd name="T10" fmla="*/ 0 w 70"/>
                <a:gd name="T11" fmla="*/ 82 h 82"/>
                <a:gd name="T12" fmla="*/ 0 w 70"/>
                <a:gd name="T13" fmla="*/ 41 h 82"/>
              </a:gdLst>
              <a:ahLst/>
              <a:cxnLst>
                <a:cxn ang="0">
                  <a:pos x="T0" y="T1"/>
                </a:cxn>
                <a:cxn ang="0">
                  <a:pos x="T2" y="T3"/>
                </a:cxn>
                <a:cxn ang="0">
                  <a:pos x="T4" y="T5"/>
                </a:cxn>
                <a:cxn ang="0">
                  <a:pos x="T6" y="T7"/>
                </a:cxn>
                <a:cxn ang="0">
                  <a:pos x="T8" y="T9"/>
                </a:cxn>
                <a:cxn ang="0">
                  <a:pos x="T10" y="T11"/>
                </a:cxn>
                <a:cxn ang="0">
                  <a:pos x="T12" y="T13"/>
                </a:cxn>
              </a:cxnLst>
              <a:rect l="0" t="0" r="r" b="b"/>
              <a:pathLst>
                <a:path w="70" h="82">
                  <a:moveTo>
                    <a:pt x="0" y="41"/>
                  </a:moveTo>
                  <a:lnTo>
                    <a:pt x="0" y="0"/>
                  </a:lnTo>
                  <a:lnTo>
                    <a:pt x="34" y="21"/>
                  </a:lnTo>
                  <a:lnTo>
                    <a:pt x="70" y="41"/>
                  </a:lnTo>
                  <a:lnTo>
                    <a:pt x="34" y="62"/>
                  </a:lnTo>
                  <a:lnTo>
                    <a:pt x="0" y="82"/>
                  </a:lnTo>
                  <a:lnTo>
                    <a:pt x="0" y="41"/>
                  </a:lnTo>
                  <a:close/>
                </a:path>
              </a:pathLst>
            </a:custGeom>
            <a:solidFill>
              <a:schemeClr val="bg1">
                <a:lumMod val="75000"/>
              </a:schemeClr>
            </a:solidFill>
            <a:ln>
              <a:noFill/>
            </a:ln>
          </p:spPr>
          <p:txBody>
            <a:bodyPr vert="horz" wrap="square" lIns="114673" tIns="57337" rIns="114673" bIns="57337" numCol="1" anchor="t" anchorCtr="0" compatLnSpc="1"/>
            <a:lstStyle/>
            <a:p>
              <a:endParaRPr lang="zh-CN" altLang="en-US" sz="1600">
                <a:solidFill>
                  <a:schemeClr val="tx1">
                    <a:lumMod val="75000"/>
                    <a:lumOff val="25000"/>
                  </a:schemeClr>
                </a:solidFill>
                <a:latin typeface="微软雅黑" panose="020B0503020204020204" pitchFamily="82" charset="2"/>
                <a:ea typeface="微软雅黑" panose="020B0503020204020204" pitchFamily="82" charset="2"/>
              </a:endParaRPr>
            </a:p>
          </p:txBody>
        </p:sp>
      </p:grpSp>
      <p:sp>
        <p:nvSpPr>
          <p:cNvPr id="52" name="TextBox 19"/>
          <p:cNvSpPr>
            <a:spLocks noChangeArrowheads="1"/>
          </p:cNvSpPr>
          <p:nvPr/>
        </p:nvSpPr>
        <p:spPr bwMode="auto">
          <a:xfrm rot="18851122">
            <a:off x="363551" y="1134246"/>
            <a:ext cx="1293944"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4320" b="1" dirty="0">
                <a:solidFill>
                  <a:schemeClr val="bg1"/>
                </a:solidFill>
                <a:latin typeface="微软雅黑" panose="020B0503020204020204" pitchFamily="82" charset="2"/>
                <a:ea typeface="微软雅黑" panose="020B0503020204020204" pitchFamily="82" charset="2"/>
              </a:rPr>
              <a:t>目录</a:t>
            </a:r>
            <a:endParaRPr lang="zh-CN" altLang="en-US" dirty="0"/>
          </a:p>
        </p:txBody>
      </p:sp>
      <p:sp>
        <p:nvSpPr>
          <p:cNvPr id="53" name="TextBox 53"/>
          <p:cNvSpPr>
            <a:spLocks noChangeArrowheads="1"/>
          </p:cNvSpPr>
          <p:nvPr/>
        </p:nvSpPr>
        <p:spPr bwMode="auto">
          <a:xfrm rot="18811190">
            <a:off x="131366" y="1551863"/>
            <a:ext cx="2689860" cy="441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dirty="0">
                <a:solidFill>
                  <a:schemeClr val="bg1"/>
                </a:solidFill>
                <a:latin typeface="Calibri" panose="020F0502020204030204" pitchFamily="34" charset="0"/>
              </a:rPr>
              <a:t>CONTENTS   PAGE </a:t>
            </a:r>
            <a:endParaRPr lang="en-US" altLang="zh-CN" dirty="0">
              <a:solidFill>
                <a:schemeClr val="bg1"/>
              </a:solidFill>
              <a:latin typeface="Calibri" panose="020F0502020204030204" pitchFamily="34" charset="0"/>
            </a:endParaRPr>
          </a:p>
        </p:txBody>
      </p:sp>
      <p:sp>
        <p:nvSpPr>
          <p:cNvPr id="54" name="Freeform 8"/>
          <p:cNvSpPr>
            <a:spLocks noEditPoints="1"/>
          </p:cNvSpPr>
          <p:nvPr/>
        </p:nvSpPr>
        <p:spPr bwMode="auto">
          <a:xfrm>
            <a:off x="10390689" y="5907631"/>
            <a:ext cx="563388" cy="554980"/>
          </a:xfrm>
          <a:custGeom>
            <a:avLst/>
            <a:gdLst>
              <a:gd name="T0" fmla="*/ 170 w 648"/>
              <a:gd name="T1" fmla="*/ 280 h 639"/>
              <a:gd name="T2" fmla="*/ 226 w 648"/>
              <a:gd name="T3" fmla="*/ 183 h 639"/>
              <a:gd name="T4" fmla="*/ 240 w 648"/>
              <a:gd name="T5" fmla="*/ 167 h 639"/>
              <a:gd name="T6" fmla="*/ 366 w 648"/>
              <a:gd name="T7" fmla="*/ 177 h 639"/>
              <a:gd name="T8" fmla="*/ 359 w 648"/>
              <a:gd name="T9" fmla="*/ 162 h 639"/>
              <a:gd name="T10" fmla="*/ 388 w 648"/>
              <a:gd name="T11" fmla="*/ 153 h 639"/>
              <a:gd name="T12" fmla="*/ 408 w 648"/>
              <a:gd name="T13" fmla="*/ 154 h 639"/>
              <a:gd name="T14" fmla="*/ 402 w 648"/>
              <a:gd name="T15" fmla="*/ 183 h 639"/>
              <a:gd name="T16" fmla="*/ 391 w 648"/>
              <a:gd name="T17" fmla="*/ 199 h 639"/>
              <a:gd name="T18" fmla="*/ 319 w 648"/>
              <a:gd name="T19" fmla="*/ 265 h 639"/>
              <a:gd name="T20" fmla="*/ 318 w 648"/>
              <a:gd name="T21" fmla="*/ 266 h 639"/>
              <a:gd name="T22" fmla="*/ 616 w 648"/>
              <a:gd name="T23" fmla="*/ 615 h 639"/>
              <a:gd name="T24" fmla="*/ 497 w 648"/>
              <a:gd name="T25" fmla="*/ 615 h 639"/>
              <a:gd name="T26" fmla="*/ 272 w 648"/>
              <a:gd name="T27" fmla="*/ 546 h 639"/>
              <a:gd name="T28" fmla="*/ 272 w 648"/>
              <a:gd name="T29" fmla="*/ 0 h 639"/>
              <a:gd name="T30" fmla="*/ 515 w 648"/>
              <a:gd name="T31" fmla="*/ 397 h 639"/>
              <a:gd name="T32" fmla="*/ 616 w 648"/>
              <a:gd name="T33" fmla="*/ 615 h 639"/>
              <a:gd name="T34" fmla="*/ 272 w 648"/>
              <a:gd name="T35" fmla="*/ 511 h 639"/>
              <a:gd name="T36" fmla="*/ 272 w 648"/>
              <a:gd name="T37" fmla="*/ 35 h 639"/>
              <a:gd name="T38" fmla="*/ 272 w 648"/>
              <a:gd name="T39" fmla="*/ 511 h 639"/>
              <a:gd name="T40" fmla="*/ 445 w 648"/>
              <a:gd name="T41" fmla="*/ 391 h 639"/>
              <a:gd name="T42" fmla="*/ 409 w 648"/>
              <a:gd name="T43" fmla="*/ 401 h 639"/>
              <a:gd name="T44" fmla="*/ 338 w 648"/>
              <a:gd name="T45" fmla="*/ 401 h 639"/>
              <a:gd name="T46" fmla="*/ 266 w 648"/>
              <a:gd name="T47" fmla="*/ 401 h 639"/>
              <a:gd name="T48" fmla="*/ 194 w 648"/>
              <a:gd name="T49" fmla="*/ 401 h 639"/>
              <a:gd name="T50" fmla="*/ 111 w 648"/>
              <a:gd name="T51" fmla="*/ 401 h 639"/>
              <a:gd name="T52" fmla="*/ 100 w 648"/>
              <a:gd name="T53" fmla="*/ 391 h 639"/>
              <a:gd name="T54" fmla="*/ 111 w 648"/>
              <a:gd name="T55" fmla="*/ 145 h 639"/>
              <a:gd name="T56" fmla="*/ 122 w 648"/>
              <a:gd name="T57" fmla="*/ 380 h 639"/>
              <a:gd name="T58" fmla="*/ 152 w 648"/>
              <a:gd name="T59" fmla="*/ 331 h 639"/>
              <a:gd name="T60" fmla="*/ 183 w 648"/>
              <a:gd name="T61" fmla="*/ 320 h 639"/>
              <a:gd name="T62" fmla="*/ 194 w 648"/>
              <a:gd name="T63" fmla="*/ 380 h 639"/>
              <a:gd name="T64" fmla="*/ 224 w 648"/>
              <a:gd name="T65" fmla="*/ 256 h 639"/>
              <a:gd name="T66" fmla="*/ 255 w 648"/>
              <a:gd name="T67" fmla="*/ 245 h 639"/>
              <a:gd name="T68" fmla="*/ 266 w 648"/>
              <a:gd name="T69" fmla="*/ 380 h 639"/>
              <a:gd name="T70" fmla="*/ 296 w 648"/>
              <a:gd name="T71" fmla="*/ 292 h 639"/>
              <a:gd name="T72" fmla="*/ 327 w 648"/>
              <a:gd name="T73" fmla="*/ 282 h 639"/>
              <a:gd name="T74" fmla="*/ 338 w 648"/>
              <a:gd name="T75" fmla="*/ 380 h 639"/>
              <a:gd name="T76" fmla="*/ 368 w 648"/>
              <a:gd name="T77" fmla="*/ 231 h 639"/>
              <a:gd name="T78" fmla="*/ 399 w 648"/>
              <a:gd name="T79" fmla="*/ 220 h 639"/>
              <a:gd name="T80" fmla="*/ 409 w 648"/>
              <a:gd name="T81" fmla="*/ 380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48" h="639">
                <a:moveTo>
                  <a:pt x="242" y="199"/>
                </a:moveTo>
                <a:lnTo>
                  <a:pt x="170" y="280"/>
                </a:lnTo>
                <a:lnTo>
                  <a:pt x="153" y="266"/>
                </a:lnTo>
                <a:lnTo>
                  <a:pt x="226" y="183"/>
                </a:lnTo>
                <a:lnTo>
                  <a:pt x="226" y="183"/>
                </a:lnTo>
                <a:lnTo>
                  <a:pt x="240" y="167"/>
                </a:lnTo>
                <a:lnTo>
                  <a:pt x="316" y="234"/>
                </a:lnTo>
                <a:lnTo>
                  <a:pt x="366" y="177"/>
                </a:lnTo>
                <a:lnTo>
                  <a:pt x="357" y="169"/>
                </a:lnTo>
                <a:cubicBezTo>
                  <a:pt x="354" y="167"/>
                  <a:pt x="355" y="163"/>
                  <a:pt x="359" y="162"/>
                </a:cubicBezTo>
                <a:lnTo>
                  <a:pt x="373" y="158"/>
                </a:lnTo>
                <a:cubicBezTo>
                  <a:pt x="377" y="156"/>
                  <a:pt x="384" y="154"/>
                  <a:pt x="388" y="153"/>
                </a:cubicBezTo>
                <a:lnTo>
                  <a:pt x="402" y="149"/>
                </a:lnTo>
                <a:cubicBezTo>
                  <a:pt x="406" y="147"/>
                  <a:pt x="409" y="150"/>
                  <a:pt x="408" y="154"/>
                </a:cubicBezTo>
                <a:lnTo>
                  <a:pt x="405" y="167"/>
                </a:lnTo>
                <a:cubicBezTo>
                  <a:pt x="404" y="172"/>
                  <a:pt x="402" y="179"/>
                  <a:pt x="402" y="183"/>
                </a:cubicBezTo>
                <a:lnTo>
                  <a:pt x="399" y="196"/>
                </a:lnTo>
                <a:cubicBezTo>
                  <a:pt x="398" y="200"/>
                  <a:pt x="395" y="202"/>
                  <a:pt x="391" y="199"/>
                </a:cubicBezTo>
                <a:lnTo>
                  <a:pt x="383" y="192"/>
                </a:lnTo>
                <a:lnTo>
                  <a:pt x="319" y="265"/>
                </a:lnTo>
                <a:lnTo>
                  <a:pt x="319" y="265"/>
                </a:lnTo>
                <a:lnTo>
                  <a:pt x="318" y="266"/>
                </a:lnTo>
                <a:lnTo>
                  <a:pt x="242" y="199"/>
                </a:lnTo>
                <a:close/>
                <a:moveTo>
                  <a:pt x="616" y="615"/>
                </a:moveTo>
                <a:cubicBezTo>
                  <a:pt x="599" y="631"/>
                  <a:pt x="578" y="639"/>
                  <a:pt x="556" y="639"/>
                </a:cubicBezTo>
                <a:cubicBezTo>
                  <a:pt x="535" y="639"/>
                  <a:pt x="513" y="631"/>
                  <a:pt x="497" y="615"/>
                </a:cubicBezTo>
                <a:lnTo>
                  <a:pt x="396" y="516"/>
                </a:lnTo>
                <a:cubicBezTo>
                  <a:pt x="359" y="535"/>
                  <a:pt x="317" y="546"/>
                  <a:pt x="272" y="546"/>
                </a:cubicBezTo>
                <a:cubicBezTo>
                  <a:pt x="122" y="546"/>
                  <a:pt x="0" y="424"/>
                  <a:pt x="0" y="273"/>
                </a:cubicBezTo>
                <a:cubicBezTo>
                  <a:pt x="0" y="123"/>
                  <a:pt x="122" y="0"/>
                  <a:pt x="272" y="0"/>
                </a:cubicBezTo>
                <a:cubicBezTo>
                  <a:pt x="423" y="0"/>
                  <a:pt x="545" y="123"/>
                  <a:pt x="545" y="273"/>
                </a:cubicBezTo>
                <a:cubicBezTo>
                  <a:pt x="545" y="318"/>
                  <a:pt x="534" y="360"/>
                  <a:pt x="515" y="397"/>
                </a:cubicBezTo>
                <a:lnTo>
                  <a:pt x="616" y="496"/>
                </a:lnTo>
                <a:cubicBezTo>
                  <a:pt x="648" y="529"/>
                  <a:pt x="648" y="582"/>
                  <a:pt x="616" y="615"/>
                </a:cubicBezTo>
                <a:close/>
                <a:moveTo>
                  <a:pt x="272" y="511"/>
                </a:moveTo>
                <a:lnTo>
                  <a:pt x="272" y="511"/>
                </a:lnTo>
                <a:cubicBezTo>
                  <a:pt x="404" y="511"/>
                  <a:pt x="510" y="405"/>
                  <a:pt x="510" y="273"/>
                </a:cubicBezTo>
                <a:cubicBezTo>
                  <a:pt x="510" y="142"/>
                  <a:pt x="404" y="35"/>
                  <a:pt x="272" y="35"/>
                </a:cubicBezTo>
                <a:cubicBezTo>
                  <a:pt x="141" y="35"/>
                  <a:pt x="35" y="142"/>
                  <a:pt x="35" y="273"/>
                </a:cubicBezTo>
                <a:cubicBezTo>
                  <a:pt x="35" y="405"/>
                  <a:pt x="141" y="511"/>
                  <a:pt x="272" y="511"/>
                </a:cubicBezTo>
                <a:close/>
                <a:moveTo>
                  <a:pt x="434" y="380"/>
                </a:moveTo>
                <a:cubicBezTo>
                  <a:pt x="440" y="380"/>
                  <a:pt x="445" y="385"/>
                  <a:pt x="445" y="391"/>
                </a:cubicBezTo>
                <a:cubicBezTo>
                  <a:pt x="445" y="397"/>
                  <a:pt x="440" y="401"/>
                  <a:pt x="434" y="401"/>
                </a:cubicBezTo>
                <a:lnTo>
                  <a:pt x="409" y="401"/>
                </a:lnTo>
                <a:lnTo>
                  <a:pt x="368" y="401"/>
                </a:lnTo>
                <a:lnTo>
                  <a:pt x="338" y="401"/>
                </a:lnTo>
                <a:lnTo>
                  <a:pt x="296" y="401"/>
                </a:lnTo>
                <a:lnTo>
                  <a:pt x="266" y="401"/>
                </a:lnTo>
                <a:lnTo>
                  <a:pt x="224" y="401"/>
                </a:lnTo>
                <a:lnTo>
                  <a:pt x="194" y="401"/>
                </a:lnTo>
                <a:lnTo>
                  <a:pt x="152" y="401"/>
                </a:lnTo>
                <a:lnTo>
                  <a:pt x="111" y="401"/>
                </a:lnTo>
                <a:lnTo>
                  <a:pt x="111" y="401"/>
                </a:lnTo>
                <a:cubicBezTo>
                  <a:pt x="105" y="401"/>
                  <a:pt x="100" y="397"/>
                  <a:pt x="100" y="391"/>
                </a:cubicBezTo>
                <a:lnTo>
                  <a:pt x="100" y="155"/>
                </a:lnTo>
                <a:cubicBezTo>
                  <a:pt x="100" y="150"/>
                  <a:pt x="105" y="145"/>
                  <a:pt x="111" y="145"/>
                </a:cubicBezTo>
                <a:cubicBezTo>
                  <a:pt x="117" y="145"/>
                  <a:pt x="121" y="150"/>
                  <a:pt x="121" y="155"/>
                </a:cubicBezTo>
                <a:lnTo>
                  <a:pt x="122" y="380"/>
                </a:lnTo>
                <a:lnTo>
                  <a:pt x="152" y="380"/>
                </a:lnTo>
                <a:lnTo>
                  <a:pt x="152" y="331"/>
                </a:lnTo>
                <a:cubicBezTo>
                  <a:pt x="152" y="325"/>
                  <a:pt x="157" y="320"/>
                  <a:pt x="163" y="320"/>
                </a:cubicBezTo>
                <a:lnTo>
                  <a:pt x="183" y="320"/>
                </a:lnTo>
                <a:cubicBezTo>
                  <a:pt x="189" y="320"/>
                  <a:pt x="194" y="325"/>
                  <a:pt x="194" y="331"/>
                </a:cubicBezTo>
                <a:lnTo>
                  <a:pt x="194" y="380"/>
                </a:lnTo>
                <a:lnTo>
                  <a:pt x="224" y="380"/>
                </a:lnTo>
                <a:lnTo>
                  <a:pt x="224" y="256"/>
                </a:lnTo>
                <a:cubicBezTo>
                  <a:pt x="224" y="250"/>
                  <a:pt x="229" y="245"/>
                  <a:pt x="235" y="245"/>
                </a:cubicBezTo>
                <a:lnTo>
                  <a:pt x="255" y="245"/>
                </a:lnTo>
                <a:cubicBezTo>
                  <a:pt x="261" y="245"/>
                  <a:pt x="266" y="250"/>
                  <a:pt x="266" y="256"/>
                </a:cubicBezTo>
                <a:lnTo>
                  <a:pt x="266" y="380"/>
                </a:lnTo>
                <a:lnTo>
                  <a:pt x="296" y="380"/>
                </a:lnTo>
                <a:lnTo>
                  <a:pt x="296" y="292"/>
                </a:lnTo>
                <a:cubicBezTo>
                  <a:pt x="296" y="286"/>
                  <a:pt x="300" y="282"/>
                  <a:pt x="307" y="282"/>
                </a:cubicBezTo>
                <a:lnTo>
                  <a:pt x="327" y="282"/>
                </a:lnTo>
                <a:cubicBezTo>
                  <a:pt x="333" y="282"/>
                  <a:pt x="338" y="286"/>
                  <a:pt x="338" y="292"/>
                </a:cubicBezTo>
                <a:lnTo>
                  <a:pt x="338" y="380"/>
                </a:lnTo>
                <a:lnTo>
                  <a:pt x="368" y="380"/>
                </a:lnTo>
                <a:lnTo>
                  <a:pt x="368" y="231"/>
                </a:lnTo>
                <a:cubicBezTo>
                  <a:pt x="368" y="225"/>
                  <a:pt x="372" y="220"/>
                  <a:pt x="378" y="220"/>
                </a:cubicBezTo>
                <a:lnTo>
                  <a:pt x="399" y="220"/>
                </a:lnTo>
                <a:cubicBezTo>
                  <a:pt x="405" y="220"/>
                  <a:pt x="409" y="225"/>
                  <a:pt x="409" y="231"/>
                </a:cubicBezTo>
                <a:lnTo>
                  <a:pt x="409" y="380"/>
                </a:lnTo>
                <a:lnTo>
                  <a:pt x="434" y="380"/>
                </a:lnTo>
                <a:close/>
              </a:path>
            </a:pathLst>
          </a:custGeom>
          <a:solidFill>
            <a:schemeClr val="bg2">
              <a:lumMod val="75000"/>
            </a:schemeClr>
          </a:solidFill>
          <a:ln>
            <a:noFill/>
          </a:ln>
        </p:spPr>
        <p:txBody>
          <a:bodyPr vert="horz" wrap="square" lIns="91404" tIns="45702" rIns="91404" bIns="45702" numCol="1" anchor="t" anchorCtr="0" compatLnSpc="1"/>
          <a:lstStyle/>
          <a:p>
            <a:endParaRPr lang="zh-CN" altLang="en-US" sz="1800"/>
          </a:p>
        </p:txBody>
      </p:sp>
      <p:sp>
        <p:nvSpPr>
          <p:cNvPr id="55" name="Freeform 9"/>
          <p:cNvSpPr>
            <a:spLocks noEditPoints="1"/>
          </p:cNvSpPr>
          <p:nvPr/>
        </p:nvSpPr>
        <p:spPr bwMode="auto">
          <a:xfrm>
            <a:off x="7786597" y="5901216"/>
            <a:ext cx="500323" cy="529753"/>
          </a:xfrm>
          <a:custGeom>
            <a:avLst/>
            <a:gdLst>
              <a:gd name="T0" fmla="*/ 139 w 577"/>
              <a:gd name="T1" fmla="*/ 87 h 609"/>
              <a:gd name="T2" fmla="*/ 27 w 577"/>
              <a:gd name="T3" fmla="*/ 87 h 609"/>
              <a:gd name="T4" fmla="*/ 27 w 577"/>
              <a:gd name="T5" fmla="*/ 48 h 609"/>
              <a:gd name="T6" fmla="*/ 139 w 577"/>
              <a:gd name="T7" fmla="*/ 48 h 609"/>
              <a:gd name="T8" fmla="*/ 139 w 577"/>
              <a:gd name="T9" fmla="*/ 87 h 609"/>
              <a:gd name="T10" fmla="*/ 139 w 577"/>
              <a:gd name="T11" fmla="*/ 179 h 609"/>
              <a:gd name="T12" fmla="*/ 27 w 577"/>
              <a:gd name="T13" fmla="*/ 179 h 609"/>
              <a:gd name="T14" fmla="*/ 27 w 577"/>
              <a:gd name="T15" fmla="*/ 140 h 609"/>
              <a:gd name="T16" fmla="*/ 139 w 577"/>
              <a:gd name="T17" fmla="*/ 140 h 609"/>
              <a:gd name="T18" fmla="*/ 139 w 577"/>
              <a:gd name="T19" fmla="*/ 179 h 609"/>
              <a:gd name="T20" fmla="*/ 139 w 577"/>
              <a:gd name="T21" fmla="*/ 271 h 609"/>
              <a:gd name="T22" fmla="*/ 27 w 577"/>
              <a:gd name="T23" fmla="*/ 271 h 609"/>
              <a:gd name="T24" fmla="*/ 27 w 577"/>
              <a:gd name="T25" fmla="*/ 232 h 609"/>
              <a:gd name="T26" fmla="*/ 139 w 577"/>
              <a:gd name="T27" fmla="*/ 232 h 609"/>
              <a:gd name="T28" fmla="*/ 139 w 577"/>
              <a:gd name="T29" fmla="*/ 271 h 609"/>
              <a:gd name="T30" fmla="*/ 0 w 577"/>
              <a:gd name="T31" fmla="*/ 609 h 609"/>
              <a:gd name="T32" fmla="*/ 166 w 577"/>
              <a:gd name="T33" fmla="*/ 609 h 609"/>
              <a:gd name="T34" fmla="*/ 166 w 577"/>
              <a:gd name="T35" fmla="*/ 0 h 609"/>
              <a:gd name="T36" fmla="*/ 0 w 577"/>
              <a:gd name="T37" fmla="*/ 0 h 609"/>
              <a:gd name="T38" fmla="*/ 0 w 577"/>
              <a:gd name="T39" fmla="*/ 609 h 609"/>
              <a:gd name="T40" fmla="*/ 344 w 577"/>
              <a:gd name="T41" fmla="*/ 87 h 609"/>
              <a:gd name="T42" fmla="*/ 232 w 577"/>
              <a:gd name="T43" fmla="*/ 87 h 609"/>
              <a:gd name="T44" fmla="*/ 232 w 577"/>
              <a:gd name="T45" fmla="*/ 48 h 609"/>
              <a:gd name="T46" fmla="*/ 344 w 577"/>
              <a:gd name="T47" fmla="*/ 48 h 609"/>
              <a:gd name="T48" fmla="*/ 344 w 577"/>
              <a:gd name="T49" fmla="*/ 87 h 609"/>
              <a:gd name="T50" fmla="*/ 344 w 577"/>
              <a:gd name="T51" fmla="*/ 179 h 609"/>
              <a:gd name="T52" fmla="*/ 232 w 577"/>
              <a:gd name="T53" fmla="*/ 179 h 609"/>
              <a:gd name="T54" fmla="*/ 232 w 577"/>
              <a:gd name="T55" fmla="*/ 140 h 609"/>
              <a:gd name="T56" fmla="*/ 344 w 577"/>
              <a:gd name="T57" fmla="*/ 140 h 609"/>
              <a:gd name="T58" fmla="*/ 344 w 577"/>
              <a:gd name="T59" fmla="*/ 179 h 609"/>
              <a:gd name="T60" fmla="*/ 344 w 577"/>
              <a:gd name="T61" fmla="*/ 271 h 609"/>
              <a:gd name="T62" fmla="*/ 232 w 577"/>
              <a:gd name="T63" fmla="*/ 271 h 609"/>
              <a:gd name="T64" fmla="*/ 232 w 577"/>
              <a:gd name="T65" fmla="*/ 232 h 609"/>
              <a:gd name="T66" fmla="*/ 344 w 577"/>
              <a:gd name="T67" fmla="*/ 232 h 609"/>
              <a:gd name="T68" fmla="*/ 344 w 577"/>
              <a:gd name="T69" fmla="*/ 271 h 609"/>
              <a:gd name="T70" fmla="*/ 205 w 577"/>
              <a:gd name="T71" fmla="*/ 609 h 609"/>
              <a:gd name="T72" fmla="*/ 371 w 577"/>
              <a:gd name="T73" fmla="*/ 609 h 609"/>
              <a:gd name="T74" fmla="*/ 371 w 577"/>
              <a:gd name="T75" fmla="*/ 0 h 609"/>
              <a:gd name="T76" fmla="*/ 205 w 577"/>
              <a:gd name="T77" fmla="*/ 0 h 609"/>
              <a:gd name="T78" fmla="*/ 205 w 577"/>
              <a:gd name="T79" fmla="*/ 609 h 609"/>
              <a:gd name="T80" fmla="*/ 549 w 577"/>
              <a:gd name="T81" fmla="*/ 87 h 609"/>
              <a:gd name="T82" fmla="*/ 437 w 577"/>
              <a:gd name="T83" fmla="*/ 87 h 609"/>
              <a:gd name="T84" fmla="*/ 437 w 577"/>
              <a:gd name="T85" fmla="*/ 48 h 609"/>
              <a:gd name="T86" fmla="*/ 549 w 577"/>
              <a:gd name="T87" fmla="*/ 48 h 609"/>
              <a:gd name="T88" fmla="*/ 549 w 577"/>
              <a:gd name="T89" fmla="*/ 87 h 609"/>
              <a:gd name="T90" fmla="*/ 549 w 577"/>
              <a:gd name="T91" fmla="*/ 179 h 609"/>
              <a:gd name="T92" fmla="*/ 437 w 577"/>
              <a:gd name="T93" fmla="*/ 179 h 609"/>
              <a:gd name="T94" fmla="*/ 437 w 577"/>
              <a:gd name="T95" fmla="*/ 140 h 609"/>
              <a:gd name="T96" fmla="*/ 549 w 577"/>
              <a:gd name="T97" fmla="*/ 140 h 609"/>
              <a:gd name="T98" fmla="*/ 549 w 577"/>
              <a:gd name="T99" fmla="*/ 179 h 609"/>
              <a:gd name="T100" fmla="*/ 549 w 577"/>
              <a:gd name="T101" fmla="*/ 271 h 609"/>
              <a:gd name="T102" fmla="*/ 437 w 577"/>
              <a:gd name="T103" fmla="*/ 271 h 609"/>
              <a:gd name="T104" fmla="*/ 437 w 577"/>
              <a:gd name="T105" fmla="*/ 232 h 609"/>
              <a:gd name="T106" fmla="*/ 549 w 577"/>
              <a:gd name="T107" fmla="*/ 232 h 609"/>
              <a:gd name="T108" fmla="*/ 549 w 577"/>
              <a:gd name="T109" fmla="*/ 271 h 609"/>
              <a:gd name="T110" fmla="*/ 410 w 577"/>
              <a:gd name="T111" fmla="*/ 609 h 609"/>
              <a:gd name="T112" fmla="*/ 577 w 577"/>
              <a:gd name="T113" fmla="*/ 609 h 609"/>
              <a:gd name="T114" fmla="*/ 577 w 577"/>
              <a:gd name="T115" fmla="*/ 0 h 609"/>
              <a:gd name="T116" fmla="*/ 410 w 577"/>
              <a:gd name="T117" fmla="*/ 0 h 609"/>
              <a:gd name="T118" fmla="*/ 410 w 577"/>
              <a:gd name="T119" fmla="*/ 609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77" h="609">
                <a:moveTo>
                  <a:pt x="139" y="87"/>
                </a:moveTo>
                <a:lnTo>
                  <a:pt x="27" y="87"/>
                </a:lnTo>
                <a:lnTo>
                  <a:pt x="27" y="48"/>
                </a:lnTo>
                <a:lnTo>
                  <a:pt x="139" y="48"/>
                </a:lnTo>
                <a:lnTo>
                  <a:pt x="139" y="87"/>
                </a:lnTo>
                <a:close/>
                <a:moveTo>
                  <a:pt x="139" y="179"/>
                </a:moveTo>
                <a:lnTo>
                  <a:pt x="27" y="179"/>
                </a:lnTo>
                <a:lnTo>
                  <a:pt x="27" y="140"/>
                </a:lnTo>
                <a:lnTo>
                  <a:pt x="139" y="140"/>
                </a:lnTo>
                <a:lnTo>
                  <a:pt x="139" y="179"/>
                </a:lnTo>
                <a:close/>
                <a:moveTo>
                  <a:pt x="139" y="271"/>
                </a:moveTo>
                <a:lnTo>
                  <a:pt x="27" y="271"/>
                </a:lnTo>
                <a:lnTo>
                  <a:pt x="27" y="232"/>
                </a:lnTo>
                <a:lnTo>
                  <a:pt x="139" y="232"/>
                </a:lnTo>
                <a:lnTo>
                  <a:pt x="139" y="271"/>
                </a:lnTo>
                <a:close/>
                <a:moveTo>
                  <a:pt x="0" y="609"/>
                </a:moveTo>
                <a:lnTo>
                  <a:pt x="166" y="609"/>
                </a:lnTo>
                <a:lnTo>
                  <a:pt x="166" y="0"/>
                </a:lnTo>
                <a:lnTo>
                  <a:pt x="0" y="0"/>
                </a:lnTo>
                <a:lnTo>
                  <a:pt x="0" y="609"/>
                </a:lnTo>
                <a:close/>
                <a:moveTo>
                  <a:pt x="344" y="87"/>
                </a:moveTo>
                <a:lnTo>
                  <a:pt x="232" y="87"/>
                </a:lnTo>
                <a:lnTo>
                  <a:pt x="232" y="48"/>
                </a:lnTo>
                <a:lnTo>
                  <a:pt x="344" y="48"/>
                </a:lnTo>
                <a:lnTo>
                  <a:pt x="344" y="87"/>
                </a:lnTo>
                <a:close/>
                <a:moveTo>
                  <a:pt x="344" y="179"/>
                </a:moveTo>
                <a:lnTo>
                  <a:pt x="232" y="179"/>
                </a:lnTo>
                <a:lnTo>
                  <a:pt x="232" y="140"/>
                </a:lnTo>
                <a:lnTo>
                  <a:pt x="344" y="140"/>
                </a:lnTo>
                <a:lnTo>
                  <a:pt x="344" y="179"/>
                </a:lnTo>
                <a:close/>
                <a:moveTo>
                  <a:pt x="344" y="271"/>
                </a:moveTo>
                <a:lnTo>
                  <a:pt x="232" y="271"/>
                </a:lnTo>
                <a:lnTo>
                  <a:pt x="232" y="232"/>
                </a:lnTo>
                <a:lnTo>
                  <a:pt x="344" y="232"/>
                </a:lnTo>
                <a:lnTo>
                  <a:pt x="344" y="271"/>
                </a:lnTo>
                <a:close/>
                <a:moveTo>
                  <a:pt x="205" y="609"/>
                </a:moveTo>
                <a:lnTo>
                  <a:pt x="371" y="609"/>
                </a:lnTo>
                <a:lnTo>
                  <a:pt x="371" y="0"/>
                </a:lnTo>
                <a:lnTo>
                  <a:pt x="205" y="0"/>
                </a:lnTo>
                <a:lnTo>
                  <a:pt x="205" y="609"/>
                </a:lnTo>
                <a:close/>
                <a:moveTo>
                  <a:pt x="549" y="87"/>
                </a:moveTo>
                <a:lnTo>
                  <a:pt x="437" y="87"/>
                </a:lnTo>
                <a:lnTo>
                  <a:pt x="437" y="48"/>
                </a:lnTo>
                <a:lnTo>
                  <a:pt x="549" y="48"/>
                </a:lnTo>
                <a:lnTo>
                  <a:pt x="549" y="87"/>
                </a:lnTo>
                <a:close/>
                <a:moveTo>
                  <a:pt x="549" y="179"/>
                </a:moveTo>
                <a:lnTo>
                  <a:pt x="437" y="179"/>
                </a:lnTo>
                <a:lnTo>
                  <a:pt x="437" y="140"/>
                </a:lnTo>
                <a:lnTo>
                  <a:pt x="549" y="140"/>
                </a:lnTo>
                <a:lnTo>
                  <a:pt x="549" y="179"/>
                </a:lnTo>
                <a:close/>
                <a:moveTo>
                  <a:pt x="549" y="271"/>
                </a:moveTo>
                <a:lnTo>
                  <a:pt x="437" y="271"/>
                </a:lnTo>
                <a:lnTo>
                  <a:pt x="437" y="232"/>
                </a:lnTo>
                <a:lnTo>
                  <a:pt x="549" y="232"/>
                </a:lnTo>
                <a:lnTo>
                  <a:pt x="549" y="271"/>
                </a:lnTo>
                <a:close/>
                <a:moveTo>
                  <a:pt x="410" y="609"/>
                </a:moveTo>
                <a:lnTo>
                  <a:pt x="577" y="609"/>
                </a:lnTo>
                <a:lnTo>
                  <a:pt x="577" y="0"/>
                </a:lnTo>
                <a:lnTo>
                  <a:pt x="410" y="0"/>
                </a:lnTo>
                <a:lnTo>
                  <a:pt x="410" y="609"/>
                </a:lnTo>
                <a:close/>
              </a:path>
            </a:pathLst>
          </a:custGeom>
          <a:solidFill>
            <a:schemeClr val="bg2">
              <a:lumMod val="75000"/>
            </a:schemeClr>
          </a:solidFill>
          <a:ln>
            <a:noFill/>
          </a:ln>
        </p:spPr>
        <p:txBody>
          <a:bodyPr vert="horz" wrap="square" lIns="91404" tIns="45702" rIns="91404" bIns="45702" numCol="1" anchor="t" anchorCtr="0" compatLnSpc="1"/>
          <a:lstStyle/>
          <a:p>
            <a:endParaRPr lang="zh-CN" altLang="en-US" sz="1800"/>
          </a:p>
        </p:txBody>
      </p:sp>
      <p:sp>
        <p:nvSpPr>
          <p:cNvPr id="56" name="Freeform 17"/>
          <p:cNvSpPr>
            <a:spLocks noEditPoints="1"/>
          </p:cNvSpPr>
          <p:nvPr/>
        </p:nvSpPr>
        <p:spPr bwMode="auto">
          <a:xfrm>
            <a:off x="8600672" y="5874921"/>
            <a:ext cx="515037" cy="550774"/>
          </a:xfrm>
          <a:custGeom>
            <a:avLst/>
            <a:gdLst>
              <a:gd name="T0" fmla="*/ 224 w 593"/>
              <a:gd name="T1" fmla="*/ 394 h 633"/>
              <a:gd name="T2" fmla="*/ 213 w 593"/>
              <a:gd name="T3" fmla="*/ 358 h 633"/>
              <a:gd name="T4" fmla="*/ 259 w 593"/>
              <a:gd name="T5" fmla="*/ 173 h 633"/>
              <a:gd name="T6" fmla="*/ 307 w 593"/>
              <a:gd name="T7" fmla="*/ 323 h 633"/>
              <a:gd name="T8" fmla="*/ 367 w 593"/>
              <a:gd name="T9" fmla="*/ 149 h 633"/>
              <a:gd name="T10" fmla="*/ 234 w 593"/>
              <a:gd name="T11" fmla="*/ 296 h 633"/>
              <a:gd name="T12" fmla="*/ 223 w 593"/>
              <a:gd name="T13" fmla="*/ 315 h 633"/>
              <a:gd name="T14" fmla="*/ 304 w 593"/>
              <a:gd name="T15" fmla="*/ 363 h 633"/>
              <a:gd name="T16" fmla="*/ 391 w 593"/>
              <a:gd name="T17" fmla="*/ 127 h 633"/>
              <a:gd name="T18" fmla="*/ 395 w 593"/>
              <a:gd name="T19" fmla="*/ 81 h 633"/>
              <a:gd name="T20" fmla="*/ 391 w 593"/>
              <a:gd name="T21" fmla="*/ 127 h 633"/>
              <a:gd name="T22" fmla="*/ 463 w 593"/>
              <a:gd name="T23" fmla="*/ 149 h 633"/>
              <a:gd name="T24" fmla="*/ 417 w 593"/>
              <a:gd name="T25" fmla="*/ 154 h 633"/>
              <a:gd name="T26" fmla="*/ 338 w 593"/>
              <a:gd name="T27" fmla="*/ 107 h 633"/>
              <a:gd name="T28" fmla="*/ 319 w 593"/>
              <a:gd name="T29" fmla="*/ 65 h 633"/>
              <a:gd name="T30" fmla="*/ 338 w 593"/>
              <a:gd name="T31" fmla="*/ 107 h 633"/>
              <a:gd name="T32" fmla="*/ 261 w 593"/>
              <a:gd name="T33" fmla="*/ 79 h 633"/>
              <a:gd name="T34" fmla="*/ 266 w 593"/>
              <a:gd name="T35" fmla="*/ 125 h 633"/>
              <a:gd name="T36" fmla="*/ 435 w 593"/>
              <a:gd name="T37" fmla="*/ 226 h 633"/>
              <a:gd name="T38" fmla="*/ 477 w 593"/>
              <a:gd name="T39" fmla="*/ 207 h 633"/>
              <a:gd name="T40" fmla="*/ 435 w 593"/>
              <a:gd name="T41" fmla="*/ 226 h 633"/>
              <a:gd name="T42" fmla="*/ 218 w 593"/>
              <a:gd name="T43" fmla="*/ 324 h 633"/>
              <a:gd name="T44" fmla="*/ 206 w 593"/>
              <a:gd name="T45" fmla="*/ 344 h 633"/>
              <a:gd name="T46" fmla="*/ 288 w 593"/>
              <a:gd name="T47" fmla="*/ 391 h 633"/>
              <a:gd name="T48" fmla="*/ 216 w 593"/>
              <a:gd name="T49" fmla="*/ 633 h 633"/>
              <a:gd name="T50" fmla="*/ 231 w 593"/>
              <a:gd name="T51" fmla="*/ 37 h 633"/>
              <a:gd name="T52" fmla="*/ 564 w 593"/>
              <a:gd name="T53" fmla="*/ 180 h 633"/>
              <a:gd name="T54" fmla="*/ 569 w 593"/>
              <a:gd name="T55" fmla="*/ 276 h 633"/>
              <a:gd name="T56" fmla="*/ 586 w 593"/>
              <a:gd name="T57" fmla="*/ 396 h 633"/>
              <a:gd name="T58" fmla="*/ 565 w 593"/>
              <a:gd name="T59" fmla="*/ 498 h 633"/>
              <a:gd name="T60" fmla="*/ 442 w 593"/>
              <a:gd name="T61" fmla="*/ 526 h 633"/>
              <a:gd name="T62" fmla="*/ 216 w 593"/>
              <a:gd name="T63" fmla="*/ 633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93" h="633">
                <a:moveTo>
                  <a:pt x="213" y="358"/>
                </a:moveTo>
                <a:cubicBezTo>
                  <a:pt x="207" y="371"/>
                  <a:pt x="212" y="387"/>
                  <a:pt x="224" y="394"/>
                </a:cubicBezTo>
                <a:cubicBezTo>
                  <a:pt x="235" y="400"/>
                  <a:pt x="248" y="398"/>
                  <a:pt x="257" y="391"/>
                </a:cubicBezTo>
                <a:lnTo>
                  <a:pt x="213" y="358"/>
                </a:lnTo>
                <a:close/>
                <a:moveTo>
                  <a:pt x="367" y="149"/>
                </a:moveTo>
                <a:cubicBezTo>
                  <a:pt x="328" y="126"/>
                  <a:pt x="279" y="137"/>
                  <a:pt x="259" y="173"/>
                </a:cubicBezTo>
                <a:cubicBezTo>
                  <a:pt x="238" y="210"/>
                  <a:pt x="265" y="250"/>
                  <a:pt x="246" y="288"/>
                </a:cubicBezTo>
                <a:lnTo>
                  <a:pt x="307" y="323"/>
                </a:lnTo>
                <a:cubicBezTo>
                  <a:pt x="330" y="288"/>
                  <a:pt x="380" y="291"/>
                  <a:pt x="401" y="255"/>
                </a:cubicBezTo>
                <a:cubicBezTo>
                  <a:pt x="421" y="219"/>
                  <a:pt x="406" y="172"/>
                  <a:pt x="367" y="149"/>
                </a:cubicBezTo>
                <a:close/>
                <a:moveTo>
                  <a:pt x="301" y="346"/>
                </a:moveTo>
                <a:lnTo>
                  <a:pt x="234" y="296"/>
                </a:lnTo>
                <a:cubicBezTo>
                  <a:pt x="229" y="292"/>
                  <a:pt x="223" y="293"/>
                  <a:pt x="219" y="299"/>
                </a:cubicBezTo>
                <a:cubicBezTo>
                  <a:pt x="216" y="304"/>
                  <a:pt x="218" y="312"/>
                  <a:pt x="223" y="315"/>
                </a:cubicBezTo>
                <a:lnTo>
                  <a:pt x="289" y="366"/>
                </a:lnTo>
                <a:cubicBezTo>
                  <a:pt x="295" y="370"/>
                  <a:pt x="301" y="368"/>
                  <a:pt x="304" y="363"/>
                </a:cubicBezTo>
                <a:cubicBezTo>
                  <a:pt x="307" y="357"/>
                  <a:pt x="306" y="350"/>
                  <a:pt x="301" y="346"/>
                </a:cubicBezTo>
                <a:close/>
                <a:moveTo>
                  <a:pt x="391" y="127"/>
                </a:moveTo>
                <a:lnTo>
                  <a:pt x="412" y="90"/>
                </a:lnTo>
                <a:lnTo>
                  <a:pt x="395" y="81"/>
                </a:lnTo>
                <a:lnTo>
                  <a:pt x="374" y="117"/>
                </a:lnTo>
                <a:lnTo>
                  <a:pt x="391" y="127"/>
                </a:lnTo>
                <a:close/>
                <a:moveTo>
                  <a:pt x="426" y="170"/>
                </a:moveTo>
                <a:lnTo>
                  <a:pt x="463" y="149"/>
                </a:lnTo>
                <a:lnTo>
                  <a:pt x="453" y="133"/>
                </a:lnTo>
                <a:lnTo>
                  <a:pt x="417" y="154"/>
                </a:lnTo>
                <a:lnTo>
                  <a:pt x="426" y="170"/>
                </a:lnTo>
                <a:close/>
                <a:moveTo>
                  <a:pt x="338" y="107"/>
                </a:moveTo>
                <a:lnTo>
                  <a:pt x="338" y="65"/>
                </a:lnTo>
                <a:lnTo>
                  <a:pt x="319" y="65"/>
                </a:lnTo>
                <a:lnTo>
                  <a:pt x="319" y="107"/>
                </a:lnTo>
                <a:lnTo>
                  <a:pt x="338" y="107"/>
                </a:lnTo>
                <a:close/>
                <a:moveTo>
                  <a:pt x="282" y="116"/>
                </a:moveTo>
                <a:lnTo>
                  <a:pt x="261" y="79"/>
                </a:lnTo>
                <a:lnTo>
                  <a:pt x="245" y="89"/>
                </a:lnTo>
                <a:lnTo>
                  <a:pt x="266" y="125"/>
                </a:lnTo>
                <a:lnTo>
                  <a:pt x="282" y="116"/>
                </a:lnTo>
                <a:close/>
                <a:moveTo>
                  <a:pt x="435" y="226"/>
                </a:moveTo>
                <a:lnTo>
                  <a:pt x="477" y="226"/>
                </a:lnTo>
                <a:lnTo>
                  <a:pt x="477" y="207"/>
                </a:lnTo>
                <a:lnTo>
                  <a:pt x="436" y="207"/>
                </a:lnTo>
                <a:lnTo>
                  <a:pt x="435" y="226"/>
                </a:lnTo>
                <a:close/>
                <a:moveTo>
                  <a:pt x="284" y="375"/>
                </a:moveTo>
                <a:lnTo>
                  <a:pt x="218" y="324"/>
                </a:lnTo>
                <a:cubicBezTo>
                  <a:pt x="213" y="320"/>
                  <a:pt x="206" y="322"/>
                  <a:pt x="203" y="327"/>
                </a:cubicBezTo>
                <a:cubicBezTo>
                  <a:pt x="200" y="333"/>
                  <a:pt x="201" y="340"/>
                  <a:pt x="206" y="344"/>
                </a:cubicBezTo>
                <a:lnTo>
                  <a:pt x="273" y="394"/>
                </a:lnTo>
                <a:cubicBezTo>
                  <a:pt x="278" y="398"/>
                  <a:pt x="285" y="397"/>
                  <a:pt x="288" y="391"/>
                </a:cubicBezTo>
                <a:cubicBezTo>
                  <a:pt x="291" y="386"/>
                  <a:pt x="289" y="378"/>
                  <a:pt x="284" y="375"/>
                </a:cubicBezTo>
                <a:close/>
                <a:moveTo>
                  <a:pt x="216" y="633"/>
                </a:moveTo>
                <a:cubicBezTo>
                  <a:pt x="223" y="583"/>
                  <a:pt x="223" y="530"/>
                  <a:pt x="210" y="483"/>
                </a:cubicBezTo>
                <a:cubicBezTo>
                  <a:pt x="0" y="365"/>
                  <a:pt x="55" y="92"/>
                  <a:pt x="231" y="37"/>
                </a:cubicBezTo>
                <a:cubicBezTo>
                  <a:pt x="324" y="0"/>
                  <a:pt x="450" y="22"/>
                  <a:pt x="533" y="105"/>
                </a:cubicBezTo>
                <a:cubicBezTo>
                  <a:pt x="593" y="165"/>
                  <a:pt x="564" y="180"/>
                  <a:pt x="564" y="180"/>
                </a:cubicBezTo>
                <a:lnTo>
                  <a:pt x="551" y="187"/>
                </a:lnTo>
                <a:cubicBezTo>
                  <a:pt x="558" y="216"/>
                  <a:pt x="571" y="268"/>
                  <a:pt x="569" y="276"/>
                </a:cubicBezTo>
                <a:cubicBezTo>
                  <a:pt x="567" y="285"/>
                  <a:pt x="556" y="295"/>
                  <a:pt x="556" y="295"/>
                </a:cubicBezTo>
                <a:lnTo>
                  <a:pt x="586" y="396"/>
                </a:lnTo>
                <a:lnTo>
                  <a:pt x="559" y="407"/>
                </a:lnTo>
                <a:cubicBezTo>
                  <a:pt x="565" y="439"/>
                  <a:pt x="568" y="466"/>
                  <a:pt x="565" y="498"/>
                </a:cubicBezTo>
                <a:cubicBezTo>
                  <a:pt x="565" y="503"/>
                  <a:pt x="547" y="519"/>
                  <a:pt x="532" y="520"/>
                </a:cubicBezTo>
                <a:lnTo>
                  <a:pt x="442" y="526"/>
                </a:lnTo>
                <a:lnTo>
                  <a:pt x="448" y="633"/>
                </a:lnTo>
                <a:lnTo>
                  <a:pt x="216" y="633"/>
                </a:lnTo>
                <a:close/>
              </a:path>
            </a:pathLst>
          </a:custGeom>
          <a:solidFill>
            <a:schemeClr val="bg2">
              <a:lumMod val="75000"/>
            </a:schemeClr>
          </a:solidFill>
          <a:ln>
            <a:noFill/>
          </a:ln>
        </p:spPr>
        <p:txBody>
          <a:bodyPr vert="horz" wrap="square" lIns="91404" tIns="45702" rIns="91404" bIns="45702" numCol="1" anchor="t" anchorCtr="0" compatLnSpc="1"/>
          <a:lstStyle/>
          <a:p>
            <a:endParaRPr lang="zh-CN" altLang="en-US" sz="1800"/>
          </a:p>
        </p:txBody>
      </p:sp>
      <p:sp>
        <p:nvSpPr>
          <p:cNvPr id="57" name="Freeform 20"/>
          <p:cNvSpPr>
            <a:spLocks noEditPoints="1"/>
          </p:cNvSpPr>
          <p:nvPr/>
        </p:nvSpPr>
        <p:spPr bwMode="auto">
          <a:xfrm>
            <a:off x="9429461" y="5898010"/>
            <a:ext cx="647475" cy="517140"/>
          </a:xfrm>
          <a:custGeom>
            <a:avLst/>
            <a:gdLst>
              <a:gd name="T0" fmla="*/ 575 w 745"/>
              <a:gd name="T1" fmla="*/ 570 h 594"/>
              <a:gd name="T2" fmla="*/ 0 w 745"/>
              <a:gd name="T3" fmla="*/ 570 h 594"/>
              <a:gd name="T4" fmla="*/ 298 w 745"/>
              <a:gd name="T5" fmla="*/ 220 h 594"/>
              <a:gd name="T6" fmla="*/ 288 w 745"/>
              <a:gd name="T7" fmla="*/ 209 h 594"/>
              <a:gd name="T8" fmla="*/ 544 w 745"/>
              <a:gd name="T9" fmla="*/ 245 h 594"/>
              <a:gd name="T10" fmla="*/ 32 w 745"/>
              <a:gd name="T11" fmla="*/ 201 h 594"/>
              <a:gd name="T12" fmla="*/ 205 w 745"/>
              <a:gd name="T13" fmla="*/ 430 h 594"/>
              <a:gd name="T14" fmla="*/ 98 w 745"/>
              <a:gd name="T15" fmla="*/ 362 h 594"/>
              <a:gd name="T16" fmla="*/ 98 w 745"/>
              <a:gd name="T17" fmla="*/ 385 h 594"/>
              <a:gd name="T18" fmla="*/ 312 w 745"/>
              <a:gd name="T19" fmla="*/ 317 h 594"/>
              <a:gd name="T20" fmla="*/ 98 w 745"/>
              <a:gd name="T21" fmla="*/ 317 h 594"/>
              <a:gd name="T22" fmla="*/ 312 w 745"/>
              <a:gd name="T23" fmla="*/ 296 h 594"/>
              <a:gd name="T24" fmla="*/ 552 w 745"/>
              <a:gd name="T25" fmla="*/ 249 h 594"/>
              <a:gd name="T26" fmla="*/ 552 w 745"/>
              <a:gd name="T27" fmla="*/ 249 h 594"/>
              <a:gd name="T28" fmla="*/ 552 w 745"/>
              <a:gd name="T29" fmla="*/ 37 h 594"/>
              <a:gd name="T30" fmla="*/ 338 w 745"/>
              <a:gd name="T31" fmla="*/ 134 h 594"/>
              <a:gd name="T32" fmla="*/ 583 w 745"/>
              <a:gd name="T33" fmla="*/ 148 h 594"/>
              <a:gd name="T34" fmla="*/ 373 w 745"/>
              <a:gd name="T35" fmla="*/ 103 h 594"/>
              <a:gd name="T36" fmla="*/ 591 w 745"/>
              <a:gd name="T37" fmla="*/ 258 h 594"/>
              <a:gd name="T38" fmla="*/ 675 w 745"/>
              <a:gd name="T39" fmla="*/ 154 h 594"/>
              <a:gd name="T40" fmla="*/ 698 w 745"/>
              <a:gd name="T41" fmla="*/ 179 h 594"/>
              <a:gd name="T42" fmla="*/ 685 w 745"/>
              <a:gd name="T43" fmla="*/ 152 h 594"/>
              <a:gd name="T44" fmla="*/ 681 w 745"/>
              <a:gd name="T45" fmla="*/ 290 h 594"/>
              <a:gd name="T46" fmla="*/ 680 w 745"/>
              <a:gd name="T47" fmla="*/ 319 h 594"/>
              <a:gd name="T48" fmla="*/ 703 w 745"/>
              <a:gd name="T49" fmla="*/ 319 h 594"/>
              <a:gd name="T50" fmla="*/ 702 w 745"/>
              <a:gd name="T51" fmla="*/ 290 h 594"/>
              <a:gd name="T52" fmla="*/ 698 w 745"/>
              <a:gd name="T53" fmla="*/ 229 h 594"/>
              <a:gd name="T54" fmla="*/ 344 w 745"/>
              <a:gd name="T55" fmla="*/ 320 h 594"/>
              <a:gd name="T56" fmla="*/ 376 w 745"/>
              <a:gd name="T57" fmla="*/ 447 h 594"/>
              <a:gd name="T58" fmla="*/ 389 w 745"/>
              <a:gd name="T59" fmla="*/ 436 h 594"/>
              <a:gd name="T60" fmla="*/ 394 w 745"/>
              <a:gd name="T61" fmla="*/ 420 h 594"/>
              <a:gd name="T62" fmla="*/ 409 w 745"/>
              <a:gd name="T63" fmla="*/ 430 h 594"/>
              <a:gd name="T64" fmla="*/ 420 w 745"/>
              <a:gd name="T65" fmla="*/ 455 h 594"/>
              <a:gd name="T66" fmla="*/ 434 w 745"/>
              <a:gd name="T67" fmla="*/ 465 h 594"/>
              <a:gd name="T68" fmla="*/ 455 w 745"/>
              <a:gd name="T69" fmla="*/ 462 h 594"/>
              <a:gd name="T70" fmla="*/ 451 w 745"/>
              <a:gd name="T71" fmla="*/ 450 h 594"/>
              <a:gd name="T72" fmla="*/ 440 w 745"/>
              <a:gd name="T73" fmla="*/ 425 h 594"/>
              <a:gd name="T74" fmla="*/ 425 w 745"/>
              <a:gd name="T75" fmla="*/ 415 h 594"/>
              <a:gd name="T76" fmla="*/ 463 w 745"/>
              <a:gd name="T77" fmla="*/ 395 h 594"/>
              <a:gd name="T78" fmla="*/ 448 w 745"/>
              <a:gd name="T79" fmla="*/ 390 h 594"/>
              <a:gd name="T80" fmla="*/ 438 w 745"/>
              <a:gd name="T81" fmla="*/ 377 h 594"/>
              <a:gd name="T82" fmla="*/ 422 w 745"/>
              <a:gd name="T83" fmla="*/ 373 h 594"/>
              <a:gd name="T84" fmla="*/ 411 w 745"/>
              <a:gd name="T85" fmla="*/ 359 h 594"/>
              <a:gd name="T86" fmla="*/ 395 w 745"/>
              <a:gd name="T87" fmla="*/ 355 h 594"/>
              <a:gd name="T88" fmla="*/ 385 w 745"/>
              <a:gd name="T89" fmla="*/ 342 h 594"/>
              <a:gd name="T90" fmla="*/ 369 w 745"/>
              <a:gd name="T91" fmla="*/ 337 h 594"/>
              <a:gd name="T92" fmla="*/ 359 w 745"/>
              <a:gd name="T93" fmla="*/ 324 h 594"/>
              <a:gd name="T94" fmla="*/ 69 w 745"/>
              <a:gd name="T95" fmla="*/ 239 h 594"/>
              <a:gd name="T96" fmla="*/ 69 w 745"/>
              <a:gd name="T97" fmla="*/ 497 h 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45" h="594">
                <a:moveTo>
                  <a:pt x="0" y="549"/>
                </a:moveTo>
                <a:lnTo>
                  <a:pt x="575" y="549"/>
                </a:lnTo>
                <a:lnTo>
                  <a:pt x="575" y="570"/>
                </a:lnTo>
                <a:cubicBezTo>
                  <a:pt x="575" y="583"/>
                  <a:pt x="565" y="594"/>
                  <a:pt x="551" y="594"/>
                </a:cubicBezTo>
                <a:lnTo>
                  <a:pt x="24" y="594"/>
                </a:lnTo>
                <a:cubicBezTo>
                  <a:pt x="11" y="594"/>
                  <a:pt x="0" y="583"/>
                  <a:pt x="0" y="570"/>
                </a:cubicBezTo>
                <a:lnTo>
                  <a:pt x="0" y="549"/>
                </a:lnTo>
                <a:close/>
                <a:moveTo>
                  <a:pt x="288" y="209"/>
                </a:moveTo>
                <a:cubicBezTo>
                  <a:pt x="294" y="209"/>
                  <a:pt x="298" y="214"/>
                  <a:pt x="298" y="220"/>
                </a:cubicBezTo>
                <a:cubicBezTo>
                  <a:pt x="298" y="226"/>
                  <a:pt x="294" y="230"/>
                  <a:pt x="288" y="230"/>
                </a:cubicBezTo>
                <a:cubicBezTo>
                  <a:pt x="282" y="230"/>
                  <a:pt x="277" y="226"/>
                  <a:pt x="277" y="220"/>
                </a:cubicBezTo>
                <a:cubicBezTo>
                  <a:pt x="277" y="214"/>
                  <a:pt x="282" y="209"/>
                  <a:pt x="288" y="209"/>
                </a:cubicBezTo>
                <a:close/>
                <a:moveTo>
                  <a:pt x="32" y="201"/>
                </a:moveTo>
                <a:lnTo>
                  <a:pt x="355" y="201"/>
                </a:lnTo>
                <a:cubicBezTo>
                  <a:pt x="421" y="205"/>
                  <a:pt x="483" y="217"/>
                  <a:pt x="544" y="245"/>
                </a:cubicBezTo>
                <a:lnTo>
                  <a:pt x="544" y="536"/>
                </a:lnTo>
                <a:lnTo>
                  <a:pt x="32" y="536"/>
                </a:lnTo>
                <a:lnTo>
                  <a:pt x="32" y="201"/>
                </a:lnTo>
                <a:close/>
                <a:moveTo>
                  <a:pt x="98" y="407"/>
                </a:moveTo>
                <a:lnTo>
                  <a:pt x="205" y="407"/>
                </a:lnTo>
                <a:lnTo>
                  <a:pt x="205" y="430"/>
                </a:lnTo>
                <a:lnTo>
                  <a:pt x="98" y="430"/>
                </a:lnTo>
                <a:lnTo>
                  <a:pt x="98" y="407"/>
                </a:lnTo>
                <a:close/>
                <a:moveTo>
                  <a:pt x="98" y="362"/>
                </a:moveTo>
                <a:lnTo>
                  <a:pt x="312" y="362"/>
                </a:lnTo>
                <a:lnTo>
                  <a:pt x="312" y="385"/>
                </a:lnTo>
                <a:lnTo>
                  <a:pt x="98" y="385"/>
                </a:lnTo>
                <a:lnTo>
                  <a:pt x="98" y="362"/>
                </a:lnTo>
                <a:close/>
                <a:moveTo>
                  <a:pt x="98" y="317"/>
                </a:moveTo>
                <a:lnTo>
                  <a:pt x="312" y="317"/>
                </a:lnTo>
                <a:lnTo>
                  <a:pt x="312" y="340"/>
                </a:lnTo>
                <a:lnTo>
                  <a:pt x="98" y="340"/>
                </a:lnTo>
                <a:lnTo>
                  <a:pt x="98" y="317"/>
                </a:lnTo>
                <a:close/>
                <a:moveTo>
                  <a:pt x="98" y="273"/>
                </a:moveTo>
                <a:lnTo>
                  <a:pt x="312" y="273"/>
                </a:lnTo>
                <a:lnTo>
                  <a:pt x="312" y="296"/>
                </a:lnTo>
                <a:lnTo>
                  <a:pt x="98" y="296"/>
                </a:lnTo>
                <a:lnTo>
                  <a:pt x="98" y="273"/>
                </a:lnTo>
                <a:close/>
                <a:moveTo>
                  <a:pt x="552" y="249"/>
                </a:moveTo>
                <a:cubicBezTo>
                  <a:pt x="560" y="252"/>
                  <a:pt x="579" y="262"/>
                  <a:pt x="584" y="265"/>
                </a:cubicBezTo>
                <a:cubicBezTo>
                  <a:pt x="598" y="274"/>
                  <a:pt x="563" y="279"/>
                  <a:pt x="552" y="280"/>
                </a:cubicBezTo>
                <a:lnTo>
                  <a:pt x="552" y="249"/>
                </a:lnTo>
                <a:close/>
                <a:moveTo>
                  <a:pt x="675" y="154"/>
                </a:moveTo>
                <a:cubicBezTo>
                  <a:pt x="644" y="120"/>
                  <a:pt x="613" y="85"/>
                  <a:pt x="581" y="50"/>
                </a:cubicBezTo>
                <a:cubicBezTo>
                  <a:pt x="571" y="39"/>
                  <a:pt x="566" y="39"/>
                  <a:pt x="552" y="37"/>
                </a:cubicBezTo>
                <a:lnTo>
                  <a:pt x="227" y="1"/>
                </a:lnTo>
                <a:cubicBezTo>
                  <a:pt x="221" y="0"/>
                  <a:pt x="218" y="4"/>
                  <a:pt x="223" y="9"/>
                </a:cubicBezTo>
                <a:lnTo>
                  <a:pt x="338" y="134"/>
                </a:lnTo>
                <a:cubicBezTo>
                  <a:pt x="357" y="97"/>
                  <a:pt x="370" y="78"/>
                  <a:pt x="429" y="85"/>
                </a:cubicBezTo>
                <a:cubicBezTo>
                  <a:pt x="469" y="90"/>
                  <a:pt x="498" y="98"/>
                  <a:pt x="536" y="113"/>
                </a:cubicBezTo>
                <a:cubicBezTo>
                  <a:pt x="559" y="122"/>
                  <a:pt x="572" y="129"/>
                  <a:pt x="583" y="148"/>
                </a:cubicBezTo>
                <a:cubicBezTo>
                  <a:pt x="574" y="136"/>
                  <a:pt x="558" y="128"/>
                  <a:pt x="541" y="121"/>
                </a:cubicBezTo>
                <a:cubicBezTo>
                  <a:pt x="507" y="107"/>
                  <a:pt x="469" y="98"/>
                  <a:pt x="432" y="93"/>
                </a:cubicBezTo>
                <a:cubicBezTo>
                  <a:pt x="410" y="91"/>
                  <a:pt x="388" y="91"/>
                  <a:pt x="373" y="103"/>
                </a:cubicBezTo>
                <a:cubicBezTo>
                  <a:pt x="360" y="113"/>
                  <a:pt x="340" y="158"/>
                  <a:pt x="331" y="175"/>
                </a:cubicBezTo>
                <a:cubicBezTo>
                  <a:pt x="326" y="187"/>
                  <a:pt x="333" y="191"/>
                  <a:pt x="342" y="191"/>
                </a:cubicBezTo>
                <a:cubicBezTo>
                  <a:pt x="429" y="195"/>
                  <a:pt x="513" y="218"/>
                  <a:pt x="591" y="258"/>
                </a:cubicBezTo>
                <a:lnTo>
                  <a:pt x="592" y="214"/>
                </a:lnTo>
                <a:cubicBezTo>
                  <a:pt x="620" y="218"/>
                  <a:pt x="647" y="222"/>
                  <a:pt x="675" y="226"/>
                </a:cubicBezTo>
                <a:lnTo>
                  <a:pt x="675" y="154"/>
                </a:lnTo>
                <a:close/>
                <a:moveTo>
                  <a:pt x="738" y="234"/>
                </a:moveTo>
                <a:cubicBezTo>
                  <a:pt x="742" y="235"/>
                  <a:pt x="745" y="230"/>
                  <a:pt x="741" y="226"/>
                </a:cubicBezTo>
                <a:cubicBezTo>
                  <a:pt x="727" y="210"/>
                  <a:pt x="712" y="195"/>
                  <a:pt x="698" y="179"/>
                </a:cubicBezTo>
                <a:lnTo>
                  <a:pt x="698" y="158"/>
                </a:lnTo>
                <a:cubicBezTo>
                  <a:pt x="698" y="155"/>
                  <a:pt x="695" y="152"/>
                  <a:pt x="691" y="152"/>
                </a:cubicBezTo>
                <a:lnTo>
                  <a:pt x="685" y="152"/>
                </a:lnTo>
                <a:lnTo>
                  <a:pt x="685" y="277"/>
                </a:lnTo>
                <a:cubicBezTo>
                  <a:pt x="683" y="278"/>
                  <a:pt x="682" y="279"/>
                  <a:pt x="682" y="282"/>
                </a:cubicBezTo>
                <a:lnTo>
                  <a:pt x="681" y="290"/>
                </a:lnTo>
                <a:cubicBezTo>
                  <a:pt x="681" y="295"/>
                  <a:pt x="683" y="296"/>
                  <a:pt x="683" y="300"/>
                </a:cubicBezTo>
                <a:lnTo>
                  <a:pt x="682" y="310"/>
                </a:lnTo>
                <a:cubicBezTo>
                  <a:pt x="682" y="313"/>
                  <a:pt x="680" y="315"/>
                  <a:pt x="680" y="319"/>
                </a:cubicBezTo>
                <a:lnTo>
                  <a:pt x="671" y="393"/>
                </a:lnTo>
                <a:cubicBezTo>
                  <a:pt x="675" y="401"/>
                  <a:pt x="707" y="402"/>
                  <a:pt x="712" y="393"/>
                </a:cubicBezTo>
                <a:lnTo>
                  <a:pt x="703" y="319"/>
                </a:lnTo>
                <a:cubicBezTo>
                  <a:pt x="703" y="315"/>
                  <a:pt x="701" y="314"/>
                  <a:pt x="700" y="310"/>
                </a:cubicBezTo>
                <a:lnTo>
                  <a:pt x="700" y="300"/>
                </a:lnTo>
                <a:cubicBezTo>
                  <a:pt x="700" y="296"/>
                  <a:pt x="702" y="296"/>
                  <a:pt x="702" y="290"/>
                </a:cubicBezTo>
                <a:lnTo>
                  <a:pt x="701" y="282"/>
                </a:lnTo>
                <a:cubicBezTo>
                  <a:pt x="701" y="279"/>
                  <a:pt x="700" y="278"/>
                  <a:pt x="697" y="277"/>
                </a:cubicBezTo>
                <a:lnTo>
                  <a:pt x="698" y="229"/>
                </a:lnTo>
                <a:cubicBezTo>
                  <a:pt x="711" y="231"/>
                  <a:pt x="724" y="232"/>
                  <a:pt x="738" y="234"/>
                </a:cubicBezTo>
                <a:close/>
                <a:moveTo>
                  <a:pt x="351" y="318"/>
                </a:moveTo>
                <a:lnTo>
                  <a:pt x="344" y="320"/>
                </a:lnTo>
                <a:lnTo>
                  <a:pt x="370" y="455"/>
                </a:lnTo>
                <a:lnTo>
                  <a:pt x="378" y="453"/>
                </a:lnTo>
                <a:lnTo>
                  <a:pt x="376" y="447"/>
                </a:lnTo>
                <a:lnTo>
                  <a:pt x="383" y="445"/>
                </a:lnTo>
                <a:lnTo>
                  <a:pt x="382" y="438"/>
                </a:lnTo>
                <a:lnTo>
                  <a:pt x="389" y="436"/>
                </a:lnTo>
                <a:lnTo>
                  <a:pt x="388" y="429"/>
                </a:lnTo>
                <a:lnTo>
                  <a:pt x="395" y="428"/>
                </a:lnTo>
                <a:lnTo>
                  <a:pt x="394" y="420"/>
                </a:lnTo>
                <a:lnTo>
                  <a:pt x="400" y="419"/>
                </a:lnTo>
                <a:lnTo>
                  <a:pt x="403" y="432"/>
                </a:lnTo>
                <a:lnTo>
                  <a:pt x="409" y="430"/>
                </a:lnTo>
                <a:lnTo>
                  <a:pt x="412" y="443"/>
                </a:lnTo>
                <a:lnTo>
                  <a:pt x="418" y="442"/>
                </a:lnTo>
                <a:lnTo>
                  <a:pt x="420" y="455"/>
                </a:lnTo>
                <a:lnTo>
                  <a:pt x="427" y="453"/>
                </a:lnTo>
                <a:lnTo>
                  <a:pt x="429" y="466"/>
                </a:lnTo>
                <a:lnTo>
                  <a:pt x="434" y="465"/>
                </a:lnTo>
                <a:lnTo>
                  <a:pt x="435" y="472"/>
                </a:lnTo>
                <a:lnTo>
                  <a:pt x="457" y="468"/>
                </a:lnTo>
                <a:lnTo>
                  <a:pt x="455" y="462"/>
                </a:lnTo>
                <a:lnTo>
                  <a:pt x="460" y="461"/>
                </a:lnTo>
                <a:lnTo>
                  <a:pt x="458" y="448"/>
                </a:lnTo>
                <a:lnTo>
                  <a:pt x="451" y="450"/>
                </a:lnTo>
                <a:lnTo>
                  <a:pt x="449" y="437"/>
                </a:lnTo>
                <a:lnTo>
                  <a:pt x="443" y="438"/>
                </a:lnTo>
                <a:lnTo>
                  <a:pt x="440" y="425"/>
                </a:lnTo>
                <a:lnTo>
                  <a:pt x="434" y="427"/>
                </a:lnTo>
                <a:lnTo>
                  <a:pt x="432" y="414"/>
                </a:lnTo>
                <a:lnTo>
                  <a:pt x="425" y="415"/>
                </a:lnTo>
                <a:lnTo>
                  <a:pt x="424" y="409"/>
                </a:lnTo>
                <a:lnTo>
                  <a:pt x="465" y="401"/>
                </a:lnTo>
                <a:lnTo>
                  <a:pt x="463" y="395"/>
                </a:lnTo>
                <a:lnTo>
                  <a:pt x="457" y="396"/>
                </a:lnTo>
                <a:lnTo>
                  <a:pt x="455" y="389"/>
                </a:lnTo>
                <a:lnTo>
                  <a:pt x="448" y="390"/>
                </a:lnTo>
                <a:lnTo>
                  <a:pt x="446" y="383"/>
                </a:lnTo>
                <a:lnTo>
                  <a:pt x="439" y="384"/>
                </a:lnTo>
                <a:lnTo>
                  <a:pt x="438" y="377"/>
                </a:lnTo>
                <a:lnTo>
                  <a:pt x="430" y="378"/>
                </a:lnTo>
                <a:lnTo>
                  <a:pt x="429" y="371"/>
                </a:lnTo>
                <a:lnTo>
                  <a:pt x="422" y="373"/>
                </a:lnTo>
                <a:lnTo>
                  <a:pt x="420" y="365"/>
                </a:lnTo>
                <a:lnTo>
                  <a:pt x="413" y="367"/>
                </a:lnTo>
                <a:lnTo>
                  <a:pt x="411" y="359"/>
                </a:lnTo>
                <a:lnTo>
                  <a:pt x="404" y="361"/>
                </a:lnTo>
                <a:lnTo>
                  <a:pt x="403" y="354"/>
                </a:lnTo>
                <a:lnTo>
                  <a:pt x="395" y="355"/>
                </a:lnTo>
                <a:lnTo>
                  <a:pt x="394" y="348"/>
                </a:lnTo>
                <a:lnTo>
                  <a:pt x="387" y="349"/>
                </a:lnTo>
                <a:lnTo>
                  <a:pt x="385" y="342"/>
                </a:lnTo>
                <a:lnTo>
                  <a:pt x="378" y="343"/>
                </a:lnTo>
                <a:lnTo>
                  <a:pt x="377" y="336"/>
                </a:lnTo>
                <a:lnTo>
                  <a:pt x="369" y="337"/>
                </a:lnTo>
                <a:lnTo>
                  <a:pt x="368" y="330"/>
                </a:lnTo>
                <a:lnTo>
                  <a:pt x="360" y="331"/>
                </a:lnTo>
                <a:lnTo>
                  <a:pt x="359" y="324"/>
                </a:lnTo>
                <a:lnTo>
                  <a:pt x="353" y="325"/>
                </a:lnTo>
                <a:lnTo>
                  <a:pt x="351" y="318"/>
                </a:lnTo>
                <a:close/>
                <a:moveTo>
                  <a:pt x="69" y="239"/>
                </a:moveTo>
                <a:lnTo>
                  <a:pt x="506" y="239"/>
                </a:lnTo>
                <a:lnTo>
                  <a:pt x="506" y="497"/>
                </a:lnTo>
                <a:lnTo>
                  <a:pt x="69" y="497"/>
                </a:lnTo>
                <a:lnTo>
                  <a:pt x="69" y="239"/>
                </a:lnTo>
                <a:close/>
              </a:path>
            </a:pathLst>
          </a:custGeom>
          <a:solidFill>
            <a:schemeClr val="bg2">
              <a:lumMod val="75000"/>
            </a:schemeClr>
          </a:solidFill>
          <a:ln>
            <a:noFill/>
          </a:ln>
        </p:spPr>
        <p:txBody>
          <a:bodyPr vert="horz" wrap="square" lIns="91404" tIns="45702" rIns="91404" bIns="45702" numCol="1" anchor="t" anchorCtr="0" compatLnSpc="1"/>
          <a:lstStyle/>
          <a:p>
            <a:endParaRPr lang="zh-CN" altLang="en-US" sz="1800"/>
          </a:p>
        </p:txBody>
      </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iterate type="lt">
                                    <p:tmPct val="10000"/>
                                  </p:iterate>
                                  <p:childTnLst>
                                    <p:set>
                                      <p:cBhvr>
                                        <p:cTn id="6" dur="1" fill="hold">
                                          <p:stCondLst>
                                            <p:cond delay="0"/>
                                          </p:stCondLst>
                                        </p:cTn>
                                        <p:tgtEl>
                                          <p:spTgt spid="52"/>
                                        </p:tgtEl>
                                        <p:attrNameLst>
                                          <p:attrName>style.visibility</p:attrName>
                                        </p:attrNameLst>
                                      </p:cBhvr>
                                      <p:to>
                                        <p:strVal val="visible"/>
                                      </p:to>
                                    </p:set>
                                    <p:anim calcmode="lin" valueType="num">
                                      <p:cBhvr>
                                        <p:cTn id="7" dur="500" fill="hold"/>
                                        <p:tgtEl>
                                          <p:spTgt spid="52"/>
                                        </p:tgtEl>
                                        <p:attrNameLst>
                                          <p:attrName>ppt_x</p:attrName>
                                        </p:attrNameLst>
                                      </p:cBhvr>
                                      <p:tavLst>
                                        <p:tav tm="0">
                                          <p:val>
                                            <p:strVal val="#ppt_x"/>
                                          </p:val>
                                        </p:tav>
                                        <p:tav tm="100000">
                                          <p:val>
                                            <p:strVal val="#ppt_x"/>
                                          </p:val>
                                        </p:tav>
                                      </p:tavLst>
                                    </p:anim>
                                    <p:anim calcmode="lin" valueType="num">
                                      <p:cBhvr>
                                        <p:cTn id="8" dur="500" fill="hold"/>
                                        <p:tgtEl>
                                          <p:spTgt spid="52"/>
                                        </p:tgtEl>
                                        <p:attrNameLst>
                                          <p:attrName>ppt_y</p:attrName>
                                        </p:attrNameLst>
                                      </p:cBhvr>
                                      <p:tavLst>
                                        <p:tav tm="0">
                                          <p:val>
                                            <p:strVal val="0-#ppt_h/2"/>
                                          </p:val>
                                        </p:tav>
                                        <p:tav tm="100000">
                                          <p:val>
                                            <p:strVal val="#ppt_y"/>
                                          </p:val>
                                        </p:tav>
                                      </p:tavLst>
                                    </p:anim>
                                  </p:childTnLst>
                                </p:cTn>
                              </p:par>
                            </p:childTnLst>
                          </p:cTn>
                        </p:par>
                        <p:par>
                          <p:cTn id="9" fill="hold">
                            <p:stCondLst>
                              <p:cond delay="550"/>
                            </p:stCondLst>
                            <p:childTnLst>
                              <p:par>
                                <p:cTn id="10" presetID="2" presetClass="entr" presetSubtype="9" fill="hold" grpId="0" nodeType="afterEffect">
                                  <p:stCondLst>
                                    <p:cond delay="0"/>
                                  </p:stCondLst>
                                  <p:iterate type="lt">
                                    <p:tmPct val="10000"/>
                                  </p:iterate>
                                  <p:childTnLst>
                                    <p:set>
                                      <p:cBhvr>
                                        <p:cTn id="11" dur="1" fill="hold">
                                          <p:stCondLst>
                                            <p:cond delay="0"/>
                                          </p:stCondLst>
                                        </p:cTn>
                                        <p:tgtEl>
                                          <p:spTgt spid="53"/>
                                        </p:tgtEl>
                                        <p:attrNameLst>
                                          <p:attrName>style.visibility</p:attrName>
                                        </p:attrNameLst>
                                      </p:cBhvr>
                                      <p:to>
                                        <p:strVal val="visible"/>
                                      </p:to>
                                    </p:set>
                                    <p:anim calcmode="lin" valueType="num">
                                      <p:cBhvr>
                                        <p:cTn id="12" dur="500" fill="hold"/>
                                        <p:tgtEl>
                                          <p:spTgt spid="53"/>
                                        </p:tgtEl>
                                        <p:attrNameLst>
                                          <p:attrName>ppt_x</p:attrName>
                                        </p:attrNameLst>
                                      </p:cBhvr>
                                      <p:tavLst>
                                        <p:tav tm="0">
                                          <p:val>
                                            <p:strVal val="0-#ppt_w/2"/>
                                          </p:val>
                                        </p:tav>
                                        <p:tav tm="100000">
                                          <p:val>
                                            <p:strVal val="#ppt_x"/>
                                          </p:val>
                                        </p:tav>
                                      </p:tavLst>
                                    </p:anim>
                                    <p:anim calcmode="lin" valueType="num">
                                      <p:cBhvr>
                                        <p:cTn id="13" dur="500" fill="hold"/>
                                        <p:tgtEl>
                                          <p:spTgt spid="53"/>
                                        </p:tgtEl>
                                        <p:attrNameLst>
                                          <p:attrName>ppt_y</p:attrName>
                                        </p:attrNameLst>
                                      </p:cBhvr>
                                      <p:tavLst>
                                        <p:tav tm="0">
                                          <p:val>
                                            <p:strVal val="0-#ppt_h/2"/>
                                          </p:val>
                                        </p:tav>
                                        <p:tav tm="100000">
                                          <p:val>
                                            <p:strVal val="#ppt_y"/>
                                          </p:val>
                                        </p:tav>
                                      </p:tavLst>
                                    </p:anim>
                                  </p:childTnLst>
                                </p:cTn>
                              </p:par>
                            </p:childTnLst>
                          </p:cTn>
                        </p:par>
                        <p:par>
                          <p:cTn id="14" fill="hold">
                            <p:stCondLst>
                              <p:cond delay="1799"/>
                            </p:stCondLst>
                            <p:childTnLst>
                              <p:par>
                                <p:cTn id="15" presetID="22" presetClass="entr" presetSubtype="1" fill="hold" nodeType="afterEffect">
                                  <p:stCondLst>
                                    <p:cond delay="0"/>
                                  </p:stCondLst>
                                  <p:childTnLst>
                                    <p:set>
                                      <p:cBhvr>
                                        <p:cTn id="16" dur="1" fill="hold">
                                          <p:stCondLst>
                                            <p:cond delay="0"/>
                                          </p:stCondLst>
                                        </p:cTn>
                                        <p:tgtEl>
                                          <p:spTgt spid="90"/>
                                        </p:tgtEl>
                                        <p:attrNameLst>
                                          <p:attrName>style.visibility</p:attrName>
                                        </p:attrNameLst>
                                      </p:cBhvr>
                                      <p:to>
                                        <p:strVal val="visible"/>
                                      </p:to>
                                    </p:set>
                                    <p:animEffect transition="in" filter="wipe(up)">
                                      <p:cBhvr>
                                        <p:cTn id="17" dur="1000"/>
                                        <p:tgtEl>
                                          <p:spTgt spid="90"/>
                                        </p:tgtEl>
                                      </p:cBhvr>
                                    </p:animEffect>
                                  </p:childTnLst>
                                </p:cTn>
                              </p:par>
                              <p:par>
                                <p:cTn id="18" presetID="22" presetClass="entr" presetSubtype="1" fill="hold" nodeType="withEffect">
                                  <p:stCondLst>
                                    <p:cond delay="0"/>
                                  </p:stCondLst>
                                  <p:childTnLst>
                                    <p:set>
                                      <p:cBhvr>
                                        <p:cTn id="19" dur="1" fill="hold">
                                          <p:stCondLst>
                                            <p:cond delay="0"/>
                                          </p:stCondLst>
                                        </p:cTn>
                                        <p:tgtEl>
                                          <p:spTgt spid="91"/>
                                        </p:tgtEl>
                                        <p:attrNameLst>
                                          <p:attrName>style.visibility</p:attrName>
                                        </p:attrNameLst>
                                      </p:cBhvr>
                                      <p:to>
                                        <p:strVal val="visible"/>
                                      </p:to>
                                    </p:set>
                                    <p:animEffect transition="in" filter="wipe(up)">
                                      <p:cBhvr>
                                        <p:cTn id="20" dur="1000"/>
                                        <p:tgtEl>
                                          <p:spTgt spid="91"/>
                                        </p:tgtEl>
                                      </p:cBhvr>
                                    </p:animEffect>
                                  </p:childTnLst>
                                </p:cTn>
                              </p:par>
                            </p:childTnLst>
                          </p:cTn>
                        </p:par>
                        <p:par>
                          <p:cTn id="21" fill="hold">
                            <p:stCondLst>
                              <p:cond delay="2799"/>
                            </p:stCondLst>
                            <p:childTnLst>
                              <p:par>
                                <p:cTn id="22" presetID="10" presetClass="entr" presetSubtype="0" fill="hold" grpId="0" nodeType="afterEffect">
                                  <p:stCondLst>
                                    <p:cond delay="0"/>
                                  </p:stCondLst>
                                  <p:childTnLst>
                                    <p:set>
                                      <p:cBhvr>
                                        <p:cTn id="23" dur="1" fill="hold">
                                          <p:stCondLst>
                                            <p:cond delay="0"/>
                                          </p:stCondLst>
                                        </p:cTn>
                                        <p:tgtEl>
                                          <p:spTgt spid="68"/>
                                        </p:tgtEl>
                                        <p:attrNameLst>
                                          <p:attrName>style.visibility</p:attrName>
                                        </p:attrNameLst>
                                      </p:cBhvr>
                                      <p:to>
                                        <p:strVal val="visible"/>
                                      </p:to>
                                    </p:set>
                                    <p:animEffect transition="in" filter="fade">
                                      <p:cBhvr>
                                        <p:cTn id="24" dur="500"/>
                                        <p:tgtEl>
                                          <p:spTgt spid="68"/>
                                        </p:tgtEl>
                                      </p:cBhvr>
                                    </p:animEffect>
                                  </p:childTnLst>
                                </p:cTn>
                              </p:par>
                              <p:par>
                                <p:cTn id="25" presetID="10" presetClass="entr" presetSubtype="0" fill="hold" grpId="0" nodeType="withEffect">
                                  <p:stCondLst>
                                    <p:cond delay="200"/>
                                  </p:stCondLst>
                                  <p:childTnLst>
                                    <p:set>
                                      <p:cBhvr>
                                        <p:cTn id="26" dur="1" fill="hold">
                                          <p:stCondLst>
                                            <p:cond delay="0"/>
                                          </p:stCondLst>
                                        </p:cTn>
                                        <p:tgtEl>
                                          <p:spTgt spid="92"/>
                                        </p:tgtEl>
                                        <p:attrNameLst>
                                          <p:attrName>style.visibility</p:attrName>
                                        </p:attrNameLst>
                                      </p:cBhvr>
                                      <p:to>
                                        <p:strVal val="visible"/>
                                      </p:to>
                                    </p:set>
                                    <p:animEffect transition="in" filter="fade">
                                      <p:cBhvr>
                                        <p:cTn id="27" dur="500"/>
                                        <p:tgtEl>
                                          <p:spTgt spid="92"/>
                                        </p:tgtEl>
                                      </p:cBhvr>
                                    </p:animEffect>
                                  </p:childTnLst>
                                </p:cTn>
                              </p:par>
                              <p:par>
                                <p:cTn id="28" presetID="10" presetClass="entr" presetSubtype="0" fill="hold" grpId="0" nodeType="withEffect">
                                  <p:stCondLst>
                                    <p:cond delay="400"/>
                                  </p:stCondLst>
                                  <p:childTnLst>
                                    <p:set>
                                      <p:cBhvr>
                                        <p:cTn id="29" dur="1" fill="hold">
                                          <p:stCondLst>
                                            <p:cond delay="0"/>
                                          </p:stCondLst>
                                        </p:cTn>
                                        <p:tgtEl>
                                          <p:spTgt spid="93"/>
                                        </p:tgtEl>
                                        <p:attrNameLst>
                                          <p:attrName>style.visibility</p:attrName>
                                        </p:attrNameLst>
                                      </p:cBhvr>
                                      <p:to>
                                        <p:strVal val="visible"/>
                                      </p:to>
                                    </p:set>
                                    <p:animEffect transition="in" filter="fade">
                                      <p:cBhvr>
                                        <p:cTn id="30" dur="500"/>
                                        <p:tgtEl>
                                          <p:spTgt spid="93"/>
                                        </p:tgtEl>
                                      </p:cBhvr>
                                    </p:animEffect>
                                  </p:childTnLst>
                                </p:cTn>
                              </p:par>
                              <p:par>
                                <p:cTn id="31" presetID="10" presetClass="entr" presetSubtype="0" fill="hold" grpId="0" nodeType="withEffect">
                                  <p:stCondLst>
                                    <p:cond delay="600"/>
                                  </p:stCondLst>
                                  <p:childTnLst>
                                    <p:set>
                                      <p:cBhvr>
                                        <p:cTn id="32" dur="1" fill="hold">
                                          <p:stCondLst>
                                            <p:cond delay="0"/>
                                          </p:stCondLst>
                                        </p:cTn>
                                        <p:tgtEl>
                                          <p:spTgt spid="103"/>
                                        </p:tgtEl>
                                        <p:attrNameLst>
                                          <p:attrName>style.visibility</p:attrName>
                                        </p:attrNameLst>
                                      </p:cBhvr>
                                      <p:to>
                                        <p:strVal val="visible"/>
                                      </p:to>
                                    </p:set>
                                    <p:animEffect transition="in" filter="fade">
                                      <p:cBhvr>
                                        <p:cTn id="33" dur="500"/>
                                        <p:tgtEl>
                                          <p:spTgt spid="103"/>
                                        </p:tgtEl>
                                      </p:cBhvr>
                                    </p:animEffect>
                                  </p:childTnLst>
                                </p:cTn>
                              </p:par>
                            </p:childTnLst>
                          </p:cTn>
                        </p:par>
                        <p:par>
                          <p:cTn id="34" fill="hold">
                            <p:stCondLst>
                              <p:cond delay="3299"/>
                            </p:stCondLst>
                            <p:childTnLst>
                              <p:par>
                                <p:cTn id="35" presetID="42" presetClass="entr" presetSubtype="0" fill="hold"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1000"/>
                                        <p:tgtEl>
                                          <p:spTgt spid="8"/>
                                        </p:tgtEl>
                                      </p:cBhvr>
                                    </p:animEffect>
                                    <p:anim calcmode="lin" valueType="num">
                                      <p:cBhvr>
                                        <p:cTn id="38" dur="1000" fill="hold"/>
                                        <p:tgtEl>
                                          <p:spTgt spid="8"/>
                                        </p:tgtEl>
                                        <p:attrNameLst>
                                          <p:attrName>ppt_x</p:attrName>
                                        </p:attrNameLst>
                                      </p:cBhvr>
                                      <p:tavLst>
                                        <p:tav tm="0">
                                          <p:val>
                                            <p:strVal val="#ppt_x"/>
                                          </p:val>
                                        </p:tav>
                                        <p:tav tm="100000">
                                          <p:val>
                                            <p:strVal val="#ppt_x"/>
                                          </p:val>
                                        </p:tav>
                                      </p:tavLst>
                                    </p:anim>
                                    <p:anim calcmode="lin" valueType="num">
                                      <p:cBhvr>
                                        <p:cTn id="39" dur="1000" fill="hold"/>
                                        <p:tgtEl>
                                          <p:spTgt spid="8"/>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30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60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1000"/>
                                        <p:tgtEl>
                                          <p:spTgt spid="21"/>
                                        </p:tgtEl>
                                      </p:cBhvr>
                                    </p:animEffect>
                                    <p:anim calcmode="lin" valueType="num">
                                      <p:cBhvr>
                                        <p:cTn id="48" dur="1000" fill="hold"/>
                                        <p:tgtEl>
                                          <p:spTgt spid="21"/>
                                        </p:tgtEl>
                                        <p:attrNameLst>
                                          <p:attrName>ppt_x</p:attrName>
                                        </p:attrNameLst>
                                      </p:cBhvr>
                                      <p:tavLst>
                                        <p:tav tm="0">
                                          <p:val>
                                            <p:strVal val="#ppt_x"/>
                                          </p:val>
                                        </p:tav>
                                        <p:tav tm="100000">
                                          <p:val>
                                            <p:strVal val="#ppt_x"/>
                                          </p:val>
                                        </p:tav>
                                      </p:tavLst>
                                    </p:anim>
                                    <p:anim calcmode="lin" valueType="num">
                                      <p:cBhvr>
                                        <p:cTn id="49" dur="1000" fill="hold"/>
                                        <p:tgtEl>
                                          <p:spTgt spid="21"/>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90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1000"/>
                                        <p:tgtEl>
                                          <p:spTgt spid="22"/>
                                        </p:tgtEl>
                                      </p:cBhvr>
                                    </p:animEffect>
                                    <p:anim calcmode="lin" valueType="num">
                                      <p:cBhvr>
                                        <p:cTn id="53" dur="1000" fill="hold"/>
                                        <p:tgtEl>
                                          <p:spTgt spid="22"/>
                                        </p:tgtEl>
                                        <p:attrNameLst>
                                          <p:attrName>ppt_x</p:attrName>
                                        </p:attrNameLst>
                                      </p:cBhvr>
                                      <p:tavLst>
                                        <p:tav tm="0">
                                          <p:val>
                                            <p:strVal val="#ppt_x"/>
                                          </p:val>
                                        </p:tav>
                                        <p:tav tm="100000">
                                          <p:val>
                                            <p:strVal val="#ppt_x"/>
                                          </p:val>
                                        </p:tav>
                                      </p:tavLst>
                                    </p:anim>
                                    <p:anim calcmode="lin" valueType="num">
                                      <p:cBhvr>
                                        <p:cTn id="54" dur="1000" fill="hold"/>
                                        <p:tgtEl>
                                          <p:spTgt spid="22"/>
                                        </p:tgtEl>
                                        <p:attrNameLst>
                                          <p:attrName>ppt_y</p:attrName>
                                        </p:attrNameLst>
                                      </p:cBhvr>
                                      <p:tavLst>
                                        <p:tav tm="0">
                                          <p:val>
                                            <p:strVal val="#ppt_y+.1"/>
                                          </p:val>
                                        </p:tav>
                                        <p:tav tm="100000">
                                          <p:val>
                                            <p:strVal val="#ppt_y"/>
                                          </p:val>
                                        </p:tav>
                                      </p:tavLst>
                                    </p:anim>
                                  </p:childTnLst>
                                </p:cTn>
                              </p:par>
                            </p:childTnLst>
                          </p:cTn>
                        </p:par>
                        <p:par>
                          <p:cTn id="55" fill="hold">
                            <p:stCondLst>
                              <p:cond delay="4299"/>
                            </p:stCondLst>
                            <p:childTnLst>
                              <p:par>
                                <p:cTn id="56" presetID="2" presetClass="entr" presetSubtype="4" fill="hold" grpId="0" nodeType="afterEffect">
                                  <p:stCondLst>
                                    <p:cond delay="0"/>
                                  </p:stCondLst>
                                  <p:childTnLst>
                                    <p:set>
                                      <p:cBhvr>
                                        <p:cTn id="57" dur="1" fill="hold">
                                          <p:stCondLst>
                                            <p:cond delay="0"/>
                                          </p:stCondLst>
                                        </p:cTn>
                                        <p:tgtEl>
                                          <p:spTgt spid="55"/>
                                        </p:tgtEl>
                                        <p:attrNameLst>
                                          <p:attrName>style.visibility</p:attrName>
                                        </p:attrNameLst>
                                      </p:cBhvr>
                                      <p:to>
                                        <p:strVal val="visible"/>
                                      </p:to>
                                    </p:set>
                                    <p:anim calcmode="lin" valueType="num">
                                      <p:cBhvr additive="base">
                                        <p:cTn id="58" dur="500" fill="hold"/>
                                        <p:tgtEl>
                                          <p:spTgt spid="55"/>
                                        </p:tgtEl>
                                        <p:attrNameLst>
                                          <p:attrName>ppt_x</p:attrName>
                                        </p:attrNameLst>
                                      </p:cBhvr>
                                      <p:tavLst>
                                        <p:tav tm="0">
                                          <p:val>
                                            <p:strVal val="#ppt_x"/>
                                          </p:val>
                                        </p:tav>
                                        <p:tav tm="100000">
                                          <p:val>
                                            <p:strVal val="#ppt_x"/>
                                          </p:val>
                                        </p:tav>
                                      </p:tavLst>
                                    </p:anim>
                                    <p:anim calcmode="lin" valueType="num">
                                      <p:cBhvr additive="base">
                                        <p:cTn id="59" dur="500" fill="hold"/>
                                        <p:tgtEl>
                                          <p:spTgt spid="55"/>
                                        </p:tgtEl>
                                        <p:attrNameLst>
                                          <p:attrName>ppt_y</p:attrName>
                                        </p:attrNameLst>
                                      </p:cBhvr>
                                      <p:tavLst>
                                        <p:tav tm="0">
                                          <p:val>
                                            <p:strVal val="1+#ppt_h/2"/>
                                          </p:val>
                                        </p:tav>
                                        <p:tav tm="100000">
                                          <p:val>
                                            <p:strVal val="#ppt_y"/>
                                          </p:val>
                                        </p:tav>
                                      </p:tavLst>
                                    </p:anim>
                                  </p:childTnLst>
                                </p:cTn>
                              </p:par>
                            </p:childTnLst>
                          </p:cTn>
                        </p:par>
                        <p:par>
                          <p:cTn id="60" fill="hold">
                            <p:stCondLst>
                              <p:cond delay="4799"/>
                            </p:stCondLst>
                            <p:childTnLst>
                              <p:par>
                                <p:cTn id="61" presetID="2" presetClass="entr" presetSubtype="4" fill="hold" grpId="0" nodeType="afterEffect">
                                  <p:stCondLst>
                                    <p:cond delay="0"/>
                                  </p:stCondLst>
                                  <p:childTnLst>
                                    <p:set>
                                      <p:cBhvr>
                                        <p:cTn id="62" dur="1" fill="hold">
                                          <p:stCondLst>
                                            <p:cond delay="0"/>
                                          </p:stCondLst>
                                        </p:cTn>
                                        <p:tgtEl>
                                          <p:spTgt spid="56"/>
                                        </p:tgtEl>
                                        <p:attrNameLst>
                                          <p:attrName>style.visibility</p:attrName>
                                        </p:attrNameLst>
                                      </p:cBhvr>
                                      <p:to>
                                        <p:strVal val="visible"/>
                                      </p:to>
                                    </p:set>
                                    <p:anim calcmode="lin" valueType="num">
                                      <p:cBhvr additive="base">
                                        <p:cTn id="63" dur="500" fill="hold"/>
                                        <p:tgtEl>
                                          <p:spTgt spid="56"/>
                                        </p:tgtEl>
                                        <p:attrNameLst>
                                          <p:attrName>ppt_x</p:attrName>
                                        </p:attrNameLst>
                                      </p:cBhvr>
                                      <p:tavLst>
                                        <p:tav tm="0">
                                          <p:val>
                                            <p:strVal val="#ppt_x"/>
                                          </p:val>
                                        </p:tav>
                                        <p:tav tm="100000">
                                          <p:val>
                                            <p:strVal val="#ppt_x"/>
                                          </p:val>
                                        </p:tav>
                                      </p:tavLst>
                                    </p:anim>
                                    <p:anim calcmode="lin" valueType="num">
                                      <p:cBhvr additive="base">
                                        <p:cTn id="64" dur="500" fill="hold"/>
                                        <p:tgtEl>
                                          <p:spTgt spid="56"/>
                                        </p:tgtEl>
                                        <p:attrNameLst>
                                          <p:attrName>ppt_y</p:attrName>
                                        </p:attrNameLst>
                                      </p:cBhvr>
                                      <p:tavLst>
                                        <p:tav tm="0">
                                          <p:val>
                                            <p:strVal val="1+#ppt_h/2"/>
                                          </p:val>
                                        </p:tav>
                                        <p:tav tm="100000">
                                          <p:val>
                                            <p:strVal val="#ppt_y"/>
                                          </p:val>
                                        </p:tav>
                                      </p:tavLst>
                                    </p:anim>
                                  </p:childTnLst>
                                </p:cTn>
                              </p:par>
                            </p:childTnLst>
                          </p:cTn>
                        </p:par>
                        <p:par>
                          <p:cTn id="65" fill="hold">
                            <p:stCondLst>
                              <p:cond delay="5299"/>
                            </p:stCondLst>
                            <p:childTnLst>
                              <p:par>
                                <p:cTn id="66" presetID="2" presetClass="entr" presetSubtype="4" fill="hold" grpId="0" nodeType="afterEffect">
                                  <p:stCondLst>
                                    <p:cond delay="0"/>
                                  </p:stCondLst>
                                  <p:childTnLst>
                                    <p:set>
                                      <p:cBhvr>
                                        <p:cTn id="67" dur="1" fill="hold">
                                          <p:stCondLst>
                                            <p:cond delay="0"/>
                                          </p:stCondLst>
                                        </p:cTn>
                                        <p:tgtEl>
                                          <p:spTgt spid="57"/>
                                        </p:tgtEl>
                                        <p:attrNameLst>
                                          <p:attrName>style.visibility</p:attrName>
                                        </p:attrNameLst>
                                      </p:cBhvr>
                                      <p:to>
                                        <p:strVal val="visible"/>
                                      </p:to>
                                    </p:set>
                                    <p:anim calcmode="lin" valueType="num">
                                      <p:cBhvr additive="base">
                                        <p:cTn id="68" dur="500" fill="hold"/>
                                        <p:tgtEl>
                                          <p:spTgt spid="57"/>
                                        </p:tgtEl>
                                        <p:attrNameLst>
                                          <p:attrName>ppt_x</p:attrName>
                                        </p:attrNameLst>
                                      </p:cBhvr>
                                      <p:tavLst>
                                        <p:tav tm="0">
                                          <p:val>
                                            <p:strVal val="#ppt_x"/>
                                          </p:val>
                                        </p:tav>
                                        <p:tav tm="100000">
                                          <p:val>
                                            <p:strVal val="#ppt_x"/>
                                          </p:val>
                                        </p:tav>
                                      </p:tavLst>
                                    </p:anim>
                                    <p:anim calcmode="lin" valueType="num">
                                      <p:cBhvr additive="base">
                                        <p:cTn id="69" dur="500" fill="hold"/>
                                        <p:tgtEl>
                                          <p:spTgt spid="57"/>
                                        </p:tgtEl>
                                        <p:attrNameLst>
                                          <p:attrName>ppt_y</p:attrName>
                                        </p:attrNameLst>
                                      </p:cBhvr>
                                      <p:tavLst>
                                        <p:tav tm="0">
                                          <p:val>
                                            <p:strVal val="1+#ppt_h/2"/>
                                          </p:val>
                                        </p:tav>
                                        <p:tav tm="100000">
                                          <p:val>
                                            <p:strVal val="#ppt_y"/>
                                          </p:val>
                                        </p:tav>
                                      </p:tavLst>
                                    </p:anim>
                                  </p:childTnLst>
                                </p:cTn>
                              </p:par>
                            </p:childTnLst>
                          </p:cTn>
                        </p:par>
                        <p:par>
                          <p:cTn id="70" fill="hold">
                            <p:stCondLst>
                              <p:cond delay="5799"/>
                            </p:stCondLst>
                            <p:childTnLst>
                              <p:par>
                                <p:cTn id="71" presetID="2" presetClass="entr" presetSubtype="4" fill="hold" grpId="0" nodeType="afterEffect">
                                  <p:stCondLst>
                                    <p:cond delay="0"/>
                                  </p:stCondLst>
                                  <p:childTnLst>
                                    <p:set>
                                      <p:cBhvr>
                                        <p:cTn id="72" dur="1" fill="hold">
                                          <p:stCondLst>
                                            <p:cond delay="0"/>
                                          </p:stCondLst>
                                        </p:cTn>
                                        <p:tgtEl>
                                          <p:spTgt spid="54"/>
                                        </p:tgtEl>
                                        <p:attrNameLst>
                                          <p:attrName>style.visibility</p:attrName>
                                        </p:attrNameLst>
                                      </p:cBhvr>
                                      <p:to>
                                        <p:strVal val="visible"/>
                                      </p:to>
                                    </p:set>
                                    <p:anim calcmode="lin" valueType="num">
                                      <p:cBhvr additive="base">
                                        <p:cTn id="73" dur="500" fill="hold"/>
                                        <p:tgtEl>
                                          <p:spTgt spid="54"/>
                                        </p:tgtEl>
                                        <p:attrNameLst>
                                          <p:attrName>ppt_x</p:attrName>
                                        </p:attrNameLst>
                                      </p:cBhvr>
                                      <p:tavLst>
                                        <p:tav tm="0">
                                          <p:val>
                                            <p:strVal val="#ppt_x"/>
                                          </p:val>
                                        </p:tav>
                                        <p:tav tm="100000">
                                          <p:val>
                                            <p:strVal val="#ppt_x"/>
                                          </p:val>
                                        </p:tav>
                                      </p:tavLst>
                                    </p:anim>
                                    <p:anim calcmode="lin" valueType="num">
                                      <p:cBhvr additive="base">
                                        <p:cTn id="74"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P spid="92" grpId="0"/>
      <p:bldP spid="93" grpId="0"/>
      <p:bldP spid="103" grpId="0"/>
      <p:bldP spid="52" grpId="0" bldLvl="0" autoUpdateAnimBg="0"/>
      <p:bldP spid="53" grpId="0" bldLvl="0" autoUpdateAnimBg="0"/>
      <p:bldP spid="54" grpId="0" animBg="1"/>
      <p:bldP spid="55" grpId="0" animBg="1"/>
      <p:bldP spid="56" grpId="0" animBg="1"/>
      <p:bldP spid="5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bwMode="auto">
          <a:xfrm flipH="1">
            <a:off x="5555452" y="3676662"/>
            <a:ext cx="1652064" cy="3181338"/>
          </a:xfrm>
          <a:custGeom>
            <a:avLst/>
            <a:gdLst>
              <a:gd name="connsiteX0" fmla="*/ 759198 w 1653886"/>
              <a:gd name="connsiteY0" fmla="*/ 850 h 2656618"/>
              <a:gd name="connsiteX1" fmla="*/ 763881 w 1653886"/>
              <a:gd name="connsiteY1" fmla="*/ 488839 h 2656618"/>
              <a:gd name="connsiteX2" fmla="*/ 459348 w 1653886"/>
              <a:gd name="connsiteY2" fmla="*/ 298375 h 2656618"/>
              <a:gd name="connsiteX3" fmla="*/ 233486 w 1653886"/>
              <a:gd name="connsiteY3" fmla="*/ 125688 h 2656618"/>
              <a:gd name="connsiteX4" fmla="*/ 502490 w 1653886"/>
              <a:gd name="connsiteY4" fmla="*/ 735172 h 2656618"/>
              <a:gd name="connsiteX5" fmla="*/ 55842 w 1653886"/>
              <a:gd name="connsiteY5" fmla="*/ 326310 h 2656618"/>
              <a:gd name="connsiteX6" fmla="*/ 48228 w 1653886"/>
              <a:gd name="connsiteY6" fmla="*/ 514234 h 2656618"/>
              <a:gd name="connsiteX7" fmla="*/ 411130 w 1653886"/>
              <a:gd name="connsiteY7" fmla="*/ 930715 h 2656618"/>
              <a:gd name="connsiteX8" fmla="*/ 65993 w 1653886"/>
              <a:gd name="connsiteY8" fmla="*/ 750409 h 2656618"/>
              <a:gd name="connsiteX9" fmla="*/ 170042 w 1653886"/>
              <a:gd name="connsiteY9" fmla="*/ 981505 h 2656618"/>
              <a:gd name="connsiteX10" fmla="*/ 723277 w 1653886"/>
              <a:gd name="connsiteY10" fmla="*/ 1641780 h 2656618"/>
              <a:gd name="connsiteX11" fmla="*/ 671256 w 1653886"/>
              <a:gd name="connsiteY11" fmla="*/ 2645894 h 2656618"/>
              <a:gd name="connsiteX12" fmla="*/ 670238 w 1653886"/>
              <a:gd name="connsiteY12" fmla="*/ 2656618 h 2656618"/>
              <a:gd name="connsiteX13" fmla="*/ 1288826 w 1653886"/>
              <a:gd name="connsiteY13" fmla="*/ 2656618 h 2656618"/>
              <a:gd name="connsiteX14" fmla="*/ 1277268 w 1653886"/>
              <a:gd name="connsiteY14" fmla="*/ 2583272 h 2656618"/>
              <a:gd name="connsiteX15" fmla="*/ 1266361 w 1653886"/>
              <a:gd name="connsiteY15" fmla="*/ 1331959 h 2656618"/>
              <a:gd name="connsiteX16" fmla="*/ 1652103 w 1653886"/>
              <a:gd name="connsiteY16" fmla="*/ 430430 h 2656618"/>
              <a:gd name="connsiteX17" fmla="*/ 1459232 w 1653886"/>
              <a:gd name="connsiteY17" fmla="*/ 471062 h 2656618"/>
              <a:gd name="connsiteX18" fmla="*/ 1098868 w 1653886"/>
              <a:gd name="connsiteY18" fmla="*/ 732633 h 2656618"/>
              <a:gd name="connsiteX19" fmla="*/ 794335 w 1653886"/>
              <a:gd name="connsiteY19" fmla="*/ 8870 h 2656618"/>
              <a:gd name="connsiteX20" fmla="*/ 759198 w 1653886"/>
              <a:gd name="connsiteY20" fmla="*/ 850 h 2656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53886" h="2656618">
                <a:moveTo>
                  <a:pt x="759198" y="850"/>
                </a:moveTo>
                <a:cubicBezTo>
                  <a:pt x="692269" y="17203"/>
                  <a:pt x="726132" y="266631"/>
                  <a:pt x="763881" y="488839"/>
                </a:cubicBezTo>
                <a:cubicBezTo>
                  <a:pt x="807024" y="740251"/>
                  <a:pt x="593850" y="600578"/>
                  <a:pt x="459348" y="298375"/>
                </a:cubicBezTo>
                <a:cubicBezTo>
                  <a:pt x="324846" y="-3827"/>
                  <a:pt x="246175" y="82516"/>
                  <a:pt x="233486" y="125688"/>
                </a:cubicBezTo>
                <a:cubicBezTo>
                  <a:pt x="218259" y="168860"/>
                  <a:pt x="525330" y="707237"/>
                  <a:pt x="502490" y="735172"/>
                </a:cubicBezTo>
                <a:cubicBezTo>
                  <a:pt x="482188" y="760567"/>
                  <a:pt x="93908" y="313612"/>
                  <a:pt x="55842" y="326310"/>
                </a:cubicBezTo>
                <a:cubicBezTo>
                  <a:pt x="20313" y="339007"/>
                  <a:pt x="-45669" y="374561"/>
                  <a:pt x="48228" y="514234"/>
                </a:cubicBezTo>
                <a:cubicBezTo>
                  <a:pt x="139588" y="656447"/>
                  <a:pt x="428895" y="892622"/>
                  <a:pt x="411130" y="930715"/>
                </a:cubicBezTo>
                <a:cubicBezTo>
                  <a:pt x="393366" y="971347"/>
                  <a:pt x="152277" y="755488"/>
                  <a:pt x="65993" y="750409"/>
                </a:cubicBezTo>
                <a:cubicBezTo>
                  <a:pt x="-22829" y="745330"/>
                  <a:pt x="12700" y="869767"/>
                  <a:pt x="170042" y="981505"/>
                </a:cubicBezTo>
                <a:cubicBezTo>
                  <a:pt x="327384" y="1093244"/>
                  <a:pt x="710588" y="1217680"/>
                  <a:pt x="723277" y="1641780"/>
                </a:cubicBezTo>
                <a:cubicBezTo>
                  <a:pt x="732001" y="1933348"/>
                  <a:pt x="695144" y="2389360"/>
                  <a:pt x="671256" y="2645894"/>
                </a:cubicBezTo>
                <a:lnTo>
                  <a:pt x="670238" y="2656618"/>
                </a:lnTo>
                <a:lnTo>
                  <a:pt x="1288826" y="2656618"/>
                </a:lnTo>
                <a:lnTo>
                  <a:pt x="1277268" y="2583272"/>
                </a:lnTo>
                <a:cubicBezTo>
                  <a:pt x="1221841" y="2210562"/>
                  <a:pt x="1177856" y="1703363"/>
                  <a:pt x="1266361" y="1331959"/>
                </a:cubicBezTo>
                <a:cubicBezTo>
                  <a:pt x="1426241" y="669145"/>
                  <a:pt x="1677481" y="532011"/>
                  <a:pt x="1652103" y="430430"/>
                </a:cubicBezTo>
                <a:cubicBezTo>
                  <a:pt x="1629263" y="328849"/>
                  <a:pt x="1499836" y="377100"/>
                  <a:pt x="1459232" y="471062"/>
                </a:cubicBezTo>
                <a:cubicBezTo>
                  <a:pt x="1418628" y="562485"/>
                  <a:pt x="1253672" y="765646"/>
                  <a:pt x="1098868" y="732633"/>
                </a:cubicBezTo>
                <a:cubicBezTo>
                  <a:pt x="946601" y="699619"/>
                  <a:pt x="905997" y="69819"/>
                  <a:pt x="794335" y="8870"/>
                </a:cubicBezTo>
                <a:cubicBezTo>
                  <a:pt x="780377" y="934"/>
                  <a:pt x="768759" y="-1486"/>
                  <a:pt x="759198" y="850"/>
                </a:cubicBezTo>
                <a:close/>
              </a:path>
            </a:pathLst>
          </a:custGeom>
          <a:solidFill>
            <a:srgbClr val="C00000"/>
          </a:solidFill>
          <a:ln w="12700">
            <a:noFill/>
            <a:miter lim="800000"/>
          </a:ln>
          <a:effectLst/>
        </p:spPr>
        <p:txBody>
          <a:bodyPr lIns="0" tIns="0" rIns="0" bIns="0"/>
          <a:lstStyle/>
          <a:p>
            <a:endParaRPr lang="id-ID" sz="1735"/>
          </a:p>
        </p:txBody>
      </p:sp>
      <p:sp>
        <p:nvSpPr>
          <p:cNvPr id="5" name="Freeform 67"/>
          <p:cNvSpPr/>
          <p:nvPr/>
        </p:nvSpPr>
        <p:spPr bwMode="auto">
          <a:xfrm rot="1883109">
            <a:off x="4018680" y="2669383"/>
            <a:ext cx="1682972" cy="1819904"/>
          </a:xfrm>
          <a:custGeom>
            <a:avLst/>
            <a:gdLst>
              <a:gd name="T0" fmla="*/ 270 w 270"/>
              <a:gd name="T1" fmla="*/ 138 h 269"/>
              <a:gd name="T2" fmla="*/ 0 w 270"/>
              <a:gd name="T3" fmla="*/ 187 h 269"/>
              <a:gd name="T4" fmla="*/ 262 w 270"/>
              <a:gd name="T5" fmla="*/ 117 h 269"/>
              <a:gd name="T6" fmla="*/ 119 w 270"/>
              <a:gd name="T7" fmla="*/ 152 h 269"/>
              <a:gd name="T8" fmla="*/ 270 w 270"/>
              <a:gd name="T9" fmla="*/ 138 h 269"/>
            </a:gdLst>
            <a:ahLst/>
            <a:cxnLst>
              <a:cxn ang="0">
                <a:pos x="T0" y="T1"/>
              </a:cxn>
              <a:cxn ang="0">
                <a:pos x="T2" y="T3"/>
              </a:cxn>
              <a:cxn ang="0">
                <a:pos x="T4" y="T5"/>
              </a:cxn>
              <a:cxn ang="0">
                <a:pos x="T6" y="T7"/>
              </a:cxn>
              <a:cxn ang="0">
                <a:pos x="T8" y="T9"/>
              </a:cxn>
            </a:cxnLst>
            <a:rect l="0" t="0" r="r" b="b"/>
            <a:pathLst>
              <a:path w="270" h="269">
                <a:moveTo>
                  <a:pt x="270" y="138"/>
                </a:moveTo>
                <a:cubicBezTo>
                  <a:pt x="270" y="138"/>
                  <a:pt x="186" y="269"/>
                  <a:pt x="0" y="187"/>
                </a:cubicBezTo>
                <a:cubicBezTo>
                  <a:pt x="0" y="187"/>
                  <a:pt x="94" y="0"/>
                  <a:pt x="262" y="117"/>
                </a:cubicBezTo>
                <a:cubicBezTo>
                  <a:pt x="262" y="117"/>
                  <a:pt x="165" y="153"/>
                  <a:pt x="119" y="152"/>
                </a:cubicBezTo>
                <a:cubicBezTo>
                  <a:pt x="119" y="152"/>
                  <a:pt x="224" y="164"/>
                  <a:pt x="270" y="138"/>
                </a:cubicBezTo>
                <a:close/>
              </a:path>
            </a:pathLst>
          </a:custGeom>
          <a:solidFill>
            <a:srgbClr val="F7941E"/>
          </a:solidFill>
          <a:ln w="12700">
            <a:noFill/>
            <a:miter lim="800000"/>
          </a:ln>
          <a:effectLst/>
        </p:spPr>
        <p:txBody>
          <a:bodyPr lIns="0" tIns="0" rIns="0" bIns="0"/>
          <a:lstStyle/>
          <a:p>
            <a:endParaRPr lang="en-US" sz="1735"/>
          </a:p>
        </p:txBody>
      </p:sp>
      <p:sp>
        <p:nvSpPr>
          <p:cNvPr id="6" name="Freeform 67"/>
          <p:cNvSpPr/>
          <p:nvPr/>
        </p:nvSpPr>
        <p:spPr bwMode="auto">
          <a:xfrm rot="4961872">
            <a:off x="4670819" y="1799249"/>
            <a:ext cx="2215151" cy="2035777"/>
          </a:xfrm>
          <a:custGeom>
            <a:avLst/>
            <a:gdLst>
              <a:gd name="T0" fmla="*/ 270 w 270"/>
              <a:gd name="T1" fmla="*/ 138 h 269"/>
              <a:gd name="T2" fmla="*/ 0 w 270"/>
              <a:gd name="T3" fmla="*/ 187 h 269"/>
              <a:gd name="T4" fmla="*/ 262 w 270"/>
              <a:gd name="T5" fmla="*/ 117 h 269"/>
              <a:gd name="T6" fmla="*/ 119 w 270"/>
              <a:gd name="T7" fmla="*/ 152 h 269"/>
              <a:gd name="T8" fmla="*/ 270 w 270"/>
              <a:gd name="T9" fmla="*/ 138 h 269"/>
            </a:gdLst>
            <a:ahLst/>
            <a:cxnLst>
              <a:cxn ang="0">
                <a:pos x="T0" y="T1"/>
              </a:cxn>
              <a:cxn ang="0">
                <a:pos x="T2" y="T3"/>
              </a:cxn>
              <a:cxn ang="0">
                <a:pos x="T4" y="T5"/>
              </a:cxn>
              <a:cxn ang="0">
                <a:pos x="T6" y="T7"/>
              </a:cxn>
              <a:cxn ang="0">
                <a:pos x="T8" y="T9"/>
              </a:cxn>
            </a:cxnLst>
            <a:rect l="0" t="0" r="r" b="b"/>
            <a:pathLst>
              <a:path w="270" h="269">
                <a:moveTo>
                  <a:pt x="270" y="138"/>
                </a:moveTo>
                <a:cubicBezTo>
                  <a:pt x="270" y="138"/>
                  <a:pt x="186" y="269"/>
                  <a:pt x="0" y="187"/>
                </a:cubicBezTo>
                <a:cubicBezTo>
                  <a:pt x="0" y="187"/>
                  <a:pt x="94" y="0"/>
                  <a:pt x="262" y="117"/>
                </a:cubicBezTo>
                <a:cubicBezTo>
                  <a:pt x="262" y="117"/>
                  <a:pt x="165" y="153"/>
                  <a:pt x="119" y="152"/>
                </a:cubicBezTo>
                <a:cubicBezTo>
                  <a:pt x="119" y="152"/>
                  <a:pt x="224" y="164"/>
                  <a:pt x="270" y="138"/>
                </a:cubicBezTo>
                <a:close/>
              </a:path>
            </a:pathLst>
          </a:custGeom>
          <a:solidFill>
            <a:srgbClr val="FF0000"/>
          </a:solidFill>
          <a:ln w="12700">
            <a:noFill/>
            <a:miter lim="800000"/>
          </a:ln>
          <a:effectLst/>
        </p:spPr>
        <p:txBody>
          <a:bodyPr lIns="0" tIns="0" rIns="0" bIns="0"/>
          <a:lstStyle/>
          <a:p>
            <a:endParaRPr lang="en-US" sz="1735"/>
          </a:p>
        </p:txBody>
      </p:sp>
      <p:sp>
        <p:nvSpPr>
          <p:cNvPr id="7" name="Freeform 67"/>
          <p:cNvSpPr/>
          <p:nvPr/>
        </p:nvSpPr>
        <p:spPr bwMode="auto">
          <a:xfrm rot="7696778">
            <a:off x="5941958" y="1920311"/>
            <a:ext cx="1951696" cy="1793655"/>
          </a:xfrm>
          <a:custGeom>
            <a:avLst/>
            <a:gdLst>
              <a:gd name="T0" fmla="*/ 270 w 270"/>
              <a:gd name="T1" fmla="*/ 138 h 269"/>
              <a:gd name="T2" fmla="*/ 0 w 270"/>
              <a:gd name="T3" fmla="*/ 187 h 269"/>
              <a:gd name="T4" fmla="*/ 262 w 270"/>
              <a:gd name="T5" fmla="*/ 117 h 269"/>
              <a:gd name="T6" fmla="*/ 119 w 270"/>
              <a:gd name="T7" fmla="*/ 152 h 269"/>
              <a:gd name="T8" fmla="*/ 270 w 270"/>
              <a:gd name="T9" fmla="*/ 138 h 269"/>
            </a:gdLst>
            <a:ahLst/>
            <a:cxnLst>
              <a:cxn ang="0">
                <a:pos x="T0" y="T1"/>
              </a:cxn>
              <a:cxn ang="0">
                <a:pos x="T2" y="T3"/>
              </a:cxn>
              <a:cxn ang="0">
                <a:pos x="T4" y="T5"/>
              </a:cxn>
              <a:cxn ang="0">
                <a:pos x="T6" y="T7"/>
              </a:cxn>
              <a:cxn ang="0">
                <a:pos x="T8" y="T9"/>
              </a:cxn>
            </a:cxnLst>
            <a:rect l="0" t="0" r="r" b="b"/>
            <a:pathLst>
              <a:path w="270" h="269">
                <a:moveTo>
                  <a:pt x="270" y="138"/>
                </a:moveTo>
                <a:cubicBezTo>
                  <a:pt x="270" y="138"/>
                  <a:pt x="186" y="269"/>
                  <a:pt x="0" y="187"/>
                </a:cubicBezTo>
                <a:cubicBezTo>
                  <a:pt x="0" y="187"/>
                  <a:pt x="94" y="0"/>
                  <a:pt x="262" y="117"/>
                </a:cubicBezTo>
                <a:cubicBezTo>
                  <a:pt x="262" y="117"/>
                  <a:pt x="165" y="153"/>
                  <a:pt x="119" y="152"/>
                </a:cubicBezTo>
                <a:cubicBezTo>
                  <a:pt x="119" y="152"/>
                  <a:pt x="224" y="164"/>
                  <a:pt x="270" y="138"/>
                </a:cubicBezTo>
                <a:close/>
              </a:path>
            </a:pathLst>
          </a:custGeom>
          <a:solidFill>
            <a:srgbClr val="C00000"/>
          </a:solidFill>
          <a:ln w="12700">
            <a:noFill/>
            <a:miter lim="800000"/>
          </a:ln>
          <a:effectLst/>
        </p:spPr>
        <p:txBody>
          <a:bodyPr lIns="0" tIns="0" rIns="0" bIns="0"/>
          <a:lstStyle/>
          <a:p>
            <a:endParaRPr lang="en-US" sz="1735"/>
          </a:p>
        </p:txBody>
      </p:sp>
      <p:sp>
        <p:nvSpPr>
          <p:cNvPr id="8" name="Freeform 67"/>
          <p:cNvSpPr/>
          <p:nvPr/>
        </p:nvSpPr>
        <p:spPr bwMode="auto">
          <a:xfrm rot="10345882">
            <a:off x="6851478" y="2844260"/>
            <a:ext cx="1636478" cy="1769628"/>
          </a:xfrm>
          <a:custGeom>
            <a:avLst/>
            <a:gdLst>
              <a:gd name="T0" fmla="*/ 270 w 270"/>
              <a:gd name="T1" fmla="*/ 138 h 269"/>
              <a:gd name="T2" fmla="*/ 0 w 270"/>
              <a:gd name="T3" fmla="*/ 187 h 269"/>
              <a:gd name="T4" fmla="*/ 262 w 270"/>
              <a:gd name="T5" fmla="*/ 117 h 269"/>
              <a:gd name="T6" fmla="*/ 119 w 270"/>
              <a:gd name="T7" fmla="*/ 152 h 269"/>
              <a:gd name="T8" fmla="*/ 270 w 270"/>
              <a:gd name="T9" fmla="*/ 138 h 269"/>
            </a:gdLst>
            <a:ahLst/>
            <a:cxnLst>
              <a:cxn ang="0">
                <a:pos x="T0" y="T1"/>
              </a:cxn>
              <a:cxn ang="0">
                <a:pos x="T2" y="T3"/>
              </a:cxn>
              <a:cxn ang="0">
                <a:pos x="T4" y="T5"/>
              </a:cxn>
              <a:cxn ang="0">
                <a:pos x="T6" y="T7"/>
              </a:cxn>
              <a:cxn ang="0">
                <a:pos x="T8" y="T9"/>
              </a:cxn>
            </a:cxnLst>
            <a:rect l="0" t="0" r="r" b="b"/>
            <a:pathLst>
              <a:path w="270" h="269">
                <a:moveTo>
                  <a:pt x="270" y="138"/>
                </a:moveTo>
                <a:cubicBezTo>
                  <a:pt x="270" y="138"/>
                  <a:pt x="186" y="269"/>
                  <a:pt x="0" y="187"/>
                </a:cubicBezTo>
                <a:cubicBezTo>
                  <a:pt x="0" y="187"/>
                  <a:pt x="94" y="0"/>
                  <a:pt x="262" y="117"/>
                </a:cubicBezTo>
                <a:cubicBezTo>
                  <a:pt x="262" y="117"/>
                  <a:pt x="165" y="153"/>
                  <a:pt x="119" y="152"/>
                </a:cubicBezTo>
                <a:cubicBezTo>
                  <a:pt x="119" y="152"/>
                  <a:pt x="224" y="164"/>
                  <a:pt x="270" y="138"/>
                </a:cubicBezTo>
                <a:close/>
              </a:path>
            </a:pathLst>
          </a:custGeom>
          <a:solidFill>
            <a:srgbClr val="FFC000"/>
          </a:solidFill>
          <a:ln w="12700">
            <a:noFill/>
            <a:miter lim="800000"/>
          </a:ln>
          <a:effectLst/>
        </p:spPr>
        <p:txBody>
          <a:bodyPr lIns="0" tIns="0" rIns="0" bIns="0"/>
          <a:lstStyle/>
          <a:p>
            <a:endParaRPr lang="en-US" sz="1735" dirty="0"/>
          </a:p>
        </p:txBody>
      </p:sp>
      <p:sp>
        <p:nvSpPr>
          <p:cNvPr id="9" name="Freeform 67"/>
          <p:cNvSpPr/>
          <p:nvPr/>
        </p:nvSpPr>
        <p:spPr bwMode="auto">
          <a:xfrm rot="12440007">
            <a:off x="7190517" y="4074845"/>
            <a:ext cx="1213376" cy="1312100"/>
          </a:xfrm>
          <a:custGeom>
            <a:avLst/>
            <a:gdLst>
              <a:gd name="T0" fmla="*/ 270 w 270"/>
              <a:gd name="T1" fmla="*/ 138 h 269"/>
              <a:gd name="T2" fmla="*/ 0 w 270"/>
              <a:gd name="T3" fmla="*/ 187 h 269"/>
              <a:gd name="T4" fmla="*/ 262 w 270"/>
              <a:gd name="T5" fmla="*/ 117 h 269"/>
              <a:gd name="T6" fmla="*/ 119 w 270"/>
              <a:gd name="T7" fmla="*/ 152 h 269"/>
              <a:gd name="T8" fmla="*/ 270 w 270"/>
              <a:gd name="T9" fmla="*/ 138 h 269"/>
            </a:gdLst>
            <a:ahLst/>
            <a:cxnLst>
              <a:cxn ang="0">
                <a:pos x="T0" y="T1"/>
              </a:cxn>
              <a:cxn ang="0">
                <a:pos x="T2" y="T3"/>
              </a:cxn>
              <a:cxn ang="0">
                <a:pos x="T4" y="T5"/>
              </a:cxn>
              <a:cxn ang="0">
                <a:pos x="T6" y="T7"/>
              </a:cxn>
              <a:cxn ang="0">
                <a:pos x="T8" y="T9"/>
              </a:cxn>
            </a:cxnLst>
            <a:rect l="0" t="0" r="r" b="b"/>
            <a:pathLst>
              <a:path w="270" h="269">
                <a:moveTo>
                  <a:pt x="270" y="138"/>
                </a:moveTo>
                <a:cubicBezTo>
                  <a:pt x="270" y="138"/>
                  <a:pt x="186" y="269"/>
                  <a:pt x="0" y="187"/>
                </a:cubicBezTo>
                <a:cubicBezTo>
                  <a:pt x="0" y="187"/>
                  <a:pt x="94" y="0"/>
                  <a:pt x="262" y="117"/>
                </a:cubicBezTo>
                <a:cubicBezTo>
                  <a:pt x="262" y="117"/>
                  <a:pt x="165" y="153"/>
                  <a:pt x="119" y="152"/>
                </a:cubicBezTo>
                <a:cubicBezTo>
                  <a:pt x="119" y="152"/>
                  <a:pt x="224" y="164"/>
                  <a:pt x="270" y="138"/>
                </a:cubicBezTo>
                <a:close/>
              </a:path>
            </a:pathLst>
          </a:custGeom>
          <a:solidFill>
            <a:srgbClr val="FF0000"/>
          </a:solidFill>
          <a:ln w="12700">
            <a:noFill/>
            <a:miter lim="800000"/>
          </a:ln>
          <a:effectLst/>
        </p:spPr>
        <p:txBody>
          <a:bodyPr lIns="0" tIns="0" rIns="0" bIns="0"/>
          <a:lstStyle/>
          <a:p>
            <a:endParaRPr lang="en-US" sz="1735"/>
          </a:p>
        </p:txBody>
      </p:sp>
      <p:sp>
        <p:nvSpPr>
          <p:cNvPr id="10" name="Freeform 67"/>
          <p:cNvSpPr/>
          <p:nvPr/>
        </p:nvSpPr>
        <p:spPr bwMode="auto">
          <a:xfrm rot="20954305">
            <a:off x="4436722" y="3919013"/>
            <a:ext cx="1213376" cy="1312100"/>
          </a:xfrm>
          <a:custGeom>
            <a:avLst/>
            <a:gdLst>
              <a:gd name="T0" fmla="*/ 270 w 270"/>
              <a:gd name="T1" fmla="*/ 138 h 269"/>
              <a:gd name="T2" fmla="*/ 0 w 270"/>
              <a:gd name="T3" fmla="*/ 187 h 269"/>
              <a:gd name="T4" fmla="*/ 262 w 270"/>
              <a:gd name="T5" fmla="*/ 117 h 269"/>
              <a:gd name="T6" fmla="*/ 119 w 270"/>
              <a:gd name="T7" fmla="*/ 152 h 269"/>
              <a:gd name="T8" fmla="*/ 270 w 270"/>
              <a:gd name="T9" fmla="*/ 138 h 269"/>
            </a:gdLst>
            <a:ahLst/>
            <a:cxnLst>
              <a:cxn ang="0">
                <a:pos x="T0" y="T1"/>
              </a:cxn>
              <a:cxn ang="0">
                <a:pos x="T2" y="T3"/>
              </a:cxn>
              <a:cxn ang="0">
                <a:pos x="T4" y="T5"/>
              </a:cxn>
              <a:cxn ang="0">
                <a:pos x="T6" y="T7"/>
              </a:cxn>
              <a:cxn ang="0">
                <a:pos x="T8" y="T9"/>
              </a:cxn>
            </a:cxnLst>
            <a:rect l="0" t="0" r="r" b="b"/>
            <a:pathLst>
              <a:path w="270" h="269">
                <a:moveTo>
                  <a:pt x="270" y="138"/>
                </a:moveTo>
                <a:cubicBezTo>
                  <a:pt x="270" y="138"/>
                  <a:pt x="186" y="269"/>
                  <a:pt x="0" y="187"/>
                </a:cubicBezTo>
                <a:cubicBezTo>
                  <a:pt x="0" y="187"/>
                  <a:pt x="94" y="0"/>
                  <a:pt x="262" y="117"/>
                </a:cubicBezTo>
                <a:cubicBezTo>
                  <a:pt x="262" y="117"/>
                  <a:pt x="165" y="153"/>
                  <a:pt x="119" y="152"/>
                </a:cubicBezTo>
                <a:cubicBezTo>
                  <a:pt x="119" y="152"/>
                  <a:pt x="224" y="164"/>
                  <a:pt x="270" y="138"/>
                </a:cubicBezTo>
                <a:close/>
              </a:path>
            </a:pathLst>
          </a:custGeom>
          <a:solidFill>
            <a:srgbClr val="FF0000"/>
          </a:solidFill>
          <a:ln w="12700">
            <a:noFill/>
            <a:miter lim="800000"/>
          </a:ln>
          <a:effectLst/>
        </p:spPr>
        <p:txBody>
          <a:bodyPr lIns="0" tIns="0" rIns="0" bIns="0"/>
          <a:lstStyle/>
          <a:p>
            <a:endParaRPr lang="en-US" sz="1735"/>
          </a:p>
        </p:txBody>
      </p:sp>
      <p:sp>
        <p:nvSpPr>
          <p:cNvPr id="11" name="Freeform 67"/>
          <p:cNvSpPr/>
          <p:nvPr/>
        </p:nvSpPr>
        <p:spPr bwMode="auto">
          <a:xfrm rot="2241606">
            <a:off x="4033310" y="2049170"/>
            <a:ext cx="1011790" cy="1094112"/>
          </a:xfrm>
          <a:custGeom>
            <a:avLst/>
            <a:gdLst>
              <a:gd name="T0" fmla="*/ 270 w 270"/>
              <a:gd name="T1" fmla="*/ 138 h 269"/>
              <a:gd name="T2" fmla="*/ 0 w 270"/>
              <a:gd name="T3" fmla="*/ 187 h 269"/>
              <a:gd name="T4" fmla="*/ 262 w 270"/>
              <a:gd name="T5" fmla="*/ 117 h 269"/>
              <a:gd name="T6" fmla="*/ 119 w 270"/>
              <a:gd name="T7" fmla="*/ 152 h 269"/>
              <a:gd name="T8" fmla="*/ 270 w 270"/>
              <a:gd name="T9" fmla="*/ 138 h 269"/>
            </a:gdLst>
            <a:ahLst/>
            <a:cxnLst>
              <a:cxn ang="0">
                <a:pos x="T0" y="T1"/>
              </a:cxn>
              <a:cxn ang="0">
                <a:pos x="T2" y="T3"/>
              </a:cxn>
              <a:cxn ang="0">
                <a:pos x="T4" y="T5"/>
              </a:cxn>
              <a:cxn ang="0">
                <a:pos x="T6" y="T7"/>
              </a:cxn>
              <a:cxn ang="0">
                <a:pos x="T8" y="T9"/>
              </a:cxn>
            </a:cxnLst>
            <a:rect l="0" t="0" r="r" b="b"/>
            <a:pathLst>
              <a:path w="270" h="269">
                <a:moveTo>
                  <a:pt x="270" y="138"/>
                </a:moveTo>
                <a:cubicBezTo>
                  <a:pt x="270" y="138"/>
                  <a:pt x="186" y="269"/>
                  <a:pt x="0" y="187"/>
                </a:cubicBezTo>
                <a:cubicBezTo>
                  <a:pt x="0" y="187"/>
                  <a:pt x="94" y="0"/>
                  <a:pt x="262" y="117"/>
                </a:cubicBezTo>
                <a:cubicBezTo>
                  <a:pt x="262" y="117"/>
                  <a:pt x="165" y="153"/>
                  <a:pt x="119" y="152"/>
                </a:cubicBezTo>
                <a:cubicBezTo>
                  <a:pt x="119" y="152"/>
                  <a:pt x="224" y="164"/>
                  <a:pt x="270" y="138"/>
                </a:cubicBezTo>
                <a:close/>
              </a:path>
            </a:pathLst>
          </a:custGeom>
          <a:solidFill>
            <a:srgbClr val="C00000"/>
          </a:solidFill>
          <a:ln w="12700">
            <a:noFill/>
            <a:miter lim="800000"/>
          </a:ln>
          <a:effectLst/>
        </p:spPr>
        <p:txBody>
          <a:bodyPr lIns="0" tIns="0" rIns="0" bIns="0"/>
          <a:lstStyle/>
          <a:p>
            <a:endParaRPr lang="en-US" sz="1735"/>
          </a:p>
        </p:txBody>
      </p:sp>
      <p:sp>
        <p:nvSpPr>
          <p:cNvPr id="12" name="Freeform 67"/>
          <p:cNvSpPr/>
          <p:nvPr/>
        </p:nvSpPr>
        <p:spPr bwMode="auto">
          <a:xfrm rot="6355571">
            <a:off x="5834526" y="1433894"/>
            <a:ext cx="1097520" cy="1008647"/>
          </a:xfrm>
          <a:custGeom>
            <a:avLst/>
            <a:gdLst>
              <a:gd name="T0" fmla="*/ 270 w 270"/>
              <a:gd name="T1" fmla="*/ 138 h 269"/>
              <a:gd name="T2" fmla="*/ 0 w 270"/>
              <a:gd name="T3" fmla="*/ 187 h 269"/>
              <a:gd name="T4" fmla="*/ 262 w 270"/>
              <a:gd name="T5" fmla="*/ 117 h 269"/>
              <a:gd name="T6" fmla="*/ 119 w 270"/>
              <a:gd name="T7" fmla="*/ 152 h 269"/>
              <a:gd name="T8" fmla="*/ 270 w 270"/>
              <a:gd name="T9" fmla="*/ 138 h 269"/>
            </a:gdLst>
            <a:ahLst/>
            <a:cxnLst>
              <a:cxn ang="0">
                <a:pos x="T0" y="T1"/>
              </a:cxn>
              <a:cxn ang="0">
                <a:pos x="T2" y="T3"/>
              </a:cxn>
              <a:cxn ang="0">
                <a:pos x="T4" y="T5"/>
              </a:cxn>
              <a:cxn ang="0">
                <a:pos x="T6" y="T7"/>
              </a:cxn>
              <a:cxn ang="0">
                <a:pos x="T8" y="T9"/>
              </a:cxn>
            </a:cxnLst>
            <a:rect l="0" t="0" r="r" b="b"/>
            <a:pathLst>
              <a:path w="270" h="269">
                <a:moveTo>
                  <a:pt x="270" y="138"/>
                </a:moveTo>
                <a:cubicBezTo>
                  <a:pt x="270" y="138"/>
                  <a:pt x="186" y="269"/>
                  <a:pt x="0" y="187"/>
                </a:cubicBezTo>
                <a:cubicBezTo>
                  <a:pt x="0" y="187"/>
                  <a:pt x="94" y="0"/>
                  <a:pt x="262" y="117"/>
                </a:cubicBezTo>
                <a:cubicBezTo>
                  <a:pt x="262" y="117"/>
                  <a:pt x="165" y="153"/>
                  <a:pt x="119" y="152"/>
                </a:cubicBezTo>
                <a:cubicBezTo>
                  <a:pt x="119" y="152"/>
                  <a:pt x="224" y="164"/>
                  <a:pt x="270" y="138"/>
                </a:cubicBezTo>
                <a:close/>
              </a:path>
            </a:pathLst>
          </a:custGeom>
          <a:solidFill>
            <a:srgbClr val="FFC000"/>
          </a:solidFill>
          <a:ln w="12700">
            <a:noFill/>
            <a:miter lim="800000"/>
          </a:ln>
          <a:effectLst/>
        </p:spPr>
        <p:txBody>
          <a:bodyPr lIns="0" tIns="0" rIns="0" bIns="0"/>
          <a:lstStyle/>
          <a:p>
            <a:endParaRPr lang="en-US" sz="1735"/>
          </a:p>
        </p:txBody>
      </p:sp>
      <p:sp>
        <p:nvSpPr>
          <p:cNvPr id="13" name="Freeform 67"/>
          <p:cNvSpPr/>
          <p:nvPr/>
        </p:nvSpPr>
        <p:spPr bwMode="auto">
          <a:xfrm rot="9774375">
            <a:off x="7345969" y="2276210"/>
            <a:ext cx="1011790" cy="1094112"/>
          </a:xfrm>
          <a:custGeom>
            <a:avLst/>
            <a:gdLst>
              <a:gd name="T0" fmla="*/ 270 w 270"/>
              <a:gd name="T1" fmla="*/ 138 h 269"/>
              <a:gd name="T2" fmla="*/ 0 w 270"/>
              <a:gd name="T3" fmla="*/ 187 h 269"/>
              <a:gd name="T4" fmla="*/ 262 w 270"/>
              <a:gd name="T5" fmla="*/ 117 h 269"/>
              <a:gd name="T6" fmla="*/ 119 w 270"/>
              <a:gd name="T7" fmla="*/ 152 h 269"/>
              <a:gd name="T8" fmla="*/ 270 w 270"/>
              <a:gd name="T9" fmla="*/ 138 h 269"/>
            </a:gdLst>
            <a:ahLst/>
            <a:cxnLst>
              <a:cxn ang="0">
                <a:pos x="T0" y="T1"/>
              </a:cxn>
              <a:cxn ang="0">
                <a:pos x="T2" y="T3"/>
              </a:cxn>
              <a:cxn ang="0">
                <a:pos x="T4" y="T5"/>
              </a:cxn>
              <a:cxn ang="0">
                <a:pos x="T6" y="T7"/>
              </a:cxn>
              <a:cxn ang="0">
                <a:pos x="T8" y="T9"/>
              </a:cxn>
            </a:cxnLst>
            <a:rect l="0" t="0" r="r" b="b"/>
            <a:pathLst>
              <a:path w="270" h="269">
                <a:moveTo>
                  <a:pt x="270" y="138"/>
                </a:moveTo>
                <a:cubicBezTo>
                  <a:pt x="270" y="138"/>
                  <a:pt x="186" y="269"/>
                  <a:pt x="0" y="187"/>
                </a:cubicBezTo>
                <a:cubicBezTo>
                  <a:pt x="0" y="187"/>
                  <a:pt x="94" y="0"/>
                  <a:pt x="262" y="117"/>
                </a:cubicBezTo>
                <a:cubicBezTo>
                  <a:pt x="262" y="117"/>
                  <a:pt x="165" y="153"/>
                  <a:pt x="119" y="152"/>
                </a:cubicBezTo>
                <a:cubicBezTo>
                  <a:pt x="119" y="152"/>
                  <a:pt x="224" y="164"/>
                  <a:pt x="270" y="138"/>
                </a:cubicBezTo>
                <a:close/>
              </a:path>
            </a:pathLst>
          </a:custGeom>
          <a:solidFill>
            <a:srgbClr val="F7941E"/>
          </a:solidFill>
          <a:ln w="12700">
            <a:noFill/>
            <a:miter lim="800000"/>
          </a:ln>
          <a:effectLst/>
        </p:spPr>
        <p:txBody>
          <a:bodyPr lIns="0" tIns="0" rIns="0" bIns="0"/>
          <a:lstStyle/>
          <a:p>
            <a:endParaRPr lang="en-US" sz="1735"/>
          </a:p>
        </p:txBody>
      </p:sp>
      <p:sp>
        <p:nvSpPr>
          <p:cNvPr id="14" name="Rectangle 24"/>
          <p:cNvSpPr/>
          <p:nvPr/>
        </p:nvSpPr>
        <p:spPr>
          <a:xfrm>
            <a:off x="1013005" y="2321568"/>
            <a:ext cx="2930134" cy="701731"/>
          </a:xfrm>
          <a:prstGeom prst="rect">
            <a:avLst/>
          </a:prstGeom>
        </p:spPr>
        <p:txBody>
          <a:bodyPr wrap="square">
            <a:spAutoFit/>
          </a:bodyPr>
          <a:lstStyle/>
          <a:p>
            <a:pPr algn="r" defTabSz="1216660">
              <a:spcBef>
                <a:spcPct val="20000"/>
              </a:spcBef>
              <a:defRPr/>
            </a:pPr>
            <a:r>
              <a:rPr lang="zh-CN" altLang="en-US"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结交兄弟院校朋友，</a:t>
            </a:r>
            <a:endParaRPr lang="en-US" altLang="zh-CN"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a:p>
            <a:pPr algn="r" defTabSz="1216660">
              <a:spcBef>
                <a:spcPct val="20000"/>
              </a:spcBef>
              <a:defRPr/>
            </a:pPr>
            <a:r>
              <a:rPr lang="zh-CN" altLang="en-US"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分享不同精彩；</a:t>
            </a:r>
            <a:endParaRPr lang="en-US" altLang="zh-CN"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5" name="Rectangle 26"/>
          <p:cNvSpPr/>
          <p:nvPr/>
        </p:nvSpPr>
        <p:spPr>
          <a:xfrm>
            <a:off x="1049938" y="4367661"/>
            <a:ext cx="2930134" cy="701731"/>
          </a:xfrm>
          <a:prstGeom prst="rect">
            <a:avLst/>
          </a:prstGeom>
        </p:spPr>
        <p:txBody>
          <a:bodyPr wrap="square">
            <a:spAutoFit/>
          </a:bodyPr>
          <a:lstStyle/>
          <a:p>
            <a:pPr algn="r" defTabSz="1216660">
              <a:spcBef>
                <a:spcPct val="20000"/>
              </a:spcBef>
              <a:defRPr/>
            </a:pPr>
            <a:r>
              <a:rPr lang="zh-CN" altLang="en-US"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精彩纷呈、</a:t>
            </a:r>
            <a:endParaRPr lang="en-US" altLang="zh-CN"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a:p>
            <a:pPr algn="r" defTabSz="1216660">
              <a:spcBef>
                <a:spcPct val="20000"/>
              </a:spcBef>
              <a:defRPr/>
            </a:pPr>
            <a:r>
              <a:rPr lang="zh-CN" altLang="en-US"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充分彰显个人才能的舞台；</a:t>
            </a:r>
            <a:endParaRPr lang="en-US" altLang="zh-CN"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6" name="Rectangle 28"/>
          <p:cNvSpPr/>
          <p:nvPr/>
        </p:nvSpPr>
        <p:spPr>
          <a:xfrm flipH="1">
            <a:off x="8679340" y="2321568"/>
            <a:ext cx="3034653" cy="701731"/>
          </a:xfrm>
          <a:prstGeom prst="rect">
            <a:avLst/>
          </a:prstGeom>
        </p:spPr>
        <p:txBody>
          <a:bodyPr wrap="square">
            <a:spAutoFit/>
          </a:bodyPr>
          <a:lstStyle/>
          <a:p>
            <a:pPr defTabSz="1216660">
              <a:spcBef>
                <a:spcPct val="20000"/>
              </a:spcBef>
              <a:defRPr/>
            </a:pPr>
            <a:r>
              <a:rPr lang="zh-CN" altLang="en-US"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提升沟通技能以及策划、</a:t>
            </a:r>
            <a:endParaRPr lang="en-US" altLang="zh-CN"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a:p>
            <a:pPr defTabSz="1216660">
              <a:spcBef>
                <a:spcPct val="20000"/>
              </a:spcBef>
              <a:defRPr/>
            </a:pPr>
            <a:r>
              <a:rPr lang="zh-CN" altLang="en-US"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组织才能；</a:t>
            </a:r>
            <a:endParaRPr lang="en-US" altLang="zh-CN"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7" name="Rectangle 30"/>
          <p:cNvSpPr/>
          <p:nvPr/>
        </p:nvSpPr>
        <p:spPr>
          <a:xfrm flipH="1">
            <a:off x="8735263" y="4367661"/>
            <a:ext cx="3034653" cy="701731"/>
          </a:xfrm>
          <a:prstGeom prst="rect">
            <a:avLst/>
          </a:prstGeom>
        </p:spPr>
        <p:txBody>
          <a:bodyPr wrap="square">
            <a:spAutoFit/>
          </a:bodyPr>
          <a:lstStyle/>
          <a:p>
            <a:pPr defTabSz="1216660">
              <a:spcBef>
                <a:spcPct val="20000"/>
              </a:spcBef>
              <a:defRPr/>
            </a:pPr>
            <a:r>
              <a:rPr lang="zh-CN" altLang="en-US"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挑战自我，</a:t>
            </a:r>
            <a:endParaRPr lang="en-US" altLang="zh-CN"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a:p>
            <a:pPr defTabSz="1216660">
              <a:spcBef>
                <a:spcPct val="20000"/>
              </a:spcBef>
              <a:defRPr/>
            </a:pPr>
            <a:r>
              <a:rPr lang="zh-CN" altLang="en-US"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积累丰富社会经验。</a:t>
            </a:r>
            <a:endParaRPr lang="en-US" altLang="zh-CN"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8" name="文本框 17"/>
          <p:cNvSpPr txBox="1"/>
          <p:nvPr/>
        </p:nvSpPr>
        <p:spPr>
          <a:xfrm>
            <a:off x="1445425" y="1880362"/>
            <a:ext cx="2385595" cy="400110"/>
          </a:xfrm>
          <a:prstGeom prst="rect">
            <a:avLst/>
          </a:prstGeom>
          <a:noFill/>
        </p:spPr>
        <p:txBody>
          <a:bodyPr wrap="square" rtlCol="0">
            <a:spAutoFit/>
          </a:bodyPr>
          <a:lstStyle/>
          <a:p>
            <a:pPr lvl="0" algn="r">
              <a:defRPr/>
            </a:pPr>
            <a:r>
              <a:rPr lang="zh-CN" altLang="en-US" sz="2000" b="1" dirty="0">
                <a:solidFill>
                  <a:schemeClr val="tx1">
                    <a:lumMod val="75000"/>
                    <a:lumOff val="25000"/>
                  </a:schemeClr>
                </a:solidFill>
                <a:latin typeface="微软雅黑" panose="020B0503020204020204" pitchFamily="82" charset="2"/>
                <a:ea typeface="微软雅黑" panose="020B0503020204020204" pitchFamily="82" charset="2"/>
              </a:rPr>
              <a:t>收获一</a:t>
            </a:r>
            <a:endParaRPr lang="zh-CN" altLang="en-US" sz="2000" b="1" dirty="0">
              <a:solidFill>
                <a:schemeClr val="tx1">
                  <a:lumMod val="75000"/>
                  <a:lumOff val="25000"/>
                </a:schemeClr>
              </a:solidFill>
              <a:latin typeface="微软雅黑" panose="020B0503020204020204" pitchFamily="82" charset="2"/>
              <a:ea typeface="微软雅黑" panose="020B0503020204020204" pitchFamily="82" charset="2"/>
            </a:endParaRPr>
          </a:p>
        </p:txBody>
      </p:sp>
      <p:sp>
        <p:nvSpPr>
          <p:cNvPr id="19" name="文本框 18"/>
          <p:cNvSpPr txBox="1"/>
          <p:nvPr/>
        </p:nvSpPr>
        <p:spPr>
          <a:xfrm>
            <a:off x="1445425" y="3941918"/>
            <a:ext cx="2385595" cy="400110"/>
          </a:xfrm>
          <a:prstGeom prst="rect">
            <a:avLst/>
          </a:prstGeom>
          <a:noFill/>
        </p:spPr>
        <p:txBody>
          <a:bodyPr wrap="square" rtlCol="0">
            <a:spAutoFit/>
          </a:bodyPr>
          <a:lstStyle/>
          <a:p>
            <a:pPr lvl="0" algn="r">
              <a:defRPr/>
            </a:pPr>
            <a:r>
              <a:rPr lang="zh-CN" altLang="en-US" sz="2000" b="1" dirty="0">
                <a:solidFill>
                  <a:schemeClr val="tx1">
                    <a:lumMod val="75000"/>
                    <a:lumOff val="25000"/>
                  </a:schemeClr>
                </a:solidFill>
                <a:latin typeface="微软雅黑" panose="020B0503020204020204" pitchFamily="82" charset="2"/>
                <a:ea typeface="微软雅黑" panose="020B0503020204020204" pitchFamily="82" charset="2"/>
              </a:rPr>
              <a:t>收获三</a:t>
            </a:r>
            <a:endParaRPr lang="zh-CN" altLang="en-US" sz="2000" b="1" dirty="0">
              <a:solidFill>
                <a:schemeClr val="tx1">
                  <a:lumMod val="75000"/>
                  <a:lumOff val="25000"/>
                </a:schemeClr>
              </a:solidFill>
              <a:latin typeface="微软雅黑" panose="020B0503020204020204" pitchFamily="82" charset="2"/>
              <a:ea typeface="微软雅黑" panose="020B0503020204020204" pitchFamily="82" charset="2"/>
            </a:endParaRPr>
          </a:p>
        </p:txBody>
      </p:sp>
      <p:sp>
        <p:nvSpPr>
          <p:cNvPr id="20" name="文本框 19"/>
          <p:cNvSpPr txBox="1"/>
          <p:nvPr/>
        </p:nvSpPr>
        <p:spPr>
          <a:xfrm>
            <a:off x="8744000" y="1880362"/>
            <a:ext cx="2385595" cy="400110"/>
          </a:xfrm>
          <a:prstGeom prst="rect">
            <a:avLst/>
          </a:prstGeom>
          <a:noFill/>
        </p:spPr>
        <p:txBody>
          <a:bodyPr wrap="square" rtlCol="0">
            <a:spAutoFit/>
          </a:bodyPr>
          <a:lstStyle/>
          <a:p>
            <a:pPr lvl="0">
              <a:defRPr/>
            </a:pPr>
            <a:r>
              <a:rPr lang="zh-CN" altLang="en-US" sz="2000" b="1" dirty="0">
                <a:solidFill>
                  <a:schemeClr val="tx1">
                    <a:lumMod val="75000"/>
                    <a:lumOff val="25000"/>
                  </a:schemeClr>
                </a:solidFill>
                <a:latin typeface="微软雅黑" panose="020B0503020204020204" pitchFamily="82" charset="2"/>
                <a:ea typeface="微软雅黑" panose="020B0503020204020204" pitchFamily="82" charset="2"/>
              </a:rPr>
              <a:t>收获二</a:t>
            </a:r>
            <a:endParaRPr lang="zh-CN" altLang="en-US" sz="2000" b="1" dirty="0">
              <a:solidFill>
                <a:schemeClr val="tx1">
                  <a:lumMod val="75000"/>
                  <a:lumOff val="25000"/>
                </a:schemeClr>
              </a:solidFill>
              <a:latin typeface="微软雅黑" panose="020B0503020204020204" pitchFamily="82" charset="2"/>
              <a:ea typeface="微软雅黑" panose="020B0503020204020204" pitchFamily="82" charset="2"/>
            </a:endParaRPr>
          </a:p>
        </p:txBody>
      </p:sp>
      <p:sp>
        <p:nvSpPr>
          <p:cNvPr id="21" name="文本框 20"/>
          <p:cNvSpPr txBox="1"/>
          <p:nvPr/>
        </p:nvSpPr>
        <p:spPr>
          <a:xfrm>
            <a:off x="8744000" y="3941918"/>
            <a:ext cx="2385595" cy="400110"/>
          </a:xfrm>
          <a:prstGeom prst="rect">
            <a:avLst/>
          </a:prstGeom>
          <a:noFill/>
        </p:spPr>
        <p:txBody>
          <a:bodyPr wrap="square" rtlCol="0">
            <a:spAutoFit/>
          </a:bodyPr>
          <a:lstStyle/>
          <a:p>
            <a:pPr lvl="0">
              <a:defRPr/>
            </a:pPr>
            <a:r>
              <a:rPr lang="zh-CN" altLang="en-US" sz="2000" b="1" dirty="0">
                <a:solidFill>
                  <a:schemeClr val="tx1">
                    <a:lumMod val="75000"/>
                    <a:lumOff val="25000"/>
                  </a:schemeClr>
                </a:solidFill>
                <a:latin typeface="微软雅黑" panose="020B0503020204020204" pitchFamily="82" charset="2"/>
                <a:ea typeface="微软雅黑" panose="020B0503020204020204" pitchFamily="82" charset="2"/>
              </a:rPr>
              <a:t>收获四</a:t>
            </a:r>
            <a:endParaRPr lang="zh-CN" altLang="en-US" sz="2000" b="1" dirty="0">
              <a:solidFill>
                <a:schemeClr val="tx1">
                  <a:lumMod val="75000"/>
                  <a:lumOff val="25000"/>
                </a:schemeClr>
              </a:solidFill>
              <a:latin typeface="微软雅黑" panose="020B0503020204020204" pitchFamily="82" charset="2"/>
              <a:ea typeface="微软雅黑" panose="020B0503020204020204" pitchFamily="82" charset="2"/>
            </a:endParaRPr>
          </a:p>
        </p:txBody>
      </p:sp>
      <p:sp>
        <p:nvSpPr>
          <p:cNvPr id="22" name="文本框 21"/>
          <p:cNvSpPr txBox="1"/>
          <p:nvPr/>
        </p:nvSpPr>
        <p:spPr>
          <a:xfrm>
            <a:off x="4368053" y="533321"/>
            <a:ext cx="3467616" cy="584775"/>
          </a:xfrm>
          <a:prstGeom prst="rect">
            <a:avLst/>
          </a:prstGeom>
          <a:noFill/>
        </p:spPr>
        <p:txBody>
          <a:bodyPr wrap="none" rtlCol="0">
            <a:spAutoFit/>
          </a:bodyPr>
          <a:lstStyle>
            <a:defPPr>
              <a:defRPr lang="zh-CN"/>
            </a:defPPr>
            <a:lvl1pPr>
              <a:spcBef>
                <a:spcPct val="50000"/>
              </a:spcBef>
              <a:defRPr sz="5400" b="1">
                <a:gradFill flip="none" rotWithShape="1">
                  <a:gsLst>
                    <a:gs pos="21000">
                      <a:srgbClr val="FFD400"/>
                    </a:gs>
                    <a:gs pos="54000">
                      <a:srgbClr val="008059"/>
                    </a:gs>
                    <a:gs pos="64780">
                      <a:srgbClr val="00AEEF"/>
                    </a:gs>
                    <a:gs pos="74000">
                      <a:srgbClr val="00639E"/>
                    </a:gs>
                    <a:gs pos="85000">
                      <a:srgbClr val="00548B"/>
                    </a:gs>
                    <a:gs pos="100000">
                      <a:srgbClr val="2E3092"/>
                    </a:gs>
                    <a:gs pos="0">
                      <a:srgbClr val="ED1D24"/>
                    </a:gs>
                    <a:gs pos="30000">
                      <a:srgbClr val="F99D1C"/>
                    </a:gs>
                    <a:gs pos="40000">
                      <a:srgbClr val="00AE4D"/>
                    </a:gs>
                  </a:gsLst>
                  <a:lin ang="0" scaled="0"/>
                  <a:tileRect/>
                </a:gradFill>
                <a:latin typeface="微软雅黑" panose="020B0503020204020204" pitchFamily="82" charset="2"/>
                <a:ea typeface="微软雅黑" panose="020B0503020204020204" pitchFamily="82" charset="2"/>
              </a:defRPr>
            </a:lvl1pPr>
          </a:lstStyle>
          <a:p>
            <a:pPr algn="ctr"/>
            <a:r>
              <a:rPr lang="zh-CN" altLang="en-US" sz="3200" dirty="0">
                <a:solidFill>
                  <a:schemeClr val="tx1">
                    <a:lumMod val="65000"/>
                    <a:lumOff val="35000"/>
                  </a:schemeClr>
                </a:solidFill>
              </a:rPr>
              <a:t>加入外联你将收获</a:t>
            </a:r>
            <a:endParaRPr lang="zh-CN" altLang="en-US" sz="3200" dirty="0">
              <a:solidFill>
                <a:schemeClr val="tx1">
                  <a:lumMod val="65000"/>
                  <a:lumOff val="35000"/>
                </a:schemeClr>
              </a:solidFill>
            </a:endParaRPr>
          </a:p>
        </p:txBody>
      </p:sp>
      <p:cxnSp>
        <p:nvCxnSpPr>
          <p:cNvPr id="23" name="直接连接符 22"/>
          <p:cNvCxnSpPr/>
          <p:nvPr/>
        </p:nvCxnSpPr>
        <p:spPr>
          <a:xfrm>
            <a:off x="4149970" y="1184032"/>
            <a:ext cx="3903785" cy="0"/>
          </a:xfrm>
          <a:prstGeom prst="line">
            <a:avLst/>
          </a:prstGeom>
          <a:ln>
            <a:solidFill>
              <a:schemeClr val="tx1">
                <a:lumMod val="65000"/>
                <a:lumOff val="35000"/>
              </a:schemeClr>
            </a:solidFill>
            <a:prstDash val="dash"/>
            <a:headEnd type="oval"/>
            <a:tailEnd type="ova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4"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par>
                          <p:cTn id="18" fill="hold">
                            <p:stCondLst>
                              <p:cond delay="2000"/>
                            </p:stCondLst>
                            <p:childTnLst>
                              <p:par>
                                <p:cTn id="19" presetID="10" presetClass="entr" presetSubtype="0"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par>
                          <p:cTn id="22" fill="hold">
                            <p:stCondLst>
                              <p:cond delay="2500"/>
                            </p:stCondLst>
                            <p:childTnLst>
                              <p:par>
                                <p:cTn id="23" presetID="10" presetClass="entr" presetSubtype="0"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par>
                          <p:cTn id="26" fill="hold">
                            <p:stCondLst>
                              <p:cond delay="3000"/>
                            </p:stCondLst>
                            <p:childTnLst>
                              <p:par>
                                <p:cTn id="27" presetID="10" presetClass="entr" presetSubtype="0"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par>
                          <p:cTn id="33" fill="hold">
                            <p:stCondLst>
                              <p:cond delay="3500"/>
                            </p:stCondLst>
                            <p:childTnLst>
                              <p:par>
                                <p:cTn id="34" presetID="10" presetClass="entr" presetSubtype="0" fill="hold" grpId="0"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500"/>
                                        <p:tgtEl>
                                          <p:spTgt spid="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childTnLst>
                                </p:cTn>
                              </p:par>
                            </p:childTnLst>
                          </p:cTn>
                        </p:par>
                        <p:par>
                          <p:cTn id="40" fill="hold">
                            <p:stCondLst>
                              <p:cond delay="4000"/>
                            </p:stCondLst>
                            <p:childTnLst>
                              <p:par>
                                <p:cTn id="41" presetID="10" presetClass="entr" presetSubtype="0" fill="hold" grpId="0" nodeType="after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cTn>
                              </p:par>
                            </p:childTnLst>
                          </p:cTn>
                        </p:par>
                        <p:par>
                          <p:cTn id="44" fill="hold">
                            <p:stCondLst>
                              <p:cond delay="4500"/>
                            </p:stCondLst>
                            <p:childTnLst>
                              <p:par>
                                <p:cTn id="45" presetID="10" presetClass="entr" presetSubtype="0" fill="hold" grpId="0" nodeType="after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500"/>
                                        <p:tgtEl>
                                          <p:spTgt spid="13"/>
                                        </p:tgtEl>
                                      </p:cBhvr>
                                    </p:animEffect>
                                  </p:childTnLst>
                                </p:cTn>
                              </p:par>
                            </p:childTnLst>
                          </p:cTn>
                        </p:par>
                        <p:par>
                          <p:cTn id="51" fill="hold">
                            <p:stCondLst>
                              <p:cond delay="5000"/>
                            </p:stCondLst>
                            <p:childTnLst>
                              <p:par>
                                <p:cTn id="52" presetID="16" presetClass="entr" presetSubtype="21" fill="hold" grpId="0" nodeType="after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barn(inVertical)">
                                      <p:cBhvr>
                                        <p:cTn id="54" dur="500"/>
                                        <p:tgtEl>
                                          <p:spTgt spid="18"/>
                                        </p:tgtEl>
                                      </p:cBhvr>
                                    </p:animEffect>
                                  </p:childTnLst>
                                </p:cTn>
                              </p:par>
                            </p:childTnLst>
                          </p:cTn>
                        </p:par>
                        <p:par>
                          <p:cTn id="55" fill="hold">
                            <p:stCondLst>
                              <p:cond delay="5500"/>
                            </p:stCondLst>
                            <p:childTnLst>
                              <p:par>
                                <p:cTn id="56" presetID="42" presetClass="entr" presetSubtype="0" fill="hold" grpId="0" nodeType="after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fade">
                                      <p:cBhvr>
                                        <p:cTn id="58" dur="1000"/>
                                        <p:tgtEl>
                                          <p:spTgt spid="14"/>
                                        </p:tgtEl>
                                      </p:cBhvr>
                                    </p:animEffect>
                                    <p:anim calcmode="lin" valueType="num">
                                      <p:cBhvr>
                                        <p:cTn id="59" dur="1000" fill="hold"/>
                                        <p:tgtEl>
                                          <p:spTgt spid="14"/>
                                        </p:tgtEl>
                                        <p:attrNameLst>
                                          <p:attrName>ppt_x</p:attrName>
                                        </p:attrNameLst>
                                      </p:cBhvr>
                                      <p:tavLst>
                                        <p:tav tm="0">
                                          <p:val>
                                            <p:strVal val="#ppt_x"/>
                                          </p:val>
                                        </p:tav>
                                        <p:tav tm="100000">
                                          <p:val>
                                            <p:strVal val="#ppt_x"/>
                                          </p:val>
                                        </p:tav>
                                      </p:tavLst>
                                    </p:anim>
                                    <p:anim calcmode="lin" valueType="num">
                                      <p:cBhvr>
                                        <p:cTn id="60" dur="1000" fill="hold"/>
                                        <p:tgtEl>
                                          <p:spTgt spid="14"/>
                                        </p:tgtEl>
                                        <p:attrNameLst>
                                          <p:attrName>ppt_y</p:attrName>
                                        </p:attrNameLst>
                                      </p:cBhvr>
                                      <p:tavLst>
                                        <p:tav tm="0">
                                          <p:val>
                                            <p:strVal val="#ppt_y+.1"/>
                                          </p:val>
                                        </p:tav>
                                        <p:tav tm="100000">
                                          <p:val>
                                            <p:strVal val="#ppt_y"/>
                                          </p:val>
                                        </p:tav>
                                      </p:tavLst>
                                    </p:anim>
                                  </p:childTnLst>
                                </p:cTn>
                              </p:par>
                            </p:childTnLst>
                          </p:cTn>
                        </p:par>
                        <p:par>
                          <p:cTn id="61" fill="hold">
                            <p:stCondLst>
                              <p:cond delay="6500"/>
                            </p:stCondLst>
                            <p:childTnLst>
                              <p:par>
                                <p:cTn id="62" presetID="16" presetClass="entr" presetSubtype="21" fill="hold" grpId="0" nodeType="after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barn(inVertical)">
                                      <p:cBhvr>
                                        <p:cTn id="64" dur="500"/>
                                        <p:tgtEl>
                                          <p:spTgt spid="20"/>
                                        </p:tgtEl>
                                      </p:cBhvr>
                                    </p:animEffect>
                                  </p:childTnLst>
                                </p:cTn>
                              </p:par>
                            </p:childTnLst>
                          </p:cTn>
                        </p:par>
                        <p:par>
                          <p:cTn id="65" fill="hold">
                            <p:stCondLst>
                              <p:cond delay="7000"/>
                            </p:stCondLst>
                            <p:childTnLst>
                              <p:par>
                                <p:cTn id="66" presetID="42" presetClass="entr" presetSubtype="0" fill="hold" grpId="0" nodeType="afterEffect">
                                  <p:stCondLst>
                                    <p:cond delay="0"/>
                                  </p:stCondLst>
                                  <p:childTnLst>
                                    <p:set>
                                      <p:cBhvr>
                                        <p:cTn id="67" dur="1" fill="hold">
                                          <p:stCondLst>
                                            <p:cond delay="0"/>
                                          </p:stCondLst>
                                        </p:cTn>
                                        <p:tgtEl>
                                          <p:spTgt spid="16"/>
                                        </p:tgtEl>
                                        <p:attrNameLst>
                                          <p:attrName>style.visibility</p:attrName>
                                        </p:attrNameLst>
                                      </p:cBhvr>
                                      <p:to>
                                        <p:strVal val="visible"/>
                                      </p:to>
                                    </p:set>
                                    <p:animEffect transition="in" filter="fade">
                                      <p:cBhvr>
                                        <p:cTn id="68" dur="1000"/>
                                        <p:tgtEl>
                                          <p:spTgt spid="16"/>
                                        </p:tgtEl>
                                      </p:cBhvr>
                                    </p:animEffect>
                                    <p:anim calcmode="lin" valueType="num">
                                      <p:cBhvr>
                                        <p:cTn id="69" dur="1000" fill="hold"/>
                                        <p:tgtEl>
                                          <p:spTgt spid="16"/>
                                        </p:tgtEl>
                                        <p:attrNameLst>
                                          <p:attrName>ppt_x</p:attrName>
                                        </p:attrNameLst>
                                      </p:cBhvr>
                                      <p:tavLst>
                                        <p:tav tm="0">
                                          <p:val>
                                            <p:strVal val="#ppt_x"/>
                                          </p:val>
                                        </p:tav>
                                        <p:tav tm="100000">
                                          <p:val>
                                            <p:strVal val="#ppt_x"/>
                                          </p:val>
                                        </p:tav>
                                      </p:tavLst>
                                    </p:anim>
                                    <p:anim calcmode="lin" valueType="num">
                                      <p:cBhvr>
                                        <p:cTn id="70" dur="1000" fill="hold"/>
                                        <p:tgtEl>
                                          <p:spTgt spid="16"/>
                                        </p:tgtEl>
                                        <p:attrNameLst>
                                          <p:attrName>ppt_y</p:attrName>
                                        </p:attrNameLst>
                                      </p:cBhvr>
                                      <p:tavLst>
                                        <p:tav tm="0">
                                          <p:val>
                                            <p:strVal val="#ppt_y+.1"/>
                                          </p:val>
                                        </p:tav>
                                        <p:tav tm="100000">
                                          <p:val>
                                            <p:strVal val="#ppt_y"/>
                                          </p:val>
                                        </p:tav>
                                      </p:tavLst>
                                    </p:anim>
                                  </p:childTnLst>
                                </p:cTn>
                              </p:par>
                            </p:childTnLst>
                          </p:cTn>
                        </p:par>
                        <p:par>
                          <p:cTn id="71" fill="hold">
                            <p:stCondLst>
                              <p:cond delay="8000"/>
                            </p:stCondLst>
                            <p:childTnLst>
                              <p:par>
                                <p:cTn id="72" presetID="16" presetClass="entr" presetSubtype="21" fill="hold" grpId="0" nodeType="afterEffect">
                                  <p:stCondLst>
                                    <p:cond delay="0"/>
                                  </p:stCondLst>
                                  <p:childTnLst>
                                    <p:set>
                                      <p:cBhvr>
                                        <p:cTn id="73" dur="1" fill="hold">
                                          <p:stCondLst>
                                            <p:cond delay="0"/>
                                          </p:stCondLst>
                                        </p:cTn>
                                        <p:tgtEl>
                                          <p:spTgt spid="19"/>
                                        </p:tgtEl>
                                        <p:attrNameLst>
                                          <p:attrName>style.visibility</p:attrName>
                                        </p:attrNameLst>
                                      </p:cBhvr>
                                      <p:to>
                                        <p:strVal val="visible"/>
                                      </p:to>
                                    </p:set>
                                    <p:animEffect transition="in" filter="barn(inVertical)">
                                      <p:cBhvr>
                                        <p:cTn id="74" dur="500"/>
                                        <p:tgtEl>
                                          <p:spTgt spid="19"/>
                                        </p:tgtEl>
                                      </p:cBhvr>
                                    </p:animEffect>
                                  </p:childTnLst>
                                </p:cTn>
                              </p:par>
                            </p:childTnLst>
                          </p:cTn>
                        </p:par>
                        <p:par>
                          <p:cTn id="75" fill="hold">
                            <p:stCondLst>
                              <p:cond delay="8500"/>
                            </p:stCondLst>
                            <p:childTnLst>
                              <p:par>
                                <p:cTn id="76" presetID="42" presetClass="entr" presetSubtype="0" fill="hold" grpId="0" nodeType="afterEffect">
                                  <p:stCondLst>
                                    <p:cond delay="0"/>
                                  </p:stCondLst>
                                  <p:childTnLst>
                                    <p:set>
                                      <p:cBhvr>
                                        <p:cTn id="77" dur="1" fill="hold">
                                          <p:stCondLst>
                                            <p:cond delay="0"/>
                                          </p:stCondLst>
                                        </p:cTn>
                                        <p:tgtEl>
                                          <p:spTgt spid="15"/>
                                        </p:tgtEl>
                                        <p:attrNameLst>
                                          <p:attrName>style.visibility</p:attrName>
                                        </p:attrNameLst>
                                      </p:cBhvr>
                                      <p:to>
                                        <p:strVal val="visible"/>
                                      </p:to>
                                    </p:set>
                                    <p:animEffect transition="in" filter="fade">
                                      <p:cBhvr>
                                        <p:cTn id="78" dur="1000"/>
                                        <p:tgtEl>
                                          <p:spTgt spid="15"/>
                                        </p:tgtEl>
                                      </p:cBhvr>
                                    </p:animEffect>
                                    <p:anim calcmode="lin" valueType="num">
                                      <p:cBhvr>
                                        <p:cTn id="79" dur="1000" fill="hold"/>
                                        <p:tgtEl>
                                          <p:spTgt spid="15"/>
                                        </p:tgtEl>
                                        <p:attrNameLst>
                                          <p:attrName>ppt_x</p:attrName>
                                        </p:attrNameLst>
                                      </p:cBhvr>
                                      <p:tavLst>
                                        <p:tav tm="0">
                                          <p:val>
                                            <p:strVal val="#ppt_x"/>
                                          </p:val>
                                        </p:tav>
                                        <p:tav tm="100000">
                                          <p:val>
                                            <p:strVal val="#ppt_x"/>
                                          </p:val>
                                        </p:tav>
                                      </p:tavLst>
                                    </p:anim>
                                    <p:anim calcmode="lin" valueType="num">
                                      <p:cBhvr>
                                        <p:cTn id="80" dur="1000" fill="hold"/>
                                        <p:tgtEl>
                                          <p:spTgt spid="15"/>
                                        </p:tgtEl>
                                        <p:attrNameLst>
                                          <p:attrName>ppt_y</p:attrName>
                                        </p:attrNameLst>
                                      </p:cBhvr>
                                      <p:tavLst>
                                        <p:tav tm="0">
                                          <p:val>
                                            <p:strVal val="#ppt_y+.1"/>
                                          </p:val>
                                        </p:tav>
                                        <p:tav tm="100000">
                                          <p:val>
                                            <p:strVal val="#ppt_y"/>
                                          </p:val>
                                        </p:tav>
                                      </p:tavLst>
                                    </p:anim>
                                  </p:childTnLst>
                                </p:cTn>
                              </p:par>
                            </p:childTnLst>
                          </p:cTn>
                        </p:par>
                        <p:par>
                          <p:cTn id="81" fill="hold">
                            <p:stCondLst>
                              <p:cond delay="9500"/>
                            </p:stCondLst>
                            <p:childTnLst>
                              <p:par>
                                <p:cTn id="82" presetID="16" presetClass="entr" presetSubtype="21" fill="hold" grpId="0" nodeType="afterEffect">
                                  <p:stCondLst>
                                    <p:cond delay="0"/>
                                  </p:stCondLst>
                                  <p:childTnLst>
                                    <p:set>
                                      <p:cBhvr>
                                        <p:cTn id="83" dur="1" fill="hold">
                                          <p:stCondLst>
                                            <p:cond delay="0"/>
                                          </p:stCondLst>
                                        </p:cTn>
                                        <p:tgtEl>
                                          <p:spTgt spid="21"/>
                                        </p:tgtEl>
                                        <p:attrNameLst>
                                          <p:attrName>style.visibility</p:attrName>
                                        </p:attrNameLst>
                                      </p:cBhvr>
                                      <p:to>
                                        <p:strVal val="visible"/>
                                      </p:to>
                                    </p:set>
                                    <p:animEffect transition="in" filter="barn(inVertical)">
                                      <p:cBhvr>
                                        <p:cTn id="84" dur="500"/>
                                        <p:tgtEl>
                                          <p:spTgt spid="21"/>
                                        </p:tgtEl>
                                      </p:cBhvr>
                                    </p:animEffect>
                                  </p:childTnLst>
                                </p:cTn>
                              </p:par>
                            </p:childTnLst>
                          </p:cTn>
                        </p:par>
                        <p:par>
                          <p:cTn id="85" fill="hold">
                            <p:stCondLst>
                              <p:cond delay="10000"/>
                            </p:stCondLst>
                            <p:childTnLst>
                              <p:par>
                                <p:cTn id="86" presetID="42" presetClass="entr" presetSubtype="0" fill="hold" grpId="0" nodeType="afterEffect">
                                  <p:stCondLst>
                                    <p:cond delay="0"/>
                                  </p:stCondLst>
                                  <p:childTnLst>
                                    <p:set>
                                      <p:cBhvr>
                                        <p:cTn id="87" dur="1" fill="hold">
                                          <p:stCondLst>
                                            <p:cond delay="0"/>
                                          </p:stCondLst>
                                        </p:cTn>
                                        <p:tgtEl>
                                          <p:spTgt spid="17"/>
                                        </p:tgtEl>
                                        <p:attrNameLst>
                                          <p:attrName>style.visibility</p:attrName>
                                        </p:attrNameLst>
                                      </p:cBhvr>
                                      <p:to>
                                        <p:strVal val="visible"/>
                                      </p:to>
                                    </p:set>
                                    <p:animEffect transition="in" filter="fade">
                                      <p:cBhvr>
                                        <p:cTn id="88" dur="1000"/>
                                        <p:tgtEl>
                                          <p:spTgt spid="17"/>
                                        </p:tgtEl>
                                      </p:cBhvr>
                                    </p:animEffect>
                                    <p:anim calcmode="lin" valueType="num">
                                      <p:cBhvr>
                                        <p:cTn id="89" dur="1000" fill="hold"/>
                                        <p:tgtEl>
                                          <p:spTgt spid="17"/>
                                        </p:tgtEl>
                                        <p:attrNameLst>
                                          <p:attrName>ppt_x</p:attrName>
                                        </p:attrNameLst>
                                      </p:cBhvr>
                                      <p:tavLst>
                                        <p:tav tm="0">
                                          <p:val>
                                            <p:strVal val="#ppt_x"/>
                                          </p:val>
                                        </p:tav>
                                        <p:tav tm="100000">
                                          <p:val>
                                            <p:strVal val="#ppt_x"/>
                                          </p:val>
                                        </p:tav>
                                      </p:tavLst>
                                    </p:anim>
                                    <p:anim calcmode="lin" valueType="num">
                                      <p:cBhvr>
                                        <p:cTn id="9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p:bldP spid="15" grpId="0"/>
      <p:bldP spid="16" grpId="0"/>
      <p:bldP spid="17" grpId="0"/>
      <p:bldP spid="18" grpId="0"/>
      <p:bldP spid="19" grpId="0"/>
      <p:bldP spid="20" grpId="0"/>
      <p:bldP spid="21" grpId="0"/>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4368052" y="533321"/>
            <a:ext cx="3467616" cy="584775"/>
          </a:xfrm>
          <a:prstGeom prst="rect">
            <a:avLst/>
          </a:prstGeom>
          <a:noFill/>
        </p:spPr>
        <p:txBody>
          <a:bodyPr wrap="none" rtlCol="0">
            <a:spAutoFit/>
          </a:bodyPr>
          <a:lstStyle>
            <a:defPPr>
              <a:defRPr lang="zh-CN"/>
            </a:defPPr>
            <a:lvl1pPr>
              <a:spcBef>
                <a:spcPct val="50000"/>
              </a:spcBef>
              <a:defRPr sz="5400" b="1">
                <a:gradFill flip="none" rotWithShape="1">
                  <a:gsLst>
                    <a:gs pos="21000">
                      <a:srgbClr val="FFD400"/>
                    </a:gs>
                    <a:gs pos="54000">
                      <a:srgbClr val="008059"/>
                    </a:gs>
                    <a:gs pos="64780">
                      <a:srgbClr val="00AEEF"/>
                    </a:gs>
                    <a:gs pos="74000">
                      <a:srgbClr val="00639E"/>
                    </a:gs>
                    <a:gs pos="85000">
                      <a:srgbClr val="00548B"/>
                    </a:gs>
                    <a:gs pos="100000">
                      <a:srgbClr val="2E3092"/>
                    </a:gs>
                    <a:gs pos="0">
                      <a:srgbClr val="ED1D24"/>
                    </a:gs>
                    <a:gs pos="30000">
                      <a:srgbClr val="F99D1C"/>
                    </a:gs>
                    <a:gs pos="40000">
                      <a:srgbClr val="00AE4D"/>
                    </a:gs>
                  </a:gsLst>
                  <a:lin ang="0" scaled="0"/>
                  <a:tileRect/>
                </a:gradFill>
                <a:latin typeface="微软雅黑" panose="020B0503020204020204" pitchFamily="82" charset="2"/>
                <a:ea typeface="微软雅黑" panose="020B0503020204020204" pitchFamily="82" charset="2"/>
              </a:defRPr>
            </a:lvl1pPr>
          </a:lstStyle>
          <a:p>
            <a:pPr algn="ctr"/>
            <a:r>
              <a:rPr lang="zh-CN" altLang="en-US" sz="3200" dirty="0">
                <a:solidFill>
                  <a:schemeClr val="tx1">
                    <a:lumMod val="65000"/>
                    <a:lumOff val="35000"/>
                  </a:schemeClr>
                </a:solidFill>
              </a:rPr>
              <a:t>你需要具备的能力</a:t>
            </a:r>
            <a:endParaRPr lang="zh-CN" altLang="en-US" sz="3200" dirty="0">
              <a:solidFill>
                <a:schemeClr val="tx1">
                  <a:lumMod val="65000"/>
                  <a:lumOff val="35000"/>
                </a:schemeClr>
              </a:solidFill>
            </a:endParaRPr>
          </a:p>
        </p:txBody>
      </p:sp>
      <p:cxnSp>
        <p:nvCxnSpPr>
          <p:cNvPr id="6" name="直接连接符 5"/>
          <p:cNvCxnSpPr/>
          <p:nvPr/>
        </p:nvCxnSpPr>
        <p:spPr>
          <a:xfrm>
            <a:off x="4149970" y="1184032"/>
            <a:ext cx="3903785" cy="0"/>
          </a:xfrm>
          <a:prstGeom prst="line">
            <a:avLst/>
          </a:prstGeom>
          <a:ln>
            <a:solidFill>
              <a:schemeClr val="tx1">
                <a:lumMod val="65000"/>
                <a:lumOff val="35000"/>
              </a:schemeClr>
            </a:solidFill>
            <a:prstDash val="dash"/>
            <a:headEnd type="oval"/>
            <a:tailEnd type="oval"/>
          </a:ln>
        </p:spPr>
        <p:style>
          <a:lnRef idx="1">
            <a:schemeClr val="accent1"/>
          </a:lnRef>
          <a:fillRef idx="0">
            <a:schemeClr val="accent1"/>
          </a:fillRef>
          <a:effectRef idx="0">
            <a:schemeClr val="accent1"/>
          </a:effectRef>
          <a:fontRef idx="minor">
            <a:schemeClr val="tx1"/>
          </a:fontRef>
        </p:style>
      </p:cxnSp>
      <p:cxnSp>
        <p:nvCxnSpPr>
          <p:cNvPr id="9" name="直接连接符 8"/>
          <p:cNvCxnSpPr>
            <a:endCxn id="19" idx="5"/>
          </p:cNvCxnSpPr>
          <p:nvPr/>
        </p:nvCxnSpPr>
        <p:spPr>
          <a:xfrm flipH="1" flipV="1">
            <a:off x="7668464" y="3428246"/>
            <a:ext cx="1458388" cy="517508"/>
          </a:xfrm>
          <a:prstGeom prst="line">
            <a:avLst/>
          </a:prstGeom>
          <a:ln w="12700">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 name="直接连接符 9"/>
          <p:cNvCxnSpPr>
            <a:stCxn id="16" idx="6"/>
            <a:endCxn id="19" idx="3"/>
          </p:cNvCxnSpPr>
          <p:nvPr/>
        </p:nvCxnSpPr>
        <p:spPr>
          <a:xfrm flipV="1">
            <a:off x="5579941" y="3428246"/>
            <a:ext cx="1500024" cy="692264"/>
          </a:xfrm>
          <a:prstGeom prst="line">
            <a:avLst/>
          </a:prstGeom>
          <a:ln w="12700">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 name="直接连接符 10"/>
          <p:cNvCxnSpPr>
            <a:stCxn id="13" idx="5"/>
            <a:endCxn id="16" idx="2"/>
          </p:cNvCxnSpPr>
          <p:nvPr/>
        </p:nvCxnSpPr>
        <p:spPr>
          <a:xfrm>
            <a:off x="3158915" y="3443544"/>
            <a:ext cx="1588763" cy="676966"/>
          </a:xfrm>
          <a:prstGeom prst="line">
            <a:avLst/>
          </a:prstGeom>
          <a:ln w="12700">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12" name="组合 11"/>
          <p:cNvGrpSpPr/>
          <p:nvPr/>
        </p:nvGrpSpPr>
        <p:grpSpPr>
          <a:xfrm>
            <a:off x="2448534" y="3173106"/>
            <a:ext cx="832263" cy="316838"/>
            <a:chOff x="2670603" y="2848807"/>
            <a:chExt cx="832263" cy="316838"/>
          </a:xfrm>
        </p:grpSpPr>
        <p:sp>
          <p:nvSpPr>
            <p:cNvPr id="13" name="MH_Other_1"/>
            <p:cNvSpPr/>
            <p:nvPr>
              <p:custDataLst>
                <p:tags r:id="rId1"/>
              </p:custDataLst>
            </p:nvPr>
          </p:nvSpPr>
          <p:spPr>
            <a:xfrm>
              <a:off x="2670603" y="2848807"/>
              <a:ext cx="832263" cy="316838"/>
            </a:xfrm>
            <a:prstGeom prst="ellipse">
              <a:avLst/>
            </a:prstGeom>
            <a:no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70000" lnSpcReduction="20000"/>
            </a:bodyPr>
            <a:lstStyle/>
            <a:p>
              <a:pPr algn="ctr">
                <a:defRPr/>
              </a:pPr>
              <a:endParaRPr lang="zh-CN" altLang="en-US" sz="1400">
                <a:solidFill>
                  <a:schemeClr val="tx1"/>
                </a:solidFill>
                <a:latin typeface="Britannic Bold" panose="020B0903060703020204" pitchFamily="34" charset="0"/>
              </a:endParaRPr>
            </a:p>
          </p:txBody>
        </p:sp>
        <p:sp>
          <p:nvSpPr>
            <p:cNvPr id="14" name="MH_Other_3"/>
            <p:cNvSpPr/>
            <p:nvPr>
              <p:custDataLst>
                <p:tags r:id="rId2"/>
              </p:custDataLst>
            </p:nvPr>
          </p:nvSpPr>
          <p:spPr>
            <a:xfrm>
              <a:off x="2949066" y="2967146"/>
              <a:ext cx="282091" cy="66154"/>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algn="ctr">
                <a:defRPr/>
              </a:pPr>
              <a:endParaRPr lang="zh-CN" altLang="en-US" sz="1400">
                <a:solidFill>
                  <a:schemeClr val="tx1"/>
                </a:solidFill>
                <a:latin typeface="Britannic Bold" panose="020B0903060703020204" pitchFamily="34" charset="0"/>
              </a:endParaRPr>
            </a:p>
          </p:txBody>
        </p:sp>
      </p:grpSp>
      <p:grpSp>
        <p:nvGrpSpPr>
          <p:cNvPr id="15" name="组合 14"/>
          <p:cNvGrpSpPr/>
          <p:nvPr/>
        </p:nvGrpSpPr>
        <p:grpSpPr>
          <a:xfrm>
            <a:off x="4747678" y="3962091"/>
            <a:ext cx="832263" cy="316838"/>
            <a:chOff x="4969747" y="3637792"/>
            <a:chExt cx="832263" cy="316838"/>
          </a:xfrm>
        </p:grpSpPr>
        <p:sp>
          <p:nvSpPr>
            <p:cNvPr id="16" name="MH_Other_1"/>
            <p:cNvSpPr/>
            <p:nvPr>
              <p:custDataLst>
                <p:tags r:id="rId3"/>
              </p:custDataLst>
            </p:nvPr>
          </p:nvSpPr>
          <p:spPr>
            <a:xfrm>
              <a:off x="4969747" y="3637792"/>
              <a:ext cx="832263" cy="316838"/>
            </a:xfrm>
            <a:prstGeom prst="ellipse">
              <a:avLst/>
            </a:prstGeom>
            <a:no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70000" lnSpcReduction="20000"/>
            </a:bodyPr>
            <a:lstStyle/>
            <a:p>
              <a:pPr algn="ctr">
                <a:defRPr/>
              </a:pPr>
              <a:endParaRPr lang="zh-CN" altLang="en-US" sz="1400">
                <a:solidFill>
                  <a:schemeClr val="tx1"/>
                </a:solidFill>
                <a:latin typeface="Britannic Bold" panose="020B0903060703020204" pitchFamily="34" charset="0"/>
              </a:endParaRPr>
            </a:p>
          </p:txBody>
        </p:sp>
        <p:sp>
          <p:nvSpPr>
            <p:cNvPr id="17" name="MH_Other_3"/>
            <p:cNvSpPr/>
            <p:nvPr>
              <p:custDataLst>
                <p:tags r:id="rId4"/>
              </p:custDataLst>
            </p:nvPr>
          </p:nvSpPr>
          <p:spPr>
            <a:xfrm>
              <a:off x="5236893" y="3757573"/>
              <a:ext cx="282091" cy="66154"/>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algn="ctr">
                <a:defRPr/>
              </a:pPr>
              <a:endParaRPr lang="zh-CN" altLang="en-US" sz="1400">
                <a:solidFill>
                  <a:schemeClr val="tx1"/>
                </a:solidFill>
                <a:latin typeface="Britannic Bold" panose="020B0903060703020204" pitchFamily="34" charset="0"/>
              </a:endParaRPr>
            </a:p>
          </p:txBody>
        </p:sp>
      </p:grpSp>
      <p:grpSp>
        <p:nvGrpSpPr>
          <p:cNvPr id="18" name="组合 17"/>
          <p:cNvGrpSpPr/>
          <p:nvPr/>
        </p:nvGrpSpPr>
        <p:grpSpPr>
          <a:xfrm>
            <a:off x="6958083" y="3157808"/>
            <a:ext cx="832263" cy="316838"/>
            <a:chOff x="7180152" y="2833509"/>
            <a:chExt cx="832263" cy="316838"/>
          </a:xfrm>
        </p:grpSpPr>
        <p:sp>
          <p:nvSpPr>
            <p:cNvPr id="19" name="MH_Other_1"/>
            <p:cNvSpPr/>
            <p:nvPr>
              <p:custDataLst>
                <p:tags r:id="rId5"/>
              </p:custDataLst>
            </p:nvPr>
          </p:nvSpPr>
          <p:spPr>
            <a:xfrm>
              <a:off x="7180152" y="2833509"/>
              <a:ext cx="832263" cy="316838"/>
            </a:xfrm>
            <a:prstGeom prst="ellipse">
              <a:avLst/>
            </a:prstGeom>
            <a:no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70000" lnSpcReduction="20000"/>
            </a:bodyPr>
            <a:lstStyle/>
            <a:p>
              <a:pPr algn="ctr">
                <a:defRPr/>
              </a:pPr>
              <a:endParaRPr lang="zh-CN" altLang="en-US" sz="1400">
                <a:solidFill>
                  <a:schemeClr val="tx1"/>
                </a:solidFill>
                <a:latin typeface="Britannic Bold" panose="020B0903060703020204" pitchFamily="34" charset="0"/>
              </a:endParaRPr>
            </a:p>
          </p:txBody>
        </p:sp>
        <p:sp>
          <p:nvSpPr>
            <p:cNvPr id="20" name="MH_Other_3"/>
            <p:cNvSpPr/>
            <p:nvPr>
              <p:custDataLst>
                <p:tags r:id="rId6"/>
              </p:custDataLst>
            </p:nvPr>
          </p:nvSpPr>
          <p:spPr>
            <a:xfrm>
              <a:off x="7455237" y="2967146"/>
              <a:ext cx="282091" cy="66154"/>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algn="ctr">
                <a:defRPr/>
              </a:pPr>
              <a:endParaRPr lang="zh-CN" altLang="en-US" sz="1400">
                <a:solidFill>
                  <a:schemeClr val="tx1"/>
                </a:solidFill>
                <a:latin typeface="Britannic Bold" panose="020B0903060703020204" pitchFamily="34" charset="0"/>
              </a:endParaRPr>
            </a:p>
          </p:txBody>
        </p:sp>
      </p:grpSp>
      <p:sp>
        <p:nvSpPr>
          <p:cNvPr id="21" name="矩形 20"/>
          <p:cNvSpPr/>
          <p:nvPr/>
        </p:nvSpPr>
        <p:spPr>
          <a:xfrm>
            <a:off x="2041767" y="3636327"/>
            <a:ext cx="1555481" cy="1338828"/>
          </a:xfrm>
          <a:prstGeom prst="rect">
            <a:avLst/>
          </a:prstGeom>
        </p:spPr>
        <p:txBody>
          <a:bodyPr wrap="square">
            <a:spAutoFit/>
          </a:bodyPr>
          <a:lstStyle/>
          <a:p>
            <a:pPr algn="ctr">
              <a:lnSpc>
                <a:spcPct val="150000"/>
              </a:lnSpc>
            </a:pPr>
            <a:r>
              <a:rPr lang="zh-CN" altLang="en-US" b="1" dirty="0">
                <a:solidFill>
                  <a:schemeClr val="tx1">
                    <a:lumMod val="75000"/>
                    <a:lumOff val="25000"/>
                  </a:schemeClr>
                </a:solidFill>
                <a:latin typeface="Britannic Bold" panose="020B0903060703020204" pitchFamily="34" charset="0"/>
                <a:ea typeface="微软雅黑" panose="020B0503020204020204" pitchFamily="34" charset="-122"/>
              </a:rPr>
              <a:t>踏实肯干，有持之以恒的</a:t>
            </a:r>
            <a:endParaRPr lang="en-US" altLang="zh-CN" b="1" dirty="0">
              <a:solidFill>
                <a:schemeClr val="tx1">
                  <a:lumMod val="75000"/>
                  <a:lumOff val="25000"/>
                </a:schemeClr>
              </a:solidFill>
              <a:latin typeface="Britannic Bold" panose="020B0903060703020204" pitchFamily="34" charset="0"/>
              <a:ea typeface="微软雅黑" panose="020B0503020204020204" pitchFamily="34" charset="-122"/>
            </a:endParaRPr>
          </a:p>
          <a:p>
            <a:pPr algn="ctr">
              <a:lnSpc>
                <a:spcPct val="150000"/>
              </a:lnSpc>
            </a:pPr>
            <a:r>
              <a:rPr lang="zh-CN" altLang="en-US" b="1" dirty="0">
                <a:solidFill>
                  <a:schemeClr val="tx1">
                    <a:lumMod val="75000"/>
                    <a:lumOff val="25000"/>
                  </a:schemeClr>
                </a:solidFill>
                <a:latin typeface="Britannic Bold" panose="020B0903060703020204" pitchFamily="34" charset="0"/>
                <a:ea typeface="微软雅黑" panose="020B0503020204020204" pitchFamily="34" charset="-122"/>
              </a:rPr>
              <a:t>激情；</a:t>
            </a:r>
            <a:endParaRPr lang="zh-CN" altLang="en-US" sz="1000" dirty="0">
              <a:solidFill>
                <a:schemeClr val="tx1">
                  <a:lumMod val="75000"/>
                  <a:lumOff val="25000"/>
                </a:schemeClr>
              </a:solidFill>
            </a:endParaRPr>
          </a:p>
        </p:txBody>
      </p:sp>
      <p:sp>
        <p:nvSpPr>
          <p:cNvPr id="22" name="矩形 21"/>
          <p:cNvSpPr/>
          <p:nvPr/>
        </p:nvSpPr>
        <p:spPr>
          <a:xfrm>
            <a:off x="4367716" y="4324261"/>
            <a:ext cx="1555481" cy="879664"/>
          </a:xfrm>
          <a:prstGeom prst="rect">
            <a:avLst/>
          </a:prstGeom>
        </p:spPr>
        <p:txBody>
          <a:bodyPr wrap="square">
            <a:spAutoFit/>
          </a:bodyPr>
          <a:lstStyle/>
          <a:p>
            <a:pPr algn="ctr">
              <a:lnSpc>
                <a:spcPct val="150000"/>
              </a:lnSpc>
            </a:pPr>
            <a:r>
              <a:rPr lang="zh-CN" altLang="en-US" b="1" dirty="0">
                <a:solidFill>
                  <a:schemeClr val="tx1">
                    <a:lumMod val="75000"/>
                    <a:lumOff val="25000"/>
                  </a:schemeClr>
                </a:solidFill>
                <a:latin typeface="Britannic Bold" panose="020B0903060703020204" pitchFamily="34" charset="0"/>
                <a:ea typeface="微软雅黑" panose="020B0503020204020204" pitchFamily="34" charset="-122"/>
              </a:rPr>
              <a:t>良好的沟通</a:t>
            </a:r>
            <a:endParaRPr lang="en-US" altLang="zh-CN" b="1" dirty="0">
              <a:solidFill>
                <a:schemeClr val="tx1">
                  <a:lumMod val="75000"/>
                  <a:lumOff val="25000"/>
                </a:schemeClr>
              </a:solidFill>
              <a:latin typeface="Britannic Bold" panose="020B0903060703020204" pitchFamily="34" charset="0"/>
              <a:ea typeface="微软雅黑" panose="020B0503020204020204" pitchFamily="34" charset="-122"/>
            </a:endParaRPr>
          </a:p>
          <a:p>
            <a:pPr algn="ctr">
              <a:lnSpc>
                <a:spcPct val="150000"/>
              </a:lnSpc>
            </a:pPr>
            <a:r>
              <a:rPr lang="zh-CN" altLang="en-US" b="1" dirty="0">
                <a:solidFill>
                  <a:schemeClr val="tx1">
                    <a:lumMod val="75000"/>
                    <a:lumOff val="25000"/>
                  </a:schemeClr>
                </a:solidFill>
                <a:latin typeface="Britannic Bold" panose="020B0903060703020204" pitchFamily="34" charset="0"/>
                <a:ea typeface="微软雅黑" panose="020B0503020204020204" pitchFamily="34" charset="-122"/>
              </a:rPr>
              <a:t>能力；</a:t>
            </a:r>
            <a:endParaRPr lang="zh-CN" altLang="en-US" sz="1400" dirty="0">
              <a:solidFill>
                <a:schemeClr val="tx1">
                  <a:lumMod val="75000"/>
                  <a:lumOff val="25000"/>
                </a:schemeClr>
              </a:solidFill>
            </a:endParaRPr>
          </a:p>
        </p:txBody>
      </p:sp>
      <p:sp>
        <p:nvSpPr>
          <p:cNvPr id="23" name="矩形 22"/>
          <p:cNvSpPr/>
          <p:nvPr/>
        </p:nvSpPr>
        <p:spPr>
          <a:xfrm>
            <a:off x="6596925" y="3649431"/>
            <a:ext cx="1555481" cy="879664"/>
          </a:xfrm>
          <a:prstGeom prst="rect">
            <a:avLst/>
          </a:prstGeom>
        </p:spPr>
        <p:txBody>
          <a:bodyPr wrap="square">
            <a:spAutoFit/>
          </a:bodyPr>
          <a:lstStyle/>
          <a:p>
            <a:pPr algn="ctr">
              <a:lnSpc>
                <a:spcPct val="150000"/>
              </a:lnSpc>
            </a:pPr>
            <a:r>
              <a:rPr lang="zh-CN" altLang="en-US" b="1" dirty="0">
                <a:solidFill>
                  <a:schemeClr val="tx1">
                    <a:lumMod val="75000"/>
                    <a:lumOff val="25000"/>
                  </a:schemeClr>
                </a:solidFill>
                <a:latin typeface="Britannic Bold" panose="020B0903060703020204" pitchFamily="34" charset="0"/>
                <a:ea typeface="微软雅黑" panose="020B0503020204020204" pitchFamily="34" charset="-122"/>
              </a:rPr>
              <a:t>有一定的策划和组织才能</a:t>
            </a:r>
            <a:endParaRPr lang="zh-CN" altLang="en-US" sz="1400" dirty="0">
              <a:solidFill>
                <a:schemeClr val="tx1">
                  <a:lumMod val="75000"/>
                  <a:lumOff val="25000"/>
                </a:schemeClr>
              </a:solidFill>
            </a:endParaRPr>
          </a:p>
        </p:txBody>
      </p:sp>
      <p:sp>
        <p:nvSpPr>
          <p:cNvPr id="24" name="矩形 23"/>
          <p:cNvSpPr/>
          <p:nvPr/>
        </p:nvSpPr>
        <p:spPr>
          <a:xfrm>
            <a:off x="8760777" y="4286729"/>
            <a:ext cx="1555481" cy="879664"/>
          </a:xfrm>
          <a:prstGeom prst="rect">
            <a:avLst/>
          </a:prstGeom>
        </p:spPr>
        <p:txBody>
          <a:bodyPr wrap="square">
            <a:spAutoFit/>
          </a:bodyPr>
          <a:lstStyle/>
          <a:p>
            <a:pPr algn="ctr">
              <a:lnSpc>
                <a:spcPct val="150000"/>
              </a:lnSpc>
            </a:pPr>
            <a:r>
              <a:rPr lang="zh-CN" altLang="en-US" b="1" dirty="0">
                <a:solidFill>
                  <a:schemeClr val="tx1">
                    <a:lumMod val="75000"/>
                    <a:lumOff val="25000"/>
                  </a:schemeClr>
                </a:solidFill>
                <a:latin typeface="Britannic Bold" panose="020B0903060703020204" pitchFamily="34" charset="0"/>
                <a:ea typeface="微软雅黑" panose="020B0503020204020204" pitchFamily="34" charset="-122"/>
              </a:rPr>
              <a:t>有相关的活动经验</a:t>
            </a:r>
            <a:endParaRPr lang="zh-CN" altLang="en-US" sz="1400" dirty="0">
              <a:solidFill>
                <a:schemeClr val="tx1">
                  <a:lumMod val="75000"/>
                  <a:lumOff val="25000"/>
                </a:schemeClr>
              </a:solidFill>
            </a:endParaRPr>
          </a:p>
        </p:txBody>
      </p:sp>
      <p:grpSp>
        <p:nvGrpSpPr>
          <p:cNvPr id="25" name="组合 24"/>
          <p:cNvGrpSpPr/>
          <p:nvPr/>
        </p:nvGrpSpPr>
        <p:grpSpPr>
          <a:xfrm>
            <a:off x="9022905" y="3931458"/>
            <a:ext cx="832263" cy="316838"/>
            <a:chOff x="9244974" y="3607159"/>
            <a:chExt cx="832263" cy="316838"/>
          </a:xfrm>
        </p:grpSpPr>
        <p:sp>
          <p:nvSpPr>
            <p:cNvPr id="26" name="MH_Other_1"/>
            <p:cNvSpPr/>
            <p:nvPr>
              <p:custDataLst>
                <p:tags r:id="rId7"/>
              </p:custDataLst>
            </p:nvPr>
          </p:nvSpPr>
          <p:spPr>
            <a:xfrm>
              <a:off x="9244974" y="3607159"/>
              <a:ext cx="832263" cy="316838"/>
            </a:xfrm>
            <a:prstGeom prst="ellipse">
              <a:avLst/>
            </a:prstGeom>
            <a:no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70000" lnSpcReduction="20000"/>
            </a:bodyPr>
            <a:lstStyle/>
            <a:p>
              <a:pPr algn="ctr">
                <a:defRPr/>
              </a:pPr>
              <a:endParaRPr lang="zh-CN" altLang="en-US" sz="1400">
                <a:solidFill>
                  <a:schemeClr val="tx1"/>
                </a:solidFill>
                <a:latin typeface="Britannic Bold" panose="020B0903060703020204" pitchFamily="34" charset="0"/>
              </a:endParaRPr>
            </a:p>
          </p:txBody>
        </p:sp>
        <p:sp>
          <p:nvSpPr>
            <p:cNvPr id="27" name="MH_Other_3"/>
            <p:cNvSpPr/>
            <p:nvPr>
              <p:custDataLst>
                <p:tags r:id="rId8"/>
              </p:custDataLst>
            </p:nvPr>
          </p:nvSpPr>
          <p:spPr>
            <a:xfrm>
              <a:off x="9519169" y="3724791"/>
              <a:ext cx="282091" cy="66154"/>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algn="ctr">
                <a:defRPr/>
              </a:pPr>
              <a:endParaRPr lang="zh-CN" altLang="en-US" sz="1400">
                <a:solidFill>
                  <a:schemeClr val="tx1"/>
                </a:solidFill>
                <a:latin typeface="Britannic Bold" panose="020B0903060703020204" pitchFamily="34" charset="0"/>
              </a:endParaRPr>
            </a:p>
          </p:txBody>
        </p:sp>
      </p:grpSp>
      <p:grpSp>
        <p:nvGrpSpPr>
          <p:cNvPr id="28" name="组合 27"/>
          <p:cNvGrpSpPr/>
          <p:nvPr/>
        </p:nvGrpSpPr>
        <p:grpSpPr>
          <a:xfrm>
            <a:off x="8944714" y="2819689"/>
            <a:ext cx="988647" cy="972393"/>
            <a:chOff x="4944410" y="1220348"/>
            <a:chExt cx="988647" cy="972393"/>
          </a:xfrm>
          <a:solidFill>
            <a:srgbClr val="C00000"/>
          </a:solidFill>
        </p:grpSpPr>
        <p:sp>
          <p:nvSpPr>
            <p:cNvPr id="29" name="泪滴形 28"/>
            <p:cNvSpPr/>
            <p:nvPr/>
          </p:nvSpPr>
          <p:spPr>
            <a:xfrm rot="8100000">
              <a:off x="4944410" y="1220348"/>
              <a:ext cx="988647" cy="972393"/>
            </a:xfrm>
            <a:prstGeom prst="teardrop">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30" name="文本框 29"/>
            <p:cNvSpPr txBox="1"/>
            <p:nvPr/>
          </p:nvSpPr>
          <p:spPr>
            <a:xfrm>
              <a:off x="5203733" y="1383379"/>
              <a:ext cx="470000" cy="646331"/>
            </a:xfrm>
            <a:prstGeom prst="rect">
              <a:avLst/>
            </a:prstGeom>
            <a:grpFill/>
          </p:spPr>
          <p:txBody>
            <a:bodyPr wrap="none" rtlCol="0">
              <a:spAutoFit/>
            </a:bodyPr>
            <a:lstStyle/>
            <a:p>
              <a:r>
                <a:rPr lang="en-US" altLang="zh-CN" sz="3600" b="1" dirty="0">
                  <a:solidFill>
                    <a:schemeClr val="bg1"/>
                  </a:solidFill>
                  <a:latin typeface="微软雅黑" panose="020B0503020204020204" pitchFamily="82" charset="2"/>
                  <a:ea typeface="微软雅黑" panose="020B0503020204020204" pitchFamily="82" charset="2"/>
                </a:rPr>
                <a:t>4</a:t>
              </a:r>
              <a:endParaRPr lang="zh-CN" altLang="en-US" sz="3600" b="1" dirty="0">
                <a:solidFill>
                  <a:schemeClr val="bg1"/>
                </a:solidFill>
                <a:latin typeface="微软雅黑" panose="020B0503020204020204" pitchFamily="82" charset="2"/>
                <a:ea typeface="微软雅黑" panose="020B0503020204020204" pitchFamily="82" charset="2"/>
              </a:endParaRPr>
            </a:p>
          </p:txBody>
        </p:sp>
      </p:grpSp>
      <p:grpSp>
        <p:nvGrpSpPr>
          <p:cNvPr id="31" name="组合 30"/>
          <p:cNvGrpSpPr/>
          <p:nvPr/>
        </p:nvGrpSpPr>
        <p:grpSpPr>
          <a:xfrm>
            <a:off x="2386750" y="2105316"/>
            <a:ext cx="988647" cy="972393"/>
            <a:chOff x="4944410" y="1220348"/>
            <a:chExt cx="988647" cy="972393"/>
          </a:xfrm>
          <a:solidFill>
            <a:srgbClr val="C00000"/>
          </a:solidFill>
        </p:grpSpPr>
        <p:sp>
          <p:nvSpPr>
            <p:cNvPr id="32" name="泪滴形 31"/>
            <p:cNvSpPr/>
            <p:nvPr/>
          </p:nvSpPr>
          <p:spPr>
            <a:xfrm rot="8100000">
              <a:off x="4944410" y="1220348"/>
              <a:ext cx="988647" cy="972393"/>
            </a:xfrm>
            <a:prstGeom prst="teardrop">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33" name="文本框 32"/>
            <p:cNvSpPr txBox="1"/>
            <p:nvPr/>
          </p:nvSpPr>
          <p:spPr>
            <a:xfrm>
              <a:off x="5203733" y="1383379"/>
              <a:ext cx="470000" cy="646331"/>
            </a:xfrm>
            <a:prstGeom prst="rect">
              <a:avLst/>
            </a:prstGeom>
            <a:grpFill/>
          </p:spPr>
          <p:txBody>
            <a:bodyPr wrap="none" rtlCol="0">
              <a:spAutoFit/>
            </a:bodyPr>
            <a:lstStyle/>
            <a:p>
              <a:r>
                <a:rPr lang="en-US" altLang="zh-CN" sz="3600" b="1" dirty="0">
                  <a:solidFill>
                    <a:schemeClr val="bg1"/>
                  </a:solidFill>
                  <a:latin typeface="微软雅黑" panose="020B0503020204020204" pitchFamily="82" charset="2"/>
                  <a:ea typeface="微软雅黑" panose="020B0503020204020204" pitchFamily="82" charset="2"/>
                </a:rPr>
                <a:t>1</a:t>
              </a:r>
              <a:endParaRPr lang="zh-CN" altLang="en-US" sz="3600" b="1" dirty="0">
                <a:solidFill>
                  <a:schemeClr val="bg1"/>
                </a:solidFill>
                <a:latin typeface="微软雅黑" panose="020B0503020204020204" pitchFamily="82" charset="2"/>
                <a:ea typeface="微软雅黑" panose="020B0503020204020204" pitchFamily="82" charset="2"/>
              </a:endParaRPr>
            </a:p>
          </p:txBody>
        </p:sp>
      </p:grpSp>
      <p:grpSp>
        <p:nvGrpSpPr>
          <p:cNvPr id="34" name="组合 33"/>
          <p:cNvGrpSpPr/>
          <p:nvPr/>
        </p:nvGrpSpPr>
        <p:grpSpPr>
          <a:xfrm>
            <a:off x="4672861" y="2910348"/>
            <a:ext cx="988647" cy="972393"/>
            <a:chOff x="4944410" y="1220348"/>
            <a:chExt cx="988647" cy="972393"/>
          </a:xfrm>
          <a:solidFill>
            <a:srgbClr val="C00000"/>
          </a:solidFill>
        </p:grpSpPr>
        <p:sp>
          <p:nvSpPr>
            <p:cNvPr id="35" name="泪滴形 34"/>
            <p:cNvSpPr/>
            <p:nvPr/>
          </p:nvSpPr>
          <p:spPr>
            <a:xfrm rot="8100000">
              <a:off x="4944410" y="1220348"/>
              <a:ext cx="988647" cy="972393"/>
            </a:xfrm>
            <a:prstGeom prst="teardrop">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36" name="文本框 35"/>
            <p:cNvSpPr txBox="1"/>
            <p:nvPr/>
          </p:nvSpPr>
          <p:spPr>
            <a:xfrm>
              <a:off x="5203733" y="1383379"/>
              <a:ext cx="470000" cy="646331"/>
            </a:xfrm>
            <a:prstGeom prst="rect">
              <a:avLst/>
            </a:prstGeom>
            <a:grpFill/>
          </p:spPr>
          <p:txBody>
            <a:bodyPr wrap="none" rtlCol="0">
              <a:spAutoFit/>
            </a:bodyPr>
            <a:lstStyle/>
            <a:p>
              <a:r>
                <a:rPr lang="en-US" altLang="zh-CN" sz="3600" b="1" dirty="0">
                  <a:solidFill>
                    <a:schemeClr val="bg1"/>
                  </a:solidFill>
                  <a:latin typeface="微软雅黑" panose="020B0503020204020204" pitchFamily="82" charset="2"/>
                  <a:ea typeface="微软雅黑" panose="020B0503020204020204" pitchFamily="82" charset="2"/>
                </a:rPr>
                <a:t>2</a:t>
              </a:r>
              <a:endParaRPr lang="zh-CN" altLang="en-US" sz="3600" b="1" dirty="0">
                <a:solidFill>
                  <a:schemeClr val="bg1"/>
                </a:solidFill>
                <a:latin typeface="微软雅黑" panose="020B0503020204020204" pitchFamily="82" charset="2"/>
                <a:ea typeface="微软雅黑" panose="020B0503020204020204" pitchFamily="82" charset="2"/>
              </a:endParaRPr>
            </a:p>
          </p:txBody>
        </p:sp>
      </p:grpSp>
      <p:grpSp>
        <p:nvGrpSpPr>
          <p:cNvPr id="37" name="组合 36"/>
          <p:cNvGrpSpPr/>
          <p:nvPr/>
        </p:nvGrpSpPr>
        <p:grpSpPr>
          <a:xfrm>
            <a:off x="6879889" y="2103449"/>
            <a:ext cx="988647" cy="972393"/>
            <a:chOff x="4944410" y="1220348"/>
            <a:chExt cx="988647" cy="972393"/>
          </a:xfrm>
          <a:solidFill>
            <a:srgbClr val="C00000"/>
          </a:solidFill>
        </p:grpSpPr>
        <p:sp>
          <p:nvSpPr>
            <p:cNvPr id="38" name="泪滴形 37"/>
            <p:cNvSpPr/>
            <p:nvPr/>
          </p:nvSpPr>
          <p:spPr>
            <a:xfrm rot="8100000">
              <a:off x="4944410" y="1220348"/>
              <a:ext cx="988647" cy="972393"/>
            </a:xfrm>
            <a:prstGeom prst="teardrop">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39" name="文本框 38"/>
            <p:cNvSpPr txBox="1"/>
            <p:nvPr/>
          </p:nvSpPr>
          <p:spPr>
            <a:xfrm>
              <a:off x="5203733" y="1383379"/>
              <a:ext cx="470000" cy="646331"/>
            </a:xfrm>
            <a:prstGeom prst="rect">
              <a:avLst/>
            </a:prstGeom>
            <a:grpFill/>
          </p:spPr>
          <p:txBody>
            <a:bodyPr wrap="none" rtlCol="0">
              <a:spAutoFit/>
            </a:bodyPr>
            <a:lstStyle/>
            <a:p>
              <a:r>
                <a:rPr lang="en-US" altLang="zh-CN" sz="3600" b="1" dirty="0">
                  <a:solidFill>
                    <a:schemeClr val="bg1"/>
                  </a:solidFill>
                  <a:latin typeface="微软雅黑" panose="020B0503020204020204" pitchFamily="82" charset="2"/>
                  <a:ea typeface="微软雅黑" panose="020B0503020204020204" pitchFamily="82" charset="2"/>
                </a:rPr>
                <a:t>3</a:t>
              </a:r>
              <a:endParaRPr lang="zh-CN" altLang="en-US" sz="3600" b="1" dirty="0">
                <a:solidFill>
                  <a:schemeClr val="bg1"/>
                </a:solidFill>
                <a:latin typeface="微软雅黑" panose="020B0503020204020204" pitchFamily="82" charset="2"/>
                <a:ea typeface="微软雅黑" panose="020B0503020204020204" pitchFamily="82" charset="2"/>
              </a:endParaRPr>
            </a:p>
          </p:txBody>
        </p:sp>
      </p:gr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anim calcmode="lin" valueType="num">
                                      <p:cBhvr>
                                        <p:cTn id="11" dur="1000" fill="hold"/>
                                        <p:tgtEl>
                                          <p:spTgt spid="5"/>
                                        </p:tgtEl>
                                        <p:attrNameLst>
                                          <p:attrName>ppt_x</p:attrName>
                                        </p:attrNameLst>
                                      </p:cBhvr>
                                      <p:tavLst>
                                        <p:tav tm="0">
                                          <p:val>
                                            <p:strVal val="#ppt_x"/>
                                          </p:val>
                                        </p:tav>
                                        <p:tav tm="100000">
                                          <p:val>
                                            <p:strVal val="#ppt_x"/>
                                          </p:val>
                                        </p:tav>
                                      </p:tavLst>
                                    </p:anim>
                                    <p:anim calcmode="lin" valueType="num">
                                      <p:cBhvr>
                                        <p:cTn id="12" dur="1000" fill="hold"/>
                                        <p:tgtEl>
                                          <p:spTgt spid="5"/>
                                        </p:tgtEl>
                                        <p:attrNameLst>
                                          <p:attrName>ppt_y</p:attrName>
                                        </p:attrNameLst>
                                      </p:cBhvr>
                                      <p:tavLst>
                                        <p:tav tm="0">
                                          <p:val>
                                            <p:strVal val="#ppt_y-.1"/>
                                          </p:val>
                                        </p:tav>
                                        <p:tav tm="100000">
                                          <p:val>
                                            <p:strVal val="#ppt_y"/>
                                          </p:val>
                                        </p:tav>
                                      </p:tavLst>
                                    </p:anim>
                                  </p:childTnLst>
                                </p:cTn>
                              </p:par>
                            </p:childTnLst>
                          </p:cTn>
                        </p:par>
                        <p:par>
                          <p:cTn id="13" fill="hold">
                            <p:stCondLst>
                              <p:cond delay="500"/>
                            </p:stCondLst>
                            <p:childTnLst>
                              <p:par>
                                <p:cTn id="14" presetID="2" presetClass="entr" presetSubtype="1" fill="hold" nodeType="afterEffect">
                                  <p:stCondLst>
                                    <p:cond delay="0"/>
                                  </p:stCondLst>
                                  <p:childTnLst>
                                    <p:set>
                                      <p:cBhvr>
                                        <p:cTn id="15" dur="1" fill="hold">
                                          <p:stCondLst>
                                            <p:cond delay="0"/>
                                          </p:stCondLst>
                                        </p:cTn>
                                        <p:tgtEl>
                                          <p:spTgt spid="31"/>
                                        </p:tgtEl>
                                        <p:attrNameLst>
                                          <p:attrName>style.visibility</p:attrName>
                                        </p:attrNameLst>
                                      </p:cBhvr>
                                      <p:to>
                                        <p:strVal val="visible"/>
                                      </p:to>
                                    </p:set>
                                    <p:anim calcmode="lin" valueType="num">
                                      <p:cBhvr additive="base">
                                        <p:cTn id="16" dur="500" fill="hold"/>
                                        <p:tgtEl>
                                          <p:spTgt spid="31"/>
                                        </p:tgtEl>
                                        <p:attrNameLst>
                                          <p:attrName>ppt_x</p:attrName>
                                        </p:attrNameLst>
                                      </p:cBhvr>
                                      <p:tavLst>
                                        <p:tav tm="0">
                                          <p:val>
                                            <p:strVal val="#ppt_x"/>
                                          </p:val>
                                        </p:tav>
                                        <p:tav tm="100000">
                                          <p:val>
                                            <p:strVal val="#ppt_x"/>
                                          </p:val>
                                        </p:tav>
                                      </p:tavLst>
                                    </p:anim>
                                    <p:anim calcmode="lin" valueType="num">
                                      <p:cBhvr additive="base">
                                        <p:cTn id="17" dur="500" fill="hold"/>
                                        <p:tgtEl>
                                          <p:spTgt spid="31"/>
                                        </p:tgtEl>
                                        <p:attrNameLst>
                                          <p:attrName>ppt_y</p:attrName>
                                        </p:attrNameLst>
                                      </p:cBhvr>
                                      <p:tavLst>
                                        <p:tav tm="0">
                                          <p:val>
                                            <p:strVal val="0-#ppt_h/2"/>
                                          </p:val>
                                        </p:tav>
                                        <p:tav tm="100000">
                                          <p:val>
                                            <p:strVal val="#ppt_y"/>
                                          </p:val>
                                        </p:tav>
                                      </p:tavLst>
                                    </p:anim>
                                  </p:childTnLst>
                                </p:cTn>
                              </p:par>
                            </p:childTnLst>
                          </p:cTn>
                        </p:par>
                        <p:par>
                          <p:cTn id="18" fill="hold">
                            <p:stCondLst>
                              <p:cond delay="1000"/>
                            </p:stCondLst>
                            <p:childTnLst>
                              <p:par>
                                <p:cTn id="19" presetID="53" presetClass="entr" presetSubtype="16"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animEffect transition="in" filter="fade">
                                      <p:cBhvr>
                                        <p:cTn id="23" dur="500"/>
                                        <p:tgtEl>
                                          <p:spTgt spid="12"/>
                                        </p:tgtEl>
                                      </p:cBhvr>
                                    </p:animEffect>
                                  </p:childTnLst>
                                </p:cTn>
                              </p:par>
                            </p:childTnLst>
                          </p:cTn>
                        </p:par>
                        <p:par>
                          <p:cTn id="24" fill="hold">
                            <p:stCondLst>
                              <p:cond delay="1500"/>
                            </p:stCondLst>
                            <p:childTnLst>
                              <p:par>
                                <p:cTn id="25" presetID="42" presetClass="entr" presetSubtype="0" fill="hold" grpId="0"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000"/>
                                        <p:tgtEl>
                                          <p:spTgt spid="21"/>
                                        </p:tgtEl>
                                      </p:cBhvr>
                                    </p:animEffect>
                                    <p:anim calcmode="lin" valueType="num">
                                      <p:cBhvr>
                                        <p:cTn id="28" dur="1000" fill="hold"/>
                                        <p:tgtEl>
                                          <p:spTgt spid="21"/>
                                        </p:tgtEl>
                                        <p:attrNameLst>
                                          <p:attrName>ppt_x</p:attrName>
                                        </p:attrNameLst>
                                      </p:cBhvr>
                                      <p:tavLst>
                                        <p:tav tm="0">
                                          <p:val>
                                            <p:strVal val="#ppt_x"/>
                                          </p:val>
                                        </p:tav>
                                        <p:tav tm="100000">
                                          <p:val>
                                            <p:strVal val="#ppt_x"/>
                                          </p:val>
                                        </p:tav>
                                      </p:tavLst>
                                    </p:anim>
                                    <p:anim calcmode="lin" valueType="num">
                                      <p:cBhvr>
                                        <p:cTn id="29" dur="1000" fill="hold"/>
                                        <p:tgtEl>
                                          <p:spTgt spid="21"/>
                                        </p:tgtEl>
                                        <p:attrNameLst>
                                          <p:attrName>ppt_y</p:attrName>
                                        </p:attrNameLst>
                                      </p:cBhvr>
                                      <p:tavLst>
                                        <p:tav tm="0">
                                          <p:val>
                                            <p:strVal val="#ppt_y+.1"/>
                                          </p:val>
                                        </p:tav>
                                        <p:tav tm="100000">
                                          <p:val>
                                            <p:strVal val="#ppt_y"/>
                                          </p:val>
                                        </p:tav>
                                      </p:tavLst>
                                    </p:anim>
                                  </p:childTnLst>
                                </p:cTn>
                              </p:par>
                            </p:childTnLst>
                          </p:cTn>
                        </p:par>
                        <p:par>
                          <p:cTn id="30" fill="hold">
                            <p:stCondLst>
                              <p:cond delay="2500"/>
                            </p:stCondLst>
                            <p:childTnLst>
                              <p:par>
                                <p:cTn id="31" presetID="16" presetClass="entr" presetSubtype="37" fill="hold" nodeType="after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arn(outVertical)">
                                      <p:cBhvr>
                                        <p:cTn id="33" dur="500"/>
                                        <p:tgtEl>
                                          <p:spTgt spid="11"/>
                                        </p:tgtEl>
                                      </p:cBhvr>
                                    </p:animEffect>
                                  </p:childTnLst>
                                </p:cTn>
                              </p:par>
                            </p:childTnLst>
                          </p:cTn>
                        </p:par>
                        <p:par>
                          <p:cTn id="34" fill="hold">
                            <p:stCondLst>
                              <p:cond delay="3000"/>
                            </p:stCondLst>
                            <p:childTnLst>
                              <p:par>
                                <p:cTn id="35" presetID="2" presetClass="entr" presetSubtype="1" fill="hold" nodeType="afterEffect">
                                  <p:stCondLst>
                                    <p:cond delay="0"/>
                                  </p:stCondLst>
                                  <p:childTnLst>
                                    <p:set>
                                      <p:cBhvr>
                                        <p:cTn id="36" dur="1" fill="hold">
                                          <p:stCondLst>
                                            <p:cond delay="0"/>
                                          </p:stCondLst>
                                        </p:cTn>
                                        <p:tgtEl>
                                          <p:spTgt spid="34"/>
                                        </p:tgtEl>
                                        <p:attrNameLst>
                                          <p:attrName>style.visibility</p:attrName>
                                        </p:attrNameLst>
                                      </p:cBhvr>
                                      <p:to>
                                        <p:strVal val="visible"/>
                                      </p:to>
                                    </p:set>
                                    <p:anim calcmode="lin" valueType="num">
                                      <p:cBhvr additive="base">
                                        <p:cTn id="37" dur="500" fill="hold"/>
                                        <p:tgtEl>
                                          <p:spTgt spid="34"/>
                                        </p:tgtEl>
                                        <p:attrNameLst>
                                          <p:attrName>ppt_x</p:attrName>
                                        </p:attrNameLst>
                                      </p:cBhvr>
                                      <p:tavLst>
                                        <p:tav tm="0">
                                          <p:val>
                                            <p:strVal val="#ppt_x"/>
                                          </p:val>
                                        </p:tav>
                                        <p:tav tm="100000">
                                          <p:val>
                                            <p:strVal val="#ppt_x"/>
                                          </p:val>
                                        </p:tav>
                                      </p:tavLst>
                                    </p:anim>
                                    <p:anim calcmode="lin" valueType="num">
                                      <p:cBhvr additive="base">
                                        <p:cTn id="38" dur="500" fill="hold"/>
                                        <p:tgtEl>
                                          <p:spTgt spid="34"/>
                                        </p:tgtEl>
                                        <p:attrNameLst>
                                          <p:attrName>ppt_y</p:attrName>
                                        </p:attrNameLst>
                                      </p:cBhvr>
                                      <p:tavLst>
                                        <p:tav tm="0">
                                          <p:val>
                                            <p:strVal val="0-#ppt_h/2"/>
                                          </p:val>
                                        </p:tav>
                                        <p:tav tm="100000">
                                          <p:val>
                                            <p:strVal val="#ppt_y"/>
                                          </p:val>
                                        </p:tav>
                                      </p:tavLst>
                                    </p:anim>
                                  </p:childTnLst>
                                </p:cTn>
                              </p:par>
                            </p:childTnLst>
                          </p:cTn>
                        </p:par>
                        <p:par>
                          <p:cTn id="39" fill="hold">
                            <p:stCondLst>
                              <p:cond delay="3500"/>
                            </p:stCondLst>
                            <p:childTnLst>
                              <p:par>
                                <p:cTn id="40" presetID="53" presetClass="entr" presetSubtype="16" fill="hold" nodeType="after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500" fill="hold"/>
                                        <p:tgtEl>
                                          <p:spTgt spid="15"/>
                                        </p:tgtEl>
                                        <p:attrNameLst>
                                          <p:attrName>ppt_w</p:attrName>
                                        </p:attrNameLst>
                                      </p:cBhvr>
                                      <p:tavLst>
                                        <p:tav tm="0">
                                          <p:val>
                                            <p:fltVal val="0"/>
                                          </p:val>
                                        </p:tav>
                                        <p:tav tm="100000">
                                          <p:val>
                                            <p:strVal val="#ppt_w"/>
                                          </p:val>
                                        </p:tav>
                                      </p:tavLst>
                                    </p:anim>
                                    <p:anim calcmode="lin" valueType="num">
                                      <p:cBhvr>
                                        <p:cTn id="43" dur="500" fill="hold"/>
                                        <p:tgtEl>
                                          <p:spTgt spid="15"/>
                                        </p:tgtEl>
                                        <p:attrNameLst>
                                          <p:attrName>ppt_h</p:attrName>
                                        </p:attrNameLst>
                                      </p:cBhvr>
                                      <p:tavLst>
                                        <p:tav tm="0">
                                          <p:val>
                                            <p:fltVal val="0"/>
                                          </p:val>
                                        </p:tav>
                                        <p:tav tm="100000">
                                          <p:val>
                                            <p:strVal val="#ppt_h"/>
                                          </p:val>
                                        </p:tav>
                                      </p:tavLst>
                                    </p:anim>
                                    <p:animEffect transition="in" filter="fade">
                                      <p:cBhvr>
                                        <p:cTn id="44" dur="500"/>
                                        <p:tgtEl>
                                          <p:spTgt spid="15"/>
                                        </p:tgtEl>
                                      </p:cBhvr>
                                    </p:animEffect>
                                  </p:childTnLst>
                                </p:cTn>
                              </p:par>
                            </p:childTnLst>
                          </p:cTn>
                        </p:par>
                        <p:par>
                          <p:cTn id="45" fill="hold">
                            <p:stCondLst>
                              <p:cond delay="4000"/>
                            </p:stCondLst>
                            <p:childTnLst>
                              <p:par>
                                <p:cTn id="46" presetID="42" presetClass="entr" presetSubtype="0" fill="hold" grpId="0" nodeType="after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1000"/>
                                        <p:tgtEl>
                                          <p:spTgt spid="22"/>
                                        </p:tgtEl>
                                      </p:cBhvr>
                                    </p:animEffect>
                                    <p:anim calcmode="lin" valueType="num">
                                      <p:cBhvr>
                                        <p:cTn id="49" dur="1000" fill="hold"/>
                                        <p:tgtEl>
                                          <p:spTgt spid="22"/>
                                        </p:tgtEl>
                                        <p:attrNameLst>
                                          <p:attrName>ppt_x</p:attrName>
                                        </p:attrNameLst>
                                      </p:cBhvr>
                                      <p:tavLst>
                                        <p:tav tm="0">
                                          <p:val>
                                            <p:strVal val="#ppt_x"/>
                                          </p:val>
                                        </p:tav>
                                        <p:tav tm="100000">
                                          <p:val>
                                            <p:strVal val="#ppt_x"/>
                                          </p:val>
                                        </p:tav>
                                      </p:tavLst>
                                    </p:anim>
                                    <p:anim calcmode="lin" valueType="num">
                                      <p:cBhvr>
                                        <p:cTn id="50" dur="1000" fill="hold"/>
                                        <p:tgtEl>
                                          <p:spTgt spid="22"/>
                                        </p:tgtEl>
                                        <p:attrNameLst>
                                          <p:attrName>ppt_y</p:attrName>
                                        </p:attrNameLst>
                                      </p:cBhvr>
                                      <p:tavLst>
                                        <p:tav tm="0">
                                          <p:val>
                                            <p:strVal val="#ppt_y+.1"/>
                                          </p:val>
                                        </p:tav>
                                        <p:tav tm="100000">
                                          <p:val>
                                            <p:strVal val="#ppt_y"/>
                                          </p:val>
                                        </p:tav>
                                      </p:tavLst>
                                    </p:anim>
                                  </p:childTnLst>
                                </p:cTn>
                              </p:par>
                            </p:childTnLst>
                          </p:cTn>
                        </p:par>
                        <p:par>
                          <p:cTn id="51" fill="hold">
                            <p:stCondLst>
                              <p:cond delay="5000"/>
                            </p:stCondLst>
                            <p:childTnLst>
                              <p:par>
                                <p:cTn id="52" presetID="16" presetClass="entr" presetSubtype="37" fill="hold" nodeType="after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barn(outVertical)">
                                      <p:cBhvr>
                                        <p:cTn id="54" dur="500"/>
                                        <p:tgtEl>
                                          <p:spTgt spid="10"/>
                                        </p:tgtEl>
                                      </p:cBhvr>
                                    </p:animEffect>
                                  </p:childTnLst>
                                </p:cTn>
                              </p:par>
                            </p:childTnLst>
                          </p:cTn>
                        </p:par>
                        <p:par>
                          <p:cTn id="55" fill="hold">
                            <p:stCondLst>
                              <p:cond delay="5500"/>
                            </p:stCondLst>
                            <p:childTnLst>
                              <p:par>
                                <p:cTn id="56" presetID="2" presetClass="entr" presetSubtype="1" fill="hold" nodeType="afterEffect">
                                  <p:stCondLst>
                                    <p:cond delay="0"/>
                                  </p:stCondLst>
                                  <p:childTnLst>
                                    <p:set>
                                      <p:cBhvr>
                                        <p:cTn id="57" dur="1" fill="hold">
                                          <p:stCondLst>
                                            <p:cond delay="0"/>
                                          </p:stCondLst>
                                        </p:cTn>
                                        <p:tgtEl>
                                          <p:spTgt spid="37"/>
                                        </p:tgtEl>
                                        <p:attrNameLst>
                                          <p:attrName>style.visibility</p:attrName>
                                        </p:attrNameLst>
                                      </p:cBhvr>
                                      <p:to>
                                        <p:strVal val="visible"/>
                                      </p:to>
                                    </p:set>
                                    <p:anim calcmode="lin" valueType="num">
                                      <p:cBhvr additive="base">
                                        <p:cTn id="58" dur="500" fill="hold"/>
                                        <p:tgtEl>
                                          <p:spTgt spid="37"/>
                                        </p:tgtEl>
                                        <p:attrNameLst>
                                          <p:attrName>ppt_x</p:attrName>
                                        </p:attrNameLst>
                                      </p:cBhvr>
                                      <p:tavLst>
                                        <p:tav tm="0">
                                          <p:val>
                                            <p:strVal val="#ppt_x"/>
                                          </p:val>
                                        </p:tav>
                                        <p:tav tm="100000">
                                          <p:val>
                                            <p:strVal val="#ppt_x"/>
                                          </p:val>
                                        </p:tav>
                                      </p:tavLst>
                                    </p:anim>
                                    <p:anim calcmode="lin" valueType="num">
                                      <p:cBhvr additive="base">
                                        <p:cTn id="59" dur="500" fill="hold"/>
                                        <p:tgtEl>
                                          <p:spTgt spid="37"/>
                                        </p:tgtEl>
                                        <p:attrNameLst>
                                          <p:attrName>ppt_y</p:attrName>
                                        </p:attrNameLst>
                                      </p:cBhvr>
                                      <p:tavLst>
                                        <p:tav tm="0">
                                          <p:val>
                                            <p:strVal val="0-#ppt_h/2"/>
                                          </p:val>
                                        </p:tav>
                                        <p:tav tm="100000">
                                          <p:val>
                                            <p:strVal val="#ppt_y"/>
                                          </p:val>
                                        </p:tav>
                                      </p:tavLst>
                                    </p:anim>
                                  </p:childTnLst>
                                </p:cTn>
                              </p:par>
                            </p:childTnLst>
                          </p:cTn>
                        </p:par>
                        <p:par>
                          <p:cTn id="60" fill="hold">
                            <p:stCondLst>
                              <p:cond delay="6000"/>
                            </p:stCondLst>
                            <p:childTnLst>
                              <p:par>
                                <p:cTn id="61" presetID="53" presetClass="entr" presetSubtype="16" fill="hold" nodeType="afterEffect">
                                  <p:stCondLst>
                                    <p:cond delay="0"/>
                                  </p:stCondLst>
                                  <p:childTnLst>
                                    <p:set>
                                      <p:cBhvr>
                                        <p:cTn id="62" dur="1" fill="hold">
                                          <p:stCondLst>
                                            <p:cond delay="0"/>
                                          </p:stCondLst>
                                        </p:cTn>
                                        <p:tgtEl>
                                          <p:spTgt spid="18"/>
                                        </p:tgtEl>
                                        <p:attrNameLst>
                                          <p:attrName>style.visibility</p:attrName>
                                        </p:attrNameLst>
                                      </p:cBhvr>
                                      <p:to>
                                        <p:strVal val="visible"/>
                                      </p:to>
                                    </p:set>
                                    <p:anim calcmode="lin" valueType="num">
                                      <p:cBhvr>
                                        <p:cTn id="63" dur="500" fill="hold"/>
                                        <p:tgtEl>
                                          <p:spTgt spid="18"/>
                                        </p:tgtEl>
                                        <p:attrNameLst>
                                          <p:attrName>ppt_w</p:attrName>
                                        </p:attrNameLst>
                                      </p:cBhvr>
                                      <p:tavLst>
                                        <p:tav tm="0">
                                          <p:val>
                                            <p:fltVal val="0"/>
                                          </p:val>
                                        </p:tav>
                                        <p:tav tm="100000">
                                          <p:val>
                                            <p:strVal val="#ppt_w"/>
                                          </p:val>
                                        </p:tav>
                                      </p:tavLst>
                                    </p:anim>
                                    <p:anim calcmode="lin" valueType="num">
                                      <p:cBhvr>
                                        <p:cTn id="64" dur="500" fill="hold"/>
                                        <p:tgtEl>
                                          <p:spTgt spid="18"/>
                                        </p:tgtEl>
                                        <p:attrNameLst>
                                          <p:attrName>ppt_h</p:attrName>
                                        </p:attrNameLst>
                                      </p:cBhvr>
                                      <p:tavLst>
                                        <p:tav tm="0">
                                          <p:val>
                                            <p:fltVal val="0"/>
                                          </p:val>
                                        </p:tav>
                                        <p:tav tm="100000">
                                          <p:val>
                                            <p:strVal val="#ppt_h"/>
                                          </p:val>
                                        </p:tav>
                                      </p:tavLst>
                                    </p:anim>
                                    <p:animEffect transition="in" filter="fade">
                                      <p:cBhvr>
                                        <p:cTn id="65" dur="500"/>
                                        <p:tgtEl>
                                          <p:spTgt spid="18"/>
                                        </p:tgtEl>
                                      </p:cBhvr>
                                    </p:animEffect>
                                  </p:childTnLst>
                                </p:cTn>
                              </p:par>
                            </p:childTnLst>
                          </p:cTn>
                        </p:par>
                        <p:par>
                          <p:cTn id="66" fill="hold">
                            <p:stCondLst>
                              <p:cond delay="6500"/>
                            </p:stCondLst>
                            <p:childTnLst>
                              <p:par>
                                <p:cTn id="67" presetID="42" presetClass="entr" presetSubtype="0" fill="hold" grpId="0" nodeType="afterEffect">
                                  <p:stCondLst>
                                    <p:cond delay="0"/>
                                  </p:stCondLst>
                                  <p:childTnLst>
                                    <p:set>
                                      <p:cBhvr>
                                        <p:cTn id="68" dur="1" fill="hold">
                                          <p:stCondLst>
                                            <p:cond delay="0"/>
                                          </p:stCondLst>
                                        </p:cTn>
                                        <p:tgtEl>
                                          <p:spTgt spid="23"/>
                                        </p:tgtEl>
                                        <p:attrNameLst>
                                          <p:attrName>style.visibility</p:attrName>
                                        </p:attrNameLst>
                                      </p:cBhvr>
                                      <p:to>
                                        <p:strVal val="visible"/>
                                      </p:to>
                                    </p:set>
                                    <p:animEffect transition="in" filter="fade">
                                      <p:cBhvr>
                                        <p:cTn id="69" dur="1000"/>
                                        <p:tgtEl>
                                          <p:spTgt spid="23"/>
                                        </p:tgtEl>
                                      </p:cBhvr>
                                    </p:animEffect>
                                    <p:anim calcmode="lin" valueType="num">
                                      <p:cBhvr>
                                        <p:cTn id="70" dur="1000" fill="hold"/>
                                        <p:tgtEl>
                                          <p:spTgt spid="23"/>
                                        </p:tgtEl>
                                        <p:attrNameLst>
                                          <p:attrName>ppt_x</p:attrName>
                                        </p:attrNameLst>
                                      </p:cBhvr>
                                      <p:tavLst>
                                        <p:tav tm="0">
                                          <p:val>
                                            <p:strVal val="#ppt_x"/>
                                          </p:val>
                                        </p:tav>
                                        <p:tav tm="100000">
                                          <p:val>
                                            <p:strVal val="#ppt_x"/>
                                          </p:val>
                                        </p:tav>
                                      </p:tavLst>
                                    </p:anim>
                                    <p:anim calcmode="lin" valueType="num">
                                      <p:cBhvr>
                                        <p:cTn id="71" dur="1000" fill="hold"/>
                                        <p:tgtEl>
                                          <p:spTgt spid="23"/>
                                        </p:tgtEl>
                                        <p:attrNameLst>
                                          <p:attrName>ppt_y</p:attrName>
                                        </p:attrNameLst>
                                      </p:cBhvr>
                                      <p:tavLst>
                                        <p:tav tm="0">
                                          <p:val>
                                            <p:strVal val="#ppt_y+.1"/>
                                          </p:val>
                                        </p:tav>
                                        <p:tav tm="100000">
                                          <p:val>
                                            <p:strVal val="#ppt_y"/>
                                          </p:val>
                                        </p:tav>
                                      </p:tavLst>
                                    </p:anim>
                                  </p:childTnLst>
                                </p:cTn>
                              </p:par>
                            </p:childTnLst>
                          </p:cTn>
                        </p:par>
                        <p:par>
                          <p:cTn id="72" fill="hold">
                            <p:stCondLst>
                              <p:cond delay="7500"/>
                            </p:stCondLst>
                            <p:childTnLst>
                              <p:par>
                                <p:cTn id="73" presetID="16" presetClass="entr" presetSubtype="37" fill="hold" nodeType="afterEffect">
                                  <p:stCondLst>
                                    <p:cond delay="0"/>
                                  </p:stCondLst>
                                  <p:childTnLst>
                                    <p:set>
                                      <p:cBhvr>
                                        <p:cTn id="74" dur="1" fill="hold">
                                          <p:stCondLst>
                                            <p:cond delay="0"/>
                                          </p:stCondLst>
                                        </p:cTn>
                                        <p:tgtEl>
                                          <p:spTgt spid="9"/>
                                        </p:tgtEl>
                                        <p:attrNameLst>
                                          <p:attrName>style.visibility</p:attrName>
                                        </p:attrNameLst>
                                      </p:cBhvr>
                                      <p:to>
                                        <p:strVal val="visible"/>
                                      </p:to>
                                    </p:set>
                                    <p:animEffect transition="in" filter="barn(outVertical)">
                                      <p:cBhvr>
                                        <p:cTn id="75" dur="500"/>
                                        <p:tgtEl>
                                          <p:spTgt spid="9"/>
                                        </p:tgtEl>
                                      </p:cBhvr>
                                    </p:animEffect>
                                  </p:childTnLst>
                                </p:cTn>
                              </p:par>
                            </p:childTnLst>
                          </p:cTn>
                        </p:par>
                        <p:par>
                          <p:cTn id="76" fill="hold">
                            <p:stCondLst>
                              <p:cond delay="8000"/>
                            </p:stCondLst>
                            <p:childTnLst>
                              <p:par>
                                <p:cTn id="77" presetID="2" presetClass="entr" presetSubtype="1" fill="hold" nodeType="afterEffect">
                                  <p:stCondLst>
                                    <p:cond delay="0"/>
                                  </p:stCondLst>
                                  <p:childTnLst>
                                    <p:set>
                                      <p:cBhvr>
                                        <p:cTn id="78" dur="1" fill="hold">
                                          <p:stCondLst>
                                            <p:cond delay="0"/>
                                          </p:stCondLst>
                                        </p:cTn>
                                        <p:tgtEl>
                                          <p:spTgt spid="28"/>
                                        </p:tgtEl>
                                        <p:attrNameLst>
                                          <p:attrName>style.visibility</p:attrName>
                                        </p:attrNameLst>
                                      </p:cBhvr>
                                      <p:to>
                                        <p:strVal val="visible"/>
                                      </p:to>
                                    </p:set>
                                    <p:anim calcmode="lin" valueType="num">
                                      <p:cBhvr additive="base">
                                        <p:cTn id="79" dur="500" fill="hold"/>
                                        <p:tgtEl>
                                          <p:spTgt spid="28"/>
                                        </p:tgtEl>
                                        <p:attrNameLst>
                                          <p:attrName>ppt_x</p:attrName>
                                        </p:attrNameLst>
                                      </p:cBhvr>
                                      <p:tavLst>
                                        <p:tav tm="0">
                                          <p:val>
                                            <p:strVal val="#ppt_x"/>
                                          </p:val>
                                        </p:tav>
                                        <p:tav tm="100000">
                                          <p:val>
                                            <p:strVal val="#ppt_x"/>
                                          </p:val>
                                        </p:tav>
                                      </p:tavLst>
                                    </p:anim>
                                    <p:anim calcmode="lin" valueType="num">
                                      <p:cBhvr additive="base">
                                        <p:cTn id="80" dur="500" fill="hold"/>
                                        <p:tgtEl>
                                          <p:spTgt spid="28"/>
                                        </p:tgtEl>
                                        <p:attrNameLst>
                                          <p:attrName>ppt_y</p:attrName>
                                        </p:attrNameLst>
                                      </p:cBhvr>
                                      <p:tavLst>
                                        <p:tav tm="0">
                                          <p:val>
                                            <p:strVal val="0-#ppt_h/2"/>
                                          </p:val>
                                        </p:tav>
                                        <p:tav tm="100000">
                                          <p:val>
                                            <p:strVal val="#ppt_y"/>
                                          </p:val>
                                        </p:tav>
                                      </p:tavLst>
                                    </p:anim>
                                  </p:childTnLst>
                                </p:cTn>
                              </p:par>
                            </p:childTnLst>
                          </p:cTn>
                        </p:par>
                        <p:par>
                          <p:cTn id="81" fill="hold">
                            <p:stCondLst>
                              <p:cond delay="8500"/>
                            </p:stCondLst>
                            <p:childTnLst>
                              <p:par>
                                <p:cTn id="82" presetID="53" presetClass="entr" presetSubtype="16" fill="hold" nodeType="afterEffect">
                                  <p:stCondLst>
                                    <p:cond delay="0"/>
                                  </p:stCondLst>
                                  <p:childTnLst>
                                    <p:set>
                                      <p:cBhvr>
                                        <p:cTn id="83" dur="1" fill="hold">
                                          <p:stCondLst>
                                            <p:cond delay="0"/>
                                          </p:stCondLst>
                                        </p:cTn>
                                        <p:tgtEl>
                                          <p:spTgt spid="25"/>
                                        </p:tgtEl>
                                        <p:attrNameLst>
                                          <p:attrName>style.visibility</p:attrName>
                                        </p:attrNameLst>
                                      </p:cBhvr>
                                      <p:to>
                                        <p:strVal val="visible"/>
                                      </p:to>
                                    </p:set>
                                    <p:anim calcmode="lin" valueType="num">
                                      <p:cBhvr>
                                        <p:cTn id="84" dur="500" fill="hold"/>
                                        <p:tgtEl>
                                          <p:spTgt spid="25"/>
                                        </p:tgtEl>
                                        <p:attrNameLst>
                                          <p:attrName>ppt_w</p:attrName>
                                        </p:attrNameLst>
                                      </p:cBhvr>
                                      <p:tavLst>
                                        <p:tav tm="0">
                                          <p:val>
                                            <p:fltVal val="0"/>
                                          </p:val>
                                        </p:tav>
                                        <p:tav tm="100000">
                                          <p:val>
                                            <p:strVal val="#ppt_w"/>
                                          </p:val>
                                        </p:tav>
                                      </p:tavLst>
                                    </p:anim>
                                    <p:anim calcmode="lin" valueType="num">
                                      <p:cBhvr>
                                        <p:cTn id="85" dur="500" fill="hold"/>
                                        <p:tgtEl>
                                          <p:spTgt spid="25"/>
                                        </p:tgtEl>
                                        <p:attrNameLst>
                                          <p:attrName>ppt_h</p:attrName>
                                        </p:attrNameLst>
                                      </p:cBhvr>
                                      <p:tavLst>
                                        <p:tav tm="0">
                                          <p:val>
                                            <p:fltVal val="0"/>
                                          </p:val>
                                        </p:tav>
                                        <p:tav tm="100000">
                                          <p:val>
                                            <p:strVal val="#ppt_h"/>
                                          </p:val>
                                        </p:tav>
                                      </p:tavLst>
                                    </p:anim>
                                    <p:animEffect transition="in" filter="fade">
                                      <p:cBhvr>
                                        <p:cTn id="86" dur="500"/>
                                        <p:tgtEl>
                                          <p:spTgt spid="25"/>
                                        </p:tgtEl>
                                      </p:cBhvr>
                                    </p:animEffect>
                                  </p:childTnLst>
                                </p:cTn>
                              </p:par>
                            </p:childTnLst>
                          </p:cTn>
                        </p:par>
                        <p:par>
                          <p:cTn id="87" fill="hold">
                            <p:stCondLst>
                              <p:cond delay="9000"/>
                            </p:stCondLst>
                            <p:childTnLst>
                              <p:par>
                                <p:cTn id="88" presetID="42" presetClass="entr" presetSubtype="0" fill="hold" grpId="0" nodeType="afterEffect">
                                  <p:stCondLst>
                                    <p:cond delay="0"/>
                                  </p:stCondLst>
                                  <p:childTnLst>
                                    <p:set>
                                      <p:cBhvr>
                                        <p:cTn id="89" dur="1" fill="hold">
                                          <p:stCondLst>
                                            <p:cond delay="0"/>
                                          </p:stCondLst>
                                        </p:cTn>
                                        <p:tgtEl>
                                          <p:spTgt spid="24"/>
                                        </p:tgtEl>
                                        <p:attrNameLst>
                                          <p:attrName>style.visibility</p:attrName>
                                        </p:attrNameLst>
                                      </p:cBhvr>
                                      <p:to>
                                        <p:strVal val="visible"/>
                                      </p:to>
                                    </p:set>
                                    <p:animEffect transition="in" filter="fade">
                                      <p:cBhvr>
                                        <p:cTn id="90" dur="1000"/>
                                        <p:tgtEl>
                                          <p:spTgt spid="24"/>
                                        </p:tgtEl>
                                      </p:cBhvr>
                                    </p:animEffect>
                                    <p:anim calcmode="lin" valueType="num">
                                      <p:cBhvr>
                                        <p:cTn id="91" dur="1000" fill="hold"/>
                                        <p:tgtEl>
                                          <p:spTgt spid="24"/>
                                        </p:tgtEl>
                                        <p:attrNameLst>
                                          <p:attrName>ppt_x</p:attrName>
                                        </p:attrNameLst>
                                      </p:cBhvr>
                                      <p:tavLst>
                                        <p:tav tm="0">
                                          <p:val>
                                            <p:strVal val="#ppt_x"/>
                                          </p:val>
                                        </p:tav>
                                        <p:tav tm="100000">
                                          <p:val>
                                            <p:strVal val="#ppt_x"/>
                                          </p:val>
                                        </p:tav>
                                      </p:tavLst>
                                    </p:anim>
                                    <p:anim calcmode="lin" valueType="num">
                                      <p:cBhvr>
                                        <p:cTn id="92"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1" grpId="0"/>
      <p:bldP spid="22" grpId="0"/>
      <p:bldP spid="23" grpId="0"/>
      <p:bldP spid="2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200" y="0"/>
            <a:ext cx="12189600" cy="6858000"/>
          </a:xfrm>
          <a:prstGeom prst="rect">
            <a:avLst/>
          </a:prstGeom>
        </p:spPr>
      </p:pic>
      <p:sp>
        <p:nvSpPr>
          <p:cNvPr id="9" name="文本框 8"/>
          <p:cNvSpPr txBox="1"/>
          <p:nvPr/>
        </p:nvSpPr>
        <p:spPr>
          <a:xfrm>
            <a:off x="3189140" y="2705725"/>
            <a:ext cx="5444003" cy="1446550"/>
          </a:xfrm>
          <a:prstGeom prst="rect">
            <a:avLst/>
          </a:prstGeom>
          <a:noFill/>
        </p:spPr>
        <p:txBody>
          <a:bodyPr wrap="square" rtlCol="0">
            <a:spAutoFit/>
          </a:bodyPr>
          <a:lstStyle/>
          <a:p>
            <a:pPr algn="ctr"/>
            <a:r>
              <a:rPr lang="zh-CN" altLang="en-US" sz="8800" b="1" dirty="0">
                <a:solidFill>
                  <a:schemeClr val="bg1"/>
                </a:solidFill>
                <a:latin typeface="微软雅黑" panose="020B0503020204020204" pitchFamily="82" charset="2"/>
                <a:ea typeface="微软雅黑" panose="020B0503020204020204" pitchFamily="82" charset="2"/>
              </a:rPr>
              <a:t>感谢聆听</a:t>
            </a:r>
            <a:endParaRPr lang="zh-CN" altLang="en-US" sz="8800" b="1" dirty="0">
              <a:solidFill>
                <a:schemeClr val="bg1"/>
              </a:solidFill>
              <a:latin typeface="微软雅黑" panose="020B0503020204020204" pitchFamily="82" charset="2"/>
              <a:ea typeface="微软雅黑" panose="020B0503020204020204" pitchFamily="82" charset="2"/>
            </a:endParaRPr>
          </a:p>
        </p:txBody>
      </p:sp>
      <p:pic>
        <p:nvPicPr>
          <p:cNvPr id="13" name="图片 12"/>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895026" y="5307727"/>
            <a:ext cx="2258092" cy="1515699"/>
          </a:xfrm>
          <a:prstGeom prst="rect">
            <a:avLst/>
          </a:prstGeom>
        </p:spPr>
      </p:pic>
      <p:pic>
        <p:nvPicPr>
          <p:cNvPr id="14" name="图片 13"/>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895026" y="5307727"/>
            <a:ext cx="2258092" cy="151569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1000"/>
                                        <p:tgtEl>
                                          <p:spTgt spid="2"/>
                                        </p:tgtEl>
                                      </p:cBhvr>
                                    </p:animEffect>
                                  </p:childTnLst>
                                </p:cTn>
                              </p:par>
                            </p:childTnLst>
                          </p:cTn>
                        </p:par>
                        <p:par>
                          <p:cTn id="8" fill="hold">
                            <p:stCondLst>
                              <p:cond delay="1000"/>
                            </p:stCondLst>
                            <p:childTnLst>
                              <p:par>
                                <p:cTn id="9" presetID="23" presetClass="entr" presetSubtype="32" fill="hold" grpId="0" nodeType="afterEffect">
                                  <p:stCondLst>
                                    <p:cond delay="0"/>
                                  </p:stCondLst>
                                  <p:iterate type="lt">
                                    <p:tmPct val="10000"/>
                                  </p:iterate>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strVal val="4*#ppt_w"/>
                                          </p:val>
                                        </p:tav>
                                        <p:tav tm="100000">
                                          <p:val>
                                            <p:strVal val="#ppt_w"/>
                                          </p:val>
                                        </p:tav>
                                      </p:tavLst>
                                    </p:anim>
                                    <p:anim calcmode="lin" valueType="num">
                                      <p:cBhvr>
                                        <p:cTn id="12" dur="500" fill="hold"/>
                                        <p:tgtEl>
                                          <p:spTgt spid="9"/>
                                        </p:tgtEl>
                                        <p:attrNameLst>
                                          <p:attrName>ppt_h</p:attrName>
                                        </p:attrNameLst>
                                      </p:cBhvr>
                                      <p:tavLst>
                                        <p:tav tm="0">
                                          <p:val>
                                            <p:strVal val="4*#ppt_h"/>
                                          </p:val>
                                        </p:tav>
                                        <p:tav tm="100000">
                                          <p:val>
                                            <p:strVal val="#ppt_h"/>
                                          </p:val>
                                        </p:tav>
                                      </p:tavLst>
                                    </p:anim>
                                  </p:childTnLst>
                                </p:cTn>
                              </p:par>
                            </p:childTnLst>
                          </p:cTn>
                        </p:par>
                        <p:par>
                          <p:cTn id="13" fill="hold">
                            <p:stCondLst>
                              <p:cond delay="649"/>
                            </p:stCondLst>
                            <p:childTnLst>
                              <p:par>
                                <p:cTn id="14" presetID="26" presetClass="emph" presetSubtype="0" fill="hold" grpId="1" nodeType="afterEffect">
                                  <p:stCondLst>
                                    <p:cond delay="0"/>
                                  </p:stCondLst>
                                  <p:iterate type="lt">
                                    <p:tmPct val="0"/>
                                  </p:iterate>
                                  <p:childTnLst>
                                    <p:animEffect transition="out" filter="fade">
                                      <p:cBhvr>
                                        <p:cTn id="15" dur="500" tmFilter="0, 0; .2, .5; .8, .5; 1, 0"/>
                                        <p:tgtEl>
                                          <p:spTgt spid="9"/>
                                        </p:tgtEl>
                                      </p:cBhvr>
                                    </p:animEffect>
                                    <p:animScale>
                                      <p:cBhvr>
                                        <p:cTn id="16" dur="250" autoRev="1" fill="hold"/>
                                        <p:tgtEl>
                                          <p:spTgt spid="9"/>
                                        </p:tgtEl>
                                      </p:cBhvr>
                                      <p:by x="105000" y="105000"/>
                                    </p:animScale>
                                  </p:childTnLst>
                                </p:cTn>
                              </p:par>
                            </p:childTnLst>
                          </p:cTn>
                        </p:par>
                        <p:par>
                          <p:cTn id="17" fill="hold">
                            <p:stCondLst>
                              <p:cond delay="1149"/>
                            </p:stCondLst>
                            <p:childTnLst>
                              <p:par>
                                <p:cTn id="18" presetID="53" presetClass="entr" presetSubtype="16"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500" fill="hold"/>
                                        <p:tgtEl>
                                          <p:spTgt spid="13"/>
                                        </p:tgtEl>
                                        <p:attrNameLst>
                                          <p:attrName>ppt_w</p:attrName>
                                        </p:attrNameLst>
                                      </p:cBhvr>
                                      <p:tavLst>
                                        <p:tav tm="0">
                                          <p:val>
                                            <p:fltVal val="0"/>
                                          </p:val>
                                        </p:tav>
                                        <p:tav tm="100000">
                                          <p:val>
                                            <p:strVal val="#ppt_w"/>
                                          </p:val>
                                        </p:tav>
                                      </p:tavLst>
                                    </p:anim>
                                    <p:anim calcmode="lin" valueType="num">
                                      <p:cBhvr>
                                        <p:cTn id="21" dur="500" fill="hold"/>
                                        <p:tgtEl>
                                          <p:spTgt spid="13"/>
                                        </p:tgtEl>
                                        <p:attrNameLst>
                                          <p:attrName>ppt_h</p:attrName>
                                        </p:attrNameLst>
                                      </p:cBhvr>
                                      <p:tavLst>
                                        <p:tav tm="0">
                                          <p:val>
                                            <p:fltVal val="0"/>
                                          </p:val>
                                        </p:tav>
                                        <p:tav tm="100000">
                                          <p:val>
                                            <p:strVal val="#ppt_h"/>
                                          </p:val>
                                        </p:tav>
                                      </p:tavLst>
                                    </p:anim>
                                    <p:animEffect transition="in" filter="fade">
                                      <p:cBhvr>
                                        <p:cTn id="22" dur="500"/>
                                        <p:tgtEl>
                                          <p:spTgt spid="13"/>
                                        </p:tgtEl>
                                      </p:cBhvr>
                                    </p:animEffect>
                                  </p:childTnLst>
                                </p:cTn>
                              </p:par>
                            </p:childTnLst>
                          </p:cTn>
                        </p:par>
                        <p:par>
                          <p:cTn id="23" fill="hold">
                            <p:stCondLst>
                              <p:cond delay="1649"/>
                            </p:stCondLst>
                            <p:childTnLst>
                              <p:par>
                                <p:cTn id="24" presetID="1" presetClass="entr" presetSubtype="0" fill="hold" nodeType="afterEffect">
                                  <p:stCondLst>
                                    <p:cond delay="0"/>
                                  </p:stCondLst>
                                  <p:childTnLst>
                                    <p:set>
                                      <p:cBhvr>
                                        <p:cTn id="25" dur="1" fill="hold">
                                          <p:stCondLst>
                                            <p:cond delay="0"/>
                                          </p:stCondLst>
                                        </p:cTn>
                                        <p:tgtEl>
                                          <p:spTgt spid="14"/>
                                        </p:tgtEl>
                                        <p:attrNameLst>
                                          <p:attrName>style.visibility</p:attrName>
                                        </p:attrNameLst>
                                      </p:cBhvr>
                                      <p:to>
                                        <p:strVal val="visible"/>
                                      </p:to>
                                    </p:set>
                                  </p:childTnLst>
                                </p:cTn>
                              </p:par>
                              <p:par>
                                <p:cTn id="26" presetID="10" presetClass="exit" presetSubtype="0" fill="hold" nodeType="withEffect">
                                  <p:stCondLst>
                                    <p:cond delay="0"/>
                                  </p:stCondLst>
                                  <p:childTnLst>
                                    <p:animEffect transition="out" filter="fade">
                                      <p:cBhvr>
                                        <p:cTn id="27" dur="1500"/>
                                        <p:tgtEl>
                                          <p:spTgt spid="14"/>
                                        </p:tgtEl>
                                      </p:cBhvr>
                                    </p:animEffect>
                                    <p:set>
                                      <p:cBhvr>
                                        <p:cTn id="28" dur="1" fill="hold">
                                          <p:stCondLst>
                                            <p:cond delay="1499"/>
                                          </p:stCondLst>
                                        </p:cTn>
                                        <p:tgtEl>
                                          <p:spTgt spid="14"/>
                                        </p:tgtEl>
                                        <p:attrNameLst>
                                          <p:attrName>style.visibility</p:attrName>
                                        </p:attrNameLst>
                                      </p:cBhvr>
                                      <p:to>
                                        <p:strVal val="hidden"/>
                                      </p:to>
                                    </p:set>
                                  </p:childTnLst>
                                </p:cTn>
                              </p:par>
                              <p:par>
                                <p:cTn id="29" presetID="6" presetClass="emph" presetSubtype="0" fill="hold" nodeType="withEffect">
                                  <p:stCondLst>
                                    <p:cond delay="0"/>
                                  </p:stCondLst>
                                  <p:childTnLst>
                                    <p:animScale>
                                      <p:cBhvr>
                                        <p:cTn id="30" dur="1500" fill="hold"/>
                                        <p:tgtEl>
                                          <p:spTgt spid="1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197459" y="1060370"/>
            <a:ext cx="5650096" cy="4035287"/>
          </a:xfrm>
          <a:prstGeom prst="rect">
            <a:avLst/>
          </a:prstGeom>
        </p:spPr>
      </p:pic>
      <p:sp>
        <p:nvSpPr>
          <p:cNvPr id="13" name="文本框 12"/>
          <p:cNvSpPr txBox="1"/>
          <p:nvPr/>
        </p:nvSpPr>
        <p:spPr>
          <a:xfrm>
            <a:off x="4816946" y="3110947"/>
            <a:ext cx="2646878" cy="830997"/>
          </a:xfrm>
          <a:prstGeom prst="rect">
            <a:avLst/>
          </a:prstGeom>
          <a:noFill/>
        </p:spPr>
        <p:txBody>
          <a:bodyPr wrap="none" rtlCol="0">
            <a:spAutoFit/>
          </a:bodyPr>
          <a:lstStyle/>
          <a:p>
            <a:r>
              <a:rPr lang="zh-CN" altLang="en-US" sz="4800" dirty="0">
                <a:solidFill>
                  <a:schemeClr val="bg1"/>
                </a:solidFill>
                <a:latin typeface="微软雅黑" panose="020B0503020204020204" pitchFamily="82" charset="2"/>
                <a:ea typeface="微软雅黑" panose="020B0503020204020204" pitchFamily="82" charset="2"/>
              </a:rPr>
              <a:t>社团简介</a:t>
            </a:r>
            <a:endParaRPr lang="zh-CN" altLang="en-US" sz="4800" dirty="0">
              <a:solidFill>
                <a:schemeClr val="bg1"/>
              </a:solidFill>
              <a:latin typeface="微软雅黑" panose="020B0503020204020204" pitchFamily="82" charset="2"/>
              <a:ea typeface="微软雅黑" panose="020B0503020204020204" pitchFamily="82" charset="2"/>
            </a:endParaRPr>
          </a:p>
        </p:txBody>
      </p:sp>
      <p:sp>
        <p:nvSpPr>
          <p:cNvPr id="14" name="文本框 13"/>
          <p:cNvSpPr txBox="1"/>
          <p:nvPr/>
        </p:nvSpPr>
        <p:spPr>
          <a:xfrm>
            <a:off x="5424011" y="1697161"/>
            <a:ext cx="1508746" cy="1446550"/>
          </a:xfrm>
          <a:prstGeom prst="rect">
            <a:avLst/>
          </a:prstGeom>
          <a:noFill/>
        </p:spPr>
        <p:txBody>
          <a:bodyPr wrap="none" rtlCol="0">
            <a:spAutoFit/>
          </a:bodyPr>
          <a:lstStyle/>
          <a:p>
            <a:r>
              <a:rPr lang="en-US" altLang="zh-CN" sz="8800" dirty="0">
                <a:solidFill>
                  <a:schemeClr val="bg1"/>
                </a:solidFill>
                <a:latin typeface="微软雅黑" panose="020B0503020204020204" pitchFamily="82" charset="2"/>
                <a:ea typeface="微软雅黑" panose="020B0503020204020204" pitchFamily="82" charset="2"/>
              </a:rPr>
              <a:t>01</a:t>
            </a:r>
            <a:endParaRPr lang="zh-CN" altLang="en-US" sz="8800" dirty="0">
              <a:solidFill>
                <a:schemeClr val="bg1"/>
              </a:solidFill>
              <a:latin typeface="微软雅黑" panose="020B0503020204020204" pitchFamily="82" charset="2"/>
              <a:ea typeface="微软雅黑" panose="020B0503020204020204" pitchFamily="82" charset="2"/>
            </a:endParaRPr>
          </a:p>
        </p:txBody>
      </p:sp>
      <p:cxnSp>
        <p:nvCxnSpPr>
          <p:cNvPr id="3" name="直接连接符 2"/>
          <p:cNvCxnSpPr/>
          <p:nvPr/>
        </p:nvCxnSpPr>
        <p:spPr>
          <a:xfrm>
            <a:off x="4680867" y="3071191"/>
            <a:ext cx="2822713" cy="0"/>
          </a:xfrm>
          <a:prstGeom prst="line">
            <a:avLst/>
          </a:prstGeom>
          <a:ln w="6350">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15" name="图片 1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707742" y="4230687"/>
            <a:ext cx="2752693" cy="1847690"/>
          </a:xfrm>
          <a:prstGeom prst="rect">
            <a:avLst/>
          </a:prstGeom>
        </p:spPr>
      </p:pic>
      <p:pic>
        <p:nvPicPr>
          <p:cNvPr id="16" name="图片 1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707742" y="4230687"/>
            <a:ext cx="2752693" cy="184769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500" advClick="0" advTm="0">
        <p:checker/>
      </p:transition>
    </mc:Choice>
    <mc:Fallback>
      <p:transition spd="slow" advClick="0" advTm="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fltVal val="0"/>
                                          </p:val>
                                        </p:tav>
                                        <p:tav tm="100000">
                                          <p:val>
                                            <p:strVal val="#ppt_h"/>
                                          </p:val>
                                        </p:tav>
                                      </p:tavLst>
                                    </p:anim>
                                    <p:animEffect transition="in" filter="fade">
                                      <p:cBhvr>
                                        <p:cTn id="15" dur="500"/>
                                        <p:tgtEl>
                                          <p:spTgt spid="14"/>
                                        </p:tgtEl>
                                      </p:cBhvr>
                                    </p:animEffect>
                                  </p:childTnLst>
                                </p:cTn>
                              </p:par>
                            </p:childTnLst>
                          </p:cTn>
                        </p:par>
                        <p:par>
                          <p:cTn id="16" fill="hold">
                            <p:stCondLst>
                              <p:cond delay="1000"/>
                            </p:stCondLst>
                            <p:childTnLst>
                              <p:par>
                                <p:cTn id="17" presetID="16" presetClass="entr" presetSubtype="21"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par>
                          <p:cTn id="20" fill="hold">
                            <p:stCondLst>
                              <p:cond delay="1500"/>
                            </p:stCondLst>
                            <p:childTnLst>
                              <p:par>
                                <p:cTn id="21" presetID="47" presetClass="entr" presetSubtype="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1000" fill="hold"/>
                                        <p:tgtEl>
                                          <p:spTgt spid="13"/>
                                        </p:tgtEl>
                                        <p:attrNameLst>
                                          <p:attrName>ppt_y</p:attrName>
                                        </p:attrNameLst>
                                      </p:cBhvr>
                                      <p:tavLst>
                                        <p:tav tm="0">
                                          <p:val>
                                            <p:strVal val="#ppt_y-.1"/>
                                          </p:val>
                                        </p:tav>
                                        <p:tav tm="100000">
                                          <p:val>
                                            <p:strVal val="#ppt_y"/>
                                          </p:val>
                                        </p:tav>
                                      </p:tavLst>
                                    </p:anim>
                                  </p:childTnLst>
                                </p:cTn>
                              </p:par>
                            </p:childTnLst>
                          </p:cTn>
                        </p:par>
                        <p:par>
                          <p:cTn id="26" fill="hold">
                            <p:stCondLst>
                              <p:cond delay="2500"/>
                            </p:stCondLst>
                            <p:childTnLst>
                              <p:par>
                                <p:cTn id="27" presetID="53" presetClass="entr" presetSubtype="16"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p:cTn id="29" dur="500" fill="hold"/>
                                        <p:tgtEl>
                                          <p:spTgt spid="15"/>
                                        </p:tgtEl>
                                        <p:attrNameLst>
                                          <p:attrName>ppt_w</p:attrName>
                                        </p:attrNameLst>
                                      </p:cBhvr>
                                      <p:tavLst>
                                        <p:tav tm="0">
                                          <p:val>
                                            <p:fltVal val="0"/>
                                          </p:val>
                                        </p:tav>
                                        <p:tav tm="100000">
                                          <p:val>
                                            <p:strVal val="#ppt_w"/>
                                          </p:val>
                                        </p:tav>
                                      </p:tavLst>
                                    </p:anim>
                                    <p:anim calcmode="lin" valueType="num">
                                      <p:cBhvr>
                                        <p:cTn id="30" dur="500" fill="hold"/>
                                        <p:tgtEl>
                                          <p:spTgt spid="15"/>
                                        </p:tgtEl>
                                        <p:attrNameLst>
                                          <p:attrName>ppt_h</p:attrName>
                                        </p:attrNameLst>
                                      </p:cBhvr>
                                      <p:tavLst>
                                        <p:tav tm="0">
                                          <p:val>
                                            <p:fltVal val="0"/>
                                          </p:val>
                                        </p:tav>
                                        <p:tav tm="100000">
                                          <p:val>
                                            <p:strVal val="#ppt_h"/>
                                          </p:val>
                                        </p:tav>
                                      </p:tavLst>
                                    </p:anim>
                                    <p:animEffect transition="in" filter="fade">
                                      <p:cBhvr>
                                        <p:cTn id="31" dur="500"/>
                                        <p:tgtEl>
                                          <p:spTgt spid="15"/>
                                        </p:tgtEl>
                                      </p:cBhvr>
                                    </p:animEffect>
                                  </p:childTnLst>
                                </p:cTn>
                              </p:par>
                            </p:childTnLst>
                          </p:cTn>
                        </p:par>
                        <p:par>
                          <p:cTn id="32" fill="hold">
                            <p:stCondLst>
                              <p:cond delay="3000"/>
                            </p:stCondLst>
                            <p:childTnLst>
                              <p:par>
                                <p:cTn id="33" presetID="1" presetClass="entr" presetSubtype="0" fill="hold" nodeType="after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0" presetClass="exit" presetSubtype="0" fill="hold" nodeType="withEffect">
                                  <p:stCondLst>
                                    <p:cond delay="0"/>
                                  </p:stCondLst>
                                  <p:childTnLst>
                                    <p:animEffect transition="out" filter="fade">
                                      <p:cBhvr>
                                        <p:cTn id="36" dur="1500"/>
                                        <p:tgtEl>
                                          <p:spTgt spid="16"/>
                                        </p:tgtEl>
                                      </p:cBhvr>
                                    </p:animEffect>
                                    <p:set>
                                      <p:cBhvr>
                                        <p:cTn id="37" dur="1" fill="hold">
                                          <p:stCondLst>
                                            <p:cond delay="1499"/>
                                          </p:stCondLst>
                                        </p:cTn>
                                        <p:tgtEl>
                                          <p:spTgt spid="16"/>
                                        </p:tgtEl>
                                        <p:attrNameLst>
                                          <p:attrName>style.visibility</p:attrName>
                                        </p:attrNameLst>
                                      </p:cBhvr>
                                      <p:to>
                                        <p:strVal val="hidden"/>
                                      </p:to>
                                    </p:set>
                                  </p:childTnLst>
                                </p:cTn>
                              </p:par>
                              <p:par>
                                <p:cTn id="38" presetID="6" presetClass="emph" presetSubtype="0" fill="hold" nodeType="withEffect">
                                  <p:stCondLst>
                                    <p:cond delay="0"/>
                                  </p:stCondLst>
                                  <p:childTnLst>
                                    <p:animScale>
                                      <p:cBhvr>
                                        <p:cTn id="39" dur="1500" fill="hold"/>
                                        <p:tgtEl>
                                          <p:spTgt spid="1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rotWithShape="1">
          <a:blip r:embed="rId1">
            <a:extLst>
              <a:ext uri="{28A0092B-C50C-407E-A947-70E740481C1C}">
                <a14:useLocalDpi xmlns:a14="http://schemas.microsoft.com/office/drawing/2010/main" val="0"/>
              </a:ext>
            </a:extLst>
          </a:blip>
          <a:srcRect r="31151"/>
          <a:stretch>
            <a:fillRect/>
          </a:stretch>
        </p:blipFill>
        <p:spPr>
          <a:xfrm>
            <a:off x="1063866" y="1030024"/>
            <a:ext cx="4973864" cy="4330676"/>
          </a:xfrm>
          <a:prstGeom prst="rect">
            <a:avLst/>
          </a:prstGeom>
        </p:spPr>
      </p:pic>
      <p:sp>
        <p:nvSpPr>
          <p:cNvPr id="8" name="TextBox 8"/>
          <p:cNvSpPr txBox="1"/>
          <p:nvPr/>
        </p:nvSpPr>
        <p:spPr>
          <a:xfrm>
            <a:off x="6146407" y="978596"/>
            <a:ext cx="1736986" cy="542561"/>
          </a:xfrm>
          <a:prstGeom prst="rect">
            <a:avLst/>
          </a:prstGeom>
          <a:noFill/>
        </p:spPr>
        <p:txBody>
          <a:bodyPr wrap="square" lIns="49634" tIns="24817" rIns="49634" bIns="24817" rtlCol="0">
            <a:spAutoFit/>
          </a:bodyPr>
          <a:lstStyle/>
          <a:p>
            <a:r>
              <a:rPr lang="zh-CN" altLang="en-US" sz="3200" b="1" dirty="0">
                <a:latin typeface="微软雅黑" panose="020B0503020204020204" pitchFamily="82" charset="2"/>
                <a:ea typeface="微软雅黑" panose="020B0503020204020204" pitchFamily="82" charset="2"/>
              </a:rPr>
              <a:t>社团简介</a:t>
            </a:r>
            <a:endParaRPr lang="zh-CN" altLang="en-US" sz="3200" b="1" dirty="0">
              <a:latin typeface="微软雅黑" panose="020B0503020204020204" pitchFamily="82" charset="2"/>
              <a:ea typeface="微软雅黑" panose="020B0503020204020204" pitchFamily="82" charset="2"/>
            </a:endParaRPr>
          </a:p>
        </p:txBody>
      </p:sp>
      <p:sp>
        <p:nvSpPr>
          <p:cNvPr id="10" name="TextBox 10"/>
          <p:cNvSpPr txBox="1"/>
          <p:nvPr/>
        </p:nvSpPr>
        <p:spPr>
          <a:xfrm>
            <a:off x="6146407" y="1615051"/>
            <a:ext cx="5365378" cy="3858260"/>
          </a:xfrm>
          <a:prstGeom prst="rect">
            <a:avLst/>
          </a:prstGeom>
          <a:noFill/>
        </p:spPr>
        <p:txBody>
          <a:bodyPr wrap="square" lIns="49634" tIns="24817" rIns="49634" bIns="24817" rtlCol="0">
            <a:spAutoFit/>
          </a:bodyPr>
          <a:lstStyle/>
          <a:p>
            <a:pPr>
              <a:lnSpc>
                <a:spcPct val="150000"/>
              </a:lnSpc>
            </a:pPr>
            <a:r>
              <a:rPr lang="zh-CN" altLang="en-US" sz="1500" dirty="0">
                <a:solidFill>
                  <a:schemeClr val="tx1">
                    <a:lumMod val="65000"/>
                    <a:lumOff val="35000"/>
                  </a:schemeClr>
                </a:solidFill>
                <a:latin typeface="微软雅黑" panose="020B0503020204020204" pitchFamily="34" charset="-122"/>
                <a:ea typeface="微软雅黑" panose="020B0503020204020204" pitchFamily="34" charset="-122"/>
              </a:rPr>
              <a:t>请在这里添加文本内容</a:t>
            </a:r>
            <a:r>
              <a:rPr lang="zh-CN" altLang="en-US" sz="1500" dirty="0">
                <a:solidFill>
                  <a:schemeClr val="tx1">
                    <a:lumMod val="65000"/>
                    <a:lumOff val="35000"/>
                  </a:schemeClr>
                </a:solidFill>
                <a:latin typeface="微软雅黑" panose="020B0503020204020204" pitchFamily="34" charset="-122"/>
                <a:ea typeface="微软雅黑" panose="020B0503020204020204" pitchFamily="34" charset="-122"/>
                <a:sym typeface="+mn-ea"/>
              </a:rPr>
              <a:t>请在这里添加文本内容请在这里添加文本内容请在这里添加文本内容请在这里添加文本内容请在这里添加文本内容请在这里添加文本内容请在这里添加文本内容请在这里添加文本内容请在这里添加文本内容请在这里添加文本内容请在这里添加文本内容请在这里添加文本内容请在这里添加文本内容请在这里添加文本内容请在这里添加文本内容请在这里添加文本内容请在这里添加文本内容请在这里添加文本内容请在这里添加文本内容请在这里添加文本内容请在这里添加文本内容请在这里添加文本内容请在这里添加文本内容请在这里添加文本内容请在这里添加文本内容请在这里添加文本内容请在这里添加文本内容</a:t>
            </a:r>
            <a:r>
              <a:rPr lang="zh-CN" altLang="en-US" sz="1500" dirty="0">
                <a:solidFill>
                  <a:schemeClr val="tx1">
                    <a:lumMod val="65000"/>
                    <a:lumOff val="35000"/>
                  </a:schemeClr>
                </a:solidFill>
                <a:latin typeface="微软雅黑" panose="020B0503020204020204" pitchFamily="34" charset="-122"/>
                <a:ea typeface="微软雅黑" panose="020B0503020204020204" pitchFamily="34" charset="-122"/>
              </a:rPr>
              <a:t>。</a:t>
            </a:r>
            <a:endParaRPr lang="zh-CN" altLang="en-US" sz="15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1" name="TextBox 39"/>
          <p:cNvSpPr txBox="1"/>
          <p:nvPr/>
        </p:nvSpPr>
        <p:spPr>
          <a:xfrm>
            <a:off x="9926508" y="1030024"/>
            <a:ext cx="1585277" cy="496395"/>
          </a:xfrm>
          <a:prstGeom prst="rect">
            <a:avLst/>
          </a:prstGeom>
          <a:noFill/>
        </p:spPr>
        <p:txBody>
          <a:bodyPr wrap="square" lIns="49634" tIns="24817" rIns="49634" bIns="24817" rtlCol="0">
            <a:spAutoFit/>
          </a:bodyPr>
          <a:lstStyle/>
          <a:p>
            <a:r>
              <a:rPr lang="en-US" altLang="zh-CN" sz="2900" dirty="0">
                <a:solidFill>
                  <a:schemeClr val="bg1">
                    <a:lumMod val="50000"/>
                  </a:schemeClr>
                </a:solidFill>
              </a:rPr>
              <a:t>About us</a:t>
            </a:r>
            <a:endParaRPr lang="zh-CN" altLang="en-US" sz="2900" dirty="0">
              <a:solidFill>
                <a:schemeClr val="bg1">
                  <a:lumMod val="50000"/>
                </a:schemeClr>
              </a:solidFill>
            </a:endParaRPr>
          </a:p>
        </p:txBody>
      </p:sp>
      <p:cxnSp>
        <p:nvCxnSpPr>
          <p:cNvPr id="4" name="直接连接符 3"/>
          <p:cNvCxnSpPr/>
          <p:nvPr/>
        </p:nvCxnSpPr>
        <p:spPr>
          <a:xfrm flipH="1">
            <a:off x="6219772" y="1521157"/>
            <a:ext cx="5102652" cy="0"/>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6" presetClass="entr" presetSubtype="21"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par>
                          <p:cTn id="18" fill="hold">
                            <p:stCondLst>
                              <p:cond delay="2000"/>
                            </p:stCondLst>
                            <p:childTnLst>
                              <p:par>
                                <p:cTn id="19" presetID="47" presetClass="entr" presetSubtype="0"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16" presetClass="entr" presetSubtype="21" fill="hold" grpId="0" nodeType="afterEffect">
                                  <p:stCondLst>
                                    <p:cond delay="0"/>
                                  </p:stCondLst>
                                  <p:iterate type="lt">
                                    <p:tmPct val="10000"/>
                                  </p:iterate>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3961078" y="1726216"/>
            <a:ext cx="1756376" cy="1793224"/>
            <a:chOff x="7680681" y="3384153"/>
            <a:chExt cx="4203562" cy="4203562"/>
          </a:xfrm>
        </p:grpSpPr>
        <p:sp>
          <p:nvSpPr>
            <p:cNvPr id="10" name="Oval 167"/>
            <p:cNvSpPr/>
            <p:nvPr/>
          </p:nvSpPr>
          <p:spPr>
            <a:xfrm>
              <a:off x="7680681" y="3384153"/>
              <a:ext cx="4203562" cy="4203562"/>
            </a:xfrm>
            <a:prstGeom prst="ellipse">
              <a:avLst/>
            </a:prstGeom>
            <a:solidFill>
              <a:schemeClr val="bg1"/>
            </a:solidFill>
            <a:ln w="190500">
              <a:solidFill>
                <a:srgbClr val="F794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rgbClr val="FF0000"/>
                </a:solidFill>
              </a:endParaRPr>
            </a:p>
          </p:txBody>
        </p:sp>
        <p:pic>
          <p:nvPicPr>
            <p:cNvPr id="11" name="03_Our Portfolio Round.psd"/>
            <p:cNvPicPr/>
            <p:nvPr/>
          </p:nvPicPr>
          <p:blipFill>
            <a:blip r:embed="rId1" cstate="print">
              <a:extLst>
                <a:ext uri="{28A0092B-C50C-407E-A947-70E740481C1C}">
                  <a14:useLocalDpi xmlns:a14="http://schemas.microsoft.com/office/drawing/2010/main" val="0"/>
                </a:ext>
              </a:extLst>
            </a:blip>
            <a:stretch>
              <a:fillRect/>
            </a:stretch>
          </p:blipFill>
          <p:spPr>
            <a:xfrm>
              <a:off x="7895593" y="3567790"/>
              <a:ext cx="3827057" cy="3827057"/>
            </a:xfrm>
            <a:prstGeom prst="rect">
              <a:avLst/>
            </a:prstGeom>
            <a:ln w="12700">
              <a:miter lim="400000"/>
              <a:headEnd/>
              <a:tailEnd/>
            </a:ln>
          </p:spPr>
        </p:pic>
      </p:grpSp>
      <p:grpSp>
        <p:nvGrpSpPr>
          <p:cNvPr id="12" name="组合 11"/>
          <p:cNvGrpSpPr/>
          <p:nvPr/>
        </p:nvGrpSpPr>
        <p:grpSpPr>
          <a:xfrm>
            <a:off x="6778858" y="1726216"/>
            <a:ext cx="1756376" cy="1793224"/>
            <a:chOff x="12649232" y="3384153"/>
            <a:chExt cx="4203562" cy="4203562"/>
          </a:xfrm>
        </p:grpSpPr>
        <p:sp>
          <p:nvSpPr>
            <p:cNvPr id="13" name="Oval 180"/>
            <p:cNvSpPr/>
            <p:nvPr/>
          </p:nvSpPr>
          <p:spPr>
            <a:xfrm>
              <a:off x="12649232" y="3384153"/>
              <a:ext cx="4203562" cy="4203562"/>
            </a:xfrm>
            <a:prstGeom prst="ellipse">
              <a:avLst/>
            </a:prstGeom>
            <a:solidFill>
              <a:srgbClr val="FF0000"/>
            </a:solidFill>
            <a:ln w="1905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rgbClr val="FF0000"/>
                </a:solidFill>
              </a:endParaRPr>
            </a:p>
          </p:txBody>
        </p:sp>
        <p:pic>
          <p:nvPicPr>
            <p:cNvPr id="14" name="03_Our Portfolio Round.psd"/>
            <p:cNvPicPr/>
            <p:nvPr/>
          </p:nvPicPr>
          <p:blipFill>
            <a:blip r:embed="rId2" cstate="print">
              <a:extLst>
                <a:ext uri="{28A0092B-C50C-407E-A947-70E740481C1C}">
                  <a14:useLocalDpi xmlns:a14="http://schemas.microsoft.com/office/drawing/2010/main" val="0"/>
                </a:ext>
              </a:extLst>
            </a:blip>
            <a:stretch>
              <a:fillRect/>
            </a:stretch>
          </p:blipFill>
          <p:spPr>
            <a:xfrm>
              <a:off x="12840211" y="3567790"/>
              <a:ext cx="3827057" cy="3827057"/>
            </a:xfrm>
            <a:prstGeom prst="rect">
              <a:avLst/>
            </a:prstGeom>
            <a:ln w="12700">
              <a:miter lim="400000"/>
              <a:headEnd/>
              <a:tailEnd/>
            </a:ln>
          </p:spPr>
        </p:pic>
      </p:grpSp>
      <p:grpSp>
        <p:nvGrpSpPr>
          <p:cNvPr id="15" name="组合 14"/>
          <p:cNvGrpSpPr/>
          <p:nvPr/>
        </p:nvGrpSpPr>
        <p:grpSpPr>
          <a:xfrm>
            <a:off x="9651419" y="1726216"/>
            <a:ext cx="1756376" cy="1793224"/>
            <a:chOff x="17761801" y="3384153"/>
            <a:chExt cx="4203562" cy="4203562"/>
          </a:xfrm>
        </p:grpSpPr>
        <p:sp>
          <p:nvSpPr>
            <p:cNvPr id="16" name="Oval 193"/>
            <p:cNvSpPr/>
            <p:nvPr/>
          </p:nvSpPr>
          <p:spPr>
            <a:xfrm>
              <a:off x="17761801" y="3384153"/>
              <a:ext cx="4203562" cy="4203562"/>
            </a:xfrm>
            <a:prstGeom prst="ellipse">
              <a:avLst/>
            </a:prstGeom>
            <a:solidFill>
              <a:schemeClr val="bg1"/>
            </a:solidFill>
            <a:ln w="190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rgbClr val="FF0000"/>
                </a:solidFill>
              </a:endParaRPr>
            </a:p>
          </p:txBody>
        </p:sp>
        <p:pic>
          <p:nvPicPr>
            <p:cNvPr id="17" name="03_Our Portfolio Round.psd"/>
            <p:cNvPicPr/>
            <p:nvPr/>
          </p:nvPicPr>
          <p:blipFill>
            <a:blip r:embed="rId3" cstate="print">
              <a:extLst>
                <a:ext uri="{28A0092B-C50C-407E-A947-70E740481C1C}">
                  <a14:useLocalDpi xmlns:a14="http://schemas.microsoft.com/office/drawing/2010/main" val="0"/>
                </a:ext>
              </a:extLst>
            </a:blip>
            <a:stretch>
              <a:fillRect/>
            </a:stretch>
          </p:blipFill>
          <p:spPr>
            <a:xfrm>
              <a:off x="17965869" y="3567790"/>
              <a:ext cx="3827058" cy="3827056"/>
            </a:xfrm>
            <a:prstGeom prst="rect">
              <a:avLst/>
            </a:prstGeom>
            <a:ln w="12700">
              <a:noFill/>
              <a:miter lim="400000"/>
              <a:headEnd/>
              <a:tailEnd/>
            </a:ln>
          </p:spPr>
        </p:pic>
      </p:grpSp>
      <p:grpSp>
        <p:nvGrpSpPr>
          <p:cNvPr id="18" name="组合 17"/>
          <p:cNvGrpSpPr/>
          <p:nvPr/>
        </p:nvGrpSpPr>
        <p:grpSpPr>
          <a:xfrm>
            <a:off x="1189108" y="1739060"/>
            <a:ext cx="1756376" cy="1793224"/>
            <a:chOff x="2792903" y="3406338"/>
            <a:chExt cx="4203562" cy="4203562"/>
          </a:xfrm>
        </p:grpSpPr>
        <p:sp>
          <p:nvSpPr>
            <p:cNvPr id="19" name="Oval 18"/>
            <p:cNvSpPr/>
            <p:nvPr/>
          </p:nvSpPr>
          <p:spPr>
            <a:xfrm>
              <a:off x="2792903" y="3406338"/>
              <a:ext cx="4203562" cy="4203562"/>
            </a:xfrm>
            <a:prstGeom prst="ellipse">
              <a:avLst/>
            </a:prstGeom>
            <a:solidFill>
              <a:schemeClr val="bg1"/>
            </a:solidFill>
            <a:ln w="1905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rgbClr val="FF0000"/>
                </a:solidFill>
              </a:endParaRPr>
            </a:p>
          </p:txBody>
        </p:sp>
        <p:pic>
          <p:nvPicPr>
            <p:cNvPr id="20" name="03_Our Portfolio Round.psd"/>
            <p:cNvPicPr/>
            <p:nvPr/>
          </p:nvPicPr>
          <p:blipFill>
            <a:blip r:embed="rId4" cstate="print">
              <a:extLst>
                <a:ext uri="{28A0092B-C50C-407E-A947-70E740481C1C}">
                  <a14:useLocalDpi xmlns:a14="http://schemas.microsoft.com/office/drawing/2010/main" val="0"/>
                </a:ext>
              </a:extLst>
            </a:blip>
            <a:stretch>
              <a:fillRect/>
            </a:stretch>
          </p:blipFill>
          <p:spPr>
            <a:xfrm>
              <a:off x="3008606" y="3604085"/>
              <a:ext cx="3827056" cy="3827058"/>
            </a:xfrm>
            <a:prstGeom prst="rect">
              <a:avLst/>
            </a:prstGeom>
            <a:ln w="12700">
              <a:miter lim="400000"/>
              <a:headEnd/>
              <a:tailEnd/>
            </a:ln>
          </p:spPr>
        </p:pic>
      </p:grpSp>
      <p:grpSp>
        <p:nvGrpSpPr>
          <p:cNvPr id="21" name="组合 20"/>
          <p:cNvGrpSpPr/>
          <p:nvPr/>
        </p:nvGrpSpPr>
        <p:grpSpPr>
          <a:xfrm>
            <a:off x="6858919" y="3778031"/>
            <a:ext cx="2083934" cy="1576404"/>
            <a:chOff x="6858919" y="4201153"/>
            <a:chExt cx="2083934" cy="1576404"/>
          </a:xfrm>
        </p:grpSpPr>
        <p:sp>
          <p:nvSpPr>
            <p:cNvPr id="22" name="TextBox 76"/>
            <p:cNvSpPr txBox="1"/>
            <p:nvPr/>
          </p:nvSpPr>
          <p:spPr>
            <a:xfrm>
              <a:off x="6952621" y="4201153"/>
              <a:ext cx="1324402" cy="35394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algn="ctr">
                <a:defRPr sz="4000">
                  <a:solidFill>
                    <a:schemeClr val="lt1"/>
                  </a:solidFill>
                  <a:latin typeface="微软雅黑" panose="020B0503020204020204" pitchFamily="82" charset="2"/>
                  <a:ea typeface="微软雅黑" panose="020B0503020204020204" pitchFamily="82" charset="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1800" dirty="0">
                  <a:solidFill>
                    <a:schemeClr val="bg1"/>
                  </a:solidFill>
                  <a:sym typeface="宋体" panose="02010600030101010101" pitchFamily="2" charset="-122"/>
                </a:rPr>
                <a:t>副部长</a:t>
              </a:r>
              <a:endParaRPr lang="zh-CN" altLang="en-US" sz="1800" dirty="0">
                <a:solidFill>
                  <a:schemeClr val="bg1"/>
                </a:solidFill>
              </a:endParaRPr>
            </a:p>
          </p:txBody>
        </p:sp>
        <p:sp>
          <p:nvSpPr>
            <p:cNvPr id="23" name="矩形 22"/>
            <p:cNvSpPr/>
            <p:nvPr/>
          </p:nvSpPr>
          <p:spPr>
            <a:xfrm>
              <a:off x="6858919" y="4993967"/>
              <a:ext cx="2083934" cy="783590"/>
            </a:xfrm>
            <a:prstGeom prst="rect">
              <a:avLst/>
            </a:prstGeom>
          </p:spPr>
          <p:txBody>
            <a:bodyPr wrap="square">
              <a:spAutoFit/>
            </a:bodyPr>
            <a:lstStyle/>
            <a:p>
              <a:pPr>
                <a:lnSpc>
                  <a:spcPct val="150000"/>
                </a:lnSpc>
              </a:pPr>
              <a:r>
                <a:rPr lang="zh-CN" altLang="en-US" sz="1000" b="1" dirty="0">
                  <a:solidFill>
                    <a:schemeClr val="tx1">
                      <a:lumMod val="65000"/>
                      <a:lumOff val="35000"/>
                    </a:schemeClr>
                  </a:solidFill>
                  <a:latin typeface="微软雅黑" panose="020B0503020204020204" pitchFamily="34" charset="-122"/>
                  <a:ea typeface="微软雅黑" panose="020B0503020204020204" pitchFamily="34" charset="-122"/>
                </a:rPr>
                <a:t>工作经历</a:t>
              </a: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sym typeface="+mn-ea"/>
                </a:rPr>
                <a:t>输入文本</a:t>
              </a:r>
              <a:endPar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endParaRPr>
            </a:p>
            <a:p>
              <a:pPr>
                <a:lnSpc>
                  <a:spcPct val="150000"/>
                </a:lnSpc>
              </a:pPr>
              <a:endParaRPr lang="zh-CN" altLang="en-US" sz="1000" b="1" dirty="0">
                <a:solidFill>
                  <a:schemeClr val="tx1">
                    <a:lumMod val="65000"/>
                    <a:lumOff val="35000"/>
                  </a:schemeClr>
                </a:solidFill>
                <a:latin typeface="微软雅黑" panose="020B0503020204020204" pitchFamily="34" charset="-122"/>
                <a:ea typeface="微软雅黑" panose="020B0503020204020204" pitchFamily="34" charset="-122"/>
              </a:endParaRPr>
            </a:p>
            <a:p>
              <a:pPr>
                <a:lnSpc>
                  <a:spcPct val="150000"/>
                </a:lnSpc>
              </a:pPr>
              <a:r>
                <a:rPr lang="zh-CN" altLang="en-US" sz="1000" b="1" dirty="0">
                  <a:solidFill>
                    <a:schemeClr val="tx1">
                      <a:lumMod val="65000"/>
                      <a:lumOff val="35000"/>
                    </a:schemeClr>
                  </a:solidFill>
                  <a:latin typeface="微软雅黑" panose="020B0503020204020204" pitchFamily="34" charset="-122"/>
                  <a:ea typeface="微软雅黑" panose="020B0503020204020204" pitchFamily="34" charset="-122"/>
                </a:rPr>
                <a:t>工作格言</a:t>
              </a: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sym typeface="+mn-ea"/>
                </a:rPr>
                <a:t>输入文本</a:t>
              </a:r>
              <a:endPar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4" name="TextBox 8"/>
            <p:cNvSpPr txBox="1"/>
            <p:nvPr/>
          </p:nvSpPr>
          <p:spPr>
            <a:xfrm>
              <a:off x="7177705" y="4626617"/>
              <a:ext cx="1040506" cy="295275"/>
            </a:xfrm>
            <a:prstGeom prst="rect">
              <a:avLst/>
            </a:prstGeom>
            <a:noFill/>
          </p:spPr>
          <p:txBody>
            <a:bodyPr wrap="square" lIns="49634" tIns="24817" rIns="49634" bIns="24817" rtlCol="0">
              <a:spAutoFit/>
            </a:bodyPr>
            <a:lstStyle/>
            <a:p>
              <a:r>
                <a:rPr lang="en-US" altLang="zh-CN" sz="1600" dirty="0">
                  <a:solidFill>
                    <a:schemeClr val="tx1">
                      <a:lumMod val="75000"/>
                      <a:lumOff val="25000"/>
                    </a:schemeClr>
                  </a:solidFill>
                  <a:latin typeface="微软雅黑" panose="020B0503020204020204" pitchFamily="82" charset="2"/>
                  <a:ea typeface="微软雅黑" panose="020B0503020204020204" pitchFamily="82" charset="2"/>
                </a:rPr>
                <a:t>   XXX</a:t>
              </a:r>
              <a:endParaRPr lang="en-US" altLang="zh-CN" sz="1600" dirty="0">
                <a:solidFill>
                  <a:schemeClr val="tx1">
                    <a:lumMod val="75000"/>
                    <a:lumOff val="25000"/>
                  </a:schemeClr>
                </a:solidFill>
                <a:latin typeface="微软雅黑" panose="020B0503020204020204" pitchFamily="82" charset="2"/>
                <a:ea typeface="微软雅黑" panose="020B0503020204020204" pitchFamily="82" charset="2"/>
              </a:endParaRPr>
            </a:p>
          </p:txBody>
        </p:sp>
      </p:grpSp>
      <p:grpSp>
        <p:nvGrpSpPr>
          <p:cNvPr id="25" name="组合 24"/>
          <p:cNvGrpSpPr/>
          <p:nvPr/>
        </p:nvGrpSpPr>
        <p:grpSpPr>
          <a:xfrm>
            <a:off x="4149587" y="3762682"/>
            <a:ext cx="2083934" cy="1584133"/>
            <a:chOff x="4149587" y="4185804"/>
            <a:chExt cx="2083934" cy="1584133"/>
          </a:xfrm>
        </p:grpSpPr>
        <p:sp>
          <p:nvSpPr>
            <p:cNvPr id="26" name="TextBox 74"/>
            <p:cNvSpPr txBox="1"/>
            <p:nvPr/>
          </p:nvSpPr>
          <p:spPr>
            <a:xfrm>
              <a:off x="4281992" y="4185804"/>
              <a:ext cx="1324402" cy="353943"/>
            </a:xfrm>
            <a:prstGeom prst="rect">
              <a:avLst/>
            </a:prstGeom>
            <a:solidFill>
              <a:srgbClr val="F7941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algn="ctr">
                <a:defRPr sz="4000">
                  <a:solidFill>
                    <a:schemeClr val="lt1"/>
                  </a:solidFill>
                  <a:latin typeface="微软雅黑" panose="020B0503020204020204" pitchFamily="82" charset="2"/>
                  <a:ea typeface="微软雅黑" panose="020B0503020204020204" pitchFamily="82" charset="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1800" dirty="0">
                  <a:solidFill>
                    <a:schemeClr val="bg1"/>
                  </a:solidFill>
                  <a:sym typeface="宋体" panose="02010600030101010101" pitchFamily="2" charset="-122"/>
                </a:rPr>
                <a:t>副部长</a:t>
              </a:r>
              <a:endParaRPr lang="zh-CN" altLang="en-US" sz="1800" dirty="0">
                <a:solidFill>
                  <a:schemeClr val="bg1"/>
                </a:solidFill>
              </a:endParaRPr>
            </a:p>
          </p:txBody>
        </p:sp>
        <p:sp>
          <p:nvSpPr>
            <p:cNvPr id="27" name="矩形 26"/>
            <p:cNvSpPr/>
            <p:nvPr/>
          </p:nvSpPr>
          <p:spPr>
            <a:xfrm>
              <a:off x="4149587" y="4986347"/>
              <a:ext cx="2083934" cy="783590"/>
            </a:xfrm>
            <a:prstGeom prst="rect">
              <a:avLst/>
            </a:prstGeom>
          </p:spPr>
          <p:txBody>
            <a:bodyPr wrap="square">
              <a:spAutoFit/>
            </a:bodyPr>
            <a:lstStyle/>
            <a:p>
              <a:pPr>
                <a:lnSpc>
                  <a:spcPct val="150000"/>
                </a:lnSpc>
              </a:pPr>
              <a:r>
                <a:rPr lang="zh-CN" altLang="en-US" sz="1000" b="1" dirty="0">
                  <a:solidFill>
                    <a:schemeClr val="tx1">
                      <a:lumMod val="65000"/>
                      <a:lumOff val="35000"/>
                    </a:schemeClr>
                  </a:solidFill>
                  <a:latin typeface="微软雅黑" panose="020B0503020204020204" pitchFamily="34" charset="-122"/>
                  <a:ea typeface="微软雅黑" panose="020B0503020204020204" pitchFamily="34" charset="-122"/>
                </a:rPr>
                <a:t>工作经历</a:t>
              </a: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sym typeface="+mn-ea"/>
                </a:rPr>
                <a:t>输入文本</a:t>
              </a:r>
              <a:endParaRPr lang="en-US" altLang="zh-CN" sz="1000" dirty="0">
                <a:solidFill>
                  <a:schemeClr val="tx1">
                    <a:lumMod val="65000"/>
                    <a:lumOff val="35000"/>
                  </a:schemeClr>
                </a:solidFill>
                <a:latin typeface="微软雅黑" panose="020B0503020204020204" pitchFamily="34" charset="-122"/>
                <a:ea typeface="微软雅黑" panose="020B0503020204020204" pitchFamily="34" charset="-122"/>
              </a:endParaRPr>
            </a:p>
            <a:p>
              <a:pPr>
                <a:lnSpc>
                  <a:spcPct val="150000"/>
                </a:lnSpc>
              </a:pPr>
              <a:endPar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endParaRPr>
            </a:p>
            <a:p>
              <a:pPr>
                <a:lnSpc>
                  <a:spcPct val="150000"/>
                </a:lnSpc>
              </a:pPr>
              <a:r>
                <a:rPr lang="zh-CN" altLang="en-US" sz="1000" b="1" dirty="0">
                  <a:solidFill>
                    <a:schemeClr val="tx1">
                      <a:lumMod val="65000"/>
                      <a:lumOff val="35000"/>
                    </a:schemeClr>
                  </a:solidFill>
                  <a:latin typeface="微软雅黑" panose="020B0503020204020204" pitchFamily="34" charset="-122"/>
                  <a:ea typeface="微软雅黑" panose="020B0503020204020204" pitchFamily="34" charset="-122"/>
                </a:rPr>
                <a:t>工作格言</a:t>
              </a: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sym typeface="+mn-ea"/>
                </a:rPr>
                <a:t>输入文本</a:t>
              </a:r>
              <a:endPar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8" name="TextBox 8"/>
            <p:cNvSpPr txBox="1"/>
            <p:nvPr/>
          </p:nvSpPr>
          <p:spPr>
            <a:xfrm>
              <a:off x="4486759" y="4626617"/>
              <a:ext cx="1040506" cy="295275"/>
            </a:xfrm>
            <a:prstGeom prst="rect">
              <a:avLst/>
            </a:prstGeom>
            <a:noFill/>
          </p:spPr>
          <p:txBody>
            <a:bodyPr wrap="square" lIns="49634" tIns="24817" rIns="49634" bIns="24817" rtlCol="0">
              <a:spAutoFit/>
            </a:bodyPr>
            <a:lstStyle/>
            <a:p>
              <a:r>
                <a:rPr lang="en-US" altLang="zh-CN" sz="1600" dirty="0">
                  <a:solidFill>
                    <a:schemeClr val="tx1">
                      <a:lumMod val="75000"/>
                      <a:lumOff val="25000"/>
                    </a:schemeClr>
                  </a:solidFill>
                  <a:latin typeface="微软雅黑" panose="020B0503020204020204" pitchFamily="82" charset="2"/>
                  <a:ea typeface="微软雅黑" panose="020B0503020204020204" pitchFamily="82" charset="2"/>
                </a:rPr>
                <a:t>   XXX</a:t>
              </a:r>
              <a:endParaRPr lang="en-US" altLang="zh-CN" sz="1600" dirty="0">
                <a:solidFill>
                  <a:schemeClr val="tx1">
                    <a:lumMod val="75000"/>
                    <a:lumOff val="25000"/>
                  </a:schemeClr>
                </a:solidFill>
                <a:latin typeface="微软雅黑" panose="020B0503020204020204" pitchFamily="82" charset="2"/>
                <a:ea typeface="微软雅黑" panose="020B0503020204020204" pitchFamily="82" charset="2"/>
              </a:endParaRPr>
            </a:p>
          </p:txBody>
        </p:sp>
      </p:grpSp>
      <p:grpSp>
        <p:nvGrpSpPr>
          <p:cNvPr id="29" name="组合 28"/>
          <p:cNvGrpSpPr/>
          <p:nvPr/>
        </p:nvGrpSpPr>
        <p:grpSpPr>
          <a:xfrm>
            <a:off x="1273215" y="3778031"/>
            <a:ext cx="2083934" cy="1576404"/>
            <a:chOff x="1273215" y="4201153"/>
            <a:chExt cx="2083934" cy="1576404"/>
          </a:xfrm>
        </p:grpSpPr>
        <p:sp>
          <p:nvSpPr>
            <p:cNvPr id="30" name="TextBox 46"/>
            <p:cNvSpPr txBox="1"/>
            <p:nvPr/>
          </p:nvSpPr>
          <p:spPr>
            <a:xfrm>
              <a:off x="1337438" y="4201153"/>
              <a:ext cx="1437329" cy="353944"/>
            </a:xfrm>
            <a:prstGeom prst="rect">
              <a:avLst/>
            </a:prstGeom>
            <a:solidFill>
              <a:srgbClr val="F04E3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algn="ctr">
                <a:defRPr sz="4000">
                  <a:solidFill>
                    <a:schemeClr val="lt1"/>
                  </a:solidFill>
                  <a:latin typeface="微软雅黑" panose="020B0503020204020204" pitchFamily="82" charset="2"/>
                  <a:ea typeface="微软雅黑" panose="020B0503020204020204" pitchFamily="82" charset="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1800" dirty="0">
                  <a:solidFill>
                    <a:schemeClr val="bg1"/>
                  </a:solidFill>
                  <a:sym typeface="宋体" panose="02010600030101010101" pitchFamily="2" charset="-122"/>
                </a:rPr>
                <a:t>部长</a:t>
              </a:r>
              <a:endParaRPr lang="zh-CN" altLang="en-US" sz="1800" dirty="0">
                <a:solidFill>
                  <a:schemeClr val="bg1"/>
                </a:solidFill>
              </a:endParaRPr>
            </a:p>
          </p:txBody>
        </p:sp>
        <p:sp>
          <p:nvSpPr>
            <p:cNvPr id="31" name="矩形 30"/>
            <p:cNvSpPr/>
            <p:nvPr/>
          </p:nvSpPr>
          <p:spPr>
            <a:xfrm>
              <a:off x="1273215" y="4993967"/>
              <a:ext cx="2083934" cy="783590"/>
            </a:xfrm>
            <a:prstGeom prst="rect">
              <a:avLst/>
            </a:prstGeom>
          </p:spPr>
          <p:txBody>
            <a:bodyPr wrap="square">
              <a:spAutoFit/>
            </a:bodyPr>
            <a:lstStyle/>
            <a:p>
              <a:pPr>
                <a:lnSpc>
                  <a:spcPct val="150000"/>
                </a:lnSpc>
              </a:pPr>
              <a:r>
                <a:rPr lang="zh-CN" altLang="en-US" sz="1000" b="1" dirty="0">
                  <a:solidFill>
                    <a:schemeClr val="tx1">
                      <a:lumMod val="65000"/>
                      <a:lumOff val="35000"/>
                    </a:schemeClr>
                  </a:solidFill>
                  <a:latin typeface="微软雅黑" panose="020B0503020204020204" pitchFamily="34" charset="-122"/>
                  <a:ea typeface="微软雅黑" panose="020B0503020204020204" pitchFamily="34" charset="-122"/>
                </a:rPr>
                <a:t>工作经历</a:t>
              </a: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rPr>
                <a:t>：输入文本</a:t>
              </a:r>
              <a:endParaRPr lang="en-US" altLang="zh-CN" sz="1000" dirty="0">
                <a:solidFill>
                  <a:schemeClr val="tx1">
                    <a:lumMod val="65000"/>
                    <a:lumOff val="35000"/>
                  </a:schemeClr>
                </a:solidFill>
                <a:latin typeface="微软雅黑" panose="020B0503020204020204" pitchFamily="34" charset="-122"/>
                <a:ea typeface="微软雅黑" panose="020B0503020204020204" pitchFamily="34" charset="-122"/>
              </a:endParaRPr>
            </a:p>
            <a:p>
              <a:pPr>
                <a:lnSpc>
                  <a:spcPct val="150000"/>
                </a:lnSpc>
              </a:pPr>
              <a:endPar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endParaRPr>
            </a:p>
            <a:p>
              <a:pPr>
                <a:lnSpc>
                  <a:spcPct val="150000"/>
                </a:lnSpc>
              </a:pPr>
              <a:r>
                <a:rPr lang="zh-CN" altLang="en-US" sz="1000" b="1" dirty="0">
                  <a:solidFill>
                    <a:schemeClr val="tx1">
                      <a:lumMod val="65000"/>
                      <a:lumOff val="35000"/>
                    </a:schemeClr>
                  </a:solidFill>
                  <a:latin typeface="微软雅黑" panose="020B0503020204020204" pitchFamily="34" charset="-122"/>
                  <a:ea typeface="微软雅黑" panose="020B0503020204020204" pitchFamily="34" charset="-122"/>
                </a:rPr>
                <a:t>工作格言</a:t>
              </a: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rPr>
                <a:t>： </a:t>
              </a: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sym typeface="+mn-ea"/>
                </a:rPr>
                <a:t>输入文本</a:t>
              </a:r>
              <a:endPar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2" name="TextBox 8"/>
            <p:cNvSpPr txBox="1"/>
            <p:nvPr/>
          </p:nvSpPr>
          <p:spPr>
            <a:xfrm>
              <a:off x="1584124" y="4626617"/>
              <a:ext cx="1040506" cy="295275"/>
            </a:xfrm>
            <a:prstGeom prst="rect">
              <a:avLst/>
            </a:prstGeom>
            <a:noFill/>
          </p:spPr>
          <p:txBody>
            <a:bodyPr wrap="square" lIns="49634" tIns="24817" rIns="49634" bIns="24817" rtlCol="0">
              <a:spAutoFit/>
            </a:bodyPr>
            <a:lstStyle/>
            <a:p>
              <a:r>
                <a:rPr lang="en-US" altLang="zh-CN" sz="1600" dirty="0">
                  <a:solidFill>
                    <a:schemeClr val="tx1">
                      <a:lumMod val="75000"/>
                      <a:lumOff val="25000"/>
                    </a:schemeClr>
                  </a:solidFill>
                  <a:latin typeface="微软雅黑" panose="020B0503020204020204" pitchFamily="82" charset="2"/>
                  <a:ea typeface="微软雅黑" panose="020B0503020204020204" pitchFamily="82" charset="2"/>
                </a:rPr>
                <a:t>    XXX</a:t>
              </a:r>
              <a:endParaRPr lang="en-US" altLang="zh-CN" sz="1600" dirty="0">
                <a:solidFill>
                  <a:schemeClr val="tx1">
                    <a:lumMod val="75000"/>
                    <a:lumOff val="25000"/>
                  </a:schemeClr>
                </a:solidFill>
                <a:latin typeface="微软雅黑" panose="020B0503020204020204" pitchFamily="82" charset="2"/>
                <a:ea typeface="微软雅黑" panose="020B0503020204020204" pitchFamily="82" charset="2"/>
              </a:endParaRPr>
            </a:p>
          </p:txBody>
        </p:sp>
      </p:grpSp>
      <p:grpSp>
        <p:nvGrpSpPr>
          <p:cNvPr id="33" name="组合 32"/>
          <p:cNvGrpSpPr/>
          <p:nvPr/>
        </p:nvGrpSpPr>
        <p:grpSpPr>
          <a:xfrm>
            <a:off x="9736256" y="3778033"/>
            <a:ext cx="2083934" cy="1510361"/>
            <a:chOff x="9763150" y="4201155"/>
            <a:chExt cx="2083934" cy="1510361"/>
          </a:xfrm>
        </p:grpSpPr>
        <p:sp>
          <p:nvSpPr>
            <p:cNvPr id="34" name="TextBox 78"/>
            <p:cNvSpPr txBox="1"/>
            <p:nvPr/>
          </p:nvSpPr>
          <p:spPr>
            <a:xfrm>
              <a:off x="9874669" y="4201155"/>
              <a:ext cx="1324402" cy="35394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algn="ctr">
                <a:defRPr sz="4000">
                  <a:solidFill>
                    <a:schemeClr val="lt1"/>
                  </a:solidFill>
                  <a:latin typeface="微软雅黑" panose="020B0503020204020204" pitchFamily="82" charset="2"/>
                  <a:ea typeface="微软雅黑" panose="020B0503020204020204" pitchFamily="82" charset="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1800" dirty="0">
                  <a:solidFill>
                    <a:schemeClr val="bg1"/>
                  </a:solidFill>
                  <a:sym typeface="宋体" panose="02010600030101010101" pitchFamily="2" charset="-122"/>
                </a:rPr>
                <a:t>副部长</a:t>
              </a:r>
              <a:endParaRPr lang="zh-CN" altLang="en-US" sz="1800" dirty="0">
                <a:solidFill>
                  <a:schemeClr val="bg1"/>
                </a:solidFill>
              </a:endParaRPr>
            </a:p>
          </p:txBody>
        </p:sp>
        <p:sp>
          <p:nvSpPr>
            <p:cNvPr id="35" name="矩形 34"/>
            <p:cNvSpPr/>
            <p:nvPr/>
          </p:nvSpPr>
          <p:spPr>
            <a:xfrm>
              <a:off x="9763150" y="4927926"/>
              <a:ext cx="2083934" cy="783590"/>
            </a:xfrm>
            <a:prstGeom prst="rect">
              <a:avLst/>
            </a:prstGeom>
          </p:spPr>
          <p:txBody>
            <a:bodyPr wrap="square">
              <a:spAutoFit/>
            </a:bodyPr>
            <a:lstStyle/>
            <a:p>
              <a:pPr>
                <a:lnSpc>
                  <a:spcPct val="150000"/>
                </a:lnSpc>
              </a:pPr>
              <a:r>
                <a:rPr lang="zh-CN" altLang="en-US" sz="1000" b="1" dirty="0">
                  <a:solidFill>
                    <a:schemeClr val="tx1">
                      <a:lumMod val="65000"/>
                      <a:lumOff val="35000"/>
                    </a:schemeClr>
                  </a:solidFill>
                  <a:latin typeface="微软雅黑" panose="020B0503020204020204" pitchFamily="34" charset="-122"/>
                  <a:ea typeface="微软雅黑" panose="020B0503020204020204" pitchFamily="34" charset="-122"/>
                </a:rPr>
                <a:t>工作经历</a:t>
              </a: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sym typeface="+mn-ea"/>
                </a:rPr>
                <a:t>输入文本</a:t>
              </a:r>
              <a:endPar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endParaRPr>
            </a:p>
            <a:p>
              <a:pPr>
                <a:lnSpc>
                  <a:spcPct val="150000"/>
                </a:lnSpc>
              </a:pPr>
              <a:endParaRPr lang="zh-CN" altLang="en-US" sz="1000" b="1" dirty="0">
                <a:solidFill>
                  <a:schemeClr val="tx1">
                    <a:lumMod val="65000"/>
                    <a:lumOff val="35000"/>
                  </a:schemeClr>
                </a:solidFill>
                <a:latin typeface="微软雅黑" panose="020B0503020204020204" pitchFamily="34" charset="-122"/>
                <a:ea typeface="微软雅黑" panose="020B0503020204020204" pitchFamily="34" charset="-122"/>
              </a:endParaRPr>
            </a:p>
            <a:p>
              <a:pPr>
                <a:lnSpc>
                  <a:spcPct val="150000"/>
                </a:lnSpc>
              </a:pPr>
              <a:r>
                <a:rPr lang="zh-CN" altLang="en-US" sz="1000" b="1" dirty="0">
                  <a:solidFill>
                    <a:schemeClr val="tx1">
                      <a:lumMod val="65000"/>
                      <a:lumOff val="35000"/>
                    </a:schemeClr>
                  </a:solidFill>
                  <a:latin typeface="微软雅黑" panose="020B0503020204020204" pitchFamily="34" charset="-122"/>
                  <a:ea typeface="微软雅黑" panose="020B0503020204020204" pitchFamily="34" charset="-122"/>
                </a:rPr>
                <a:t>工作格言</a:t>
              </a: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sym typeface="+mn-ea"/>
                </a:rPr>
                <a:t>输入文本</a:t>
              </a:r>
              <a:endPar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6" name="TextBox 8"/>
            <p:cNvSpPr txBox="1"/>
            <p:nvPr/>
          </p:nvSpPr>
          <p:spPr>
            <a:xfrm>
              <a:off x="10073864" y="4626617"/>
              <a:ext cx="1040506" cy="295275"/>
            </a:xfrm>
            <a:prstGeom prst="rect">
              <a:avLst/>
            </a:prstGeom>
            <a:noFill/>
          </p:spPr>
          <p:txBody>
            <a:bodyPr wrap="square" lIns="49634" tIns="24817" rIns="49634" bIns="24817" rtlCol="0">
              <a:spAutoFit/>
            </a:bodyPr>
            <a:lstStyle/>
            <a:p>
              <a:r>
                <a:rPr lang="en-US" altLang="zh-CN" sz="1600" dirty="0">
                  <a:solidFill>
                    <a:schemeClr val="tx1">
                      <a:lumMod val="75000"/>
                      <a:lumOff val="25000"/>
                    </a:schemeClr>
                  </a:solidFill>
                  <a:latin typeface="微软雅黑" panose="020B0503020204020204" pitchFamily="82" charset="2"/>
                  <a:ea typeface="微软雅黑" panose="020B0503020204020204" pitchFamily="82" charset="2"/>
                </a:rPr>
                <a:t>    XXX</a:t>
              </a:r>
              <a:endParaRPr lang="en-US" altLang="zh-CN" sz="1600" dirty="0">
                <a:solidFill>
                  <a:schemeClr val="tx1">
                    <a:lumMod val="75000"/>
                    <a:lumOff val="25000"/>
                  </a:schemeClr>
                </a:solidFill>
                <a:latin typeface="微软雅黑" panose="020B0503020204020204" pitchFamily="82" charset="2"/>
                <a:ea typeface="微软雅黑" panose="020B0503020204020204" pitchFamily="82" charset="2"/>
              </a:endParaRPr>
            </a:p>
          </p:txBody>
        </p:sp>
      </p:grpSp>
      <p:sp>
        <p:nvSpPr>
          <p:cNvPr id="38" name="文本框 37"/>
          <p:cNvSpPr txBox="1"/>
          <p:nvPr/>
        </p:nvSpPr>
        <p:spPr>
          <a:xfrm>
            <a:off x="4778421" y="533321"/>
            <a:ext cx="2646878" cy="584775"/>
          </a:xfrm>
          <a:prstGeom prst="rect">
            <a:avLst/>
          </a:prstGeom>
          <a:noFill/>
        </p:spPr>
        <p:txBody>
          <a:bodyPr wrap="none" rtlCol="0">
            <a:spAutoFit/>
          </a:bodyPr>
          <a:lstStyle>
            <a:defPPr>
              <a:defRPr lang="zh-CN"/>
            </a:defPPr>
            <a:lvl1pPr>
              <a:spcBef>
                <a:spcPct val="50000"/>
              </a:spcBef>
              <a:defRPr sz="5400" b="1">
                <a:gradFill flip="none" rotWithShape="1">
                  <a:gsLst>
                    <a:gs pos="21000">
                      <a:srgbClr val="FFD400"/>
                    </a:gs>
                    <a:gs pos="54000">
                      <a:srgbClr val="008059"/>
                    </a:gs>
                    <a:gs pos="64780">
                      <a:srgbClr val="00AEEF"/>
                    </a:gs>
                    <a:gs pos="74000">
                      <a:srgbClr val="00639E"/>
                    </a:gs>
                    <a:gs pos="85000">
                      <a:srgbClr val="00548B"/>
                    </a:gs>
                    <a:gs pos="100000">
                      <a:srgbClr val="2E3092"/>
                    </a:gs>
                    <a:gs pos="0">
                      <a:srgbClr val="ED1D24"/>
                    </a:gs>
                    <a:gs pos="30000">
                      <a:srgbClr val="F99D1C"/>
                    </a:gs>
                    <a:gs pos="40000">
                      <a:srgbClr val="00AE4D"/>
                    </a:gs>
                  </a:gsLst>
                  <a:lin ang="0" scaled="0"/>
                  <a:tileRect/>
                </a:gradFill>
                <a:latin typeface="微软雅黑" panose="020B0503020204020204" pitchFamily="82" charset="2"/>
                <a:ea typeface="微软雅黑" panose="020B0503020204020204" pitchFamily="82" charset="2"/>
              </a:defRPr>
            </a:lvl1pPr>
          </a:lstStyle>
          <a:p>
            <a:pPr algn="ctr"/>
            <a:r>
              <a:rPr lang="zh-CN" altLang="en-US" sz="3200" dirty="0">
                <a:solidFill>
                  <a:schemeClr val="tx1">
                    <a:lumMod val="65000"/>
                    <a:lumOff val="35000"/>
                  </a:schemeClr>
                </a:solidFill>
              </a:rPr>
              <a:t>主要领导介绍</a:t>
            </a:r>
            <a:endParaRPr lang="zh-CN" altLang="en-US" sz="3200" dirty="0">
              <a:solidFill>
                <a:schemeClr val="tx1">
                  <a:lumMod val="65000"/>
                  <a:lumOff val="35000"/>
                </a:schemeClr>
              </a:solidFill>
            </a:endParaRPr>
          </a:p>
        </p:txBody>
      </p:sp>
      <p:cxnSp>
        <p:nvCxnSpPr>
          <p:cNvPr id="39" name="直接连接符 38"/>
          <p:cNvCxnSpPr/>
          <p:nvPr/>
        </p:nvCxnSpPr>
        <p:spPr>
          <a:xfrm>
            <a:off x="4149970" y="1184032"/>
            <a:ext cx="3903785" cy="0"/>
          </a:xfrm>
          <a:prstGeom prst="line">
            <a:avLst/>
          </a:prstGeom>
          <a:ln>
            <a:solidFill>
              <a:schemeClr val="tx1">
                <a:lumMod val="65000"/>
                <a:lumOff val="35000"/>
              </a:schemeClr>
            </a:solidFill>
            <a:prstDash val="dash"/>
            <a:headEnd type="oval"/>
            <a:tailEnd type="ova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fade">
                                      <p:cBhvr>
                                        <p:cTn id="11" dur="1000"/>
                                        <p:tgtEl>
                                          <p:spTgt spid="38"/>
                                        </p:tgtEl>
                                      </p:cBhvr>
                                    </p:animEffect>
                                    <p:anim calcmode="lin" valueType="num">
                                      <p:cBhvr>
                                        <p:cTn id="12" dur="1000" fill="hold"/>
                                        <p:tgtEl>
                                          <p:spTgt spid="38"/>
                                        </p:tgtEl>
                                        <p:attrNameLst>
                                          <p:attrName>ppt_x</p:attrName>
                                        </p:attrNameLst>
                                      </p:cBhvr>
                                      <p:tavLst>
                                        <p:tav tm="0">
                                          <p:val>
                                            <p:strVal val="#ppt_x"/>
                                          </p:val>
                                        </p:tav>
                                        <p:tav tm="100000">
                                          <p:val>
                                            <p:strVal val="#ppt_x"/>
                                          </p:val>
                                        </p:tav>
                                      </p:tavLst>
                                    </p:anim>
                                    <p:anim calcmode="lin" valueType="num">
                                      <p:cBhvr>
                                        <p:cTn id="13" dur="1000" fill="hold"/>
                                        <p:tgtEl>
                                          <p:spTgt spid="38"/>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7" presetClass="entr" presetSubtype="0"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1000"/>
                                        <p:tgtEl>
                                          <p:spTgt spid="29"/>
                                        </p:tgtEl>
                                      </p:cBhvr>
                                    </p:animEffect>
                                    <p:anim calcmode="lin" valueType="num">
                                      <p:cBhvr>
                                        <p:cTn id="24" dur="1000" fill="hold"/>
                                        <p:tgtEl>
                                          <p:spTgt spid="29"/>
                                        </p:tgtEl>
                                        <p:attrNameLst>
                                          <p:attrName>ppt_x</p:attrName>
                                        </p:attrNameLst>
                                      </p:cBhvr>
                                      <p:tavLst>
                                        <p:tav tm="0">
                                          <p:val>
                                            <p:strVal val="#ppt_x"/>
                                          </p:val>
                                        </p:tav>
                                        <p:tav tm="100000">
                                          <p:val>
                                            <p:strVal val="#ppt_x"/>
                                          </p:val>
                                        </p:tav>
                                      </p:tavLst>
                                    </p:anim>
                                    <p:anim calcmode="lin" valueType="num">
                                      <p:cBhvr>
                                        <p:cTn id="25" dur="1000" fill="hold"/>
                                        <p:tgtEl>
                                          <p:spTgt spid="29"/>
                                        </p:tgtEl>
                                        <p:attrNameLst>
                                          <p:attrName>ppt_y</p:attrName>
                                        </p:attrNameLst>
                                      </p:cBhvr>
                                      <p:tavLst>
                                        <p:tav tm="0">
                                          <p:val>
                                            <p:strVal val="#ppt_y+.1"/>
                                          </p:val>
                                        </p:tav>
                                        <p:tav tm="100000">
                                          <p:val>
                                            <p:strVal val="#ppt_y"/>
                                          </p:val>
                                        </p:tav>
                                      </p:tavLst>
                                    </p:anim>
                                  </p:childTnLst>
                                </p:cTn>
                              </p:par>
                            </p:childTnLst>
                          </p:cTn>
                        </p:par>
                        <p:par>
                          <p:cTn id="26" fill="hold">
                            <p:stCondLst>
                              <p:cond delay="3500"/>
                            </p:stCondLst>
                            <p:childTnLst>
                              <p:par>
                                <p:cTn id="27" presetID="47" presetClass="entr" presetSubtype="0"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par>
                          <p:cTn id="32" fill="hold">
                            <p:stCondLst>
                              <p:cond delay="4500"/>
                            </p:stCondLst>
                            <p:childTnLst>
                              <p:par>
                                <p:cTn id="33" presetID="42" presetClass="entr" presetSubtype="0" fill="hold" nodeType="after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1000"/>
                                        <p:tgtEl>
                                          <p:spTgt spid="25"/>
                                        </p:tgtEl>
                                      </p:cBhvr>
                                    </p:animEffect>
                                    <p:anim calcmode="lin" valueType="num">
                                      <p:cBhvr>
                                        <p:cTn id="36" dur="1000" fill="hold"/>
                                        <p:tgtEl>
                                          <p:spTgt spid="25"/>
                                        </p:tgtEl>
                                        <p:attrNameLst>
                                          <p:attrName>ppt_x</p:attrName>
                                        </p:attrNameLst>
                                      </p:cBhvr>
                                      <p:tavLst>
                                        <p:tav tm="0">
                                          <p:val>
                                            <p:strVal val="#ppt_x"/>
                                          </p:val>
                                        </p:tav>
                                        <p:tav tm="100000">
                                          <p:val>
                                            <p:strVal val="#ppt_x"/>
                                          </p:val>
                                        </p:tav>
                                      </p:tavLst>
                                    </p:anim>
                                    <p:anim calcmode="lin" valueType="num">
                                      <p:cBhvr>
                                        <p:cTn id="37" dur="1000" fill="hold"/>
                                        <p:tgtEl>
                                          <p:spTgt spid="25"/>
                                        </p:tgtEl>
                                        <p:attrNameLst>
                                          <p:attrName>ppt_y</p:attrName>
                                        </p:attrNameLst>
                                      </p:cBhvr>
                                      <p:tavLst>
                                        <p:tav tm="0">
                                          <p:val>
                                            <p:strVal val="#ppt_y+.1"/>
                                          </p:val>
                                        </p:tav>
                                        <p:tav tm="100000">
                                          <p:val>
                                            <p:strVal val="#ppt_y"/>
                                          </p:val>
                                        </p:tav>
                                      </p:tavLst>
                                    </p:anim>
                                  </p:childTnLst>
                                </p:cTn>
                              </p:par>
                            </p:childTnLst>
                          </p:cTn>
                        </p:par>
                        <p:par>
                          <p:cTn id="38" fill="hold">
                            <p:stCondLst>
                              <p:cond delay="5500"/>
                            </p:stCondLst>
                            <p:childTnLst>
                              <p:par>
                                <p:cTn id="39" presetID="47" presetClass="entr" presetSubtype="0" fill="hold" nodeType="after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1000"/>
                                        <p:tgtEl>
                                          <p:spTgt spid="12"/>
                                        </p:tgtEl>
                                      </p:cBhvr>
                                    </p:animEffect>
                                    <p:anim calcmode="lin" valueType="num">
                                      <p:cBhvr>
                                        <p:cTn id="42" dur="1000" fill="hold"/>
                                        <p:tgtEl>
                                          <p:spTgt spid="12"/>
                                        </p:tgtEl>
                                        <p:attrNameLst>
                                          <p:attrName>ppt_x</p:attrName>
                                        </p:attrNameLst>
                                      </p:cBhvr>
                                      <p:tavLst>
                                        <p:tav tm="0">
                                          <p:val>
                                            <p:strVal val="#ppt_x"/>
                                          </p:val>
                                        </p:tav>
                                        <p:tav tm="100000">
                                          <p:val>
                                            <p:strVal val="#ppt_x"/>
                                          </p:val>
                                        </p:tav>
                                      </p:tavLst>
                                    </p:anim>
                                    <p:anim calcmode="lin" valueType="num">
                                      <p:cBhvr>
                                        <p:cTn id="43" dur="1000" fill="hold"/>
                                        <p:tgtEl>
                                          <p:spTgt spid="12"/>
                                        </p:tgtEl>
                                        <p:attrNameLst>
                                          <p:attrName>ppt_y</p:attrName>
                                        </p:attrNameLst>
                                      </p:cBhvr>
                                      <p:tavLst>
                                        <p:tav tm="0">
                                          <p:val>
                                            <p:strVal val="#ppt_y-.1"/>
                                          </p:val>
                                        </p:tav>
                                        <p:tav tm="100000">
                                          <p:val>
                                            <p:strVal val="#ppt_y"/>
                                          </p:val>
                                        </p:tav>
                                      </p:tavLst>
                                    </p:anim>
                                  </p:childTnLst>
                                </p:cTn>
                              </p:par>
                            </p:childTnLst>
                          </p:cTn>
                        </p:par>
                        <p:par>
                          <p:cTn id="44" fill="hold">
                            <p:stCondLst>
                              <p:cond delay="6500"/>
                            </p:stCondLst>
                            <p:childTnLst>
                              <p:par>
                                <p:cTn id="45" presetID="42" presetClass="entr" presetSubtype="0" fill="hold" nodeType="after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1000"/>
                                        <p:tgtEl>
                                          <p:spTgt spid="21"/>
                                        </p:tgtEl>
                                      </p:cBhvr>
                                    </p:animEffect>
                                    <p:anim calcmode="lin" valueType="num">
                                      <p:cBhvr>
                                        <p:cTn id="48" dur="1000" fill="hold"/>
                                        <p:tgtEl>
                                          <p:spTgt spid="21"/>
                                        </p:tgtEl>
                                        <p:attrNameLst>
                                          <p:attrName>ppt_x</p:attrName>
                                        </p:attrNameLst>
                                      </p:cBhvr>
                                      <p:tavLst>
                                        <p:tav tm="0">
                                          <p:val>
                                            <p:strVal val="#ppt_x"/>
                                          </p:val>
                                        </p:tav>
                                        <p:tav tm="100000">
                                          <p:val>
                                            <p:strVal val="#ppt_x"/>
                                          </p:val>
                                        </p:tav>
                                      </p:tavLst>
                                    </p:anim>
                                    <p:anim calcmode="lin" valueType="num">
                                      <p:cBhvr>
                                        <p:cTn id="49" dur="1000" fill="hold"/>
                                        <p:tgtEl>
                                          <p:spTgt spid="21"/>
                                        </p:tgtEl>
                                        <p:attrNameLst>
                                          <p:attrName>ppt_y</p:attrName>
                                        </p:attrNameLst>
                                      </p:cBhvr>
                                      <p:tavLst>
                                        <p:tav tm="0">
                                          <p:val>
                                            <p:strVal val="#ppt_y+.1"/>
                                          </p:val>
                                        </p:tav>
                                        <p:tav tm="100000">
                                          <p:val>
                                            <p:strVal val="#ppt_y"/>
                                          </p:val>
                                        </p:tav>
                                      </p:tavLst>
                                    </p:anim>
                                  </p:childTnLst>
                                </p:cTn>
                              </p:par>
                            </p:childTnLst>
                          </p:cTn>
                        </p:par>
                        <p:par>
                          <p:cTn id="50" fill="hold">
                            <p:stCondLst>
                              <p:cond delay="7500"/>
                            </p:stCondLst>
                            <p:childTnLst>
                              <p:par>
                                <p:cTn id="51" presetID="47" presetClass="entr" presetSubtype="0" fill="hold" nodeType="after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1000"/>
                                        <p:tgtEl>
                                          <p:spTgt spid="15"/>
                                        </p:tgtEl>
                                      </p:cBhvr>
                                    </p:animEffect>
                                    <p:anim calcmode="lin" valueType="num">
                                      <p:cBhvr>
                                        <p:cTn id="54" dur="1000" fill="hold"/>
                                        <p:tgtEl>
                                          <p:spTgt spid="15"/>
                                        </p:tgtEl>
                                        <p:attrNameLst>
                                          <p:attrName>ppt_x</p:attrName>
                                        </p:attrNameLst>
                                      </p:cBhvr>
                                      <p:tavLst>
                                        <p:tav tm="0">
                                          <p:val>
                                            <p:strVal val="#ppt_x"/>
                                          </p:val>
                                        </p:tav>
                                        <p:tav tm="100000">
                                          <p:val>
                                            <p:strVal val="#ppt_x"/>
                                          </p:val>
                                        </p:tav>
                                      </p:tavLst>
                                    </p:anim>
                                    <p:anim calcmode="lin" valueType="num">
                                      <p:cBhvr>
                                        <p:cTn id="55" dur="1000" fill="hold"/>
                                        <p:tgtEl>
                                          <p:spTgt spid="15"/>
                                        </p:tgtEl>
                                        <p:attrNameLst>
                                          <p:attrName>ppt_y</p:attrName>
                                        </p:attrNameLst>
                                      </p:cBhvr>
                                      <p:tavLst>
                                        <p:tav tm="0">
                                          <p:val>
                                            <p:strVal val="#ppt_y-.1"/>
                                          </p:val>
                                        </p:tav>
                                        <p:tav tm="100000">
                                          <p:val>
                                            <p:strVal val="#ppt_y"/>
                                          </p:val>
                                        </p:tav>
                                      </p:tavLst>
                                    </p:anim>
                                  </p:childTnLst>
                                </p:cTn>
                              </p:par>
                            </p:childTnLst>
                          </p:cTn>
                        </p:par>
                        <p:par>
                          <p:cTn id="56" fill="hold">
                            <p:stCondLst>
                              <p:cond delay="8500"/>
                            </p:stCondLst>
                            <p:childTnLst>
                              <p:par>
                                <p:cTn id="57" presetID="42" presetClass="entr" presetSubtype="0" fill="hold" nodeType="afterEffect">
                                  <p:stCondLst>
                                    <p:cond delay="0"/>
                                  </p:stCondLst>
                                  <p:childTnLst>
                                    <p:set>
                                      <p:cBhvr>
                                        <p:cTn id="58" dur="1" fill="hold">
                                          <p:stCondLst>
                                            <p:cond delay="0"/>
                                          </p:stCondLst>
                                        </p:cTn>
                                        <p:tgtEl>
                                          <p:spTgt spid="33"/>
                                        </p:tgtEl>
                                        <p:attrNameLst>
                                          <p:attrName>style.visibility</p:attrName>
                                        </p:attrNameLst>
                                      </p:cBhvr>
                                      <p:to>
                                        <p:strVal val="visible"/>
                                      </p:to>
                                    </p:set>
                                    <p:animEffect transition="in" filter="fade">
                                      <p:cBhvr>
                                        <p:cTn id="59" dur="1000"/>
                                        <p:tgtEl>
                                          <p:spTgt spid="33"/>
                                        </p:tgtEl>
                                      </p:cBhvr>
                                    </p:animEffect>
                                    <p:anim calcmode="lin" valueType="num">
                                      <p:cBhvr>
                                        <p:cTn id="60" dur="1000" fill="hold"/>
                                        <p:tgtEl>
                                          <p:spTgt spid="33"/>
                                        </p:tgtEl>
                                        <p:attrNameLst>
                                          <p:attrName>ppt_x</p:attrName>
                                        </p:attrNameLst>
                                      </p:cBhvr>
                                      <p:tavLst>
                                        <p:tav tm="0">
                                          <p:val>
                                            <p:strVal val="#ppt_x"/>
                                          </p:val>
                                        </p:tav>
                                        <p:tav tm="100000">
                                          <p:val>
                                            <p:strVal val="#ppt_x"/>
                                          </p:val>
                                        </p:tav>
                                      </p:tavLst>
                                    </p:anim>
                                    <p:anim calcmode="lin" valueType="num">
                                      <p:cBhvr>
                                        <p:cTn id="61"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Line 105"/>
          <p:cNvSpPr>
            <a:spLocks noChangeShapeType="1"/>
          </p:cNvSpPr>
          <p:nvPr/>
        </p:nvSpPr>
        <p:spPr bwMode="auto">
          <a:xfrm>
            <a:off x="6234740" y="2292289"/>
            <a:ext cx="0" cy="469900"/>
          </a:xfrm>
          <a:prstGeom prst="line">
            <a:avLst/>
          </a:prstGeom>
          <a:noFill/>
          <a:ln w="12700" cap="flat">
            <a:solidFill>
              <a:schemeClr val="tx1">
                <a:lumMod val="50000"/>
                <a:lumOff val="50000"/>
              </a:schemeClr>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b="1">
              <a:solidFill>
                <a:schemeClr val="accent2"/>
              </a:solidFill>
            </a:endParaRPr>
          </a:p>
        </p:txBody>
      </p:sp>
      <p:sp>
        <p:nvSpPr>
          <p:cNvPr id="8" name="Line 106"/>
          <p:cNvSpPr>
            <a:spLocks noChangeShapeType="1"/>
          </p:cNvSpPr>
          <p:nvPr/>
        </p:nvSpPr>
        <p:spPr bwMode="auto">
          <a:xfrm flipH="1">
            <a:off x="2329490" y="2762760"/>
            <a:ext cx="7810500" cy="0"/>
          </a:xfrm>
          <a:prstGeom prst="line">
            <a:avLst/>
          </a:prstGeom>
          <a:noFill/>
          <a:ln w="12700" cap="flat">
            <a:solidFill>
              <a:schemeClr val="tx1">
                <a:lumMod val="50000"/>
                <a:lumOff val="50000"/>
              </a:schemeClr>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b="1">
              <a:solidFill>
                <a:schemeClr val="accent2"/>
              </a:solidFill>
            </a:endParaRPr>
          </a:p>
        </p:txBody>
      </p:sp>
      <p:sp>
        <p:nvSpPr>
          <p:cNvPr id="9" name="Line 109"/>
          <p:cNvSpPr>
            <a:spLocks noChangeShapeType="1"/>
          </p:cNvSpPr>
          <p:nvPr/>
        </p:nvSpPr>
        <p:spPr bwMode="auto">
          <a:xfrm>
            <a:off x="2332580" y="2762760"/>
            <a:ext cx="0" cy="763588"/>
          </a:xfrm>
          <a:prstGeom prst="line">
            <a:avLst/>
          </a:prstGeom>
          <a:noFill/>
          <a:ln w="12700" cap="flat">
            <a:solidFill>
              <a:schemeClr val="tx1">
                <a:lumMod val="50000"/>
                <a:lumOff val="50000"/>
              </a:schemeClr>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b="1">
              <a:solidFill>
                <a:schemeClr val="accent2"/>
              </a:solidFill>
            </a:endParaRPr>
          </a:p>
        </p:txBody>
      </p:sp>
      <p:sp>
        <p:nvSpPr>
          <p:cNvPr id="12" name="Freeform 141"/>
          <p:cNvSpPr/>
          <p:nvPr/>
        </p:nvSpPr>
        <p:spPr bwMode="auto">
          <a:xfrm>
            <a:off x="5382252" y="1816038"/>
            <a:ext cx="1704975" cy="555642"/>
          </a:xfrm>
          <a:custGeom>
            <a:avLst/>
            <a:gdLst>
              <a:gd name="T0" fmla="*/ 52 w 2060"/>
              <a:gd name="T1" fmla="*/ 0 h 575"/>
              <a:gd name="T2" fmla="*/ 2008 w 2060"/>
              <a:gd name="T3" fmla="*/ 0 h 575"/>
              <a:gd name="T4" fmla="*/ 2060 w 2060"/>
              <a:gd name="T5" fmla="*/ 52 h 575"/>
              <a:gd name="T6" fmla="*/ 2060 w 2060"/>
              <a:gd name="T7" fmla="*/ 523 h 575"/>
              <a:gd name="T8" fmla="*/ 2008 w 2060"/>
              <a:gd name="T9" fmla="*/ 575 h 575"/>
              <a:gd name="T10" fmla="*/ 52 w 2060"/>
              <a:gd name="T11" fmla="*/ 575 h 575"/>
              <a:gd name="T12" fmla="*/ 0 w 2060"/>
              <a:gd name="T13" fmla="*/ 523 h 575"/>
              <a:gd name="T14" fmla="*/ 0 w 2060"/>
              <a:gd name="T15" fmla="*/ 52 h 575"/>
              <a:gd name="T16" fmla="*/ 52 w 2060"/>
              <a:gd name="T17" fmla="*/ 0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60" h="575">
                <a:moveTo>
                  <a:pt x="52" y="0"/>
                </a:moveTo>
                <a:lnTo>
                  <a:pt x="2008" y="0"/>
                </a:lnTo>
                <a:cubicBezTo>
                  <a:pt x="2037" y="0"/>
                  <a:pt x="2060" y="23"/>
                  <a:pt x="2060" y="52"/>
                </a:cubicBezTo>
                <a:lnTo>
                  <a:pt x="2060" y="523"/>
                </a:lnTo>
                <a:cubicBezTo>
                  <a:pt x="2060" y="552"/>
                  <a:pt x="2036" y="575"/>
                  <a:pt x="2008" y="575"/>
                </a:cubicBezTo>
                <a:lnTo>
                  <a:pt x="52" y="575"/>
                </a:lnTo>
                <a:cubicBezTo>
                  <a:pt x="24" y="575"/>
                  <a:pt x="0" y="552"/>
                  <a:pt x="0" y="523"/>
                </a:cubicBezTo>
                <a:lnTo>
                  <a:pt x="0" y="52"/>
                </a:lnTo>
                <a:cubicBezTo>
                  <a:pt x="0" y="23"/>
                  <a:pt x="24" y="0"/>
                  <a:pt x="52" y="0"/>
                </a:cubicBezTo>
                <a:close/>
              </a:path>
            </a:pathLst>
          </a:custGeom>
          <a:solidFill>
            <a:srgbClr val="C00000"/>
          </a:solidFill>
          <a:ln>
            <a:noFill/>
          </a:ln>
        </p:spPr>
        <p:txBody>
          <a:bodyPr vert="horz" wrap="square" lIns="91440" tIns="45720" rIns="91440" bIns="45720" numCol="1" anchor="t" anchorCtr="0" compatLnSpc="1"/>
          <a:lstStyle/>
          <a:p>
            <a:endParaRPr lang="zh-CN" altLang="en-US" b="1"/>
          </a:p>
        </p:txBody>
      </p:sp>
      <p:sp>
        <p:nvSpPr>
          <p:cNvPr id="13" name="Rectangle 15"/>
          <p:cNvSpPr>
            <a:spLocks noChangeArrowheads="1"/>
          </p:cNvSpPr>
          <p:nvPr/>
        </p:nvSpPr>
        <p:spPr bwMode="auto">
          <a:xfrm>
            <a:off x="5632483" y="1860476"/>
            <a:ext cx="1204512" cy="356022"/>
          </a:xfrm>
          <a:prstGeom prst="rect">
            <a:avLst/>
          </a:prstGeom>
          <a:noFill/>
          <a:ln>
            <a:noFill/>
          </a:ln>
        </p:spPr>
        <p:txBody>
          <a:bodyPr vert="horz" wrap="square" lIns="91440" tIns="45720" rIns="91440" bIns="45720" numCol="1" anchor="t" anchorCtr="0" compatLnSpc="1"/>
          <a:lstStyle/>
          <a:p>
            <a:pPr algn="ctr"/>
            <a:r>
              <a:rPr lang="zh-CN" altLang="en-US" sz="2400" b="1" dirty="0">
                <a:solidFill>
                  <a:schemeClr val="bg1">
                    <a:lumMod val="95000"/>
                  </a:schemeClr>
                </a:solidFill>
                <a:latin typeface="微软雅黑" panose="020B0503020204020204" pitchFamily="82" charset="2"/>
                <a:ea typeface="微软雅黑" panose="020B0503020204020204" pitchFamily="82" charset="2"/>
              </a:rPr>
              <a:t>部长</a:t>
            </a:r>
            <a:endParaRPr lang="zh-CN" altLang="en-US" sz="2400" b="1" dirty="0">
              <a:solidFill>
                <a:schemeClr val="bg1">
                  <a:lumMod val="95000"/>
                </a:schemeClr>
              </a:solidFill>
              <a:latin typeface="微软雅黑" panose="020B0503020204020204" pitchFamily="82" charset="2"/>
              <a:ea typeface="微软雅黑" panose="020B0503020204020204" pitchFamily="82" charset="2"/>
            </a:endParaRPr>
          </a:p>
        </p:txBody>
      </p:sp>
      <p:sp>
        <p:nvSpPr>
          <p:cNvPr id="14" name="Freeform 86"/>
          <p:cNvSpPr/>
          <p:nvPr/>
        </p:nvSpPr>
        <p:spPr bwMode="auto">
          <a:xfrm>
            <a:off x="2034924" y="3458242"/>
            <a:ext cx="595311" cy="1498042"/>
          </a:xfrm>
          <a:custGeom>
            <a:avLst/>
            <a:gdLst>
              <a:gd name="T0" fmla="*/ 372 w 372"/>
              <a:gd name="T1" fmla="*/ 34 h 1135"/>
              <a:gd name="T2" fmla="*/ 372 w 372"/>
              <a:gd name="T3" fmla="*/ 1102 h 1135"/>
              <a:gd name="T4" fmla="*/ 338 w 372"/>
              <a:gd name="T5" fmla="*/ 1135 h 1135"/>
              <a:gd name="T6" fmla="*/ 34 w 372"/>
              <a:gd name="T7" fmla="*/ 1135 h 1135"/>
              <a:gd name="T8" fmla="*/ 0 w 372"/>
              <a:gd name="T9" fmla="*/ 1102 h 1135"/>
              <a:gd name="T10" fmla="*/ 0 w 372"/>
              <a:gd name="T11" fmla="*/ 34 h 1135"/>
              <a:gd name="T12" fmla="*/ 34 w 372"/>
              <a:gd name="T13" fmla="*/ 0 h 1135"/>
              <a:gd name="T14" fmla="*/ 338 w 372"/>
              <a:gd name="T15" fmla="*/ 0 h 1135"/>
              <a:gd name="T16" fmla="*/ 372 w 372"/>
              <a:gd name="T17" fmla="*/ 34 h 1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1135">
                <a:moveTo>
                  <a:pt x="372" y="34"/>
                </a:moveTo>
                <a:lnTo>
                  <a:pt x="372" y="1102"/>
                </a:lnTo>
                <a:cubicBezTo>
                  <a:pt x="372" y="1120"/>
                  <a:pt x="356" y="1135"/>
                  <a:pt x="338" y="1135"/>
                </a:cubicBezTo>
                <a:lnTo>
                  <a:pt x="34" y="1135"/>
                </a:lnTo>
                <a:cubicBezTo>
                  <a:pt x="15" y="1135"/>
                  <a:pt x="0" y="1120"/>
                  <a:pt x="0" y="1102"/>
                </a:cubicBezTo>
                <a:lnTo>
                  <a:pt x="0" y="34"/>
                </a:lnTo>
                <a:cubicBezTo>
                  <a:pt x="0" y="16"/>
                  <a:pt x="15" y="0"/>
                  <a:pt x="34" y="0"/>
                </a:cubicBezTo>
                <a:lnTo>
                  <a:pt x="338" y="0"/>
                </a:lnTo>
                <a:cubicBezTo>
                  <a:pt x="356" y="0"/>
                  <a:pt x="372" y="16"/>
                  <a:pt x="372" y="34"/>
                </a:cubicBezTo>
                <a:close/>
              </a:path>
            </a:pathLst>
          </a:custGeom>
          <a:solidFill>
            <a:srgbClr val="F7941E"/>
          </a:solidFill>
          <a:ln>
            <a:noFill/>
          </a:ln>
        </p:spPr>
        <p:txBody>
          <a:bodyPr vert="horz" wrap="square" lIns="91440" tIns="45720" rIns="91440" bIns="45720" numCol="1" anchor="t" anchorCtr="0" compatLnSpc="1"/>
          <a:lstStyle/>
          <a:p>
            <a:endParaRPr lang="zh-CN" altLang="en-US"/>
          </a:p>
        </p:txBody>
      </p:sp>
      <p:sp>
        <p:nvSpPr>
          <p:cNvPr id="15" name="TextBox 104"/>
          <p:cNvSpPr txBox="1"/>
          <p:nvPr/>
        </p:nvSpPr>
        <p:spPr>
          <a:xfrm>
            <a:off x="2117135" y="3736569"/>
            <a:ext cx="430887" cy="941387"/>
          </a:xfrm>
          <a:prstGeom prst="rect">
            <a:avLst/>
          </a:prstGeom>
          <a:noFill/>
        </p:spPr>
        <p:txBody>
          <a:bodyPr vert="eaVert" wrap="square" rtlCol="0">
            <a:spAutoFit/>
          </a:bodyPr>
          <a:lstStyle/>
          <a:p>
            <a:r>
              <a:rPr lang="zh-CN" altLang="en-US" sz="1600" b="1" dirty="0">
                <a:solidFill>
                  <a:schemeClr val="bg1">
                    <a:lumMod val="95000"/>
                  </a:schemeClr>
                </a:solidFill>
                <a:latin typeface="微软雅黑" panose="020B0503020204020204" pitchFamily="82" charset="2"/>
                <a:ea typeface="微软雅黑" panose="020B0503020204020204" pitchFamily="82" charset="2"/>
              </a:rPr>
              <a:t>副部长</a:t>
            </a:r>
            <a:endParaRPr lang="zh-CN" altLang="en-US" sz="1600" b="1" dirty="0">
              <a:solidFill>
                <a:schemeClr val="bg1">
                  <a:lumMod val="95000"/>
                </a:schemeClr>
              </a:solidFill>
              <a:latin typeface="微软雅黑" panose="020B0503020204020204" pitchFamily="82" charset="2"/>
              <a:ea typeface="微软雅黑" panose="020B0503020204020204" pitchFamily="82" charset="2"/>
            </a:endParaRPr>
          </a:p>
        </p:txBody>
      </p:sp>
      <p:sp>
        <p:nvSpPr>
          <p:cNvPr id="16" name="Line 109"/>
          <p:cNvSpPr>
            <a:spLocks noChangeShapeType="1"/>
          </p:cNvSpPr>
          <p:nvPr/>
        </p:nvSpPr>
        <p:spPr bwMode="auto">
          <a:xfrm>
            <a:off x="6234740" y="2762760"/>
            <a:ext cx="0" cy="763588"/>
          </a:xfrm>
          <a:prstGeom prst="line">
            <a:avLst/>
          </a:prstGeom>
          <a:noFill/>
          <a:ln w="12700" cap="flat">
            <a:solidFill>
              <a:schemeClr val="tx1">
                <a:lumMod val="50000"/>
                <a:lumOff val="50000"/>
              </a:schemeClr>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b="1">
              <a:solidFill>
                <a:schemeClr val="accent2"/>
              </a:solidFill>
            </a:endParaRPr>
          </a:p>
        </p:txBody>
      </p:sp>
      <p:sp>
        <p:nvSpPr>
          <p:cNvPr id="17" name="Freeform 86"/>
          <p:cNvSpPr/>
          <p:nvPr/>
        </p:nvSpPr>
        <p:spPr bwMode="auto">
          <a:xfrm>
            <a:off x="5940173" y="3458242"/>
            <a:ext cx="595311" cy="1498042"/>
          </a:xfrm>
          <a:custGeom>
            <a:avLst/>
            <a:gdLst>
              <a:gd name="T0" fmla="*/ 372 w 372"/>
              <a:gd name="T1" fmla="*/ 34 h 1135"/>
              <a:gd name="T2" fmla="*/ 372 w 372"/>
              <a:gd name="T3" fmla="*/ 1102 h 1135"/>
              <a:gd name="T4" fmla="*/ 338 w 372"/>
              <a:gd name="T5" fmla="*/ 1135 h 1135"/>
              <a:gd name="T6" fmla="*/ 34 w 372"/>
              <a:gd name="T7" fmla="*/ 1135 h 1135"/>
              <a:gd name="T8" fmla="*/ 0 w 372"/>
              <a:gd name="T9" fmla="*/ 1102 h 1135"/>
              <a:gd name="T10" fmla="*/ 0 w 372"/>
              <a:gd name="T11" fmla="*/ 34 h 1135"/>
              <a:gd name="T12" fmla="*/ 34 w 372"/>
              <a:gd name="T13" fmla="*/ 0 h 1135"/>
              <a:gd name="T14" fmla="*/ 338 w 372"/>
              <a:gd name="T15" fmla="*/ 0 h 1135"/>
              <a:gd name="T16" fmla="*/ 372 w 372"/>
              <a:gd name="T17" fmla="*/ 34 h 1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1135">
                <a:moveTo>
                  <a:pt x="372" y="34"/>
                </a:moveTo>
                <a:lnTo>
                  <a:pt x="372" y="1102"/>
                </a:lnTo>
                <a:cubicBezTo>
                  <a:pt x="372" y="1120"/>
                  <a:pt x="356" y="1135"/>
                  <a:pt x="338" y="1135"/>
                </a:cubicBezTo>
                <a:lnTo>
                  <a:pt x="34" y="1135"/>
                </a:lnTo>
                <a:cubicBezTo>
                  <a:pt x="15" y="1135"/>
                  <a:pt x="0" y="1120"/>
                  <a:pt x="0" y="1102"/>
                </a:cubicBezTo>
                <a:lnTo>
                  <a:pt x="0" y="34"/>
                </a:lnTo>
                <a:cubicBezTo>
                  <a:pt x="0" y="16"/>
                  <a:pt x="15" y="0"/>
                  <a:pt x="34" y="0"/>
                </a:cubicBezTo>
                <a:lnTo>
                  <a:pt x="338" y="0"/>
                </a:lnTo>
                <a:cubicBezTo>
                  <a:pt x="356" y="0"/>
                  <a:pt x="372" y="16"/>
                  <a:pt x="372" y="34"/>
                </a:cubicBezTo>
                <a:close/>
              </a:path>
            </a:pathLst>
          </a:custGeom>
          <a:solidFill>
            <a:srgbClr val="C42625"/>
          </a:solidFill>
          <a:ln>
            <a:noFill/>
          </a:ln>
        </p:spPr>
        <p:txBody>
          <a:bodyPr vert="horz" wrap="square" lIns="91440" tIns="45720" rIns="91440" bIns="45720" numCol="1" anchor="t" anchorCtr="0" compatLnSpc="1"/>
          <a:lstStyle/>
          <a:p>
            <a:endParaRPr lang="zh-CN" altLang="en-US"/>
          </a:p>
        </p:txBody>
      </p:sp>
      <p:sp>
        <p:nvSpPr>
          <p:cNvPr id="18" name="TextBox 104"/>
          <p:cNvSpPr txBox="1"/>
          <p:nvPr/>
        </p:nvSpPr>
        <p:spPr>
          <a:xfrm>
            <a:off x="6022384" y="3736569"/>
            <a:ext cx="430887" cy="941387"/>
          </a:xfrm>
          <a:prstGeom prst="rect">
            <a:avLst/>
          </a:prstGeom>
          <a:noFill/>
        </p:spPr>
        <p:txBody>
          <a:bodyPr vert="eaVert" wrap="square" rtlCol="0">
            <a:spAutoFit/>
          </a:bodyPr>
          <a:lstStyle/>
          <a:p>
            <a:r>
              <a:rPr lang="zh-CN" altLang="en-US" sz="1600" b="1" dirty="0">
                <a:solidFill>
                  <a:schemeClr val="bg1">
                    <a:lumMod val="95000"/>
                  </a:schemeClr>
                </a:solidFill>
                <a:latin typeface="微软雅黑" panose="020B0503020204020204" pitchFamily="82" charset="2"/>
                <a:ea typeface="微软雅黑" panose="020B0503020204020204" pitchFamily="82" charset="2"/>
              </a:rPr>
              <a:t>财务总监</a:t>
            </a:r>
            <a:endParaRPr lang="zh-CN" altLang="en-US" sz="1600" b="1" dirty="0">
              <a:solidFill>
                <a:schemeClr val="bg1">
                  <a:lumMod val="95000"/>
                </a:schemeClr>
              </a:solidFill>
              <a:latin typeface="微软雅黑" panose="020B0503020204020204" pitchFamily="82" charset="2"/>
              <a:ea typeface="微软雅黑" panose="020B0503020204020204" pitchFamily="82" charset="2"/>
            </a:endParaRPr>
          </a:p>
        </p:txBody>
      </p:sp>
      <p:sp>
        <p:nvSpPr>
          <p:cNvPr id="19" name="Line 109"/>
          <p:cNvSpPr>
            <a:spLocks noChangeShapeType="1"/>
          </p:cNvSpPr>
          <p:nvPr/>
        </p:nvSpPr>
        <p:spPr bwMode="auto">
          <a:xfrm>
            <a:off x="10129694" y="2762760"/>
            <a:ext cx="0" cy="763588"/>
          </a:xfrm>
          <a:prstGeom prst="line">
            <a:avLst/>
          </a:prstGeom>
          <a:noFill/>
          <a:ln w="12700" cap="flat">
            <a:solidFill>
              <a:schemeClr val="tx1">
                <a:lumMod val="50000"/>
                <a:lumOff val="50000"/>
              </a:schemeClr>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b="1">
              <a:solidFill>
                <a:schemeClr val="accent2"/>
              </a:solidFill>
            </a:endParaRPr>
          </a:p>
        </p:txBody>
      </p:sp>
      <p:sp>
        <p:nvSpPr>
          <p:cNvPr id="20" name="Freeform 86"/>
          <p:cNvSpPr/>
          <p:nvPr/>
        </p:nvSpPr>
        <p:spPr bwMode="auto">
          <a:xfrm>
            <a:off x="9832038" y="3458242"/>
            <a:ext cx="595311" cy="1498042"/>
          </a:xfrm>
          <a:custGeom>
            <a:avLst/>
            <a:gdLst>
              <a:gd name="T0" fmla="*/ 372 w 372"/>
              <a:gd name="T1" fmla="*/ 34 h 1135"/>
              <a:gd name="T2" fmla="*/ 372 w 372"/>
              <a:gd name="T3" fmla="*/ 1102 h 1135"/>
              <a:gd name="T4" fmla="*/ 338 w 372"/>
              <a:gd name="T5" fmla="*/ 1135 h 1135"/>
              <a:gd name="T6" fmla="*/ 34 w 372"/>
              <a:gd name="T7" fmla="*/ 1135 h 1135"/>
              <a:gd name="T8" fmla="*/ 0 w 372"/>
              <a:gd name="T9" fmla="*/ 1102 h 1135"/>
              <a:gd name="T10" fmla="*/ 0 w 372"/>
              <a:gd name="T11" fmla="*/ 34 h 1135"/>
              <a:gd name="T12" fmla="*/ 34 w 372"/>
              <a:gd name="T13" fmla="*/ 0 h 1135"/>
              <a:gd name="T14" fmla="*/ 338 w 372"/>
              <a:gd name="T15" fmla="*/ 0 h 1135"/>
              <a:gd name="T16" fmla="*/ 372 w 372"/>
              <a:gd name="T17" fmla="*/ 34 h 1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1135">
                <a:moveTo>
                  <a:pt x="372" y="34"/>
                </a:moveTo>
                <a:lnTo>
                  <a:pt x="372" y="1102"/>
                </a:lnTo>
                <a:cubicBezTo>
                  <a:pt x="372" y="1120"/>
                  <a:pt x="356" y="1135"/>
                  <a:pt x="338" y="1135"/>
                </a:cubicBezTo>
                <a:lnTo>
                  <a:pt x="34" y="1135"/>
                </a:lnTo>
                <a:cubicBezTo>
                  <a:pt x="15" y="1135"/>
                  <a:pt x="0" y="1120"/>
                  <a:pt x="0" y="1102"/>
                </a:cubicBezTo>
                <a:lnTo>
                  <a:pt x="0" y="34"/>
                </a:lnTo>
                <a:cubicBezTo>
                  <a:pt x="0" y="16"/>
                  <a:pt x="15" y="0"/>
                  <a:pt x="34" y="0"/>
                </a:cubicBezTo>
                <a:lnTo>
                  <a:pt x="338" y="0"/>
                </a:lnTo>
                <a:cubicBezTo>
                  <a:pt x="356" y="0"/>
                  <a:pt x="372" y="16"/>
                  <a:pt x="372" y="34"/>
                </a:cubicBezTo>
                <a:close/>
              </a:path>
            </a:pathLst>
          </a:custGeom>
          <a:solidFill>
            <a:srgbClr val="FF0000"/>
          </a:solidFill>
          <a:ln>
            <a:noFill/>
          </a:ln>
        </p:spPr>
        <p:txBody>
          <a:bodyPr vert="horz" wrap="square" lIns="91440" tIns="45720" rIns="91440" bIns="45720" numCol="1" anchor="t" anchorCtr="0" compatLnSpc="1"/>
          <a:lstStyle/>
          <a:p>
            <a:endParaRPr lang="zh-CN" altLang="en-US"/>
          </a:p>
        </p:txBody>
      </p:sp>
      <p:sp>
        <p:nvSpPr>
          <p:cNvPr id="21" name="TextBox 104"/>
          <p:cNvSpPr txBox="1"/>
          <p:nvPr/>
        </p:nvSpPr>
        <p:spPr>
          <a:xfrm>
            <a:off x="9914249" y="3736569"/>
            <a:ext cx="430887" cy="941387"/>
          </a:xfrm>
          <a:prstGeom prst="rect">
            <a:avLst/>
          </a:prstGeom>
          <a:noFill/>
        </p:spPr>
        <p:txBody>
          <a:bodyPr vert="eaVert" wrap="square" rtlCol="0">
            <a:spAutoFit/>
          </a:bodyPr>
          <a:lstStyle/>
          <a:p>
            <a:r>
              <a:rPr lang="zh-CN" altLang="en-US" sz="1600" b="1" dirty="0">
                <a:solidFill>
                  <a:schemeClr val="bg1">
                    <a:lumMod val="95000"/>
                  </a:schemeClr>
                </a:solidFill>
                <a:latin typeface="微软雅黑" panose="020B0503020204020204" pitchFamily="82" charset="2"/>
                <a:ea typeface="微软雅黑" panose="020B0503020204020204" pitchFamily="82" charset="2"/>
              </a:rPr>
              <a:t>市场干事</a:t>
            </a:r>
            <a:endParaRPr lang="zh-CN" altLang="en-US" sz="1600" b="1" dirty="0">
              <a:solidFill>
                <a:schemeClr val="bg1">
                  <a:lumMod val="95000"/>
                </a:schemeClr>
              </a:solidFill>
              <a:latin typeface="微软雅黑" panose="020B0503020204020204" pitchFamily="82" charset="2"/>
              <a:ea typeface="微软雅黑" panose="020B0503020204020204" pitchFamily="82" charset="2"/>
            </a:endParaRPr>
          </a:p>
        </p:txBody>
      </p:sp>
      <p:sp>
        <p:nvSpPr>
          <p:cNvPr id="22" name="Line 109"/>
          <p:cNvSpPr>
            <a:spLocks noChangeShapeType="1"/>
          </p:cNvSpPr>
          <p:nvPr/>
        </p:nvSpPr>
        <p:spPr bwMode="auto">
          <a:xfrm>
            <a:off x="8152613" y="2762760"/>
            <a:ext cx="0" cy="763588"/>
          </a:xfrm>
          <a:prstGeom prst="line">
            <a:avLst/>
          </a:prstGeom>
          <a:noFill/>
          <a:ln w="12700" cap="flat">
            <a:solidFill>
              <a:schemeClr val="tx1">
                <a:lumMod val="50000"/>
                <a:lumOff val="50000"/>
              </a:schemeClr>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b="1">
              <a:solidFill>
                <a:schemeClr val="accent2"/>
              </a:solidFill>
            </a:endParaRPr>
          </a:p>
        </p:txBody>
      </p:sp>
      <p:sp>
        <p:nvSpPr>
          <p:cNvPr id="23" name="Freeform 86"/>
          <p:cNvSpPr/>
          <p:nvPr/>
        </p:nvSpPr>
        <p:spPr bwMode="auto">
          <a:xfrm>
            <a:off x="7854957" y="3458242"/>
            <a:ext cx="595311" cy="1498042"/>
          </a:xfrm>
          <a:custGeom>
            <a:avLst/>
            <a:gdLst>
              <a:gd name="T0" fmla="*/ 372 w 372"/>
              <a:gd name="T1" fmla="*/ 34 h 1135"/>
              <a:gd name="T2" fmla="*/ 372 w 372"/>
              <a:gd name="T3" fmla="*/ 1102 h 1135"/>
              <a:gd name="T4" fmla="*/ 338 w 372"/>
              <a:gd name="T5" fmla="*/ 1135 h 1135"/>
              <a:gd name="T6" fmla="*/ 34 w 372"/>
              <a:gd name="T7" fmla="*/ 1135 h 1135"/>
              <a:gd name="T8" fmla="*/ 0 w 372"/>
              <a:gd name="T9" fmla="*/ 1102 h 1135"/>
              <a:gd name="T10" fmla="*/ 0 w 372"/>
              <a:gd name="T11" fmla="*/ 34 h 1135"/>
              <a:gd name="T12" fmla="*/ 34 w 372"/>
              <a:gd name="T13" fmla="*/ 0 h 1135"/>
              <a:gd name="T14" fmla="*/ 338 w 372"/>
              <a:gd name="T15" fmla="*/ 0 h 1135"/>
              <a:gd name="T16" fmla="*/ 372 w 372"/>
              <a:gd name="T17" fmla="*/ 34 h 1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1135">
                <a:moveTo>
                  <a:pt x="372" y="34"/>
                </a:moveTo>
                <a:lnTo>
                  <a:pt x="372" y="1102"/>
                </a:lnTo>
                <a:cubicBezTo>
                  <a:pt x="372" y="1120"/>
                  <a:pt x="356" y="1135"/>
                  <a:pt x="338" y="1135"/>
                </a:cubicBezTo>
                <a:lnTo>
                  <a:pt x="34" y="1135"/>
                </a:lnTo>
                <a:cubicBezTo>
                  <a:pt x="15" y="1135"/>
                  <a:pt x="0" y="1120"/>
                  <a:pt x="0" y="1102"/>
                </a:cubicBezTo>
                <a:lnTo>
                  <a:pt x="0" y="34"/>
                </a:lnTo>
                <a:cubicBezTo>
                  <a:pt x="0" y="16"/>
                  <a:pt x="15" y="0"/>
                  <a:pt x="34" y="0"/>
                </a:cubicBezTo>
                <a:lnTo>
                  <a:pt x="338" y="0"/>
                </a:lnTo>
                <a:cubicBezTo>
                  <a:pt x="356" y="0"/>
                  <a:pt x="372" y="16"/>
                  <a:pt x="372" y="34"/>
                </a:cubicBezTo>
                <a:close/>
              </a:path>
            </a:pathLst>
          </a:custGeom>
          <a:solidFill>
            <a:srgbClr val="C00000"/>
          </a:solidFill>
          <a:ln>
            <a:noFill/>
          </a:ln>
        </p:spPr>
        <p:txBody>
          <a:bodyPr vert="horz" wrap="square" lIns="91440" tIns="45720" rIns="91440" bIns="45720" numCol="1" anchor="t" anchorCtr="0" compatLnSpc="1"/>
          <a:lstStyle/>
          <a:p>
            <a:endParaRPr lang="zh-CN" altLang="en-US"/>
          </a:p>
        </p:txBody>
      </p:sp>
      <p:sp>
        <p:nvSpPr>
          <p:cNvPr id="24" name="TextBox 104"/>
          <p:cNvSpPr txBox="1"/>
          <p:nvPr/>
        </p:nvSpPr>
        <p:spPr>
          <a:xfrm>
            <a:off x="7937168" y="3736569"/>
            <a:ext cx="430887" cy="941387"/>
          </a:xfrm>
          <a:prstGeom prst="rect">
            <a:avLst/>
          </a:prstGeom>
          <a:noFill/>
        </p:spPr>
        <p:txBody>
          <a:bodyPr vert="eaVert" wrap="square" rtlCol="0">
            <a:spAutoFit/>
          </a:bodyPr>
          <a:lstStyle/>
          <a:p>
            <a:r>
              <a:rPr lang="zh-CN" altLang="en-US" sz="1600" b="1" dirty="0">
                <a:solidFill>
                  <a:schemeClr val="bg1">
                    <a:lumMod val="95000"/>
                  </a:schemeClr>
                </a:solidFill>
                <a:latin typeface="微软雅黑" panose="020B0503020204020204" pitchFamily="82" charset="2"/>
                <a:ea typeface="微软雅黑" panose="020B0503020204020204" pitchFamily="82" charset="2"/>
              </a:rPr>
              <a:t>媒介干事</a:t>
            </a:r>
            <a:endParaRPr lang="zh-CN" altLang="en-US" sz="1600" b="1" dirty="0">
              <a:solidFill>
                <a:schemeClr val="bg1">
                  <a:lumMod val="95000"/>
                </a:schemeClr>
              </a:solidFill>
              <a:latin typeface="微软雅黑" panose="020B0503020204020204" pitchFamily="82" charset="2"/>
              <a:ea typeface="微软雅黑" panose="020B0503020204020204" pitchFamily="82" charset="2"/>
            </a:endParaRPr>
          </a:p>
        </p:txBody>
      </p:sp>
      <p:sp>
        <p:nvSpPr>
          <p:cNvPr id="25" name="Line 109"/>
          <p:cNvSpPr>
            <a:spLocks noChangeShapeType="1"/>
          </p:cNvSpPr>
          <p:nvPr/>
        </p:nvSpPr>
        <p:spPr bwMode="auto">
          <a:xfrm>
            <a:off x="4371446" y="2762760"/>
            <a:ext cx="0" cy="763588"/>
          </a:xfrm>
          <a:prstGeom prst="line">
            <a:avLst/>
          </a:prstGeom>
          <a:noFill/>
          <a:ln w="12700" cap="flat">
            <a:solidFill>
              <a:schemeClr val="tx1">
                <a:lumMod val="50000"/>
                <a:lumOff val="50000"/>
              </a:schemeClr>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b="1">
              <a:solidFill>
                <a:schemeClr val="accent2"/>
              </a:solidFill>
            </a:endParaRPr>
          </a:p>
        </p:txBody>
      </p:sp>
      <p:sp>
        <p:nvSpPr>
          <p:cNvPr id="26" name="Freeform 86"/>
          <p:cNvSpPr/>
          <p:nvPr/>
        </p:nvSpPr>
        <p:spPr bwMode="auto">
          <a:xfrm>
            <a:off x="4073790" y="3458242"/>
            <a:ext cx="595311" cy="1498042"/>
          </a:xfrm>
          <a:custGeom>
            <a:avLst/>
            <a:gdLst>
              <a:gd name="T0" fmla="*/ 372 w 372"/>
              <a:gd name="T1" fmla="*/ 34 h 1135"/>
              <a:gd name="T2" fmla="*/ 372 w 372"/>
              <a:gd name="T3" fmla="*/ 1102 h 1135"/>
              <a:gd name="T4" fmla="*/ 338 w 372"/>
              <a:gd name="T5" fmla="*/ 1135 h 1135"/>
              <a:gd name="T6" fmla="*/ 34 w 372"/>
              <a:gd name="T7" fmla="*/ 1135 h 1135"/>
              <a:gd name="T8" fmla="*/ 0 w 372"/>
              <a:gd name="T9" fmla="*/ 1102 h 1135"/>
              <a:gd name="T10" fmla="*/ 0 w 372"/>
              <a:gd name="T11" fmla="*/ 34 h 1135"/>
              <a:gd name="T12" fmla="*/ 34 w 372"/>
              <a:gd name="T13" fmla="*/ 0 h 1135"/>
              <a:gd name="T14" fmla="*/ 338 w 372"/>
              <a:gd name="T15" fmla="*/ 0 h 1135"/>
              <a:gd name="T16" fmla="*/ 372 w 372"/>
              <a:gd name="T17" fmla="*/ 34 h 1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1135">
                <a:moveTo>
                  <a:pt x="372" y="34"/>
                </a:moveTo>
                <a:lnTo>
                  <a:pt x="372" y="1102"/>
                </a:lnTo>
                <a:cubicBezTo>
                  <a:pt x="372" y="1120"/>
                  <a:pt x="356" y="1135"/>
                  <a:pt x="338" y="1135"/>
                </a:cubicBezTo>
                <a:lnTo>
                  <a:pt x="34" y="1135"/>
                </a:lnTo>
                <a:cubicBezTo>
                  <a:pt x="15" y="1135"/>
                  <a:pt x="0" y="1120"/>
                  <a:pt x="0" y="1102"/>
                </a:cubicBezTo>
                <a:lnTo>
                  <a:pt x="0" y="34"/>
                </a:lnTo>
                <a:cubicBezTo>
                  <a:pt x="0" y="16"/>
                  <a:pt x="15" y="0"/>
                  <a:pt x="34" y="0"/>
                </a:cubicBezTo>
                <a:lnTo>
                  <a:pt x="338" y="0"/>
                </a:lnTo>
                <a:cubicBezTo>
                  <a:pt x="356" y="0"/>
                  <a:pt x="372" y="16"/>
                  <a:pt x="372" y="34"/>
                </a:cubicBezTo>
                <a:close/>
              </a:path>
            </a:pathLst>
          </a:custGeom>
          <a:solidFill>
            <a:srgbClr val="FF3300"/>
          </a:solidFill>
          <a:ln>
            <a:noFill/>
          </a:ln>
        </p:spPr>
        <p:txBody>
          <a:bodyPr vert="horz" wrap="square" lIns="91440" tIns="45720" rIns="91440" bIns="45720" numCol="1" anchor="t" anchorCtr="0" compatLnSpc="1"/>
          <a:lstStyle/>
          <a:p>
            <a:endParaRPr lang="zh-CN" altLang="en-US"/>
          </a:p>
        </p:txBody>
      </p:sp>
      <p:sp>
        <p:nvSpPr>
          <p:cNvPr id="27" name="TextBox 104"/>
          <p:cNvSpPr txBox="1"/>
          <p:nvPr/>
        </p:nvSpPr>
        <p:spPr>
          <a:xfrm>
            <a:off x="4156001" y="3736569"/>
            <a:ext cx="430887" cy="941387"/>
          </a:xfrm>
          <a:prstGeom prst="rect">
            <a:avLst/>
          </a:prstGeom>
          <a:noFill/>
        </p:spPr>
        <p:txBody>
          <a:bodyPr vert="eaVert" wrap="square" rtlCol="0">
            <a:spAutoFit/>
          </a:bodyPr>
          <a:lstStyle/>
          <a:p>
            <a:r>
              <a:rPr lang="zh-CN" altLang="en-US" sz="1600" b="1" dirty="0">
                <a:solidFill>
                  <a:schemeClr val="bg1">
                    <a:lumMod val="95000"/>
                  </a:schemeClr>
                </a:solidFill>
                <a:latin typeface="微软雅黑" panose="020B0503020204020204" pitchFamily="82" charset="2"/>
                <a:ea typeface="微软雅黑" panose="020B0503020204020204" pitchFamily="82" charset="2"/>
              </a:rPr>
              <a:t>副部长</a:t>
            </a:r>
            <a:endParaRPr lang="zh-CN" altLang="en-US" sz="1600" b="1" dirty="0">
              <a:solidFill>
                <a:schemeClr val="bg1">
                  <a:lumMod val="95000"/>
                </a:schemeClr>
              </a:solidFill>
              <a:latin typeface="微软雅黑" panose="020B0503020204020204" pitchFamily="82" charset="2"/>
              <a:ea typeface="微软雅黑" panose="020B0503020204020204" pitchFamily="82" charset="2"/>
            </a:endParaRPr>
          </a:p>
        </p:txBody>
      </p:sp>
      <p:sp>
        <p:nvSpPr>
          <p:cNvPr id="28" name="文本框 27"/>
          <p:cNvSpPr txBox="1"/>
          <p:nvPr/>
        </p:nvSpPr>
        <p:spPr>
          <a:xfrm>
            <a:off x="5160582" y="5165556"/>
            <a:ext cx="2034540" cy="398780"/>
          </a:xfrm>
          <a:prstGeom prst="rect">
            <a:avLst/>
          </a:prstGeom>
          <a:noFill/>
          <a:effectLst/>
        </p:spPr>
        <p:txBody>
          <a:bodyPr wrap="none" rtlCol="0">
            <a:spAutoFit/>
          </a:bodyPr>
          <a:lstStyle>
            <a:defPPr>
              <a:defRPr lang="zh-CN"/>
            </a:defPPr>
            <a:lvl1pPr algn="ctr">
              <a:defRPr sz="4800">
                <a:gradFill>
                  <a:gsLst>
                    <a:gs pos="0">
                      <a:srgbClr val="33C87E"/>
                    </a:gs>
                    <a:gs pos="100000">
                      <a:srgbClr val="0EA0D9"/>
                    </a:gs>
                  </a:gsLst>
                  <a:lin ang="5400000" scaled="1"/>
                </a:gradFill>
                <a:effectLst/>
                <a:latin typeface="微软雅黑" panose="020B0503020204020204" pitchFamily="82" charset="2"/>
                <a:ea typeface="微软雅黑" panose="020B0503020204020204" pitchFamily="82" charset="2"/>
              </a:defRPr>
            </a:lvl1pPr>
          </a:lstStyle>
          <a:p>
            <a:r>
              <a:rPr lang="en-US" altLang="zh-CN" sz="2000" dirty="0">
                <a:solidFill>
                  <a:schemeClr val="tx1">
                    <a:lumMod val="65000"/>
                    <a:lumOff val="35000"/>
                  </a:schemeClr>
                </a:solidFill>
              </a:rPr>
              <a:t>XX</a:t>
            </a:r>
            <a:r>
              <a:rPr lang="zh-CN" altLang="en-US" sz="2000" dirty="0">
                <a:solidFill>
                  <a:schemeClr val="tx1">
                    <a:lumMod val="65000"/>
                    <a:lumOff val="35000"/>
                  </a:schemeClr>
                </a:solidFill>
              </a:rPr>
              <a:t>部组织结构图</a:t>
            </a:r>
            <a:endParaRPr lang="en-US" altLang="zh-CN" sz="2000" dirty="0">
              <a:solidFill>
                <a:schemeClr val="tx1">
                  <a:lumMod val="65000"/>
                  <a:lumOff val="35000"/>
                </a:schemeClr>
              </a:solidFill>
            </a:endParaRPr>
          </a:p>
        </p:txBody>
      </p:sp>
      <p:sp>
        <p:nvSpPr>
          <p:cNvPr id="31" name="文本框 30"/>
          <p:cNvSpPr txBox="1"/>
          <p:nvPr/>
        </p:nvSpPr>
        <p:spPr>
          <a:xfrm>
            <a:off x="5188789" y="533321"/>
            <a:ext cx="1826142" cy="584775"/>
          </a:xfrm>
          <a:prstGeom prst="rect">
            <a:avLst/>
          </a:prstGeom>
          <a:noFill/>
        </p:spPr>
        <p:txBody>
          <a:bodyPr wrap="none" rtlCol="0">
            <a:spAutoFit/>
          </a:bodyPr>
          <a:lstStyle>
            <a:defPPr>
              <a:defRPr lang="zh-CN"/>
            </a:defPPr>
            <a:lvl1pPr>
              <a:spcBef>
                <a:spcPct val="50000"/>
              </a:spcBef>
              <a:defRPr sz="5400" b="1">
                <a:gradFill flip="none" rotWithShape="1">
                  <a:gsLst>
                    <a:gs pos="21000">
                      <a:srgbClr val="FFD400"/>
                    </a:gs>
                    <a:gs pos="54000">
                      <a:srgbClr val="008059"/>
                    </a:gs>
                    <a:gs pos="64780">
                      <a:srgbClr val="00AEEF"/>
                    </a:gs>
                    <a:gs pos="74000">
                      <a:srgbClr val="00639E"/>
                    </a:gs>
                    <a:gs pos="85000">
                      <a:srgbClr val="00548B"/>
                    </a:gs>
                    <a:gs pos="100000">
                      <a:srgbClr val="2E3092"/>
                    </a:gs>
                    <a:gs pos="0">
                      <a:srgbClr val="ED1D24"/>
                    </a:gs>
                    <a:gs pos="30000">
                      <a:srgbClr val="F99D1C"/>
                    </a:gs>
                    <a:gs pos="40000">
                      <a:srgbClr val="00AE4D"/>
                    </a:gs>
                  </a:gsLst>
                  <a:lin ang="0" scaled="0"/>
                  <a:tileRect/>
                </a:gradFill>
                <a:latin typeface="微软雅黑" panose="020B0503020204020204" pitchFamily="82" charset="2"/>
                <a:ea typeface="微软雅黑" panose="020B0503020204020204" pitchFamily="82" charset="2"/>
              </a:defRPr>
            </a:lvl1pPr>
          </a:lstStyle>
          <a:p>
            <a:pPr algn="ctr"/>
            <a:r>
              <a:rPr lang="zh-CN" altLang="en-US" sz="3200" dirty="0">
                <a:solidFill>
                  <a:schemeClr val="tx1">
                    <a:lumMod val="65000"/>
                    <a:lumOff val="35000"/>
                  </a:schemeClr>
                </a:solidFill>
              </a:rPr>
              <a:t>组织结构</a:t>
            </a:r>
            <a:endParaRPr lang="zh-CN" altLang="en-US" sz="3200" dirty="0">
              <a:solidFill>
                <a:schemeClr val="tx1">
                  <a:lumMod val="65000"/>
                  <a:lumOff val="35000"/>
                </a:schemeClr>
              </a:solidFill>
            </a:endParaRPr>
          </a:p>
        </p:txBody>
      </p:sp>
      <p:cxnSp>
        <p:nvCxnSpPr>
          <p:cNvPr id="32" name="直接连接符 31"/>
          <p:cNvCxnSpPr/>
          <p:nvPr/>
        </p:nvCxnSpPr>
        <p:spPr>
          <a:xfrm>
            <a:off x="4149970" y="1184032"/>
            <a:ext cx="3903785" cy="0"/>
          </a:xfrm>
          <a:prstGeom prst="line">
            <a:avLst/>
          </a:prstGeom>
          <a:ln>
            <a:solidFill>
              <a:schemeClr val="tx1">
                <a:lumMod val="65000"/>
                <a:lumOff val="35000"/>
              </a:schemeClr>
            </a:solidFill>
            <a:prstDash val="dash"/>
            <a:headEnd type="oval"/>
            <a:tailEnd type="ova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1000"/>
                                        <p:tgtEl>
                                          <p:spTgt spid="31"/>
                                        </p:tgtEl>
                                      </p:cBhvr>
                                    </p:animEffect>
                                    <p:anim calcmode="lin" valueType="num">
                                      <p:cBhvr>
                                        <p:cTn id="12" dur="1000" fill="hold"/>
                                        <p:tgtEl>
                                          <p:spTgt spid="31"/>
                                        </p:tgtEl>
                                        <p:attrNameLst>
                                          <p:attrName>ppt_x</p:attrName>
                                        </p:attrNameLst>
                                      </p:cBhvr>
                                      <p:tavLst>
                                        <p:tav tm="0">
                                          <p:val>
                                            <p:strVal val="#ppt_x"/>
                                          </p:val>
                                        </p:tav>
                                        <p:tav tm="100000">
                                          <p:val>
                                            <p:strVal val="#ppt_x"/>
                                          </p:val>
                                        </p:tav>
                                      </p:tavLst>
                                    </p:anim>
                                    <p:anim calcmode="lin" valueType="num">
                                      <p:cBhvr>
                                        <p:cTn id="13" dur="1000" fill="hold"/>
                                        <p:tgtEl>
                                          <p:spTgt spid="31"/>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53" presetClass="entr" presetSubtype="16"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par>
                          <p:cTn id="24" fill="hold">
                            <p:stCondLst>
                              <p:cond delay="2500"/>
                            </p:stCondLst>
                            <p:childTnLst>
                              <p:par>
                                <p:cTn id="25" presetID="22" presetClass="entr" presetSubtype="1"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up)">
                                      <p:cBhvr>
                                        <p:cTn id="27" dur="500"/>
                                        <p:tgtEl>
                                          <p:spTgt spid="7"/>
                                        </p:tgtEl>
                                      </p:cBhvr>
                                    </p:animEffect>
                                  </p:childTnLst>
                                </p:cTn>
                              </p:par>
                            </p:childTnLst>
                          </p:cTn>
                        </p:par>
                        <p:par>
                          <p:cTn id="28" fill="hold">
                            <p:stCondLst>
                              <p:cond delay="3000"/>
                            </p:stCondLst>
                            <p:childTnLst>
                              <p:par>
                                <p:cTn id="29" presetID="16" presetClass="entr" presetSubtype="37"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arn(outVertical)">
                                      <p:cBhvr>
                                        <p:cTn id="31" dur="500"/>
                                        <p:tgtEl>
                                          <p:spTgt spid="8"/>
                                        </p:tgtEl>
                                      </p:cBhvr>
                                    </p:animEffect>
                                  </p:childTnLst>
                                </p:cTn>
                              </p:par>
                            </p:childTnLst>
                          </p:cTn>
                        </p:par>
                        <p:par>
                          <p:cTn id="32" fill="hold">
                            <p:stCondLst>
                              <p:cond delay="3500"/>
                            </p:stCondLst>
                            <p:childTnLst>
                              <p:par>
                                <p:cTn id="33" presetID="22" presetClass="entr" presetSubtype="1" fill="hold" grpId="0"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up)">
                                      <p:cBhvr>
                                        <p:cTn id="35" dur="500"/>
                                        <p:tgtEl>
                                          <p:spTgt spid="9"/>
                                        </p:tgtEl>
                                      </p:cBhvr>
                                    </p:animEffect>
                                  </p:childTnLst>
                                </p:cTn>
                              </p:par>
                            </p:childTnLst>
                          </p:cTn>
                        </p:par>
                        <p:par>
                          <p:cTn id="36" fill="hold">
                            <p:stCondLst>
                              <p:cond delay="4000"/>
                            </p:stCondLst>
                            <p:childTnLst>
                              <p:par>
                                <p:cTn id="37" presetID="53" presetClass="entr" presetSubtype="16" fill="hold" grpId="0" nodeType="after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p:cTn id="39" dur="500" fill="hold"/>
                                        <p:tgtEl>
                                          <p:spTgt spid="14"/>
                                        </p:tgtEl>
                                        <p:attrNameLst>
                                          <p:attrName>ppt_w</p:attrName>
                                        </p:attrNameLst>
                                      </p:cBhvr>
                                      <p:tavLst>
                                        <p:tav tm="0">
                                          <p:val>
                                            <p:fltVal val="0"/>
                                          </p:val>
                                        </p:tav>
                                        <p:tav tm="100000">
                                          <p:val>
                                            <p:strVal val="#ppt_w"/>
                                          </p:val>
                                        </p:tav>
                                      </p:tavLst>
                                    </p:anim>
                                    <p:anim calcmode="lin" valueType="num">
                                      <p:cBhvr>
                                        <p:cTn id="40" dur="500" fill="hold"/>
                                        <p:tgtEl>
                                          <p:spTgt spid="14"/>
                                        </p:tgtEl>
                                        <p:attrNameLst>
                                          <p:attrName>ppt_h</p:attrName>
                                        </p:attrNameLst>
                                      </p:cBhvr>
                                      <p:tavLst>
                                        <p:tav tm="0">
                                          <p:val>
                                            <p:fltVal val="0"/>
                                          </p:val>
                                        </p:tav>
                                        <p:tav tm="100000">
                                          <p:val>
                                            <p:strVal val="#ppt_h"/>
                                          </p:val>
                                        </p:tav>
                                      </p:tavLst>
                                    </p:anim>
                                    <p:animEffect transition="in" filter="fade">
                                      <p:cBhvr>
                                        <p:cTn id="41" dur="500"/>
                                        <p:tgtEl>
                                          <p:spTgt spid="14"/>
                                        </p:tgtEl>
                                      </p:cBhvr>
                                    </p:animEffect>
                                  </p:childTnLst>
                                </p:cTn>
                              </p:par>
                            </p:childTnLst>
                          </p:cTn>
                        </p:par>
                        <p:par>
                          <p:cTn id="42" fill="hold">
                            <p:stCondLst>
                              <p:cond delay="4500"/>
                            </p:stCondLst>
                            <p:childTnLst>
                              <p:par>
                                <p:cTn id="43" presetID="10" presetClass="entr" presetSubtype="0" fill="hold" grpId="0" nodeType="after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childTnLst>
                          </p:cTn>
                        </p:par>
                        <p:par>
                          <p:cTn id="46" fill="hold">
                            <p:stCondLst>
                              <p:cond delay="5000"/>
                            </p:stCondLst>
                            <p:childTnLst>
                              <p:par>
                                <p:cTn id="47" presetID="22" presetClass="entr" presetSubtype="1" fill="hold" grpId="0" nodeType="after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wipe(up)">
                                      <p:cBhvr>
                                        <p:cTn id="49" dur="500"/>
                                        <p:tgtEl>
                                          <p:spTgt spid="25"/>
                                        </p:tgtEl>
                                      </p:cBhvr>
                                    </p:animEffect>
                                  </p:childTnLst>
                                </p:cTn>
                              </p:par>
                            </p:childTnLst>
                          </p:cTn>
                        </p:par>
                        <p:par>
                          <p:cTn id="50" fill="hold">
                            <p:stCondLst>
                              <p:cond delay="5500"/>
                            </p:stCondLst>
                            <p:childTnLst>
                              <p:par>
                                <p:cTn id="51" presetID="53" presetClass="entr" presetSubtype="16" fill="hold" grpId="0" nodeType="afterEffect">
                                  <p:stCondLst>
                                    <p:cond delay="0"/>
                                  </p:stCondLst>
                                  <p:childTnLst>
                                    <p:set>
                                      <p:cBhvr>
                                        <p:cTn id="52" dur="1" fill="hold">
                                          <p:stCondLst>
                                            <p:cond delay="0"/>
                                          </p:stCondLst>
                                        </p:cTn>
                                        <p:tgtEl>
                                          <p:spTgt spid="26"/>
                                        </p:tgtEl>
                                        <p:attrNameLst>
                                          <p:attrName>style.visibility</p:attrName>
                                        </p:attrNameLst>
                                      </p:cBhvr>
                                      <p:to>
                                        <p:strVal val="visible"/>
                                      </p:to>
                                    </p:set>
                                    <p:anim calcmode="lin" valueType="num">
                                      <p:cBhvr>
                                        <p:cTn id="53" dur="500" fill="hold"/>
                                        <p:tgtEl>
                                          <p:spTgt spid="26"/>
                                        </p:tgtEl>
                                        <p:attrNameLst>
                                          <p:attrName>ppt_w</p:attrName>
                                        </p:attrNameLst>
                                      </p:cBhvr>
                                      <p:tavLst>
                                        <p:tav tm="0">
                                          <p:val>
                                            <p:fltVal val="0"/>
                                          </p:val>
                                        </p:tav>
                                        <p:tav tm="100000">
                                          <p:val>
                                            <p:strVal val="#ppt_w"/>
                                          </p:val>
                                        </p:tav>
                                      </p:tavLst>
                                    </p:anim>
                                    <p:anim calcmode="lin" valueType="num">
                                      <p:cBhvr>
                                        <p:cTn id="54" dur="500" fill="hold"/>
                                        <p:tgtEl>
                                          <p:spTgt spid="26"/>
                                        </p:tgtEl>
                                        <p:attrNameLst>
                                          <p:attrName>ppt_h</p:attrName>
                                        </p:attrNameLst>
                                      </p:cBhvr>
                                      <p:tavLst>
                                        <p:tav tm="0">
                                          <p:val>
                                            <p:fltVal val="0"/>
                                          </p:val>
                                        </p:tav>
                                        <p:tav tm="100000">
                                          <p:val>
                                            <p:strVal val="#ppt_h"/>
                                          </p:val>
                                        </p:tav>
                                      </p:tavLst>
                                    </p:anim>
                                    <p:animEffect transition="in" filter="fade">
                                      <p:cBhvr>
                                        <p:cTn id="55" dur="500"/>
                                        <p:tgtEl>
                                          <p:spTgt spid="26"/>
                                        </p:tgtEl>
                                      </p:cBhvr>
                                    </p:animEffect>
                                  </p:childTnLst>
                                </p:cTn>
                              </p:par>
                            </p:childTnLst>
                          </p:cTn>
                        </p:par>
                        <p:par>
                          <p:cTn id="56" fill="hold">
                            <p:stCondLst>
                              <p:cond delay="6000"/>
                            </p:stCondLst>
                            <p:childTnLst>
                              <p:par>
                                <p:cTn id="57" presetID="10" presetClass="entr" presetSubtype="0" fill="hold" grpId="0" nodeType="after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fade">
                                      <p:cBhvr>
                                        <p:cTn id="59" dur="500"/>
                                        <p:tgtEl>
                                          <p:spTgt spid="27"/>
                                        </p:tgtEl>
                                      </p:cBhvr>
                                    </p:animEffect>
                                  </p:childTnLst>
                                </p:cTn>
                              </p:par>
                            </p:childTnLst>
                          </p:cTn>
                        </p:par>
                        <p:par>
                          <p:cTn id="60" fill="hold">
                            <p:stCondLst>
                              <p:cond delay="6500"/>
                            </p:stCondLst>
                            <p:childTnLst>
                              <p:par>
                                <p:cTn id="61" presetID="22" presetClass="entr" presetSubtype="1" fill="hold" grpId="0" nodeType="after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wipe(up)">
                                      <p:cBhvr>
                                        <p:cTn id="63" dur="500"/>
                                        <p:tgtEl>
                                          <p:spTgt spid="16"/>
                                        </p:tgtEl>
                                      </p:cBhvr>
                                    </p:animEffect>
                                  </p:childTnLst>
                                </p:cTn>
                              </p:par>
                            </p:childTnLst>
                          </p:cTn>
                        </p:par>
                        <p:par>
                          <p:cTn id="64" fill="hold">
                            <p:stCondLst>
                              <p:cond delay="7000"/>
                            </p:stCondLst>
                            <p:childTnLst>
                              <p:par>
                                <p:cTn id="65" presetID="53" presetClass="entr" presetSubtype="16" fill="hold" grpId="0" nodeType="afterEffect">
                                  <p:stCondLst>
                                    <p:cond delay="0"/>
                                  </p:stCondLst>
                                  <p:childTnLst>
                                    <p:set>
                                      <p:cBhvr>
                                        <p:cTn id="66" dur="1" fill="hold">
                                          <p:stCondLst>
                                            <p:cond delay="0"/>
                                          </p:stCondLst>
                                        </p:cTn>
                                        <p:tgtEl>
                                          <p:spTgt spid="17"/>
                                        </p:tgtEl>
                                        <p:attrNameLst>
                                          <p:attrName>style.visibility</p:attrName>
                                        </p:attrNameLst>
                                      </p:cBhvr>
                                      <p:to>
                                        <p:strVal val="visible"/>
                                      </p:to>
                                    </p:set>
                                    <p:anim calcmode="lin" valueType="num">
                                      <p:cBhvr>
                                        <p:cTn id="67" dur="500" fill="hold"/>
                                        <p:tgtEl>
                                          <p:spTgt spid="17"/>
                                        </p:tgtEl>
                                        <p:attrNameLst>
                                          <p:attrName>ppt_w</p:attrName>
                                        </p:attrNameLst>
                                      </p:cBhvr>
                                      <p:tavLst>
                                        <p:tav tm="0">
                                          <p:val>
                                            <p:fltVal val="0"/>
                                          </p:val>
                                        </p:tav>
                                        <p:tav tm="100000">
                                          <p:val>
                                            <p:strVal val="#ppt_w"/>
                                          </p:val>
                                        </p:tav>
                                      </p:tavLst>
                                    </p:anim>
                                    <p:anim calcmode="lin" valueType="num">
                                      <p:cBhvr>
                                        <p:cTn id="68" dur="500" fill="hold"/>
                                        <p:tgtEl>
                                          <p:spTgt spid="17"/>
                                        </p:tgtEl>
                                        <p:attrNameLst>
                                          <p:attrName>ppt_h</p:attrName>
                                        </p:attrNameLst>
                                      </p:cBhvr>
                                      <p:tavLst>
                                        <p:tav tm="0">
                                          <p:val>
                                            <p:fltVal val="0"/>
                                          </p:val>
                                        </p:tav>
                                        <p:tav tm="100000">
                                          <p:val>
                                            <p:strVal val="#ppt_h"/>
                                          </p:val>
                                        </p:tav>
                                      </p:tavLst>
                                    </p:anim>
                                    <p:animEffect transition="in" filter="fade">
                                      <p:cBhvr>
                                        <p:cTn id="69" dur="500"/>
                                        <p:tgtEl>
                                          <p:spTgt spid="17"/>
                                        </p:tgtEl>
                                      </p:cBhvr>
                                    </p:animEffect>
                                  </p:childTnLst>
                                </p:cTn>
                              </p:par>
                            </p:childTnLst>
                          </p:cTn>
                        </p:par>
                        <p:par>
                          <p:cTn id="70" fill="hold">
                            <p:stCondLst>
                              <p:cond delay="7500"/>
                            </p:stCondLst>
                            <p:childTnLst>
                              <p:par>
                                <p:cTn id="71" presetID="10" presetClass="entr" presetSubtype="0" fill="hold" grpId="0" nodeType="afterEffect">
                                  <p:stCondLst>
                                    <p:cond delay="0"/>
                                  </p:stCondLst>
                                  <p:childTnLst>
                                    <p:set>
                                      <p:cBhvr>
                                        <p:cTn id="72" dur="1" fill="hold">
                                          <p:stCondLst>
                                            <p:cond delay="0"/>
                                          </p:stCondLst>
                                        </p:cTn>
                                        <p:tgtEl>
                                          <p:spTgt spid="18"/>
                                        </p:tgtEl>
                                        <p:attrNameLst>
                                          <p:attrName>style.visibility</p:attrName>
                                        </p:attrNameLst>
                                      </p:cBhvr>
                                      <p:to>
                                        <p:strVal val="visible"/>
                                      </p:to>
                                    </p:set>
                                    <p:animEffect transition="in" filter="fade">
                                      <p:cBhvr>
                                        <p:cTn id="73" dur="500"/>
                                        <p:tgtEl>
                                          <p:spTgt spid="18"/>
                                        </p:tgtEl>
                                      </p:cBhvr>
                                    </p:animEffect>
                                  </p:childTnLst>
                                </p:cTn>
                              </p:par>
                            </p:childTnLst>
                          </p:cTn>
                        </p:par>
                        <p:par>
                          <p:cTn id="74" fill="hold">
                            <p:stCondLst>
                              <p:cond delay="8000"/>
                            </p:stCondLst>
                            <p:childTnLst>
                              <p:par>
                                <p:cTn id="75" presetID="22" presetClass="entr" presetSubtype="1" fill="hold" grpId="0" nodeType="afterEffect">
                                  <p:stCondLst>
                                    <p:cond delay="0"/>
                                  </p:stCondLst>
                                  <p:childTnLst>
                                    <p:set>
                                      <p:cBhvr>
                                        <p:cTn id="76" dur="1" fill="hold">
                                          <p:stCondLst>
                                            <p:cond delay="0"/>
                                          </p:stCondLst>
                                        </p:cTn>
                                        <p:tgtEl>
                                          <p:spTgt spid="22"/>
                                        </p:tgtEl>
                                        <p:attrNameLst>
                                          <p:attrName>style.visibility</p:attrName>
                                        </p:attrNameLst>
                                      </p:cBhvr>
                                      <p:to>
                                        <p:strVal val="visible"/>
                                      </p:to>
                                    </p:set>
                                    <p:animEffect transition="in" filter="wipe(up)">
                                      <p:cBhvr>
                                        <p:cTn id="77" dur="500"/>
                                        <p:tgtEl>
                                          <p:spTgt spid="22"/>
                                        </p:tgtEl>
                                      </p:cBhvr>
                                    </p:animEffect>
                                  </p:childTnLst>
                                </p:cTn>
                              </p:par>
                            </p:childTnLst>
                          </p:cTn>
                        </p:par>
                        <p:par>
                          <p:cTn id="78" fill="hold">
                            <p:stCondLst>
                              <p:cond delay="8500"/>
                            </p:stCondLst>
                            <p:childTnLst>
                              <p:par>
                                <p:cTn id="79" presetID="53" presetClass="entr" presetSubtype="16" fill="hold" grpId="0" nodeType="afterEffect">
                                  <p:stCondLst>
                                    <p:cond delay="0"/>
                                  </p:stCondLst>
                                  <p:childTnLst>
                                    <p:set>
                                      <p:cBhvr>
                                        <p:cTn id="80" dur="1" fill="hold">
                                          <p:stCondLst>
                                            <p:cond delay="0"/>
                                          </p:stCondLst>
                                        </p:cTn>
                                        <p:tgtEl>
                                          <p:spTgt spid="23"/>
                                        </p:tgtEl>
                                        <p:attrNameLst>
                                          <p:attrName>style.visibility</p:attrName>
                                        </p:attrNameLst>
                                      </p:cBhvr>
                                      <p:to>
                                        <p:strVal val="visible"/>
                                      </p:to>
                                    </p:set>
                                    <p:anim calcmode="lin" valueType="num">
                                      <p:cBhvr>
                                        <p:cTn id="81" dur="500" fill="hold"/>
                                        <p:tgtEl>
                                          <p:spTgt spid="23"/>
                                        </p:tgtEl>
                                        <p:attrNameLst>
                                          <p:attrName>ppt_w</p:attrName>
                                        </p:attrNameLst>
                                      </p:cBhvr>
                                      <p:tavLst>
                                        <p:tav tm="0">
                                          <p:val>
                                            <p:fltVal val="0"/>
                                          </p:val>
                                        </p:tav>
                                        <p:tav tm="100000">
                                          <p:val>
                                            <p:strVal val="#ppt_w"/>
                                          </p:val>
                                        </p:tav>
                                      </p:tavLst>
                                    </p:anim>
                                    <p:anim calcmode="lin" valueType="num">
                                      <p:cBhvr>
                                        <p:cTn id="82" dur="500" fill="hold"/>
                                        <p:tgtEl>
                                          <p:spTgt spid="23"/>
                                        </p:tgtEl>
                                        <p:attrNameLst>
                                          <p:attrName>ppt_h</p:attrName>
                                        </p:attrNameLst>
                                      </p:cBhvr>
                                      <p:tavLst>
                                        <p:tav tm="0">
                                          <p:val>
                                            <p:fltVal val="0"/>
                                          </p:val>
                                        </p:tav>
                                        <p:tav tm="100000">
                                          <p:val>
                                            <p:strVal val="#ppt_h"/>
                                          </p:val>
                                        </p:tav>
                                      </p:tavLst>
                                    </p:anim>
                                    <p:animEffect transition="in" filter="fade">
                                      <p:cBhvr>
                                        <p:cTn id="83" dur="500"/>
                                        <p:tgtEl>
                                          <p:spTgt spid="23"/>
                                        </p:tgtEl>
                                      </p:cBhvr>
                                    </p:animEffect>
                                  </p:childTnLst>
                                </p:cTn>
                              </p:par>
                            </p:childTnLst>
                          </p:cTn>
                        </p:par>
                        <p:par>
                          <p:cTn id="84" fill="hold">
                            <p:stCondLst>
                              <p:cond delay="9000"/>
                            </p:stCondLst>
                            <p:childTnLst>
                              <p:par>
                                <p:cTn id="85" presetID="10" presetClass="entr" presetSubtype="0" fill="hold" grpId="0" nodeType="afterEffect">
                                  <p:stCondLst>
                                    <p:cond delay="0"/>
                                  </p:stCondLst>
                                  <p:childTnLst>
                                    <p:set>
                                      <p:cBhvr>
                                        <p:cTn id="86" dur="1" fill="hold">
                                          <p:stCondLst>
                                            <p:cond delay="0"/>
                                          </p:stCondLst>
                                        </p:cTn>
                                        <p:tgtEl>
                                          <p:spTgt spid="24"/>
                                        </p:tgtEl>
                                        <p:attrNameLst>
                                          <p:attrName>style.visibility</p:attrName>
                                        </p:attrNameLst>
                                      </p:cBhvr>
                                      <p:to>
                                        <p:strVal val="visible"/>
                                      </p:to>
                                    </p:set>
                                    <p:animEffect transition="in" filter="fade">
                                      <p:cBhvr>
                                        <p:cTn id="87" dur="500"/>
                                        <p:tgtEl>
                                          <p:spTgt spid="24"/>
                                        </p:tgtEl>
                                      </p:cBhvr>
                                    </p:animEffect>
                                  </p:childTnLst>
                                </p:cTn>
                              </p:par>
                            </p:childTnLst>
                          </p:cTn>
                        </p:par>
                        <p:par>
                          <p:cTn id="88" fill="hold">
                            <p:stCondLst>
                              <p:cond delay="9500"/>
                            </p:stCondLst>
                            <p:childTnLst>
                              <p:par>
                                <p:cTn id="89" presetID="22" presetClass="entr" presetSubtype="1" fill="hold" grpId="0" nodeType="afterEffect">
                                  <p:stCondLst>
                                    <p:cond delay="0"/>
                                  </p:stCondLst>
                                  <p:childTnLst>
                                    <p:set>
                                      <p:cBhvr>
                                        <p:cTn id="90" dur="1" fill="hold">
                                          <p:stCondLst>
                                            <p:cond delay="0"/>
                                          </p:stCondLst>
                                        </p:cTn>
                                        <p:tgtEl>
                                          <p:spTgt spid="19"/>
                                        </p:tgtEl>
                                        <p:attrNameLst>
                                          <p:attrName>style.visibility</p:attrName>
                                        </p:attrNameLst>
                                      </p:cBhvr>
                                      <p:to>
                                        <p:strVal val="visible"/>
                                      </p:to>
                                    </p:set>
                                    <p:animEffect transition="in" filter="wipe(up)">
                                      <p:cBhvr>
                                        <p:cTn id="91" dur="500"/>
                                        <p:tgtEl>
                                          <p:spTgt spid="19"/>
                                        </p:tgtEl>
                                      </p:cBhvr>
                                    </p:animEffect>
                                  </p:childTnLst>
                                </p:cTn>
                              </p:par>
                            </p:childTnLst>
                          </p:cTn>
                        </p:par>
                        <p:par>
                          <p:cTn id="92" fill="hold">
                            <p:stCondLst>
                              <p:cond delay="10000"/>
                            </p:stCondLst>
                            <p:childTnLst>
                              <p:par>
                                <p:cTn id="93" presetID="53" presetClass="entr" presetSubtype="16" fill="hold" grpId="0" nodeType="afterEffect">
                                  <p:stCondLst>
                                    <p:cond delay="0"/>
                                  </p:stCondLst>
                                  <p:childTnLst>
                                    <p:set>
                                      <p:cBhvr>
                                        <p:cTn id="94" dur="1" fill="hold">
                                          <p:stCondLst>
                                            <p:cond delay="0"/>
                                          </p:stCondLst>
                                        </p:cTn>
                                        <p:tgtEl>
                                          <p:spTgt spid="20"/>
                                        </p:tgtEl>
                                        <p:attrNameLst>
                                          <p:attrName>style.visibility</p:attrName>
                                        </p:attrNameLst>
                                      </p:cBhvr>
                                      <p:to>
                                        <p:strVal val="visible"/>
                                      </p:to>
                                    </p:set>
                                    <p:anim calcmode="lin" valueType="num">
                                      <p:cBhvr>
                                        <p:cTn id="95" dur="500" fill="hold"/>
                                        <p:tgtEl>
                                          <p:spTgt spid="20"/>
                                        </p:tgtEl>
                                        <p:attrNameLst>
                                          <p:attrName>ppt_w</p:attrName>
                                        </p:attrNameLst>
                                      </p:cBhvr>
                                      <p:tavLst>
                                        <p:tav tm="0">
                                          <p:val>
                                            <p:fltVal val="0"/>
                                          </p:val>
                                        </p:tav>
                                        <p:tav tm="100000">
                                          <p:val>
                                            <p:strVal val="#ppt_w"/>
                                          </p:val>
                                        </p:tav>
                                      </p:tavLst>
                                    </p:anim>
                                    <p:anim calcmode="lin" valueType="num">
                                      <p:cBhvr>
                                        <p:cTn id="96" dur="500" fill="hold"/>
                                        <p:tgtEl>
                                          <p:spTgt spid="20"/>
                                        </p:tgtEl>
                                        <p:attrNameLst>
                                          <p:attrName>ppt_h</p:attrName>
                                        </p:attrNameLst>
                                      </p:cBhvr>
                                      <p:tavLst>
                                        <p:tav tm="0">
                                          <p:val>
                                            <p:fltVal val="0"/>
                                          </p:val>
                                        </p:tav>
                                        <p:tav tm="100000">
                                          <p:val>
                                            <p:strVal val="#ppt_h"/>
                                          </p:val>
                                        </p:tav>
                                      </p:tavLst>
                                    </p:anim>
                                    <p:animEffect transition="in" filter="fade">
                                      <p:cBhvr>
                                        <p:cTn id="97" dur="500"/>
                                        <p:tgtEl>
                                          <p:spTgt spid="20"/>
                                        </p:tgtEl>
                                      </p:cBhvr>
                                    </p:animEffect>
                                  </p:childTnLst>
                                </p:cTn>
                              </p:par>
                            </p:childTnLst>
                          </p:cTn>
                        </p:par>
                        <p:par>
                          <p:cTn id="98" fill="hold">
                            <p:stCondLst>
                              <p:cond delay="10500"/>
                            </p:stCondLst>
                            <p:childTnLst>
                              <p:par>
                                <p:cTn id="99" presetID="10" presetClass="entr" presetSubtype="0" fill="hold" grpId="0" nodeType="afterEffect">
                                  <p:stCondLst>
                                    <p:cond delay="0"/>
                                  </p:stCondLst>
                                  <p:childTnLst>
                                    <p:set>
                                      <p:cBhvr>
                                        <p:cTn id="100" dur="1" fill="hold">
                                          <p:stCondLst>
                                            <p:cond delay="0"/>
                                          </p:stCondLst>
                                        </p:cTn>
                                        <p:tgtEl>
                                          <p:spTgt spid="21"/>
                                        </p:tgtEl>
                                        <p:attrNameLst>
                                          <p:attrName>style.visibility</p:attrName>
                                        </p:attrNameLst>
                                      </p:cBhvr>
                                      <p:to>
                                        <p:strVal val="visible"/>
                                      </p:to>
                                    </p:set>
                                    <p:animEffect transition="in" filter="fade">
                                      <p:cBhvr>
                                        <p:cTn id="101" dur="500"/>
                                        <p:tgtEl>
                                          <p:spTgt spid="21"/>
                                        </p:tgtEl>
                                      </p:cBhvr>
                                    </p:animEffect>
                                  </p:childTnLst>
                                </p:cTn>
                              </p:par>
                            </p:childTnLst>
                          </p:cTn>
                        </p:par>
                        <p:par>
                          <p:cTn id="102" fill="hold">
                            <p:stCondLst>
                              <p:cond delay="11000"/>
                            </p:stCondLst>
                            <p:childTnLst>
                              <p:par>
                                <p:cTn id="103" presetID="16" presetClass="entr" presetSubtype="21" fill="hold" grpId="0" nodeType="afterEffect">
                                  <p:stCondLst>
                                    <p:cond delay="0"/>
                                  </p:stCondLst>
                                  <p:childTnLst>
                                    <p:set>
                                      <p:cBhvr>
                                        <p:cTn id="104" dur="1" fill="hold">
                                          <p:stCondLst>
                                            <p:cond delay="0"/>
                                          </p:stCondLst>
                                        </p:cTn>
                                        <p:tgtEl>
                                          <p:spTgt spid="28"/>
                                        </p:tgtEl>
                                        <p:attrNameLst>
                                          <p:attrName>style.visibility</p:attrName>
                                        </p:attrNameLst>
                                      </p:cBhvr>
                                      <p:to>
                                        <p:strVal val="visible"/>
                                      </p:to>
                                    </p:set>
                                    <p:animEffect transition="in" filter="barn(inVertical)">
                                      <p:cBhvr>
                                        <p:cTn id="10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2" grpId="0" animBg="1"/>
      <p:bldP spid="13" grpId="0"/>
      <p:bldP spid="14" grpId="0" animBg="1"/>
      <p:bldP spid="15" grpId="0"/>
      <p:bldP spid="16" grpId="0" animBg="1"/>
      <p:bldP spid="17" grpId="0" animBg="1"/>
      <p:bldP spid="18" grpId="0"/>
      <p:bldP spid="19" grpId="0" animBg="1"/>
      <p:bldP spid="20" grpId="0" animBg="1"/>
      <p:bldP spid="21" grpId="0"/>
      <p:bldP spid="22" grpId="0" animBg="1"/>
      <p:bldP spid="23" grpId="0" animBg="1"/>
      <p:bldP spid="24" grpId="0"/>
      <p:bldP spid="25" grpId="0" animBg="1"/>
      <p:bldP spid="26" grpId="0" animBg="1"/>
      <p:bldP spid="27" grpId="0"/>
      <p:bldP spid="28" grpId="0" bldLvl="0" animBg="1"/>
      <p:bldP spid="3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197459" y="1060370"/>
            <a:ext cx="5650096" cy="4035287"/>
          </a:xfrm>
          <a:prstGeom prst="rect">
            <a:avLst/>
          </a:prstGeom>
        </p:spPr>
      </p:pic>
      <p:sp>
        <p:nvSpPr>
          <p:cNvPr id="13" name="文本框 12"/>
          <p:cNvSpPr txBox="1"/>
          <p:nvPr/>
        </p:nvSpPr>
        <p:spPr>
          <a:xfrm>
            <a:off x="4816946" y="3110947"/>
            <a:ext cx="2646878" cy="830997"/>
          </a:xfrm>
          <a:prstGeom prst="rect">
            <a:avLst/>
          </a:prstGeom>
          <a:noFill/>
        </p:spPr>
        <p:txBody>
          <a:bodyPr wrap="none" rtlCol="0">
            <a:spAutoFit/>
          </a:bodyPr>
          <a:lstStyle/>
          <a:p>
            <a:r>
              <a:rPr lang="zh-CN" altLang="en-US" sz="4800" dirty="0">
                <a:solidFill>
                  <a:schemeClr val="bg1"/>
                </a:solidFill>
                <a:latin typeface="微软雅黑" panose="020B0503020204020204" pitchFamily="82" charset="2"/>
                <a:ea typeface="微软雅黑" panose="020B0503020204020204" pitchFamily="82" charset="2"/>
              </a:rPr>
              <a:t>社团特色</a:t>
            </a:r>
            <a:endParaRPr lang="zh-CN" altLang="en-US" sz="4800" dirty="0">
              <a:solidFill>
                <a:schemeClr val="bg1"/>
              </a:solidFill>
              <a:latin typeface="微软雅黑" panose="020B0503020204020204" pitchFamily="82" charset="2"/>
              <a:ea typeface="微软雅黑" panose="020B0503020204020204" pitchFamily="82" charset="2"/>
            </a:endParaRPr>
          </a:p>
        </p:txBody>
      </p:sp>
      <p:sp>
        <p:nvSpPr>
          <p:cNvPr id="14" name="文本框 13"/>
          <p:cNvSpPr txBox="1"/>
          <p:nvPr/>
        </p:nvSpPr>
        <p:spPr>
          <a:xfrm>
            <a:off x="5424011" y="1697161"/>
            <a:ext cx="1508746" cy="1446550"/>
          </a:xfrm>
          <a:prstGeom prst="rect">
            <a:avLst/>
          </a:prstGeom>
          <a:noFill/>
        </p:spPr>
        <p:txBody>
          <a:bodyPr wrap="none" rtlCol="0">
            <a:spAutoFit/>
          </a:bodyPr>
          <a:lstStyle/>
          <a:p>
            <a:r>
              <a:rPr lang="en-US" altLang="zh-CN" sz="8800" dirty="0">
                <a:solidFill>
                  <a:schemeClr val="bg1"/>
                </a:solidFill>
                <a:latin typeface="微软雅黑" panose="020B0503020204020204" pitchFamily="82" charset="2"/>
                <a:ea typeface="微软雅黑" panose="020B0503020204020204" pitchFamily="82" charset="2"/>
              </a:rPr>
              <a:t>02</a:t>
            </a:r>
            <a:endParaRPr lang="zh-CN" altLang="en-US" sz="8800" dirty="0">
              <a:solidFill>
                <a:schemeClr val="bg1"/>
              </a:solidFill>
              <a:latin typeface="微软雅黑" panose="020B0503020204020204" pitchFamily="82" charset="2"/>
              <a:ea typeface="微软雅黑" panose="020B0503020204020204" pitchFamily="82" charset="2"/>
            </a:endParaRPr>
          </a:p>
        </p:txBody>
      </p:sp>
      <p:cxnSp>
        <p:nvCxnSpPr>
          <p:cNvPr id="3" name="直接连接符 2"/>
          <p:cNvCxnSpPr/>
          <p:nvPr/>
        </p:nvCxnSpPr>
        <p:spPr>
          <a:xfrm>
            <a:off x="4680867" y="3071191"/>
            <a:ext cx="2822713" cy="0"/>
          </a:xfrm>
          <a:prstGeom prst="line">
            <a:avLst/>
          </a:prstGeom>
          <a:ln w="6350">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15" name="图片 1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776871" y="4155402"/>
            <a:ext cx="2857478" cy="1918025"/>
          </a:xfrm>
          <a:prstGeom prst="rect">
            <a:avLst/>
          </a:prstGeom>
        </p:spPr>
      </p:pic>
      <p:pic>
        <p:nvPicPr>
          <p:cNvPr id="16" name="图片 1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776871" y="4155402"/>
            <a:ext cx="2857478" cy="19180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500" advClick="0" advTm="0">
        <p:checker/>
      </p:transition>
    </mc:Choice>
    <mc:Fallback>
      <p:transition spd="slow" advClick="0" advTm="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fltVal val="0"/>
                                          </p:val>
                                        </p:tav>
                                        <p:tav tm="100000">
                                          <p:val>
                                            <p:strVal val="#ppt_h"/>
                                          </p:val>
                                        </p:tav>
                                      </p:tavLst>
                                    </p:anim>
                                    <p:animEffect transition="in" filter="fade">
                                      <p:cBhvr>
                                        <p:cTn id="15" dur="500"/>
                                        <p:tgtEl>
                                          <p:spTgt spid="14"/>
                                        </p:tgtEl>
                                      </p:cBhvr>
                                    </p:animEffect>
                                  </p:childTnLst>
                                </p:cTn>
                              </p:par>
                            </p:childTnLst>
                          </p:cTn>
                        </p:par>
                        <p:par>
                          <p:cTn id="16" fill="hold">
                            <p:stCondLst>
                              <p:cond delay="1000"/>
                            </p:stCondLst>
                            <p:childTnLst>
                              <p:par>
                                <p:cTn id="17" presetID="16" presetClass="entr" presetSubtype="21"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par>
                          <p:cTn id="20" fill="hold">
                            <p:stCondLst>
                              <p:cond delay="1500"/>
                            </p:stCondLst>
                            <p:childTnLst>
                              <p:par>
                                <p:cTn id="21" presetID="47" presetClass="entr" presetSubtype="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1000" fill="hold"/>
                                        <p:tgtEl>
                                          <p:spTgt spid="13"/>
                                        </p:tgtEl>
                                        <p:attrNameLst>
                                          <p:attrName>ppt_y</p:attrName>
                                        </p:attrNameLst>
                                      </p:cBhvr>
                                      <p:tavLst>
                                        <p:tav tm="0">
                                          <p:val>
                                            <p:strVal val="#ppt_y-.1"/>
                                          </p:val>
                                        </p:tav>
                                        <p:tav tm="100000">
                                          <p:val>
                                            <p:strVal val="#ppt_y"/>
                                          </p:val>
                                        </p:tav>
                                      </p:tavLst>
                                    </p:anim>
                                  </p:childTnLst>
                                </p:cTn>
                              </p:par>
                            </p:childTnLst>
                          </p:cTn>
                        </p:par>
                        <p:par>
                          <p:cTn id="26" fill="hold">
                            <p:stCondLst>
                              <p:cond delay="2500"/>
                            </p:stCondLst>
                            <p:childTnLst>
                              <p:par>
                                <p:cTn id="27" presetID="53" presetClass="entr" presetSubtype="16"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p:cTn id="29" dur="500" fill="hold"/>
                                        <p:tgtEl>
                                          <p:spTgt spid="15"/>
                                        </p:tgtEl>
                                        <p:attrNameLst>
                                          <p:attrName>ppt_w</p:attrName>
                                        </p:attrNameLst>
                                      </p:cBhvr>
                                      <p:tavLst>
                                        <p:tav tm="0">
                                          <p:val>
                                            <p:fltVal val="0"/>
                                          </p:val>
                                        </p:tav>
                                        <p:tav tm="100000">
                                          <p:val>
                                            <p:strVal val="#ppt_w"/>
                                          </p:val>
                                        </p:tav>
                                      </p:tavLst>
                                    </p:anim>
                                    <p:anim calcmode="lin" valueType="num">
                                      <p:cBhvr>
                                        <p:cTn id="30" dur="500" fill="hold"/>
                                        <p:tgtEl>
                                          <p:spTgt spid="15"/>
                                        </p:tgtEl>
                                        <p:attrNameLst>
                                          <p:attrName>ppt_h</p:attrName>
                                        </p:attrNameLst>
                                      </p:cBhvr>
                                      <p:tavLst>
                                        <p:tav tm="0">
                                          <p:val>
                                            <p:fltVal val="0"/>
                                          </p:val>
                                        </p:tav>
                                        <p:tav tm="100000">
                                          <p:val>
                                            <p:strVal val="#ppt_h"/>
                                          </p:val>
                                        </p:tav>
                                      </p:tavLst>
                                    </p:anim>
                                    <p:animEffect transition="in" filter="fade">
                                      <p:cBhvr>
                                        <p:cTn id="31" dur="500"/>
                                        <p:tgtEl>
                                          <p:spTgt spid="15"/>
                                        </p:tgtEl>
                                      </p:cBhvr>
                                    </p:animEffect>
                                  </p:childTnLst>
                                </p:cTn>
                              </p:par>
                            </p:childTnLst>
                          </p:cTn>
                        </p:par>
                        <p:par>
                          <p:cTn id="32" fill="hold">
                            <p:stCondLst>
                              <p:cond delay="3000"/>
                            </p:stCondLst>
                            <p:childTnLst>
                              <p:par>
                                <p:cTn id="33" presetID="1" presetClass="entr" presetSubtype="0" fill="hold" nodeType="after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0" presetClass="exit" presetSubtype="0" fill="hold" nodeType="withEffect">
                                  <p:stCondLst>
                                    <p:cond delay="0"/>
                                  </p:stCondLst>
                                  <p:childTnLst>
                                    <p:animEffect transition="out" filter="fade">
                                      <p:cBhvr>
                                        <p:cTn id="36" dur="1500"/>
                                        <p:tgtEl>
                                          <p:spTgt spid="16"/>
                                        </p:tgtEl>
                                      </p:cBhvr>
                                    </p:animEffect>
                                    <p:set>
                                      <p:cBhvr>
                                        <p:cTn id="37" dur="1" fill="hold">
                                          <p:stCondLst>
                                            <p:cond delay="1499"/>
                                          </p:stCondLst>
                                        </p:cTn>
                                        <p:tgtEl>
                                          <p:spTgt spid="16"/>
                                        </p:tgtEl>
                                        <p:attrNameLst>
                                          <p:attrName>style.visibility</p:attrName>
                                        </p:attrNameLst>
                                      </p:cBhvr>
                                      <p:to>
                                        <p:strVal val="hidden"/>
                                      </p:to>
                                    </p:set>
                                  </p:childTnLst>
                                </p:cTn>
                              </p:par>
                              <p:par>
                                <p:cTn id="38" presetID="6" presetClass="emph" presetSubtype="0" fill="hold" nodeType="withEffect">
                                  <p:stCondLst>
                                    <p:cond delay="0"/>
                                  </p:stCondLst>
                                  <p:childTnLst>
                                    <p:animScale>
                                      <p:cBhvr>
                                        <p:cTn id="39" dur="1500" fill="hold"/>
                                        <p:tgtEl>
                                          <p:spTgt spid="1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1" cstate="hqprint">
            <a:extLst>
              <a:ext uri="{28A0092B-C50C-407E-A947-70E740481C1C}">
                <a14:useLocalDpi xmlns:a14="http://schemas.microsoft.com/office/drawing/2010/main" val="0"/>
              </a:ext>
            </a:extLst>
          </a:blip>
          <a:stretch>
            <a:fillRect/>
          </a:stretch>
        </p:blipFill>
        <p:spPr>
          <a:xfrm>
            <a:off x="9256261" y="4042181"/>
            <a:ext cx="2935739" cy="1970556"/>
          </a:xfrm>
          <a:prstGeom prst="rect">
            <a:avLst/>
          </a:prstGeom>
        </p:spPr>
      </p:pic>
      <p:pic>
        <p:nvPicPr>
          <p:cNvPr id="11" name="图片 10"/>
          <p:cNvPicPr>
            <a:picLocks noChangeAspect="1"/>
          </p:cNvPicPr>
          <p:nvPr/>
        </p:nvPicPr>
        <p:blipFill>
          <a:blip r:embed="rId1" cstate="hqprint">
            <a:extLst>
              <a:ext uri="{28A0092B-C50C-407E-A947-70E740481C1C}">
                <a14:useLocalDpi xmlns:a14="http://schemas.microsoft.com/office/drawing/2010/main" val="0"/>
              </a:ext>
            </a:extLst>
          </a:blip>
          <a:stretch>
            <a:fillRect/>
          </a:stretch>
        </p:blipFill>
        <p:spPr>
          <a:xfrm>
            <a:off x="9256261" y="4042181"/>
            <a:ext cx="2935739" cy="1970556"/>
          </a:xfrm>
          <a:prstGeom prst="rect">
            <a:avLst/>
          </a:prstGeom>
        </p:spPr>
      </p:pic>
      <p:pic>
        <p:nvPicPr>
          <p:cNvPr id="8" name="图片 7"/>
          <p:cNvPicPr>
            <a:picLocks noChangeAspect="1"/>
          </p:cNvPicPr>
          <p:nvPr/>
        </p:nvPicPr>
        <p:blipFill>
          <a:blip r:embed="rId1" cstate="hqprint">
            <a:extLst>
              <a:ext uri="{28A0092B-C50C-407E-A947-70E740481C1C}">
                <a14:useLocalDpi xmlns:a14="http://schemas.microsoft.com/office/drawing/2010/main" val="0"/>
              </a:ext>
            </a:extLst>
          </a:blip>
          <a:stretch>
            <a:fillRect/>
          </a:stretch>
        </p:blipFill>
        <p:spPr>
          <a:xfrm>
            <a:off x="0" y="4042181"/>
            <a:ext cx="2935739" cy="1970556"/>
          </a:xfrm>
          <a:prstGeom prst="rect">
            <a:avLst/>
          </a:prstGeom>
        </p:spPr>
      </p:pic>
      <p:pic>
        <p:nvPicPr>
          <p:cNvPr id="9" name="图片 8"/>
          <p:cNvPicPr>
            <a:picLocks noChangeAspect="1"/>
          </p:cNvPicPr>
          <p:nvPr/>
        </p:nvPicPr>
        <p:blipFill>
          <a:blip r:embed="rId1" cstate="hqprint">
            <a:extLst>
              <a:ext uri="{28A0092B-C50C-407E-A947-70E740481C1C}">
                <a14:useLocalDpi xmlns:a14="http://schemas.microsoft.com/office/drawing/2010/main" val="0"/>
              </a:ext>
            </a:extLst>
          </a:blip>
          <a:stretch>
            <a:fillRect/>
          </a:stretch>
        </p:blipFill>
        <p:spPr>
          <a:xfrm>
            <a:off x="0" y="4042181"/>
            <a:ext cx="2935739" cy="1970556"/>
          </a:xfrm>
          <a:prstGeom prst="rect">
            <a:avLst/>
          </a:prstGeom>
        </p:spPr>
      </p:pic>
      <p:sp>
        <p:nvSpPr>
          <p:cNvPr id="2" name="矩形: 同侧圆角 1"/>
          <p:cNvSpPr/>
          <p:nvPr/>
        </p:nvSpPr>
        <p:spPr>
          <a:xfrm>
            <a:off x="2011680" y="1570385"/>
            <a:ext cx="8395596" cy="4442352"/>
          </a:xfrm>
          <a:prstGeom prst="round2SameRect">
            <a:avLst>
              <a:gd name="adj1" fmla="val 13867"/>
              <a:gd name="adj2" fmla="val 0"/>
            </a:avLst>
          </a:prstGeom>
          <a:gradFill>
            <a:gsLst>
              <a:gs pos="98000">
                <a:srgbClr val="C42625"/>
              </a:gs>
              <a:gs pos="0">
                <a:srgbClr val="6D1217"/>
              </a:gs>
            </a:gsLst>
            <a:lin ang="10800000" scaled="0"/>
          </a:gradFill>
        </p:spPr>
        <p:txBody>
          <a:bodyPr wrap="square" rtlCol="0" anchor="ctr" anchorCtr="1">
            <a:noAutofit/>
          </a:bodyPr>
          <a:lstStyle/>
          <a:p>
            <a:pPr algn="ctr"/>
            <a:endParaRPr lang="zh-CN" altLang="en-US" sz="2000" spc="300">
              <a:solidFill>
                <a:schemeClr val="bg1"/>
              </a:solidFill>
              <a:latin typeface="微软雅黑" panose="020B0503020204020204" pitchFamily="82" charset="2"/>
              <a:ea typeface="微软雅黑" panose="020B0503020204020204" pitchFamily="82" charset="2"/>
            </a:endParaRPr>
          </a:p>
        </p:txBody>
      </p:sp>
      <p:sp>
        <p:nvSpPr>
          <p:cNvPr id="3" name="TextBox 2"/>
          <p:cNvSpPr>
            <a:spLocks noChangeArrowheads="1"/>
          </p:cNvSpPr>
          <p:nvPr/>
        </p:nvSpPr>
        <p:spPr bwMode="auto">
          <a:xfrm>
            <a:off x="2405835" y="3460128"/>
            <a:ext cx="76327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6000" dirty="0">
                <a:solidFill>
                  <a:schemeClr val="bg1"/>
                </a:solidFill>
                <a:latin typeface="微软雅黑" panose="020B0503020204020204" pitchFamily="82" charset="2"/>
                <a:ea typeface="微软雅黑" panose="020B0503020204020204" pitchFamily="82" charset="2"/>
                <a:sym typeface="宋体" panose="02010600030101010101" pitchFamily="2" charset="-122"/>
              </a:rPr>
              <a:t>是你最好的锻炼实际能力的平台</a:t>
            </a:r>
            <a:endParaRPr lang="zh-CN" altLang="en-US" sz="2400" dirty="0">
              <a:solidFill>
                <a:schemeClr val="bg1"/>
              </a:solidFill>
              <a:latin typeface="微软雅黑" panose="020B0503020204020204" pitchFamily="82" charset="2"/>
              <a:ea typeface="微软雅黑" panose="020B0503020204020204" pitchFamily="82" charset="2"/>
            </a:endParaRPr>
          </a:p>
        </p:txBody>
      </p:sp>
      <p:sp>
        <p:nvSpPr>
          <p:cNvPr id="4" name="TextBox 4"/>
          <p:cNvSpPr>
            <a:spLocks noChangeArrowheads="1"/>
          </p:cNvSpPr>
          <p:nvPr/>
        </p:nvSpPr>
        <p:spPr bwMode="auto">
          <a:xfrm>
            <a:off x="4327073" y="2013578"/>
            <a:ext cx="3816351"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8800" dirty="0">
                <a:solidFill>
                  <a:schemeClr val="bg1"/>
                </a:solidFill>
                <a:latin typeface="微软雅黑" panose="020B0503020204020204" pitchFamily="82" charset="2"/>
                <a:ea typeface="微软雅黑" panose="020B0503020204020204" pitchFamily="82" charset="2"/>
                <a:sym typeface="宋体" panose="02010600030101010101" pitchFamily="2" charset="-122"/>
              </a:rPr>
              <a:t>学生会</a:t>
            </a:r>
            <a:endParaRPr lang="zh-CN" altLang="en-US" sz="2400" dirty="0">
              <a:solidFill>
                <a:schemeClr val="bg1"/>
              </a:solidFill>
              <a:latin typeface="微软雅黑" panose="020B0503020204020204" pitchFamily="82" charset="2"/>
              <a:ea typeface="微软雅黑" panose="020B0503020204020204" pitchFamily="82" charset="2"/>
            </a:endParaRPr>
          </a:p>
        </p:txBody>
      </p:sp>
      <p:sp>
        <p:nvSpPr>
          <p:cNvPr id="6" name="文本框 5"/>
          <p:cNvSpPr txBox="1"/>
          <p:nvPr/>
        </p:nvSpPr>
        <p:spPr>
          <a:xfrm>
            <a:off x="4983605" y="533321"/>
            <a:ext cx="2236510" cy="584775"/>
          </a:xfrm>
          <a:prstGeom prst="rect">
            <a:avLst/>
          </a:prstGeom>
          <a:noFill/>
        </p:spPr>
        <p:txBody>
          <a:bodyPr wrap="none" rtlCol="0">
            <a:spAutoFit/>
          </a:bodyPr>
          <a:lstStyle>
            <a:defPPr>
              <a:defRPr lang="zh-CN"/>
            </a:defPPr>
            <a:lvl1pPr>
              <a:spcBef>
                <a:spcPct val="50000"/>
              </a:spcBef>
              <a:defRPr sz="5400" b="1">
                <a:gradFill flip="none" rotWithShape="1">
                  <a:gsLst>
                    <a:gs pos="21000">
                      <a:srgbClr val="FFD400"/>
                    </a:gs>
                    <a:gs pos="54000">
                      <a:srgbClr val="008059"/>
                    </a:gs>
                    <a:gs pos="64780">
                      <a:srgbClr val="00AEEF"/>
                    </a:gs>
                    <a:gs pos="74000">
                      <a:srgbClr val="00639E"/>
                    </a:gs>
                    <a:gs pos="85000">
                      <a:srgbClr val="00548B"/>
                    </a:gs>
                    <a:gs pos="100000">
                      <a:srgbClr val="2E3092"/>
                    </a:gs>
                    <a:gs pos="0">
                      <a:srgbClr val="ED1D24"/>
                    </a:gs>
                    <a:gs pos="30000">
                      <a:srgbClr val="F99D1C"/>
                    </a:gs>
                    <a:gs pos="40000">
                      <a:srgbClr val="00AE4D"/>
                    </a:gs>
                  </a:gsLst>
                  <a:lin ang="0" scaled="0"/>
                  <a:tileRect/>
                </a:gradFill>
                <a:latin typeface="微软雅黑" panose="020B0503020204020204" pitchFamily="82" charset="2"/>
                <a:ea typeface="微软雅黑" panose="020B0503020204020204" pitchFamily="82" charset="2"/>
              </a:defRPr>
            </a:lvl1pPr>
          </a:lstStyle>
          <a:p>
            <a:pPr algn="ctr"/>
            <a:r>
              <a:rPr lang="zh-CN" altLang="en-US" sz="3200" dirty="0">
                <a:solidFill>
                  <a:schemeClr val="tx1">
                    <a:lumMod val="65000"/>
                    <a:lumOff val="35000"/>
                  </a:schemeClr>
                </a:solidFill>
              </a:rPr>
              <a:t>咱外联是？</a:t>
            </a:r>
            <a:endParaRPr lang="zh-CN" altLang="en-US" sz="3200" dirty="0">
              <a:solidFill>
                <a:schemeClr val="tx1">
                  <a:lumMod val="65000"/>
                  <a:lumOff val="35000"/>
                </a:schemeClr>
              </a:solidFill>
            </a:endParaRPr>
          </a:p>
        </p:txBody>
      </p:sp>
      <p:cxnSp>
        <p:nvCxnSpPr>
          <p:cNvPr id="7" name="直接连接符 6"/>
          <p:cNvCxnSpPr/>
          <p:nvPr/>
        </p:nvCxnSpPr>
        <p:spPr>
          <a:xfrm>
            <a:off x="4149970" y="1184032"/>
            <a:ext cx="3903785" cy="0"/>
          </a:xfrm>
          <a:prstGeom prst="line">
            <a:avLst/>
          </a:prstGeom>
          <a:ln>
            <a:solidFill>
              <a:schemeClr val="tx1">
                <a:lumMod val="65000"/>
                <a:lumOff val="35000"/>
              </a:schemeClr>
            </a:solidFill>
            <a:prstDash val="dash"/>
            <a:headEnd type="oval"/>
            <a:tailEnd type="ova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6" presetClass="entr" presetSubtype="21"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par>
                          <p:cTn id="18" fill="hold">
                            <p:stCondLst>
                              <p:cond delay="2000"/>
                            </p:stCondLst>
                            <p:childTnLst>
                              <p:par>
                                <p:cTn id="19" presetID="53" presetClass="entr" presetSubtype="16"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cTn>
                              </p:par>
                            </p:childTnLst>
                          </p:cTn>
                        </p:par>
                        <p:par>
                          <p:cTn id="24" fill="hold">
                            <p:stCondLst>
                              <p:cond delay="2500"/>
                            </p:stCondLst>
                            <p:childTnLst>
                              <p:par>
                                <p:cTn id="25" presetID="16" presetClass="entr" presetSubtype="21" fill="hold" grpId="0" nodeType="afterEffect">
                                  <p:stCondLst>
                                    <p:cond delay="0"/>
                                  </p:stCondLst>
                                  <p:iterate type="lt">
                                    <p:tmPct val="10000"/>
                                  </p:iterate>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par>
                          <p:cTn id="28" fill="hold">
                            <p:stCondLst>
                              <p:cond delay="3650"/>
                            </p:stCondLst>
                            <p:childTnLst>
                              <p:par>
                                <p:cTn id="29" presetID="53" presetClass="entr" presetSubtype="16"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Effect transition="in" filter="fade">
                                      <p:cBhvr>
                                        <p:cTn id="33" dur="500"/>
                                        <p:tgtEl>
                                          <p:spTgt spid="8"/>
                                        </p:tgtEl>
                                      </p:cBhvr>
                                    </p:animEffect>
                                  </p:childTnLst>
                                </p:cTn>
                              </p:par>
                            </p:childTnLst>
                          </p:cTn>
                        </p:par>
                        <p:par>
                          <p:cTn id="34" fill="hold">
                            <p:stCondLst>
                              <p:cond delay="4150"/>
                            </p:stCondLst>
                            <p:childTnLst>
                              <p:par>
                                <p:cTn id="35" presetID="1" presetClass="entr" presetSubtype="0" fill="hold" nodeType="afterEffect">
                                  <p:stCondLst>
                                    <p:cond delay="0"/>
                                  </p:stCondLst>
                                  <p:childTnLst>
                                    <p:set>
                                      <p:cBhvr>
                                        <p:cTn id="36" dur="1" fill="hold">
                                          <p:stCondLst>
                                            <p:cond delay="0"/>
                                          </p:stCondLst>
                                        </p:cTn>
                                        <p:tgtEl>
                                          <p:spTgt spid="9"/>
                                        </p:tgtEl>
                                        <p:attrNameLst>
                                          <p:attrName>style.visibility</p:attrName>
                                        </p:attrNameLst>
                                      </p:cBhvr>
                                      <p:to>
                                        <p:strVal val="visible"/>
                                      </p:to>
                                    </p:set>
                                  </p:childTnLst>
                                </p:cTn>
                              </p:par>
                              <p:par>
                                <p:cTn id="37" presetID="10" presetClass="exit" presetSubtype="0" fill="hold" nodeType="withEffect">
                                  <p:stCondLst>
                                    <p:cond delay="0"/>
                                  </p:stCondLst>
                                  <p:childTnLst>
                                    <p:animEffect transition="out" filter="fade">
                                      <p:cBhvr>
                                        <p:cTn id="38" dur="1500"/>
                                        <p:tgtEl>
                                          <p:spTgt spid="9"/>
                                        </p:tgtEl>
                                      </p:cBhvr>
                                    </p:animEffect>
                                    <p:set>
                                      <p:cBhvr>
                                        <p:cTn id="39" dur="1" fill="hold">
                                          <p:stCondLst>
                                            <p:cond delay="1499"/>
                                          </p:stCondLst>
                                        </p:cTn>
                                        <p:tgtEl>
                                          <p:spTgt spid="9"/>
                                        </p:tgtEl>
                                        <p:attrNameLst>
                                          <p:attrName>style.visibility</p:attrName>
                                        </p:attrNameLst>
                                      </p:cBhvr>
                                      <p:to>
                                        <p:strVal val="hidden"/>
                                      </p:to>
                                    </p:set>
                                  </p:childTnLst>
                                </p:cTn>
                              </p:par>
                              <p:par>
                                <p:cTn id="40" presetID="6" presetClass="emph" presetSubtype="0" fill="hold" nodeType="withEffect">
                                  <p:stCondLst>
                                    <p:cond delay="0"/>
                                  </p:stCondLst>
                                  <p:childTnLst>
                                    <p:animScale>
                                      <p:cBhvr>
                                        <p:cTn id="41" dur="1500" fill="hold"/>
                                        <p:tgtEl>
                                          <p:spTgt spid="9"/>
                                        </p:tgtEl>
                                      </p:cBhvr>
                                      <p:by x="150000" y="150000"/>
                                    </p:animScale>
                                  </p:childTnLst>
                                </p:cTn>
                              </p:par>
                              <p:par>
                                <p:cTn id="42" presetID="53" presetClass="entr" presetSubtype="16" fill="hold" nodeType="with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p:cTn id="44" dur="500" fill="hold"/>
                                        <p:tgtEl>
                                          <p:spTgt spid="10"/>
                                        </p:tgtEl>
                                        <p:attrNameLst>
                                          <p:attrName>ppt_w</p:attrName>
                                        </p:attrNameLst>
                                      </p:cBhvr>
                                      <p:tavLst>
                                        <p:tav tm="0">
                                          <p:val>
                                            <p:fltVal val="0"/>
                                          </p:val>
                                        </p:tav>
                                        <p:tav tm="100000">
                                          <p:val>
                                            <p:strVal val="#ppt_w"/>
                                          </p:val>
                                        </p:tav>
                                      </p:tavLst>
                                    </p:anim>
                                    <p:anim calcmode="lin" valueType="num">
                                      <p:cBhvr>
                                        <p:cTn id="45" dur="500" fill="hold"/>
                                        <p:tgtEl>
                                          <p:spTgt spid="10"/>
                                        </p:tgtEl>
                                        <p:attrNameLst>
                                          <p:attrName>ppt_h</p:attrName>
                                        </p:attrNameLst>
                                      </p:cBhvr>
                                      <p:tavLst>
                                        <p:tav tm="0">
                                          <p:val>
                                            <p:fltVal val="0"/>
                                          </p:val>
                                        </p:tav>
                                        <p:tav tm="100000">
                                          <p:val>
                                            <p:strVal val="#ppt_h"/>
                                          </p:val>
                                        </p:tav>
                                      </p:tavLst>
                                    </p:anim>
                                    <p:animEffect transition="in" filter="fade">
                                      <p:cBhvr>
                                        <p:cTn id="46" dur="500"/>
                                        <p:tgtEl>
                                          <p:spTgt spid="10"/>
                                        </p:tgtEl>
                                      </p:cBhvr>
                                    </p:animEffect>
                                  </p:childTnLst>
                                </p:cTn>
                              </p:par>
                              <p:par>
                                <p:cTn id="47" presetID="1" presetClass="entr" presetSubtype="0" fill="hold" nodeType="withEffect">
                                  <p:stCondLst>
                                    <p:cond delay="0"/>
                                  </p:stCondLst>
                                  <p:childTnLst>
                                    <p:set>
                                      <p:cBhvr>
                                        <p:cTn id="48" dur="1" fill="hold">
                                          <p:stCondLst>
                                            <p:cond delay="0"/>
                                          </p:stCondLst>
                                        </p:cTn>
                                        <p:tgtEl>
                                          <p:spTgt spid="11"/>
                                        </p:tgtEl>
                                        <p:attrNameLst>
                                          <p:attrName>style.visibility</p:attrName>
                                        </p:attrNameLst>
                                      </p:cBhvr>
                                      <p:to>
                                        <p:strVal val="visible"/>
                                      </p:to>
                                    </p:set>
                                  </p:childTnLst>
                                </p:cTn>
                              </p:par>
                              <p:par>
                                <p:cTn id="49" presetID="10" presetClass="exit" presetSubtype="0" fill="hold" nodeType="withEffect">
                                  <p:stCondLst>
                                    <p:cond delay="0"/>
                                  </p:stCondLst>
                                  <p:childTnLst>
                                    <p:animEffect transition="out" filter="fade">
                                      <p:cBhvr>
                                        <p:cTn id="50" dur="1500"/>
                                        <p:tgtEl>
                                          <p:spTgt spid="11"/>
                                        </p:tgtEl>
                                      </p:cBhvr>
                                    </p:animEffect>
                                    <p:set>
                                      <p:cBhvr>
                                        <p:cTn id="51" dur="1" fill="hold">
                                          <p:stCondLst>
                                            <p:cond delay="1499"/>
                                          </p:stCondLst>
                                        </p:cTn>
                                        <p:tgtEl>
                                          <p:spTgt spid="11"/>
                                        </p:tgtEl>
                                        <p:attrNameLst>
                                          <p:attrName>style.visibility</p:attrName>
                                        </p:attrNameLst>
                                      </p:cBhvr>
                                      <p:to>
                                        <p:strVal val="hidden"/>
                                      </p:to>
                                    </p:set>
                                  </p:childTnLst>
                                </p:cTn>
                              </p:par>
                              <p:par>
                                <p:cTn id="52" presetID="6" presetClass="emph" presetSubtype="0" fill="hold" nodeType="withEffect">
                                  <p:stCondLst>
                                    <p:cond delay="0"/>
                                  </p:stCondLst>
                                  <p:childTnLst>
                                    <p:animScale>
                                      <p:cBhvr>
                                        <p:cTn id="53" dur="1500" fill="hold"/>
                                        <p:tgtEl>
                                          <p:spTgt spid="11"/>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45"/>
          <p:cNvSpPr txBox="1">
            <a:spLocks noChangeArrowheads="1"/>
          </p:cNvSpPr>
          <p:nvPr/>
        </p:nvSpPr>
        <p:spPr bwMode="auto">
          <a:xfrm>
            <a:off x="8016896" y="1732415"/>
            <a:ext cx="2366906" cy="1477328"/>
          </a:xfrm>
          <a:prstGeom prst="rect">
            <a:avLst/>
          </a:prstGeom>
          <a:noFill/>
          <a:ln>
            <a:noFill/>
          </a:ln>
          <a:effectLst/>
          <a:extLst>
            <a:ext uri="{909E8E84-426E-40DD-AFC4-6F175D3DCCD1}">
              <a14:hiddenFill xmlns:a14="http://schemas.microsoft.com/office/drawing/2010/main">
                <a:solidFill>
                  <a:srgbClr val="C8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50000"/>
              </a:lnSpc>
            </a:pP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晚会主持人晚礼服、演员化妆赞助以及礼仪接待工作</a:t>
            </a:r>
            <a:endParaRPr lang="en-US" altLang="zh-CN" sz="1400" spc="67" dirty="0">
              <a:ln w="1143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5" name="Text Box 45"/>
          <p:cNvSpPr txBox="1">
            <a:spLocks noChangeArrowheads="1"/>
          </p:cNvSpPr>
          <p:nvPr/>
        </p:nvSpPr>
        <p:spPr bwMode="auto">
          <a:xfrm>
            <a:off x="2207269" y="4967925"/>
            <a:ext cx="2939497" cy="1015663"/>
          </a:xfrm>
          <a:prstGeom prst="rect">
            <a:avLst/>
          </a:prstGeom>
          <a:noFill/>
          <a:ln>
            <a:noFill/>
          </a:ln>
          <a:effectLst/>
          <a:extLst>
            <a:ext uri="{909E8E84-426E-40DD-AFC4-6F175D3DCCD1}">
              <a14:hiddenFill xmlns:a14="http://schemas.microsoft.com/office/drawing/2010/main">
                <a:solidFill>
                  <a:srgbClr val="C8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50000"/>
              </a:lnSpc>
            </a:pP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校际交流、校内各大活动的赞助及对外联络等</a:t>
            </a:r>
            <a:endParaRPr lang="en-US" altLang="zh-CN" sz="1400" spc="67" dirty="0">
              <a:ln w="1143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6" name="Text Box 45"/>
          <p:cNvSpPr txBox="1">
            <a:spLocks noChangeArrowheads="1"/>
          </p:cNvSpPr>
          <p:nvPr/>
        </p:nvSpPr>
        <p:spPr bwMode="auto">
          <a:xfrm>
            <a:off x="9117221" y="4548824"/>
            <a:ext cx="1881705" cy="961289"/>
          </a:xfrm>
          <a:prstGeom prst="rect">
            <a:avLst/>
          </a:prstGeom>
          <a:noFill/>
          <a:ln>
            <a:noFill/>
          </a:ln>
          <a:effectLst/>
          <a:extLst>
            <a:ext uri="{909E8E84-426E-40DD-AFC4-6F175D3DCCD1}">
              <a14:hiddenFill xmlns:a14="http://schemas.microsoft.com/office/drawing/2010/main">
                <a:solidFill>
                  <a:srgbClr val="C8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50000"/>
              </a:lnSpc>
            </a:pP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各种宣讲会的策划组织工作</a:t>
            </a:r>
            <a:endPar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2" name="Freeform 673"/>
          <p:cNvSpPr>
            <a:spLocks noEditPoints="1"/>
          </p:cNvSpPr>
          <p:nvPr/>
        </p:nvSpPr>
        <p:spPr bwMode="auto">
          <a:xfrm rot="21275257">
            <a:off x="5015287" y="1419608"/>
            <a:ext cx="2691207" cy="2692832"/>
          </a:xfrm>
          <a:custGeom>
            <a:avLst/>
            <a:gdLst>
              <a:gd name="T0" fmla="*/ 2147483647 w 1816"/>
              <a:gd name="T1" fmla="*/ 2147483647 h 1816"/>
              <a:gd name="T2" fmla="*/ 2147483647 w 1816"/>
              <a:gd name="T3" fmla="*/ 2147483647 h 1816"/>
              <a:gd name="T4" fmla="*/ 2147483647 w 1816"/>
              <a:gd name="T5" fmla="*/ 2147483647 h 1816"/>
              <a:gd name="T6" fmla="*/ 2147483647 w 1816"/>
              <a:gd name="T7" fmla="*/ 2147483647 h 1816"/>
              <a:gd name="T8" fmla="*/ 2147483647 w 1816"/>
              <a:gd name="T9" fmla="*/ 2147483647 h 1816"/>
              <a:gd name="T10" fmla="*/ 2147483647 w 1816"/>
              <a:gd name="T11" fmla="*/ 2147483647 h 1816"/>
              <a:gd name="T12" fmla="*/ 2147483647 w 1816"/>
              <a:gd name="T13" fmla="*/ 2147483647 h 1816"/>
              <a:gd name="T14" fmla="*/ 2147483647 w 1816"/>
              <a:gd name="T15" fmla="*/ 2147483647 h 1816"/>
              <a:gd name="T16" fmla="*/ 2147483647 w 1816"/>
              <a:gd name="T17" fmla="*/ 2147483647 h 1816"/>
              <a:gd name="T18" fmla="*/ 2147483647 w 1816"/>
              <a:gd name="T19" fmla="*/ 2147483647 h 1816"/>
              <a:gd name="T20" fmla="*/ 2147483647 w 1816"/>
              <a:gd name="T21" fmla="*/ 2147483647 h 1816"/>
              <a:gd name="T22" fmla="*/ 2147483647 w 1816"/>
              <a:gd name="T23" fmla="*/ 2147483647 h 1816"/>
              <a:gd name="T24" fmla="*/ 0 w 1816"/>
              <a:gd name="T25" fmla="*/ 2147483647 h 1816"/>
              <a:gd name="T26" fmla="*/ 2147483647 w 1816"/>
              <a:gd name="T27" fmla="*/ 2147483647 h 1816"/>
              <a:gd name="T28" fmla="*/ 2147483647 w 1816"/>
              <a:gd name="T29" fmla="*/ 2147483647 h 1816"/>
              <a:gd name="T30" fmla="*/ 2147483647 w 1816"/>
              <a:gd name="T31" fmla="*/ 2147483647 h 1816"/>
              <a:gd name="T32" fmla="*/ 2147483647 w 1816"/>
              <a:gd name="T33" fmla="*/ 2147483647 h 1816"/>
              <a:gd name="T34" fmla="*/ 2147483647 w 1816"/>
              <a:gd name="T35" fmla="*/ 2147483647 h 1816"/>
              <a:gd name="T36" fmla="*/ 2147483647 w 1816"/>
              <a:gd name="T37" fmla="*/ 2147483647 h 1816"/>
              <a:gd name="T38" fmla="*/ 2147483647 w 1816"/>
              <a:gd name="T39" fmla="*/ 2147483647 h 1816"/>
              <a:gd name="T40" fmla="*/ 2147483647 w 1816"/>
              <a:gd name="T41" fmla="*/ 2147483647 h 1816"/>
              <a:gd name="T42" fmla="*/ 2147483647 w 1816"/>
              <a:gd name="T43" fmla="*/ 2147483647 h 1816"/>
              <a:gd name="T44" fmla="*/ 2147483647 w 1816"/>
              <a:gd name="T45" fmla="*/ 2147483647 h 1816"/>
              <a:gd name="T46" fmla="*/ 2147483647 w 1816"/>
              <a:gd name="T47" fmla="*/ 2147483647 h 1816"/>
              <a:gd name="T48" fmla="*/ 2147483647 w 1816"/>
              <a:gd name="T49" fmla="*/ 2147483647 h 1816"/>
              <a:gd name="T50" fmla="*/ 2147483647 w 1816"/>
              <a:gd name="T51" fmla="*/ 2147483647 h 1816"/>
              <a:gd name="T52" fmla="*/ 2147483647 w 1816"/>
              <a:gd name="T53" fmla="*/ 2147483647 h 1816"/>
              <a:gd name="T54" fmla="*/ 2147483647 w 1816"/>
              <a:gd name="T55" fmla="*/ 2147483647 h 1816"/>
              <a:gd name="T56" fmla="*/ 2147483647 w 1816"/>
              <a:gd name="T57" fmla="*/ 2147483647 h 1816"/>
              <a:gd name="T58" fmla="*/ 2147483647 w 1816"/>
              <a:gd name="T59" fmla="*/ 2147483647 h 1816"/>
              <a:gd name="T60" fmla="*/ 2147483647 w 1816"/>
              <a:gd name="T61" fmla="*/ 2147483647 h 1816"/>
              <a:gd name="T62" fmla="*/ 2147483647 w 1816"/>
              <a:gd name="T63" fmla="*/ 2147483647 h 1816"/>
              <a:gd name="T64" fmla="*/ 2147483647 w 1816"/>
              <a:gd name="T65" fmla="*/ 2147483647 h 1816"/>
              <a:gd name="T66" fmla="*/ 2147483647 w 1816"/>
              <a:gd name="T67" fmla="*/ 2147483647 h 1816"/>
              <a:gd name="T68" fmla="*/ 2147483647 w 1816"/>
              <a:gd name="T69" fmla="*/ 2147483647 h 1816"/>
              <a:gd name="T70" fmla="*/ 2147483647 w 1816"/>
              <a:gd name="T71" fmla="*/ 2147483647 h 1816"/>
              <a:gd name="T72" fmla="*/ 2147483647 w 1816"/>
              <a:gd name="T73" fmla="*/ 2147483647 h 1816"/>
              <a:gd name="T74" fmla="*/ 2147483647 w 1816"/>
              <a:gd name="T75" fmla="*/ 2147483647 h 1816"/>
              <a:gd name="T76" fmla="*/ 2147483647 w 1816"/>
              <a:gd name="T77" fmla="*/ 2147483647 h 1816"/>
              <a:gd name="T78" fmla="*/ 2147483647 w 1816"/>
              <a:gd name="T79" fmla="*/ 2147483647 h 1816"/>
              <a:gd name="T80" fmla="*/ 2147483647 w 1816"/>
              <a:gd name="T81" fmla="*/ 2147483647 h 1816"/>
              <a:gd name="T82" fmla="*/ 2147483647 w 1816"/>
              <a:gd name="T83" fmla="*/ 2147483647 h 1816"/>
              <a:gd name="T84" fmla="*/ 2147483647 w 1816"/>
              <a:gd name="T85" fmla="*/ 2147483647 h 1816"/>
              <a:gd name="T86" fmla="*/ 2147483647 w 1816"/>
              <a:gd name="T87" fmla="*/ 2147483647 h 1816"/>
              <a:gd name="T88" fmla="*/ 2147483647 w 1816"/>
              <a:gd name="T89" fmla="*/ 2147483647 h 1816"/>
              <a:gd name="T90" fmla="*/ 2147483647 w 1816"/>
              <a:gd name="T91" fmla="*/ 2147483647 h 1816"/>
              <a:gd name="T92" fmla="*/ 2147483647 w 1816"/>
              <a:gd name="T93" fmla="*/ 2147483647 h 1816"/>
              <a:gd name="T94" fmla="*/ 2147483647 w 1816"/>
              <a:gd name="T95" fmla="*/ 2147483647 h 1816"/>
              <a:gd name="T96" fmla="*/ 2147483647 w 1816"/>
              <a:gd name="T97" fmla="*/ 2147483647 h 1816"/>
              <a:gd name="T98" fmla="*/ 2147483647 w 1816"/>
              <a:gd name="T99" fmla="*/ 2147483647 h 1816"/>
              <a:gd name="T100" fmla="*/ 2147483647 w 1816"/>
              <a:gd name="T101" fmla="*/ 2147483647 h 1816"/>
              <a:gd name="T102" fmla="*/ 2147483647 w 1816"/>
              <a:gd name="T103" fmla="*/ 2147483647 h 181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816"/>
              <a:gd name="T157" fmla="*/ 0 h 1816"/>
              <a:gd name="T158" fmla="*/ 1816 w 1816"/>
              <a:gd name="T159" fmla="*/ 1816 h 181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816" h="1816">
                <a:moveTo>
                  <a:pt x="1816" y="978"/>
                </a:moveTo>
                <a:lnTo>
                  <a:pt x="1816" y="836"/>
                </a:lnTo>
                <a:lnTo>
                  <a:pt x="1710" y="836"/>
                </a:lnTo>
                <a:lnTo>
                  <a:pt x="1706" y="792"/>
                </a:lnTo>
                <a:lnTo>
                  <a:pt x="1698" y="750"/>
                </a:lnTo>
                <a:lnTo>
                  <a:pt x="1688" y="708"/>
                </a:lnTo>
                <a:lnTo>
                  <a:pt x="1678" y="666"/>
                </a:lnTo>
                <a:lnTo>
                  <a:pt x="1774" y="626"/>
                </a:lnTo>
                <a:lnTo>
                  <a:pt x="1718" y="494"/>
                </a:lnTo>
                <a:lnTo>
                  <a:pt x="1622" y="534"/>
                </a:lnTo>
                <a:lnTo>
                  <a:pt x="1602" y="496"/>
                </a:lnTo>
                <a:lnTo>
                  <a:pt x="1578" y="460"/>
                </a:lnTo>
                <a:lnTo>
                  <a:pt x="1552" y="424"/>
                </a:lnTo>
                <a:lnTo>
                  <a:pt x="1526" y="390"/>
                </a:lnTo>
                <a:lnTo>
                  <a:pt x="1600" y="316"/>
                </a:lnTo>
                <a:lnTo>
                  <a:pt x="1498" y="216"/>
                </a:lnTo>
                <a:lnTo>
                  <a:pt x="1426" y="290"/>
                </a:lnTo>
                <a:lnTo>
                  <a:pt x="1392" y="262"/>
                </a:lnTo>
                <a:lnTo>
                  <a:pt x="1356" y="236"/>
                </a:lnTo>
                <a:lnTo>
                  <a:pt x="1318" y="214"/>
                </a:lnTo>
                <a:lnTo>
                  <a:pt x="1280" y="192"/>
                </a:lnTo>
                <a:lnTo>
                  <a:pt x="1320" y="96"/>
                </a:lnTo>
                <a:lnTo>
                  <a:pt x="1188" y="42"/>
                </a:lnTo>
                <a:lnTo>
                  <a:pt x="1150" y="138"/>
                </a:lnTo>
                <a:lnTo>
                  <a:pt x="1108" y="126"/>
                </a:lnTo>
                <a:lnTo>
                  <a:pt x="1066" y="116"/>
                </a:lnTo>
                <a:lnTo>
                  <a:pt x="1022" y="110"/>
                </a:lnTo>
                <a:lnTo>
                  <a:pt x="978" y="104"/>
                </a:lnTo>
                <a:lnTo>
                  <a:pt x="978" y="0"/>
                </a:lnTo>
                <a:lnTo>
                  <a:pt x="836" y="0"/>
                </a:lnTo>
                <a:lnTo>
                  <a:pt x="836" y="104"/>
                </a:lnTo>
                <a:lnTo>
                  <a:pt x="792" y="110"/>
                </a:lnTo>
                <a:lnTo>
                  <a:pt x="750" y="116"/>
                </a:lnTo>
                <a:lnTo>
                  <a:pt x="706" y="126"/>
                </a:lnTo>
                <a:lnTo>
                  <a:pt x="666" y="138"/>
                </a:lnTo>
                <a:lnTo>
                  <a:pt x="626" y="42"/>
                </a:lnTo>
                <a:lnTo>
                  <a:pt x="494" y="96"/>
                </a:lnTo>
                <a:lnTo>
                  <a:pt x="534" y="192"/>
                </a:lnTo>
                <a:lnTo>
                  <a:pt x="496" y="214"/>
                </a:lnTo>
                <a:lnTo>
                  <a:pt x="460" y="236"/>
                </a:lnTo>
                <a:lnTo>
                  <a:pt x="424" y="262"/>
                </a:lnTo>
                <a:lnTo>
                  <a:pt x="390" y="290"/>
                </a:lnTo>
                <a:lnTo>
                  <a:pt x="316" y="216"/>
                </a:lnTo>
                <a:lnTo>
                  <a:pt x="216" y="316"/>
                </a:lnTo>
                <a:lnTo>
                  <a:pt x="288" y="390"/>
                </a:lnTo>
                <a:lnTo>
                  <a:pt x="262" y="424"/>
                </a:lnTo>
                <a:lnTo>
                  <a:pt x="236" y="460"/>
                </a:lnTo>
                <a:lnTo>
                  <a:pt x="214" y="496"/>
                </a:lnTo>
                <a:lnTo>
                  <a:pt x="192" y="534"/>
                </a:lnTo>
                <a:lnTo>
                  <a:pt x="96" y="494"/>
                </a:lnTo>
                <a:lnTo>
                  <a:pt x="42" y="626"/>
                </a:lnTo>
                <a:lnTo>
                  <a:pt x="138" y="666"/>
                </a:lnTo>
                <a:lnTo>
                  <a:pt x="126" y="708"/>
                </a:lnTo>
                <a:lnTo>
                  <a:pt x="116" y="750"/>
                </a:lnTo>
                <a:lnTo>
                  <a:pt x="108" y="792"/>
                </a:lnTo>
                <a:lnTo>
                  <a:pt x="104" y="836"/>
                </a:lnTo>
                <a:lnTo>
                  <a:pt x="0" y="836"/>
                </a:lnTo>
                <a:lnTo>
                  <a:pt x="0" y="978"/>
                </a:lnTo>
                <a:lnTo>
                  <a:pt x="104" y="978"/>
                </a:lnTo>
                <a:lnTo>
                  <a:pt x="108" y="1022"/>
                </a:lnTo>
                <a:lnTo>
                  <a:pt x="116" y="1066"/>
                </a:lnTo>
                <a:lnTo>
                  <a:pt x="126" y="1108"/>
                </a:lnTo>
                <a:lnTo>
                  <a:pt x="138" y="1150"/>
                </a:lnTo>
                <a:lnTo>
                  <a:pt x="42" y="1190"/>
                </a:lnTo>
                <a:lnTo>
                  <a:pt x="96" y="1320"/>
                </a:lnTo>
                <a:lnTo>
                  <a:pt x="192" y="1280"/>
                </a:lnTo>
                <a:lnTo>
                  <a:pt x="214" y="1320"/>
                </a:lnTo>
                <a:lnTo>
                  <a:pt x="236" y="1356"/>
                </a:lnTo>
                <a:lnTo>
                  <a:pt x="262" y="1392"/>
                </a:lnTo>
                <a:lnTo>
                  <a:pt x="288" y="1426"/>
                </a:lnTo>
                <a:lnTo>
                  <a:pt x="216" y="1500"/>
                </a:lnTo>
                <a:lnTo>
                  <a:pt x="316" y="1600"/>
                </a:lnTo>
                <a:lnTo>
                  <a:pt x="390" y="1526"/>
                </a:lnTo>
                <a:lnTo>
                  <a:pt x="424" y="1554"/>
                </a:lnTo>
                <a:lnTo>
                  <a:pt x="460" y="1578"/>
                </a:lnTo>
                <a:lnTo>
                  <a:pt x="496" y="1602"/>
                </a:lnTo>
                <a:lnTo>
                  <a:pt x="534" y="1622"/>
                </a:lnTo>
                <a:lnTo>
                  <a:pt x="494" y="1718"/>
                </a:lnTo>
                <a:lnTo>
                  <a:pt x="626" y="1774"/>
                </a:lnTo>
                <a:lnTo>
                  <a:pt x="666" y="1678"/>
                </a:lnTo>
                <a:lnTo>
                  <a:pt x="706" y="1690"/>
                </a:lnTo>
                <a:lnTo>
                  <a:pt x="750" y="1698"/>
                </a:lnTo>
                <a:lnTo>
                  <a:pt x="792" y="1706"/>
                </a:lnTo>
                <a:lnTo>
                  <a:pt x="836" y="1712"/>
                </a:lnTo>
                <a:lnTo>
                  <a:pt x="836" y="1816"/>
                </a:lnTo>
                <a:lnTo>
                  <a:pt x="978" y="1816"/>
                </a:lnTo>
                <a:lnTo>
                  <a:pt x="978" y="1712"/>
                </a:lnTo>
                <a:lnTo>
                  <a:pt x="1022" y="1706"/>
                </a:lnTo>
                <a:lnTo>
                  <a:pt x="1066" y="1698"/>
                </a:lnTo>
                <a:lnTo>
                  <a:pt x="1108" y="1690"/>
                </a:lnTo>
                <a:lnTo>
                  <a:pt x="1150" y="1678"/>
                </a:lnTo>
                <a:lnTo>
                  <a:pt x="1188" y="1774"/>
                </a:lnTo>
                <a:lnTo>
                  <a:pt x="1320" y="1718"/>
                </a:lnTo>
                <a:lnTo>
                  <a:pt x="1280" y="1622"/>
                </a:lnTo>
                <a:lnTo>
                  <a:pt x="1318" y="1602"/>
                </a:lnTo>
                <a:lnTo>
                  <a:pt x="1356" y="1578"/>
                </a:lnTo>
                <a:lnTo>
                  <a:pt x="1392" y="1554"/>
                </a:lnTo>
                <a:lnTo>
                  <a:pt x="1426" y="1526"/>
                </a:lnTo>
                <a:lnTo>
                  <a:pt x="1498" y="1600"/>
                </a:lnTo>
                <a:lnTo>
                  <a:pt x="1600" y="1500"/>
                </a:lnTo>
                <a:lnTo>
                  <a:pt x="1526" y="1426"/>
                </a:lnTo>
                <a:lnTo>
                  <a:pt x="1552" y="1392"/>
                </a:lnTo>
                <a:lnTo>
                  <a:pt x="1578" y="1356"/>
                </a:lnTo>
                <a:lnTo>
                  <a:pt x="1602" y="1320"/>
                </a:lnTo>
                <a:lnTo>
                  <a:pt x="1622" y="1280"/>
                </a:lnTo>
                <a:lnTo>
                  <a:pt x="1718" y="1320"/>
                </a:lnTo>
                <a:lnTo>
                  <a:pt x="1774" y="1190"/>
                </a:lnTo>
                <a:lnTo>
                  <a:pt x="1678" y="1150"/>
                </a:lnTo>
                <a:lnTo>
                  <a:pt x="1688" y="1108"/>
                </a:lnTo>
                <a:lnTo>
                  <a:pt x="1698" y="1066"/>
                </a:lnTo>
                <a:lnTo>
                  <a:pt x="1706" y="1022"/>
                </a:lnTo>
                <a:lnTo>
                  <a:pt x="1710" y="978"/>
                </a:lnTo>
                <a:lnTo>
                  <a:pt x="1816" y="978"/>
                </a:lnTo>
                <a:close/>
                <a:moveTo>
                  <a:pt x="908" y="1614"/>
                </a:moveTo>
                <a:lnTo>
                  <a:pt x="908" y="1614"/>
                </a:lnTo>
                <a:lnTo>
                  <a:pt x="872" y="1612"/>
                </a:lnTo>
                <a:lnTo>
                  <a:pt x="836" y="1610"/>
                </a:lnTo>
                <a:lnTo>
                  <a:pt x="800" y="1606"/>
                </a:lnTo>
                <a:lnTo>
                  <a:pt x="766" y="1600"/>
                </a:lnTo>
                <a:lnTo>
                  <a:pt x="730" y="1592"/>
                </a:lnTo>
                <a:lnTo>
                  <a:pt x="698" y="1582"/>
                </a:lnTo>
                <a:lnTo>
                  <a:pt x="664" y="1570"/>
                </a:lnTo>
                <a:lnTo>
                  <a:pt x="632" y="1558"/>
                </a:lnTo>
                <a:lnTo>
                  <a:pt x="602" y="1544"/>
                </a:lnTo>
                <a:lnTo>
                  <a:pt x="570" y="1528"/>
                </a:lnTo>
                <a:lnTo>
                  <a:pt x="542" y="1512"/>
                </a:lnTo>
                <a:lnTo>
                  <a:pt x="512" y="1492"/>
                </a:lnTo>
                <a:lnTo>
                  <a:pt x="484" y="1474"/>
                </a:lnTo>
                <a:lnTo>
                  <a:pt x="458" y="1452"/>
                </a:lnTo>
                <a:lnTo>
                  <a:pt x="432" y="1430"/>
                </a:lnTo>
                <a:lnTo>
                  <a:pt x="408" y="1406"/>
                </a:lnTo>
                <a:lnTo>
                  <a:pt x="384" y="1382"/>
                </a:lnTo>
                <a:lnTo>
                  <a:pt x="362" y="1356"/>
                </a:lnTo>
                <a:lnTo>
                  <a:pt x="342" y="1330"/>
                </a:lnTo>
                <a:lnTo>
                  <a:pt x="322" y="1302"/>
                </a:lnTo>
                <a:lnTo>
                  <a:pt x="304" y="1274"/>
                </a:lnTo>
                <a:lnTo>
                  <a:pt x="286" y="1244"/>
                </a:lnTo>
                <a:lnTo>
                  <a:pt x="272" y="1214"/>
                </a:lnTo>
                <a:lnTo>
                  <a:pt x="256" y="1182"/>
                </a:lnTo>
                <a:lnTo>
                  <a:pt x="244" y="1150"/>
                </a:lnTo>
                <a:lnTo>
                  <a:pt x="234" y="1118"/>
                </a:lnTo>
                <a:lnTo>
                  <a:pt x="224" y="1084"/>
                </a:lnTo>
                <a:lnTo>
                  <a:pt x="216" y="1050"/>
                </a:lnTo>
                <a:lnTo>
                  <a:pt x="210" y="1016"/>
                </a:lnTo>
                <a:lnTo>
                  <a:pt x="206" y="980"/>
                </a:lnTo>
                <a:lnTo>
                  <a:pt x="202" y="944"/>
                </a:lnTo>
                <a:lnTo>
                  <a:pt x="202" y="908"/>
                </a:lnTo>
                <a:lnTo>
                  <a:pt x="202" y="872"/>
                </a:lnTo>
                <a:lnTo>
                  <a:pt x="206" y="836"/>
                </a:lnTo>
                <a:lnTo>
                  <a:pt x="210" y="800"/>
                </a:lnTo>
                <a:lnTo>
                  <a:pt x="216" y="766"/>
                </a:lnTo>
                <a:lnTo>
                  <a:pt x="224" y="732"/>
                </a:lnTo>
                <a:lnTo>
                  <a:pt x="234" y="698"/>
                </a:lnTo>
                <a:lnTo>
                  <a:pt x="244" y="664"/>
                </a:lnTo>
                <a:lnTo>
                  <a:pt x="256" y="632"/>
                </a:lnTo>
                <a:lnTo>
                  <a:pt x="272" y="602"/>
                </a:lnTo>
                <a:lnTo>
                  <a:pt x="286" y="572"/>
                </a:lnTo>
                <a:lnTo>
                  <a:pt x="304" y="542"/>
                </a:lnTo>
                <a:lnTo>
                  <a:pt x="322" y="512"/>
                </a:lnTo>
                <a:lnTo>
                  <a:pt x="342" y="486"/>
                </a:lnTo>
                <a:lnTo>
                  <a:pt x="362" y="458"/>
                </a:lnTo>
                <a:lnTo>
                  <a:pt x="384" y="432"/>
                </a:lnTo>
                <a:lnTo>
                  <a:pt x="408" y="408"/>
                </a:lnTo>
                <a:lnTo>
                  <a:pt x="432" y="386"/>
                </a:lnTo>
                <a:lnTo>
                  <a:pt x="458" y="362"/>
                </a:lnTo>
                <a:lnTo>
                  <a:pt x="484" y="342"/>
                </a:lnTo>
                <a:lnTo>
                  <a:pt x="512" y="322"/>
                </a:lnTo>
                <a:lnTo>
                  <a:pt x="542" y="304"/>
                </a:lnTo>
                <a:lnTo>
                  <a:pt x="570" y="286"/>
                </a:lnTo>
                <a:lnTo>
                  <a:pt x="602" y="272"/>
                </a:lnTo>
                <a:lnTo>
                  <a:pt x="632" y="258"/>
                </a:lnTo>
                <a:lnTo>
                  <a:pt x="664" y="244"/>
                </a:lnTo>
                <a:lnTo>
                  <a:pt x="698" y="234"/>
                </a:lnTo>
                <a:lnTo>
                  <a:pt x="730" y="224"/>
                </a:lnTo>
                <a:lnTo>
                  <a:pt x="766" y="216"/>
                </a:lnTo>
                <a:lnTo>
                  <a:pt x="800" y="210"/>
                </a:lnTo>
                <a:lnTo>
                  <a:pt x="836" y="206"/>
                </a:lnTo>
                <a:lnTo>
                  <a:pt x="872" y="202"/>
                </a:lnTo>
                <a:lnTo>
                  <a:pt x="908" y="202"/>
                </a:lnTo>
                <a:lnTo>
                  <a:pt x="944" y="202"/>
                </a:lnTo>
                <a:lnTo>
                  <a:pt x="980" y="206"/>
                </a:lnTo>
                <a:lnTo>
                  <a:pt x="1014" y="210"/>
                </a:lnTo>
                <a:lnTo>
                  <a:pt x="1050" y="216"/>
                </a:lnTo>
                <a:lnTo>
                  <a:pt x="1084" y="224"/>
                </a:lnTo>
                <a:lnTo>
                  <a:pt x="1118" y="234"/>
                </a:lnTo>
                <a:lnTo>
                  <a:pt x="1150" y="244"/>
                </a:lnTo>
                <a:lnTo>
                  <a:pt x="1182" y="258"/>
                </a:lnTo>
                <a:lnTo>
                  <a:pt x="1214" y="272"/>
                </a:lnTo>
                <a:lnTo>
                  <a:pt x="1244" y="286"/>
                </a:lnTo>
                <a:lnTo>
                  <a:pt x="1274" y="304"/>
                </a:lnTo>
                <a:lnTo>
                  <a:pt x="1302" y="322"/>
                </a:lnTo>
                <a:lnTo>
                  <a:pt x="1330" y="342"/>
                </a:lnTo>
                <a:lnTo>
                  <a:pt x="1356" y="362"/>
                </a:lnTo>
                <a:lnTo>
                  <a:pt x="1382" y="386"/>
                </a:lnTo>
                <a:lnTo>
                  <a:pt x="1406" y="408"/>
                </a:lnTo>
                <a:lnTo>
                  <a:pt x="1430" y="432"/>
                </a:lnTo>
                <a:lnTo>
                  <a:pt x="1452" y="458"/>
                </a:lnTo>
                <a:lnTo>
                  <a:pt x="1474" y="486"/>
                </a:lnTo>
                <a:lnTo>
                  <a:pt x="1492" y="512"/>
                </a:lnTo>
                <a:lnTo>
                  <a:pt x="1512" y="542"/>
                </a:lnTo>
                <a:lnTo>
                  <a:pt x="1528" y="572"/>
                </a:lnTo>
                <a:lnTo>
                  <a:pt x="1544" y="602"/>
                </a:lnTo>
                <a:lnTo>
                  <a:pt x="1558" y="632"/>
                </a:lnTo>
                <a:lnTo>
                  <a:pt x="1570" y="664"/>
                </a:lnTo>
                <a:lnTo>
                  <a:pt x="1582" y="698"/>
                </a:lnTo>
                <a:lnTo>
                  <a:pt x="1592" y="732"/>
                </a:lnTo>
                <a:lnTo>
                  <a:pt x="1598" y="766"/>
                </a:lnTo>
                <a:lnTo>
                  <a:pt x="1606" y="800"/>
                </a:lnTo>
                <a:lnTo>
                  <a:pt x="1610" y="836"/>
                </a:lnTo>
                <a:lnTo>
                  <a:pt x="1612" y="872"/>
                </a:lnTo>
                <a:lnTo>
                  <a:pt x="1614" y="908"/>
                </a:lnTo>
                <a:lnTo>
                  <a:pt x="1612" y="944"/>
                </a:lnTo>
                <a:lnTo>
                  <a:pt x="1610" y="980"/>
                </a:lnTo>
                <a:lnTo>
                  <a:pt x="1606" y="1016"/>
                </a:lnTo>
                <a:lnTo>
                  <a:pt x="1598" y="1050"/>
                </a:lnTo>
                <a:lnTo>
                  <a:pt x="1592" y="1084"/>
                </a:lnTo>
                <a:lnTo>
                  <a:pt x="1582" y="1118"/>
                </a:lnTo>
                <a:lnTo>
                  <a:pt x="1570" y="1150"/>
                </a:lnTo>
                <a:lnTo>
                  <a:pt x="1558" y="1182"/>
                </a:lnTo>
                <a:lnTo>
                  <a:pt x="1544" y="1214"/>
                </a:lnTo>
                <a:lnTo>
                  <a:pt x="1528" y="1244"/>
                </a:lnTo>
                <a:lnTo>
                  <a:pt x="1512" y="1274"/>
                </a:lnTo>
                <a:lnTo>
                  <a:pt x="1492" y="1302"/>
                </a:lnTo>
                <a:lnTo>
                  <a:pt x="1474" y="1330"/>
                </a:lnTo>
                <a:lnTo>
                  <a:pt x="1452" y="1356"/>
                </a:lnTo>
                <a:lnTo>
                  <a:pt x="1430" y="1382"/>
                </a:lnTo>
                <a:lnTo>
                  <a:pt x="1406" y="1406"/>
                </a:lnTo>
                <a:lnTo>
                  <a:pt x="1382" y="1430"/>
                </a:lnTo>
                <a:lnTo>
                  <a:pt x="1356" y="1452"/>
                </a:lnTo>
                <a:lnTo>
                  <a:pt x="1330" y="1474"/>
                </a:lnTo>
                <a:lnTo>
                  <a:pt x="1302" y="1492"/>
                </a:lnTo>
                <a:lnTo>
                  <a:pt x="1274" y="1512"/>
                </a:lnTo>
                <a:lnTo>
                  <a:pt x="1244" y="1528"/>
                </a:lnTo>
                <a:lnTo>
                  <a:pt x="1214" y="1544"/>
                </a:lnTo>
                <a:lnTo>
                  <a:pt x="1182" y="1558"/>
                </a:lnTo>
                <a:lnTo>
                  <a:pt x="1150" y="1570"/>
                </a:lnTo>
                <a:lnTo>
                  <a:pt x="1118" y="1582"/>
                </a:lnTo>
                <a:lnTo>
                  <a:pt x="1084" y="1592"/>
                </a:lnTo>
                <a:lnTo>
                  <a:pt x="1050" y="1600"/>
                </a:lnTo>
                <a:lnTo>
                  <a:pt x="1014" y="1606"/>
                </a:lnTo>
                <a:lnTo>
                  <a:pt x="980" y="1610"/>
                </a:lnTo>
                <a:lnTo>
                  <a:pt x="944" y="1612"/>
                </a:lnTo>
                <a:lnTo>
                  <a:pt x="908" y="1614"/>
                </a:lnTo>
                <a:close/>
              </a:path>
            </a:pathLst>
          </a:custGeom>
          <a:solidFill>
            <a:srgbClr val="F7941E"/>
          </a:solidFill>
          <a:ln>
            <a:noFill/>
          </a:ln>
        </p:spPr>
        <p:txBody>
          <a:bodyPr wrap="none" anchor="ctr"/>
          <a:lstStyle/>
          <a:p>
            <a:pPr fontAlgn="base" latinLnBrk="1">
              <a:spcBef>
                <a:spcPct val="0"/>
              </a:spcBef>
              <a:spcAft>
                <a:spcPct val="0"/>
              </a:spcAft>
            </a:pPr>
            <a:endParaRPr kumimoji="1" lang="zh-CN" altLang="en-US" sz="2400">
              <a:solidFill>
                <a:srgbClr val="000000"/>
              </a:solidFill>
              <a:latin typeface="Gulim" pitchFamily="34" charset="-127"/>
              <a:ea typeface="Gulim" pitchFamily="34" charset="-127"/>
            </a:endParaRPr>
          </a:p>
        </p:txBody>
      </p:sp>
      <p:sp>
        <p:nvSpPr>
          <p:cNvPr id="33" name="Freeform 675"/>
          <p:cNvSpPr>
            <a:spLocks noEditPoints="1"/>
          </p:cNvSpPr>
          <p:nvPr/>
        </p:nvSpPr>
        <p:spPr bwMode="auto">
          <a:xfrm rot="21275257">
            <a:off x="1674030" y="1491114"/>
            <a:ext cx="3510269" cy="3510271"/>
          </a:xfrm>
          <a:custGeom>
            <a:avLst/>
            <a:gdLst>
              <a:gd name="T0" fmla="*/ 2147483647 w 2622"/>
              <a:gd name="T1" fmla="*/ 2147483647 h 2622"/>
              <a:gd name="T2" fmla="*/ 2147483647 w 2622"/>
              <a:gd name="T3" fmla="*/ 2147483647 h 2622"/>
              <a:gd name="T4" fmla="*/ 2147483647 w 2622"/>
              <a:gd name="T5" fmla="*/ 2147483647 h 2622"/>
              <a:gd name="T6" fmla="*/ 2147483647 w 2622"/>
              <a:gd name="T7" fmla="*/ 2147483647 h 2622"/>
              <a:gd name="T8" fmla="*/ 2147483647 w 2622"/>
              <a:gd name="T9" fmla="*/ 2147483647 h 2622"/>
              <a:gd name="T10" fmla="*/ 2147483647 w 2622"/>
              <a:gd name="T11" fmla="*/ 2147483647 h 2622"/>
              <a:gd name="T12" fmla="*/ 2147483647 w 2622"/>
              <a:gd name="T13" fmla="*/ 2147483647 h 2622"/>
              <a:gd name="T14" fmla="*/ 2147483647 w 2622"/>
              <a:gd name="T15" fmla="*/ 2147483647 h 2622"/>
              <a:gd name="T16" fmla="*/ 2147483647 w 2622"/>
              <a:gd name="T17" fmla="*/ 2147483647 h 2622"/>
              <a:gd name="T18" fmla="*/ 2147483647 w 2622"/>
              <a:gd name="T19" fmla="*/ 2147483647 h 2622"/>
              <a:gd name="T20" fmla="*/ 2147483647 w 2622"/>
              <a:gd name="T21" fmla="*/ 2147483647 h 2622"/>
              <a:gd name="T22" fmla="*/ 2147483647 w 2622"/>
              <a:gd name="T23" fmla="*/ 2147483647 h 2622"/>
              <a:gd name="T24" fmla="*/ 2147483647 w 2622"/>
              <a:gd name="T25" fmla="*/ 2147483647 h 2622"/>
              <a:gd name="T26" fmla="*/ 2147483647 w 2622"/>
              <a:gd name="T27" fmla="*/ 2147483647 h 2622"/>
              <a:gd name="T28" fmla="*/ 2147483647 w 2622"/>
              <a:gd name="T29" fmla="*/ 2147483647 h 2622"/>
              <a:gd name="T30" fmla="*/ 2147483647 w 2622"/>
              <a:gd name="T31" fmla="*/ 2147483647 h 2622"/>
              <a:gd name="T32" fmla="*/ 2147483647 w 2622"/>
              <a:gd name="T33" fmla="*/ 2147483647 h 2622"/>
              <a:gd name="T34" fmla="*/ 2147483647 w 2622"/>
              <a:gd name="T35" fmla="*/ 2147483647 h 2622"/>
              <a:gd name="T36" fmla="*/ 2147483647 w 2622"/>
              <a:gd name="T37" fmla="*/ 2147483647 h 2622"/>
              <a:gd name="T38" fmla="*/ 2147483647 w 2622"/>
              <a:gd name="T39" fmla="*/ 2147483647 h 2622"/>
              <a:gd name="T40" fmla="*/ 2147483647 w 2622"/>
              <a:gd name="T41" fmla="*/ 2147483647 h 2622"/>
              <a:gd name="T42" fmla="*/ 2147483647 w 2622"/>
              <a:gd name="T43" fmla="*/ 2147483647 h 2622"/>
              <a:gd name="T44" fmla="*/ 2147483647 w 2622"/>
              <a:gd name="T45" fmla="*/ 2147483647 h 2622"/>
              <a:gd name="T46" fmla="*/ 2147483647 w 2622"/>
              <a:gd name="T47" fmla="*/ 2147483647 h 2622"/>
              <a:gd name="T48" fmla="*/ 2147483647 w 2622"/>
              <a:gd name="T49" fmla="*/ 2147483647 h 2622"/>
              <a:gd name="T50" fmla="*/ 2147483647 w 2622"/>
              <a:gd name="T51" fmla="*/ 2147483647 h 2622"/>
              <a:gd name="T52" fmla="*/ 2147483647 w 2622"/>
              <a:gd name="T53" fmla="*/ 2147483647 h 2622"/>
              <a:gd name="T54" fmla="*/ 2147483647 w 2622"/>
              <a:gd name="T55" fmla="*/ 2147483647 h 2622"/>
              <a:gd name="T56" fmla="*/ 2147483647 w 2622"/>
              <a:gd name="T57" fmla="*/ 2147483647 h 2622"/>
              <a:gd name="T58" fmla="*/ 2147483647 w 2622"/>
              <a:gd name="T59" fmla="*/ 2147483647 h 2622"/>
              <a:gd name="T60" fmla="*/ 2147483647 w 2622"/>
              <a:gd name="T61" fmla="*/ 2147483647 h 2622"/>
              <a:gd name="T62" fmla="*/ 2147483647 w 2622"/>
              <a:gd name="T63" fmla="*/ 2147483647 h 2622"/>
              <a:gd name="T64" fmla="*/ 2147483647 w 2622"/>
              <a:gd name="T65" fmla="*/ 2147483647 h 2622"/>
              <a:gd name="T66" fmla="*/ 2147483647 w 2622"/>
              <a:gd name="T67" fmla="*/ 2147483647 h 2622"/>
              <a:gd name="T68" fmla="*/ 2147483647 w 2622"/>
              <a:gd name="T69" fmla="*/ 2147483647 h 2622"/>
              <a:gd name="T70" fmla="*/ 2147483647 w 2622"/>
              <a:gd name="T71" fmla="*/ 2147483647 h 2622"/>
              <a:gd name="T72" fmla="*/ 2147483647 w 2622"/>
              <a:gd name="T73" fmla="*/ 2147483647 h 2622"/>
              <a:gd name="T74" fmla="*/ 2147483647 w 2622"/>
              <a:gd name="T75" fmla="*/ 2147483647 h 2622"/>
              <a:gd name="T76" fmla="*/ 2147483647 w 2622"/>
              <a:gd name="T77" fmla="*/ 2147483647 h 2622"/>
              <a:gd name="T78" fmla="*/ 2147483647 w 2622"/>
              <a:gd name="T79" fmla="*/ 2147483647 h 2622"/>
              <a:gd name="T80" fmla="*/ 2147483647 w 2622"/>
              <a:gd name="T81" fmla="*/ 2147483647 h 2622"/>
              <a:gd name="T82" fmla="*/ 2147483647 w 2622"/>
              <a:gd name="T83" fmla="*/ 2147483647 h 2622"/>
              <a:gd name="T84" fmla="*/ 2147483647 w 2622"/>
              <a:gd name="T85" fmla="*/ 2147483647 h 2622"/>
              <a:gd name="T86" fmla="*/ 2147483647 w 2622"/>
              <a:gd name="T87" fmla="*/ 2147483647 h 2622"/>
              <a:gd name="T88" fmla="*/ 2147483647 w 2622"/>
              <a:gd name="T89" fmla="*/ 2147483647 h 2622"/>
              <a:gd name="T90" fmla="*/ 2147483647 w 2622"/>
              <a:gd name="T91" fmla="*/ 2147483647 h 2622"/>
              <a:gd name="T92" fmla="*/ 2147483647 w 2622"/>
              <a:gd name="T93" fmla="*/ 2147483647 h 2622"/>
              <a:gd name="T94" fmla="*/ 2147483647 w 2622"/>
              <a:gd name="T95" fmla="*/ 2147483647 h 2622"/>
              <a:gd name="T96" fmla="*/ 2147483647 w 2622"/>
              <a:gd name="T97" fmla="*/ 2147483647 h 2622"/>
              <a:gd name="T98" fmla="*/ 2147483647 w 2622"/>
              <a:gd name="T99" fmla="*/ 2147483647 h 2622"/>
              <a:gd name="T100" fmla="*/ 2147483647 w 2622"/>
              <a:gd name="T101" fmla="*/ 2147483647 h 2622"/>
              <a:gd name="T102" fmla="*/ 2147483647 w 2622"/>
              <a:gd name="T103" fmla="*/ 2147483647 h 2622"/>
              <a:gd name="T104" fmla="*/ 2147483647 w 2622"/>
              <a:gd name="T105" fmla="*/ 2147483647 h 2622"/>
              <a:gd name="T106" fmla="*/ 2147483647 w 2622"/>
              <a:gd name="T107" fmla="*/ 2147483647 h 262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622"/>
              <a:gd name="T163" fmla="*/ 0 h 2622"/>
              <a:gd name="T164" fmla="*/ 2622 w 2622"/>
              <a:gd name="T165" fmla="*/ 2622 h 262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622" h="2622">
                <a:moveTo>
                  <a:pt x="2622" y="1382"/>
                </a:moveTo>
                <a:lnTo>
                  <a:pt x="2622" y="1240"/>
                </a:lnTo>
                <a:lnTo>
                  <a:pt x="2520" y="1240"/>
                </a:lnTo>
                <a:lnTo>
                  <a:pt x="2516" y="1196"/>
                </a:lnTo>
                <a:lnTo>
                  <a:pt x="2512" y="1152"/>
                </a:lnTo>
                <a:lnTo>
                  <a:pt x="2506" y="1110"/>
                </a:lnTo>
                <a:lnTo>
                  <a:pt x="2498" y="1068"/>
                </a:lnTo>
                <a:lnTo>
                  <a:pt x="2596" y="1040"/>
                </a:lnTo>
                <a:lnTo>
                  <a:pt x="2560" y="904"/>
                </a:lnTo>
                <a:lnTo>
                  <a:pt x="2460" y="930"/>
                </a:lnTo>
                <a:lnTo>
                  <a:pt x="2446" y="888"/>
                </a:lnTo>
                <a:lnTo>
                  <a:pt x="2430" y="848"/>
                </a:lnTo>
                <a:lnTo>
                  <a:pt x="2412" y="808"/>
                </a:lnTo>
                <a:lnTo>
                  <a:pt x="2394" y="768"/>
                </a:lnTo>
                <a:lnTo>
                  <a:pt x="2482" y="718"/>
                </a:lnTo>
                <a:lnTo>
                  <a:pt x="2412" y="594"/>
                </a:lnTo>
                <a:lnTo>
                  <a:pt x="2322" y="646"/>
                </a:lnTo>
                <a:lnTo>
                  <a:pt x="2298" y="610"/>
                </a:lnTo>
                <a:lnTo>
                  <a:pt x="2272" y="574"/>
                </a:lnTo>
                <a:lnTo>
                  <a:pt x="2244" y="540"/>
                </a:lnTo>
                <a:lnTo>
                  <a:pt x="2216" y="508"/>
                </a:lnTo>
                <a:lnTo>
                  <a:pt x="2290" y="434"/>
                </a:lnTo>
                <a:lnTo>
                  <a:pt x="2188" y="334"/>
                </a:lnTo>
                <a:lnTo>
                  <a:pt x="2116" y="406"/>
                </a:lnTo>
                <a:lnTo>
                  <a:pt x="2082" y="378"/>
                </a:lnTo>
                <a:lnTo>
                  <a:pt x="2048" y="352"/>
                </a:lnTo>
                <a:lnTo>
                  <a:pt x="2014" y="326"/>
                </a:lnTo>
                <a:lnTo>
                  <a:pt x="1978" y="300"/>
                </a:lnTo>
                <a:lnTo>
                  <a:pt x="2028" y="212"/>
                </a:lnTo>
                <a:lnTo>
                  <a:pt x="1906" y="140"/>
                </a:lnTo>
                <a:lnTo>
                  <a:pt x="1854" y="230"/>
                </a:lnTo>
                <a:lnTo>
                  <a:pt x="1816" y="210"/>
                </a:lnTo>
                <a:lnTo>
                  <a:pt x="1776" y="194"/>
                </a:lnTo>
                <a:lnTo>
                  <a:pt x="1734" y="178"/>
                </a:lnTo>
                <a:lnTo>
                  <a:pt x="1694" y="162"/>
                </a:lnTo>
                <a:lnTo>
                  <a:pt x="1720" y="64"/>
                </a:lnTo>
                <a:lnTo>
                  <a:pt x="1582" y="26"/>
                </a:lnTo>
                <a:lnTo>
                  <a:pt x="1556" y="126"/>
                </a:lnTo>
                <a:lnTo>
                  <a:pt x="1514" y="118"/>
                </a:lnTo>
                <a:lnTo>
                  <a:pt x="1470" y="112"/>
                </a:lnTo>
                <a:lnTo>
                  <a:pt x="1426" y="106"/>
                </a:lnTo>
                <a:lnTo>
                  <a:pt x="1382" y="104"/>
                </a:lnTo>
                <a:lnTo>
                  <a:pt x="1382" y="0"/>
                </a:lnTo>
                <a:lnTo>
                  <a:pt x="1240" y="0"/>
                </a:lnTo>
                <a:lnTo>
                  <a:pt x="1240" y="104"/>
                </a:lnTo>
                <a:lnTo>
                  <a:pt x="1196" y="106"/>
                </a:lnTo>
                <a:lnTo>
                  <a:pt x="1154" y="112"/>
                </a:lnTo>
                <a:lnTo>
                  <a:pt x="1110" y="118"/>
                </a:lnTo>
                <a:lnTo>
                  <a:pt x="1068" y="126"/>
                </a:lnTo>
                <a:lnTo>
                  <a:pt x="1042" y="26"/>
                </a:lnTo>
                <a:lnTo>
                  <a:pt x="904" y="64"/>
                </a:lnTo>
                <a:lnTo>
                  <a:pt x="930" y="162"/>
                </a:lnTo>
                <a:lnTo>
                  <a:pt x="890" y="178"/>
                </a:lnTo>
                <a:lnTo>
                  <a:pt x="848" y="194"/>
                </a:lnTo>
                <a:lnTo>
                  <a:pt x="808" y="210"/>
                </a:lnTo>
                <a:lnTo>
                  <a:pt x="770" y="230"/>
                </a:lnTo>
                <a:lnTo>
                  <a:pt x="718" y="140"/>
                </a:lnTo>
                <a:lnTo>
                  <a:pt x="594" y="212"/>
                </a:lnTo>
                <a:lnTo>
                  <a:pt x="646" y="300"/>
                </a:lnTo>
                <a:lnTo>
                  <a:pt x="610" y="326"/>
                </a:lnTo>
                <a:lnTo>
                  <a:pt x="576" y="352"/>
                </a:lnTo>
                <a:lnTo>
                  <a:pt x="542" y="378"/>
                </a:lnTo>
                <a:lnTo>
                  <a:pt x="508" y="406"/>
                </a:lnTo>
                <a:lnTo>
                  <a:pt x="436" y="334"/>
                </a:lnTo>
                <a:lnTo>
                  <a:pt x="334" y="434"/>
                </a:lnTo>
                <a:lnTo>
                  <a:pt x="408" y="508"/>
                </a:lnTo>
                <a:lnTo>
                  <a:pt x="378" y="540"/>
                </a:lnTo>
                <a:lnTo>
                  <a:pt x="352" y="574"/>
                </a:lnTo>
                <a:lnTo>
                  <a:pt x="326" y="610"/>
                </a:lnTo>
                <a:lnTo>
                  <a:pt x="302" y="646"/>
                </a:lnTo>
                <a:lnTo>
                  <a:pt x="212" y="594"/>
                </a:lnTo>
                <a:lnTo>
                  <a:pt x="140" y="718"/>
                </a:lnTo>
                <a:lnTo>
                  <a:pt x="230" y="768"/>
                </a:lnTo>
                <a:lnTo>
                  <a:pt x="212" y="808"/>
                </a:lnTo>
                <a:lnTo>
                  <a:pt x="194" y="848"/>
                </a:lnTo>
                <a:lnTo>
                  <a:pt x="178" y="888"/>
                </a:lnTo>
                <a:lnTo>
                  <a:pt x="164" y="930"/>
                </a:lnTo>
                <a:lnTo>
                  <a:pt x="64" y="904"/>
                </a:lnTo>
                <a:lnTo>
                  <a:pt x="26" y="1040"/>
                </a:lnTo>
                <a:lnTo>
                  <a:pt x="126" y="1068"/>
                </a:lnTo>
                <a:lnTo>
                  <a:pt x="118" y="1110"/>
                </a:lnTo>
                <a:lnTo>
                  <a:pt x="112" y="1152"/>
                </a:lnTo>
                <a:lnTo>
                  <a:pt x="108" y="1196"/>
                </a:lnTo>
                <a:lnTo>
                  <a:pt x="104" y="1240"/>
                </a:lnTo>
                <a:lnTo>
                  <a:pt x="0" y="1240"/>
                </a:lnTo>
                <a:lnTo>
                  <a:pt x="0" y="1382"/>
                </a:lnTo>
                <a:lnTo>
                  <a:pt x="104" y="1382"/>
                </a:lnTo>
                <a:lnTo>
                  <a:pt x="108" y="1426"/>
                </a:lnTo>
                <a:lnTo>
                  <a:pt x="112" y="1470"/>
                </a:lnTo>
                <a:lnTo>
                  <a:pt x="118" y="1512"/>
                </a:lnTo>
                <a:lnTo>
                  <a:pt x="126" y="1556"/>
                </a:lnTo>
                <a:lnTo>
                  <a:pt x="26" y="1582"/>
                </a:lnTo>
                <a:lnTo>
                  <a:pt x="64" y="1720"/>
                </a:lnTo>
                <a:lnTo>
                  <a:pt x="164" y="1692"/>
                </a:lnTo>
                <a:lnTo>
                  <a:pt x="178" y="1734"/>
                </a:lnTo>
                <a:lnTo>
                  <a:pt x="194" y="1774"/>
                </a:lnTo>
                <a:lnTo>
                  <a:pt x="212" y="1814"/>
                </a:lnTo>
                <a:lnTo>
                  <a:pt x="230" y="1854"/>
                </a:lnTo>
                <a:lnTo>
                  <a:pt x="140" y="1906"/>
                </a:lnTo>
                <a:lnTo>
                  <a:pt x="212" y="2028"/>
                </a:lnTo>
                <a:lnTo>
                  <a:pt x="302" y="1978"/>
                </a:lnTo>
                <a:lnTo>
                  <a:pt x="326" y="2014"/>
                </a:lnTo>
                <a:lnTo>
                  <a:pt x="352" y="2048"/>
                </a:lnTo>
                <a:lnTo>
                  <a:pt x="378" y="2082"/>
                </a:lnTo>
                <a:lnTo>
                  <a:pt x="408" y="2116"/>
                </a:lnTo>
                <a:lnTo>
                  <a:pt x="334" y="2188"/>
                </a:lnTo>
                <a:lnTo>
                  <a:pt x="436" y="2288"/>
                </a:lnTo>
                <a:lnTo>
                  <a:pt x="508" y="2216"/>
                </a:lnTo>
                <a:lnTo>
                  <a:pt x="542" y="2244"/>
                </a:lnTo>
                <a:lnTo>
                  <a:pt x="576" y="2272"/>
                </a:lnTo>
                <a:lnTo>
                  <a:pt x="610" y="2298"/>
                </a:lnTo>
                <a:lnTo>
                  <a:pt x="646" y="2322"/>
                </a:lnTo>
                <a:lnTo>
                  <a:pt x="594" y="2412"/>
                </a:lnTo>
                <a:lnTo>
                  <a:pt x="718" y="2482"/>
                </a:lnTo>
                <a:lnTo>
                  <a:pt x="770" y="2394"/>
                </a:lnTo>
                <a:lnTo>
                  <a:pt x="808" y="2412"/>
                </a:lnTo>
                <a:lnTo>
                  <a:pt x="848" y="2430"/>
                </a:lnTo>
                <a:lnTo>
                  <a:pt x="890" y="2446"/>
                </a:lnTo>
                <a:lnTo>
                  <a:pt x="930" y="2460"/>
                </a:lnTo>
                <a:lnTo>
                  <a:pt x="904" y="2560"/>
                </a:lnTo>
                <a:lnTo>
                  <a:pt x="1042" y="2596"/>
                </a:lnTo>
                <a:lnTo>
                  <a:pt x="1068" y="2498"/>
                </a:lnTo>
                <a:lnTo>
                  <a:pt x="1110" y="2504"/>
                </a:lnTo>
                <a:lnTo>
                  <a:pt x="1154" y="2512"/>
                </a:lnTo>
                <a:lnTo>
                  <a:pt x="1196" y="2516"/>
                </a:lnTo>
                <a:lnTo>
                  <a:pt x="1240" y="2520"/>
                </a:lnTo>
                <a:lnTo>
                  <a:pt x="1240" y="2622"/>
                </a:lnTo>
                <a:lnTo>
                  <a:pt x="1382" y="2622"/>
                </a:lnTo>
                <a:lnTo>
                  <a:pt x="1382" y="2520"/>
                </a:lnTo>
                <a:lnTo>
                  <a:pt x="1426" y="2516"/>
                </a:lnTo>
                <a:lnTo>
                  <a:pt x="1470" y="2512"/>
                </a:lnTo>
                <a:lnTo>
                  <a:pt x="1514" y="2504"/>
                </a:lnTo>
                <a:lnTo>
                  <a:pt x="1556" y="2498"/>
                </a:lnTo>
                <a:lnTo>
                  <a:pt x="1582" y="2596"/>
                </a:lnTo>
                <a:lnTo>
                  <a:pt x="1720" y="2560"/>
                </a:lnTo>
                <a:lnTo>
                  <a:pt x="1694" y="2460"/>
                </a:lnTo>
                <a:lnTo>
                  <a:pt x="1734" y="2446"/>
                </a:lnTo>
                <a:lnTo>
                  <a:pt x="1776" y="2430"/>
                </a:lnTo>
                <a:lnTo>
                  <a:pt x="1816" y="2412"/>
                </a:lnTo>
                <a:lnTo>
                  <a:pt x="1854" y="2394"/>
                </a:lnTo>
                <a:lnTo>
                  <a:pt x="1906" y="2482"/>
                </a:lnTo>
                <a:lnTo>
                  <a:pt x="2028" y="2412"/>
                </a:lnTo>
                <a:lnTo>
                  <a:pt x="1978" y="2322"/>
                </a:lnTo>
                <a:lnTo>
                  <a:pt x="2014" y="2298"/>
                </a:lnTo>
                <a:lnTo>
                  <a:pt x="2048" y="2272"/>
                </a:lnTo>
                <a:lnTo>
                  <a:pt x="2082" y="2244"/>
                </a:lnTo>
                <a:lnTo>
                  <a:pt x="2116" y="2216"/>
                </a:lnTo>
                <a:lnTo>
                  <a:pt x="2188" y="2288"/>
                </a:lnTo>
                <a:lnTo>
                  <a:pt x="2290" y="2188"/>
                </a:lnTo>
                <a:lnTo>
                  <a:pt x="2216" y="2116"/>
                </a:lnTo>
                <a:lnTo>
                  <a:pt x="2244" y="2082"/>
                </a:lnTo>
                <a:lnTo>
                  <a:pt x="2272" y="2048"/>
                </a:lnTo>
                <a:lnTo>
                  <a:pt x="2298" y="2014"/>
                </a:lnTo>
                <a:lnTo>
                  <a:pt x="2322" y="1978"/>
                </a:lnTo>
                <a:lnTo>
                  <a:pt x="2412" y="2028"/>
                </a:lnTo>
                <a:lnTo>
                  <a:pt x="2482" y="1906"/>
                </a:lnTo>
                <a:lnTo>
                  <a:pt x="2394" y="1854"/>
                </a:lnTo>
                <a:lnTo>
                  <a:pt x="2412" y="1814"/>
                </a:lnTo>
                <a:lnTo>
                  <a:pt x="2430" y="1774"/>
                </a:lnTo>
                <a:lnTo>
                  <a:pt x="2446" y="1734"/>
                </a:lnTo>
                <a:lnTo>
                  <a:pt x="2460" y="1692"/>
                </a:lnTo>
                <a:lnTo>
                  <a:pt x="2560" y="1720"/>
                </a:lnTo>
                <a:lnTo>
                  <a:pt x="2596" y="1582"/>
                </a:lnTo>
                <a:lnTo>
                  <a:pt x="2498" y="1556"/>
                </a:lnTo>
                <a:lnTo>
                  <a:pt x="2506" y="1512"/>
                </a:lnTo>
                <a:lnTo>
                  <a:pt x="2512" y="1470"/>
                </a:lnTo>
                <a:lnTo>
                  <a:pt x="2516" y="1426"/>
                </a:lnTo>
                <a:lnTo>
                  <a:pt x="2520" y="1382"/>
                </a:lnTo>
                <a:lnTo>
                  <a:pt x="2622" y="1382"/>
                </a:lnTo>
                <a:close/>
                <a:moveTo>
                  <a:pt x="1312" y="2420"/>
                </a:moveTo>
                <a:lnTo>
                  <a:pt x="1312" y="2420"/>
                </a:lnTo>
                <a:lnTo>
                  <a:pt x="1254" y="2420"/>
                </a:lnTo>
                <a:lnTo>
                  <a:pt x="1198" y="2416"/>
                </a:lnTo>
                <a:lnTo>
                  <a:pt x="1142" y="2408"/>
                </a:lnTo>
                <a:lnTo>
                  <a:pt x="1088" y="2398"/>
                </a:lnTo>
                <a:lnTo>
                  <a:pt x="1034" y="2386"/>
                </a:lnTo>
                <a:lnTo>
                  <a:pt x="982" y="2370"/>
                </a:lnTo>
                <a:lnTo>
                  <a:pt x="930" y="2354"/>
                </a:lnTo>
                <a:lnTo>
                  <a:pt x="880" y="2334"/>
                </a:lnTo>
                <a:lnTo>
                  <a:pt x="830" y="2312"/>
                </a:lnTo>
                <a:lnTo>
                  <a:pt x="782" y="2286"/>
                </a:lnTo>
                <a:lnTo>
                  <a:pt x="736" y="2260"/>
                </a:lnTo>
                <a:lnTo>
                  <a:pt x="692" y="2232"/>
                </a:lnTo>
                <a:lnTo>
                  <a:pt x="648" y="2200"/>
                </a:lnTo>
                <a:lnTo>
                  <a:pt x="606" y="2168"/>
                </a:lnTo>
                <a:lnTo>
                  <a:pt x="566" y="2132"/>
                </a:lnTo>
                <a:lnTo>
                  <a:pt x="528" y="2096"/>
                </a:lnTo>
                <a:lnTo>
                  <a:pt x="490" y="2058"/>
                </a:lnTo>
                <a:lnTo>
                  <a:pt x="456" y="2018"/>
                </a:lnTo>
                <a:lnTo>
                  <a:pt x="422" y="1976"/>
                </a:lnTo>
                <a:lnTo>
                  <a:pt x="392" y="1932"/>
                </a:lnTo>
                <a:lnTo>
                  <a:pt x="362" y="1886"/>
                </a:lnTo>
                <a:lnTo>
                  <a:pt x="336" y="1840"/>
                </a:lnTo>
                <a:lnTo>
                  <a:pt x="312" y="1792"/>
                </a:lnTo>
                <a:lnTo>
                  <a:pt x="290" y="1744"/>
                </a:lnTo>
                <a:lnTo>
                  <a:pt x="270" y="1692"/>
                </a:lnTo>
                <a:lnTo>
                  <a:pt x="252" y="1642"/>
                </a:lnTo>
                <a:lnTo>
                  <a:pt x="238" y="1588"/>
                </a:lnTo>
                <a:lnTo>
                  <a:pt x="224" y="1534"/>
                </a:lnTo>
                <a:lnTo>
                  <a:pt x="216" y="1480"/>
                </a:lnTo>
                <a:lnTo>
                  <a:pt x="208" y="1424"/>
                </a:lnTo>
                <a:lnTo>
                  <a:pt x="204" y="1368"/>
                </a:lnTo>
                <a:lnTo>
                  <a:pt x="202" y="1312"/>
                </a:lnTo>
                <a:lnTo>
                  <a:pt x="204" y="1254"/>
                </a:lnTo>
                <a:lnTo>
                  <a:pt x="208" y="1198"/>
                </a:lnTo>
                <a:lnTo>
                  <a:pt x="216" y="1142"/>
                </a:lnTo>
                <a:lnTo>
                  <a:pt x="224" y="1088"/>
                </a:lnTo>
                <a:lnTo>
                  <a:pt x="238" y="1034"/>
                </a:lnTo>
                <a:lnTo>
                  <a:pt x="252" y="982"/>
                </a:lnTo>
                <a:lnTo>
                  <a:pt x="270" y="930"/>
                </a:lnTo>
                <a:lnTo>
                  <a:pt x="290" y="880"/>
                </a:lnTo>
                <a:lnTo>
                  <a:pt x="312" y="830"/>
                </a:lnTo>
                <a:lnTo>
                  <a:pt x="336" y="782"/>
                </a:lnTo>
                <a:lnTo>
                  <a:pt x="362" y="736"/>
                </a:lnTo>
                <a:lnTo>
                  <a:pt x="392" y="692"/>
                </a:lnTo>
                <a:lnTo>
                  <a:pt x="422" y="648"/>
                </a:lnTo>
                <a:lnTo>
                  <a:pt x="456" y="606"/>
                </a:lnTo>
                <a:lnTo>
                  <a:pt x="490" y="566"/>
                </a:lnTo>
                <a:lnTo>
                  <a:pt x="528" y="526"/>
                </a:lnTo>
                <a:lnTo>
                  <a:pt x="566" y="490"/>
                </a:lnTo>
                <a:lnTo>
                  <a:pt x="606" y="456"/>
                </a:lnTo>
                <a:lnTo>
                  <a:pt x="648" y="422"/>
                </a:lnTo>
                <a:lnTo>
                  <a:pt x="692" y="392"/>
                </a:lnTo>
                <a:lnTo>
                  <a:pt x="736" y="362"/>
                </a:lnTo>
                <a:lnTo>
                  <a:pt x="782" y="336"/>
                </a:lnTo>
                <a:lnTo>
                  <a:pt x="830" y="312"/>
                </a:lnTo>
                <a:lnTo>
                  <a:pt x="880" y="290"/>
                </a:lnTo>
                <a:lnTo>
                  <a:pt x="930" y="270"/>
                </a:lnTo>
                <a:lnTo>
                  <a:pt x="982" y="252"/>
                </a:lnTo>
                <a:lnTo>
                  <a:pt x="1034" y="236"/>
                </a:lnTo>
                <a:lnTo>
                  <a:pt x="1088" y="224"/>
                </a:lnTo>
                <a:lnTo>
                  <a:pt x="1142" y="214"/>
                </a:lnTo>
                <a:lnTo>
                  <a:pt x="1198" y="208"/>
                </a:lnTo>
                <a:lnTo>
                  <a:pt x="1254" y="204"/>
                </a:lnTo>
                <a:lnTo>
                  <a:pt x="1312" y="202"/>
                </a:lnTo>
                <a:lnTo>
                  <a:pt x="1368" y="204"/>
                </a:lnTo>
                <a:lnTo>
                  <a:pt x="1426" y="208"/>
                </a:lnTo>
                <a:lnTo>
                  <a:pt x="1480" y="214"/>
                </a:lnTo>
                <a:lnTo>
                  <a:pt x="1536" y="224"/>
                </a:lnTo>
                <a:lnTo>
                  <a:pt x="1588" y="236"/>
                </a:lnTo>
                <a:lnTo>
                  <a:pt x="1642" y="252"/>
                </a:lnTo>
                <a:lnTo>
                  <a:pt x="1694" y="270"/>
                </a:lnTo>
                <a:lnTo>
                  <a:pt x="1744" y="290"/>
                </a:lnTo>
                <a:lnTo>
                  <a:pt x="1792" y="312"/>
                </a:lnTo>
                <a:lnTo>
                  <a:pt x="1840" y="336"/>
                </a:lnTo>
                <a:lnTo>
                  <a:pt x="1886" y="362"/>
                </a:lnTo>
                <a:lnTo>
                  <a:pt x="1932" y="392"/>
                </a:lnTo>
                <a:lnTo>
                  <a:pt x="1976" y="422"/>
                </a:lnTo>
                <a:lnTo>
                  <a:pt x="2018" y="456"/>
                </a:lnTo>
                <a:lnTo>
                  <a:pt x="2058" y="490"/>
                </a:lnTo>
                <a:lnTo>
                  <a:pt x="2096" y="526"/>
                </a:lnTo>
                <a:lnTo>
                  <a:pt x="2132" y="566"/>
                </a:lnTo>
                <a:lnTo>
                  <a:pt x="2168" y="606"/>
                </a:lnTo>
                <a:lnTo>
                  <a:pt x="2200" y="648"/>
                </a:lnTo>
                <a:lnTo>
                  <a:pt x="2232" y="692"/>
                </a:lnTo>
                <a:lnTo>
                  <a:pt x="2260" y="736"/>
                </a:lnTo>
                <a:lnTo>
                  <a:pt x="2288" y="782"/>
                </a:lnTo>
                <a:lnTo>
                  <a:pt x="2312" y="830"/>
                </a:lnTo>
                <a:lnTo>
                  <a:pt x="2334" y="880"/>
                </a:lnTo>
                <a:lnTo>
                  <a:pt x="2354" y="930"/>
                </a:lnTo>
                <a:lnTo>
                  <a:pt x="2372" y="982"/>
                </a:lnTo>
                <a:lnTo>
                  <a:pt x="2386" y="1034"/>
                </a:lnTo>
                <a:lnTo>
                  <a:pt x="2398" y="1088"/>
                </a:lnTo>
                <a:lnTo>
                  <a:pt x="2408" y="1142"/>
                </a:lnTo>
                <a:lnTo>
                  <a:pt x="2416" y="1198"/>
                </a:lnTo>
                <a:lnTo>
                  <a:pt x="2420" y="1254"/>
                </a:lnTo>
                <a:lnTo>
                  <a:pt x="2422" y="1312"/>
                </a:lnTo>
                <a:lnTo>
                  <a:pt x="2420" y="1368"/>
                </a:lnTo>
                <a:lnTo>
                  <a:pt x="2416" y="1424"/>
                </a:lnTo>
                <a:lnTo>
                  <a:pt x="2408" y="1480"/>
                </a:lnTo>
                <a:lnTo>
                  <a:pt x="2398" y="1534"/>
                </a:lnTo>
                <a:lnTo>
                  <a:pt x="2386" y="1588"/>
                </a:lnTo>
                <a:lnTo>
                  <a:pt x="2372" y="1642"/>
                </a:lnTo>
                <a:lnTo>
                  <a:pt x="2354" y="1692"/>
                </a:lnTo>
                <a:lnTo>
                  <a:pt x="2334" y="1744"/>
                </a:lnTo>
                <a:lnTo>
                  <a:pt x="2312" y="1792"/>
                </a:lnTo>
                <a:lnTo>
                  <a:pt x="2288" y="1840"/>
                </a:lnTo>
                <a:lnTo>
                  <a:pt x="2260" y="1886"/>
                </a:lnTo>
                <a:lnTo>
                  <a:pt x="2232" y="1932"/>
                </a:lnTo>
                <a:lnTo>
                  <a:pt x="2200" y="1976"/>
                </a:lnTo>
                <a:lnTo>
                  <a:pt x="2168" y="2018"/>
                </a:lnTo>
                <a:lnTo>
                  <a:pt x="2132" y="2058"/>
                </a:lnTo>
                <a:lnTo>
                  <a:pt x="2096" y="2096"/>
                </a:lnTo>
                <a:lnTo>
                  <a:pt x="2058" y="2132"/>
                </a:lnTo>
                <a:lnTo>
                  <a:pt x="2018" y="2168"/>
                </a:lnTo>
                <a:lnTo>
                  <a:pt x="1976" y="2200"/>
                </a:lnTo>
                <a:lnTo>
                  <a:pt x="1932" y="2232"/>
                </a:lnTo>
                <a:lnTo>
                  <a:pt x="1886" y="2260"/>
                </a:lnTo>
                <a:lnTo>
                  <a:pt x="1840" y="2286"/>
                </a:lnTo>
                <a:lnTo>
                  <a:pt x="1792" y="2312"/>
                </a:lnTo>
                <a:lnTo>
                  <a:pt x="1744" y="2334"/>
                </a:lnTo>
                <a:lnTo>
                  <a:pt x="1694" y="2354"/>
                </a:lnTo>
                <a:lnTo>
                  <a:pt x="1642" y="2370"/>
                </a:lnTo>
                <a:lnTo>
                  <a:pt x="1588" y="2386"/>
                </a:lnTo>
                <a:lnTo>
                  <a:pt x="1536" y="2398"/>
                </a:lnTo>
                <a:lnTo>
                  <a:pt x="1480" y="2408"/>
                </a:lnTo>
                <a:lnTo>
                  <a:pt x="1426" y="2416"/>
                </a:lnTo>
                <a:lnTo>
                  <a:pt x="1368" y="2420"/>
                </a:lnTo>
                <a:lnTo>
                  <a:pt x="1312" y="2420"/>
                </a:lnTo>
                <a:close/>
              </a:path>
            </a:pathLst>
          </a:custGeom>
          <a:solidFill>
            <a:srgbClr val="C00000"/>
          </a:solidFill>
          <a:ln>
            <a:noFill/>
          </a:ln>
        </p:spPr>
        <p:txBody>
          <a:bodyPr wrap="none" anchor="ctr"/>
          <a:lstStyle/>
          <a:p>
            <a:pPr fontAlgn="base" latinLnBrk="1">
              <a:spcBef>
                <a:spcPct val="0"/>
              </a:spcBef>
              <a:spcAft>
                <a:spcPct val="0"/>
              </a:spcAft>
            </a:pPr>
            <a:endParaRPr kumimoji="1" lang="zh-CN" altLang="en-US" sz="2400">
              <a:solidFill>
                <a:srgbClr val="000000"/>
              </a:solidFill>
              <a:latin typeface="Gulim" pitchFamily="34" charset="-127"/>
              <a:ea typeface="Gulim" pitchFamily="34" charset="-127"/>
            </a:endParaRPr>
          </a:p>
        </p:txBody>
      </p:sp>
      <p:sp>
        <p:nvSpPr>
          <p:cNvPr id="34" name="Freeform 679"/>
          <p:cNvSpPr>
            <a:spLocks noEditPoints="1"/>
          </p:cNvSpPr>
          <p:nvPr/>
        </p:nvSpPr>
        <p:spPr bwMode="auto">
          <a:xfrm rot="21275257">
            <a:off x="6539654" y="3566400"/>
            <a:ext cx="2358057" cy="2359681"/>
          </a:xfrm>
          <a:custGeom>
            <a:avLst/>
            <a:gdLst>
              <a:gd name="T0" fmla="*/ 2147483647 w 1816"/>
              <a:gd name="T1" fmla="*/ 2147483647 h 1816"/>
              <a:gd name="T2" fmla="*/ 2147483647 w 1816"/>
              <a:gd name="T3" fmla="*/ 2147483647 h 1816"/>
              <a:gd name="T4" fmla="*/ 2147483647 w 1816"/>
              <a:gd name="T5" fmla="*/ 2147483647 h 1816"/>
              <a:gd name="T6" fmla="*/ 2147483647 w 1816"/>
              <a:gd name="T7" fmla="*/ 2147483647 h 1816"/>
              <a:gd name="T8" fmla="*/ 2147483647 w 1816"/>
              <a:gd name="T9" fmla="*/ 2147483647 h 1816"/>
              <a:gd name="T10" fmla="*/ 2147483647 w 1816"/>
              <a:gd name="T11" fmla="*/ 2147483647 h 1816"/>
              <a:gd name="T12" fmla="*/ 2147483647 w 1816"/>
              <a:gd name="T13" fmla="*/ 2147483647 h 1816"/>
              <a:gd name="T14" fmla="*/ 2147483647 w 1816"/>
              <a:gd name="T15" fmla="*/ 2147483647 h 1816"/>
              <a:gd name="T16" fmla="*/ 2147483647 w 1816"/>
              <a:gd name="T17" fmla="*/ 2147483647 h 1816"/>
              <a:gd name="T18" fmla="*/ 2147483647 w 1816"/>
              <a:gd name="T19" fmla="*/ 2147483647 h 1816"/>
              <a:gd name="T20" fmla="*/ 2147483647 w 1816"/>
              <a:gd name="T21" fmla="*/ 2147483647 h 1816"/>
              <a:gd name="T22" fmla="*/ 2147483647 w 1816"/>
              <a:gd name="T23" fmla="*/ 2147483647 h 1816"/>
              <a:gd name="T24" fmla="*/ 0 w 1816"/>
              <a:gd name="T25" fmla="*/ 2147483647 h 1816"/>
              <a:gd name="T26" fmla="*/ 2147483647 w 1816"/>
              <a:gd name="T27" fmla="*/ 2147483647 h 1816"/>
              <a:gd name="T28" fmla="*/ 2147483647 w 1816"/>
              <a:gd name="T29" fmla="*/ 2147483647 h 1816"/>
              <a:gd name="T30" fmla="*/ 2147483647 w 1816"/>
              <a:gd name="T31" fmla="*/ 2147483647 h 1816"/>
              <a:gd name="T32" fmla="*/ 2147483647 w 1816"/>
              <a:gd name="T33" fmla="*/ 2147483647 h 1816"/>
              <a:gd name="T34" fmla="*/ 2147483647 w 1816"/>
              <a:gd name="T35" fmla="*/ 2147483647 h 1816"/>
              <a:gd name="T36" fmla="*/ 2147483647 w 1816"/>
              <a:gd name="T37" fmla="*/ 2147483647 h 1816"/>
              <a:gd name="T38" fmla="*/ 2147483647 w 1816"/>
              <a:gd name="T39" fmla="*/ 2147483647 h 1816"/>
              <a:gd name="T40" fmla="*/ 2147483647 w 1816"/>
              <a:gd name="T41" fmla="*/ 2147483647 h 1816"/>
              <a:gd name="T42" fmla="*/ 2147483647 w 1816"/>
              <a:gd name="T43" fmla="*/ 2147483647 h 1816"/>
              <a:gd name="T44" fmla="*/ 2147483647 w 1816"/>
              <a:gd name="T45" fmla="*/ 2147483647 h 1816"/>
              <a:gd name="T46" fmla="*/ 2147483647 w 1816"/>
              <a:gd name="T47" fmla="*/ 2147483647 h 1816"/>
              <a:gd name="T48" fmla="*/ 2147483647 w 1816"/>
              <a:gd name="T49" fmla="*/ 2147483647 h 1816"/>
              <a:gd name="T50" fmla="*/ 2147483647 w 1816"/>
              <a:gd name="T51" fmla="*/ 2147483647 h 1816"/>
              <a:gd name="T52" fmla="*/ 2147483647 w 1816"/>
              <a:gd name="T53" fmla="*/ 2147483647 h 1816"/>
              <a:gd name="T54" fmla="*/ 2147483647 w 1816"/>
              <a:gd name="T55" fmla="*/ 2147483647 h 1816"/>
              <a:gd name="T56" fmla="*/ 2147483647 w 1816"/>
              <a:gd name="T57" fmla="*/ 2147483647 h 1816"/>
              <a:gd name="T58" fmla="*/ 2147483647 w 1816"/>
              <a:gd name="T59" fmla="*/ 2147483647 h 1816"/>
              <a:gd name="T60" fmla="*/ 2147483647 w 1816"/>
              <a:gd name="T61" fmla="*/ 2147483647 h 1816"/>
              <a:gd name="T62" fmla="*/ 2147483647 w 1816"/>
              <a:gd name="T63" fmla="*/ 2147483647 h 1816"/>
              <a:gd name="T64" fmla="*/ 2147483647 w 1816"/>
              <a:gd name="T65" fmla="*/ 2147483647 h 1816"/>
              <a:gd name="T66" fmla="*/ 2147483647 w 1816"/>
              <a:gd name="T67" fmla="*/ 2147483647 h 1816"/>
              <a:gd name="T68" fmla="*/ 2147483647 w 1816"/>
              <a:gd name="T69" fmla="*/ 2147483647 h 1816"/>
              <a:gd name="T70" fmla="*/ 2147483647 w 1816"/>
              <a:gd name="T71" fmla="*/ 2147483647 h 1816"/>
              <a:gd name="T72" fmla="*/ 2147483647 w 1816"/>
              <a:gd name="T73" fmla="*/ 2147483647 h 1816"/>
              <a:gd name="T74" fmla="*/ 2147483647 w 1816"/>
              <a:gd name="T75" fmla="*/ 2147483647 h 1816"/>
              <a:gd name="T76" fmla="*/ 2147483647 w 1816"/>
              <a:gd name="T77" fmla="*/ 2147483647 h 1816"/>
              <a:gd name="T78" fmla="*/ 2147483647 w 1816"/>
              <a:gd name="T79" fmla="*/ 2147483647 h 1816"/>
              <a:gd name="T80" fmla="*/ 2147483647 w 1816"/>
              <a:gd name="T81" fmla="*/ 2147483647 h 1816"/>
              <a:gd name="T82" fmla="*/ 2147483647 w 1816"/>
              <a:gd name="T83" fmla="*/ 2147483647 h 1816"/>
              <a:gd name="T84" fmla="*/ 2147483647 w 1816"/>
              <a:gd name="T85" fmla="*/ 2147483647 h 1816"/>
              <a:gd name="T86" fmla="*/ 2147483647 w 1816"/>
              <a:gd name="T87" fmla="*/ 2147483647 h 1816"/>
              <a:gd name="T88" fmla="*/ 2147483647 w 1816"/>
              <a:gd name="T89" fmla="*/ 2147483647 h 1816"/>
              <a:gd name="T90" fmla="*/ 2147483647 w 1816"/>
              <a:gd name="T91" fmla="*/ 2147483647 h 1816"/>
              <a:gd name="T92" fmla="*/ 2147483647 w 1816"/>
              <a:gd name="T93" fmla="*/ 2147483647 h 1816"/>
              <a:gd name="T94" fmla="*/ 2147483647 w 1816"/>
              <a:gd name="T95" fmla="*/ 2147483647 h 1816"/>
              <a:gd name="T96" fmla="*/ 2147483647 w 1816"/>
              <a:gd name="T97" fmla="*/ 2147483647 h 1816"/>
              <a:gd name="T98" fmla="*/ 2147483647 w 1816"/>
              <a:gd name="T99" fmla="*/ 2147483647 h 1816"/>
              <a:gd name="T100" fmla="*/ 2147483647 w 1816"/>
              <a:gd name="T101" fmla="*/ 2147483647 h 1816"/>
              <a:gd name="T102" fmla="*/ 2147483647 w 1816"/>
              <a:gd name="T103" fmla="*/ 2147483647 h 181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816"/>
              <a:gd name="T157" fmla="*/ 0 h 1816"/>
              <a:gd name="T158" fmla="*/ 1816 w 1816"/>
              <a:gd name="T159" fmla="*/ 1816 h 181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816" h="1816">
                <a:moveTo>
                  <a:pt x="1816" y="978"/>
                </a:moveTo>
                <a:lnTo>
                  <a:pt x="1816" y="836"/>
                </a:lnTo>
                <a:lnTo>
                  <a:pt x="1710" y="836"/>
                </a:lnTo>
                <a:lnTo>
                  <a:pt x="1706" y="792"/>
                </a:lnTo>
                <a:lnTo>
                  <a:pt x="1698" y="750"/>
                </a:lnTo>
                <a:lnTo>
                  <a:pt x="1688" y="708"/>
                </a:lnTo>
                <a:lnTo>
                  <a:pt x="1678" y="666"/>
                </a:lnTo>
                <a:lnTo>
                  <a:pt x="1774" y="626"/>
                </a:lnTo>
                <a:lnTo>
                  <a:pt x="1718" y="494"/>
                </a:lnTo>
                <a:lnTo>
                  <a:pt x="1622" y="534"/>
                </a:lnTo>
                <a:lnTo>
                  <a:pt x="1602" y="496"/>
                </a:lnTo>
                <a:lnTo>
                  <a:pt x="1578" y="460"/>
                </a:lnTo>
                <a:lnTo>
                  <a:pt x="1552" y="424"/>
                </a:lnTo>
                <a:lnTo>
                  <a:pt x="1526" y="390"/>
                </a:lnTo>
                <a:lnTo>
                  <a:pt x="1600" y="316"/>
                </a:lnTo>
                <a:lnTo>
                  <a:pt x="1498" y="216"/>
                </a:lnTo>
                <a:lnTo>
                  <a:pt x="1426" y="290"/>
                </a:lnTo>
                <a:lnTo>
                  <a:pt x="1392" y="262"/>
                </a:lnTo>
                <a:lnTo>
                  <a:pt x="1356" y="236"/>
                </a:lnTo>
                <a:lnTo>
                  <a:pt x="1318" y="214"/>
                </a:lnTo>
                <a:lnTo>
                  <a:pt x="1280" y="192"/>
                </a:lnTo>
                <a:lnTo>
                  <a:pt x="1320" y="96"/>
                </a:lnTo>
                <a:lnTo>
                  <a:pt x="1188" y="42"/>
                </a:lnTo>
                <a:lnTo>
                  <a:pt x="1150" y="138"/>
                </a:lnTo>
                <a:lnTo>
                  <a:pt x="1108" y="126"/>
                </a:lnTo>
                <a:lnTo>
                  <a:pt x="1066" y="116"/>
                </a:lnTo>
                <a:lnTo>
                  <a:pt x="1022" y="110"/>
                </a:lnTo>
                <a:lnTo>
                  <a:pt x="978" y="104"/>
                </a:lnTo>
                <a:lnTo>
                  <a:pt x="978" y="0"/>
                </a:lnTo>
                <a:lnTo>
                  <a:pt x="836" y="0"/>
                </a:lnTo>
                <a:lnTo>
                  <a:pt x="836" y="104"/>
                </a:lnTo>
                <a:lnTo>
                  <a:pt x="792" y="110"/>
                </a:lnTo>
                <a:lnTo>
                  <a:pt x="750" y="116"/>
                </a:lnTo>
                <a:lnTo>
                  <a:pt x="706" y="126"/>
                </a:lnTo>
                <a:lnTo>
                  <a:pt x="666" y="138"/>
                </a:lnTo>
                <a:lnTo>
                  <a:pt x="626" y="42"/>
                </a:lnTo>
                <a:lnTo>
                  <a:pt x="494" y="96"/>
                </a:lnTo>
                <a:lnTo>
                  <a:pt x="534" y="192"/>
                </a:lnTo>
                <a:lnTo>
                  <a:pt x="496" y="214"/>
                </a:lnTo>
                <a:lnTo>
                  <a:pt x="460" y="236"/>
                </a:lnTo>
                <a:lnTo>
                  <a:pt x="424" y="262"/>
                </a:lnTo>
                <a:lnTo>
                  <a:pt x="390" y="290"/>
                </a:lnTo>
                <a:lnTo>
                  <a:pt x="316" y="216"/>
                </a:lnTo>
                <a:lnTo>
                  <a:pt x="216" y="316"/>
                </a:lnTo>
                <a:lnTo>
                  <a:pt x="288" y="390"/>
                </a:lnTo>
                <a:lnTo>
                  <a:pt x="262" y="424"/>
                </a:lnTo>
                <a:lnTo>
                  <a:pt x="236" y="460"/>
                </a:lnTo>
                <a:lnTo>
                  <a:pt x="214" y="496"/>
                </a:lnTo>
                <a:lnTo>
                  <a:pt x="192" y="534"/>
                </a:lnTo>
                <a:lnTo>
                  <a:pt x="96" y="494"/>
                </a:lnTo>
                <a:lnTo>
                  <a:pt x="42" y="626"/>
                </a:lnTo>
                <a:lnTo>
                  <a:pt x="138" y="666"/>
                </a:lnTo>
                <a:lnTo>
                  <a:pt x="126" y="708"/>
                </a:lnTo>
                <a:lnTo>
                  <a:pt x="116" y="750"/>
                </a:lnTo>
                <a:lnTo>
                  <a:pt x="108" y="792"/>
                </a:lnTo>
                <a:lnTo>
                  <a:pt x="104" y="836"/>
                </a:lnTo>
                <a:lnTo>
                  <a:pt x="0" y="836"/>
                </a:lnTo>
                <a:lnTo>
                  <a:pt x="0" y="978"/>
                </a:lnTo>
                <a:lnTo>
                  <a:pt x="104" y="978"/>
                </a:lnTo>
                <a:lnTo>
                  <a:pt x="108" y="1022"/>
                </a:lnTo>
                <a:lnTo>
                  <a:pt x="116" y="1066"/>
                </a:lnTo>
                <a:lnTo>
                  <a:pt x="126" y="1108"/>
                </a:lnTo>
                <a:lnTo>
                  <a:pt x="138" y="1150"/>
                </a:lnTo>
                <a:lnTo>
                  <a:pt x="42" y="1190"/>
                </a:lnTo>
                <a:lnTo>
                  <a:pt x="96" y="1320"/>
                </a:lnTo>
                <a:lnTo>
                  <a:pt x="192" y="1280"/>
                </a:lnTo>
                <a:lnTo>
                  <a:pt x="214" y="1320"/>
                </a:lnTo>
                <a:lnTo>
                  <a:pt x="236" y="1356"/>
                </a:lnTo>
                <a:lnTo>
                  <a:pt x="262" y="1392"/>
                </a:lnTo>
                <a:lnTo>
                  <a:pt x="288" y="1426"/>
                </a:lnTo>
                <a:lnTo>
                  <a:pt x="216" y="1500"/>
                </a:lnTo>
                <a:lnTo>
                  <a:pt x="316" y="1600"/>
                </a:lnTo>
                <a:lnTo>
                  <a:pt x="390" y="1526"/>
                </a:lnTo>
                <a:lnTo>
                  <a:pt x="424" y="1554"/>
                </a:lnTo>
                <a:lnTo>
                  <a:pt x="460" y="1578"/>
                </a:lnTo>
                <a:lnTo>
                  <a:pt x="496" y="1602"/>
                </a:lnTo>
                <a:lnTo>
                  <a:pt x="534" y="1622"/>
                </a:lnTo>
                <a:lnTo>
                  <a:pt x="494" y="1718"/>
                </a:lnTo>
                <a:lnTo>
                  <a:pt x="626" y="1774"/>
                </a:lnTo>
                <a:lnTo>
                  <a:pt x="666" y="1678"/>
                </a:lnTo>
                <a:lnTo>
                  <a:pt x="706" y="1690"/>
                </a:lnTo>
                <a:lnTo>
                  <a:pt x="750" y="1698"/>
                </a:lnTo>
                <a:lnTo>
                  <a:pt x="792" y="1706"/>
                </a:lnTo>
                <a:lnTo>
                  <a:pt x="836" y="1712"/>
                </a:lnTo>
                <a:lnTo>
                  <a:pt x="836" y="1816"/>
                </a:lnTo>
                <a:lnTo>
                  <a:pt x="978" y="1816"/>
                </a:lnTo>
                <a:lnTo>
                  <a:pt x="978" y="1712"/>
                </a:lnTo>
                <a:lnTo>
                  <a:pt x="1022" y="1706"/>
                </a:lnTo>
                <a:lnTo>
                  <a:pt x="1066" y="1698"/>
                </a:lnTo>
                <a:lnTo>
                  <a:pt x="1108" y="1690"/>
                </a:lnTo>
                <a:lnTo>
                  <a:pt x="1150" y="1678"/>
                </a:lnTo>
                <a:lnTo>
                  <a:pt x="1188" y="1774"/>
                </a:lnTo>
                <a:lnTo>
                  <a:pt x="1320" y="1718"/>
                </a:lnTo>
                <a:lnTo>
                  <a:pt x="1280" y="1622"/>
                </a:lnTo>
                <a:lnTo>
                  <a:pt x="1318" y="1602"/>
                </a:lnTo>
                <a:lnTo>
                  <a:pt x="1356" y="1578"/>
                </a:lnTo>
                <a:lnTo>
                  <a:pt x="1392" y="1554"/>
                </a:lnTo>
                <a:lnTo>
                  <a:pt x="1426" y="1526"/>
                </a:lnTo>
                <a:lnTo>
                  <a:pt x="1498" y="1600"/>
                </a:lnTo>
                <a:lnTo>
                  <a:pt x="1600" y="1500"/>
                </a:lnTo>
                <a:lnTo>
                  <a:pt x="1526" y="1426"/>
                </a:lnTo>
                <a:lnTo>
                  <a:pt x="1552" y="1392"/>
                </a:lnTo>
                <a:lnTo>
                  <a:pt x="1578" y="1356"/>
                </a:lnTo>
                <a:lnTo>
                  <a:pt x="1602" y="1320"/>
                </a:lnTo>
                <a:lnTo>
                  <a:pt x="1622" y="1280"/>
                </a:lnTo>
                <a:lnTo>
                  <a:pt x="1718" y="1320"/>
                </a:lnTo>
                <a:lnTo>
                  <a:pt x="1774" y="1190"/>
                </a:lnTo>
                <a:lnTo>
                  <a:pt x="1678" y="1150"/>
                </a:lnTo>
                <a:lnTo>
                  <a:pt x="1688" y="1108"/>
                </a:lnTo>
                <a:lnTo>
                  <a:pt x="1698" y="1066"/>
                </a:lnTo>
                <a:lnTo>
                  <a:pt x="1706" y="1022"/>
                </a:lnTo>
                <a:lnTo>
                  <a:pt x="1710" y="978"/>
                </a:lnTo>
                <a:lnTo>
                  <a:pt x="1816" y="978"/>
                </a:lnTo>
                <a:close/>
                <a:moveTo>
                  <a:pt x="908" y="1614"/>
                </a:moveTo>
                <a:lnTo>
                  <a:pt x="908" y="1614"/>
                </a:lnTo>
                <a:lnTo>
                  <a:pt x="872" y="1612"/>
                </a:lnTo>
                <a:lnTo>
                  <a:pt x="836" y="1610"/>
                </a:lnTo>
                <a:lnTo>
                  <a:pt x="800" y="1606"/>
                </a:lnTo>
                <a:lnTo>
                  <a:pt x="766" y="1600"/>
                </a:lnTo>
                <a:lnTo>
                  <a:pt x="730" y="1592"/>
                </a:lnTo>
                <a:lnTo>
                  <a:pt x="698" y="1582"/>
                </a:lnTo>
                <a:lnTo>
                  <a:pt x="664" y="1570"/>
                </a:lnTo>
                <a:lnTo>
                  <a:pt x="632" y="1558"/>
                </a:lnTo>
                <a:lnTo>
                  <a:pt x="602" y="1544"/>
                </a:lnTo>
                <a:lnTo>
                  <a:pt x="570" y="1528"/>
                </a:lnTo>
                <a:lnTo>
                  <a:pt x="542" y="1512"/>
                </a:lnTo>
                <a:lnTo>
                  <a:pt x="512" y="1492"/>
                </a:lnTo>
                <a:lnTo>
                  <a:pt x="484" y="1474"/>
                </a:lnTo>
                <a:lnTo>
                  <a:pt x="458" y="1452"/>
                </a:lnTo>
                <a:lnTo>
                  <a:pt x="432" y="1430"/>
                </a:lnTo>
                <a:lnTo>
                  <a:pt x="408" y="1406"/>
                </a:lnTo>
                <a:lnTo>
                  <a:pt x="384" y="1382"/>
                </a:lnTo>
                <a:lnTo>
                  <a:pt x="362" y="1356"/>
                </a:lnTo>
                <a:lnTo>
                  <a:pt x="342" y="1330"/>
                </a:lnTo>
                <a:lnTo>
                  <a:pt x="322" y="1302"/>
                </a:lnTo>
                <a:lnTo>
                  <a:pt x="304" y="1274"/>
                </a:lnTo>
                <a:lnTo>
                  <a:pt x="286" y="1244"/>
                </a:lnTo>
                <a:lnTo>
                  <a:pt x="272" y="1214"/>
                </a:lnTo>
                <a:lnTo>
                  <a:pt x="256" y="1182"/>
                </a:lnTo>
                <a:lnTo>
                  <a:pt x="244" y="1150"/>
                </a:lnTo>
                <a:lnTo>
                  <a:pt x="234" y="1118"/>
                </a:lnTo>
                <a:lnTo>
                  <a:pt x="224" y="1084"/>
                </a:lnTo>
                <a:lnTo>
                  <a:pt x="216" y="1050"/>
                </a:lnTo>
                <a:lnTo>
                  <a:pt x="210" y="1016"/>
                </a:lnTo>
                <a:lnTo>
                  <a:pt x="206" y="980"/>
                </a:lnTo>
                <a:lnTo>
                  <a:pt x="202" y="944"/>
                </a:lnTo>
                <a:lnTo>
                  <a:pt x="202" y="908"/>
                </a:lnTo>
                <a:lnTo>
                  <a:pt x="202" y="872"/>
                </a:lnTo>
                <a:lnTo>
                  <a:pt x="206" y="836"/>
                </a:lnTo>
                <a:lnTo>
                  <a:pt x="210" y="800"/>
                </a:lnTo>
                <a:lnTo>
                  <a:pt x="216" y="766"/>
                </a:lnTo>
                <a:lnTo>
                  <a:pt x="224" y="732"/>
                </a:lnTo>
                <a:lnTo>
                  <a:pt x="234" y="698"/>
                </a:lnTo>
                <a:lnTo>
                  <a:pt x="244" y="664"/>
                </a:lnTo>
                <a:lnTo>
                  <a:pt x="256" y="632"/>
                </a:lnTo>
                <a:lnTo>
                  <a:pt x="272" y="602"/>
                </a:lnTo>
                <a:lnTo>
                  <a:pt x="286" y="572"/>
                </a:lnTo>
                <a:lnTo>
                  <a:pt x="304" y="542"/>
                </a:lnTo>
                <a:lnTo>
                  <a:pt x="322" y="512"/>
                </a:lnTo>
                <a:lnTo>
                  <a:pt x="342" y="486"/>
                </a:lnTo>
                <a:lnTo>
                  <a:pt x="362" y="458"/>
                </a:lnTo>
                <a:lnTo>
                  <a:pt x="384" y="432"/>
                </a:lnTo>
                <a:lnTo>
                  <a:pt x="408" y="408"/>
                </a:lnTo>
                <a:lnTo>
                  <a:pt x="432" y="386"/>
                </a:lnTo>
                <a:lnTo>
                  <a:pt x="458" y="362"/>
                </a:lnTo>
                <a:lnTo>
                  <a:pt x="484" y="342"/>
                </a:lnTo>
                <a:lnTo>
                  <a:pt x="512" y="322"/>
                </a:lnTo>
                <a:lnTo>
                  <a:pt x="542" y="304"/>
                </a:lnTo>
                <a:lnTo>
                  <a:pt x="570" y="286"/>
                </a:lnTo>
                <a:lnTo>
                  <a:pt x="602" y="272"/>
                </a:lnTo>
                <a:lnTo>
                  <a:pt x="632" y="258"/>
                </a:lnTo>
                <a:lnTo>
                  <a:pt x="664" y="244"/>
                </a:lnTo>
                <a:lnTo>
                  <a:pt x="698" y="234"/>
                </a:lnTo>
                <a:lnTo>
                  <a:pt x="730" y="224"/>
                </a:lnTo>
                <a:lnTo>
                  <a:pt x="766" y="216"/>
                </a:lnTo>
                <a:lnTo>
                  <a:pt x="800" y="210"/>
                </a:lnTo>
                <a:lnTo>
                  <a:pt x="836" y="206"/>
                </a:lnTo>
                <a:lnTo>
                  <a:pt x="872" y="202"/>
                </a:lnTo>
                <a:lnTo>
                  <a:pt x="908" y="202"/>
                </a:lnTo>
                <a:lnTo>
                  <a:pt x="944" y="202"/>
                </a:lnTo>
                <a:lnTo>
                  <a:pt x="980" y="206"/>
                </a:lnTo>
                <a:lnTo>
                  <a:pt x="1014" y="210"/>
                </a:lnTo>
                <a:lnTo>
                  <a:pt x="1050" y="216"/>
                </a:lnTo>
                <a:lnTo>
                  <a:pt x="1084" y="224"/>
                </a:lnTo>
                <a:lnTo>
                  <a:pt x="1118" y="234"/>
                </a:lnTo>
                <a:lnTo>
                  <a:pt x="1150" y="244"/>
                </a:lnTo>
                <a:lnTo>
                  <a:pt x="1182" y="258"/>
                </a:lnTo>
                <a:lnTo>
                  <a:pt x="1214" y="272"/>
                </a:lnTo>
                <a:lnTo>
                  <a:pt x="1244" y="286"/>
                </a:lnTo>
                <a:lnTo>
                  <a:pt x="1274" y="304"/>
                </a:lnTo>
                <a:lnTo>
                  <a:pt x="1302" y="322"/>
                </a:lnTo>
                <a:lnTo>
                  <a:pt x="1330" y="342"/>
                </a:lnTo>
                <a:lnTo>
                  <a:pt x="1356" y="362"/>
                </a:lnTo>
                <a:lnTo>
                  <a:pt x="1382" y="386"/>
                </a:lnTo>
                <a:lnTo>
                  <a:pt x="1406" y="408"/>
                </a:lnTo>
                <a:lnTo>
                  <a:pt x="1430" y="432"/>
                </a:lnTo>
                <a:lnTo>
                  <a:pt x="1452" y="458"/>
                </a:lnTo>
                <a:lnTo>
                  <a:pt x="1474" y="486"/>
                </a:lnTo>
                <a:lnTo>
                  <a:pt x="1492" y="512"/>
                </a:lnTo>
                <a:lnTo>
                  <a:pt x="1512" y="542"/>
                </a:lnTo>
                <a:lnTo>
                  <a:pt x="1528" y="572"/>
                </a:lnTo>
                <a:lnTo>
                  <a:pt x="1544" y="602"/>
                </a:lnTo>
                <a:lnTo>
                  <a:pt x="1558" y="632"/>
                </a:lnTo>
                <a:lnTo>
                  <a:pt x="1570" y="664"/>
                </a:lnTo>
                <a:lnTo>
                  <a:pt x="1582" y="698"/>
                </a:lnTo>
                <a:lnTo>
                  <a:pt x="1592" y="732"/>
                </a:lnTo>
                <a:lnTo>
                  <a:pt x="1598" y="766"/>
                </a:lnTo>
                <a:lnTo>
                  <a:pt x="1606" y="800"/>
                </a:lnTo>
                <a:lnTo>
                  <a:pt x="1610" y="836"/>
                </a:lnTo>
                <a:lnTo>
                  <a:pt x="1612" y="872"/>
                </a:lnTo>
                <a:lnTo>
                  <a:pt x="1614" y="908"/>
                </a:lnTo>
                <a:lnTo>
                  <a:pt x="1612" y="944"/>
                </a:lnTo>
                <a:lnTo>
                  <a:pt x="1610" y="980"/>
                </a:lnTo>
                <a:lnTo>
                  <a:pt x="1606" y="1016"/>
                </a:lnTo>
                <a:lnTo>
                  <a:pt x="1598" y="1050"/>
                </a:lnTo>
                <a:lnTo>
                  <a:pt x="1592" y="1084"/>
                </a:lnTo>
                <a:lnTo>
                  <a:pt x="1582" y="1118"/>
                </a:lnTo>
                <a:lnTo>
                  <a:pt x="1570" y="1150"/>
                </a:lnTo>
                <a:lnTo>
                  <a:pt x="1558" y="1182"/>
                </a:lnTo>
                <a:lnTo>
                  <a:pt x="1544" y="1214"/>
                </a:lnTo>
                <a:lnTo>
                  <a:pt x="1528" y="1244"/>
                </a:lnTo>
                <a:lnTo>
                  <a:pt x="1512" y="1274"/>
                </a:lnTo>
                <a:lnTo>
                  <a:pt x="1492" y="1302"/>
                </a:lnTo>
                <a:lnTo>
                  <a:pt x="1474" y="1330"/>
                </a:lnTo>
                <a:lnTo>
                  <a:pt x="1452" y="1356"/>
                </a:lnTo>
                <a:lnTo>
                  <a:pt x="1430" y="1382"/>
                </a:lnTo>
                <a:lnTo>
                  <a:pt x="1406" y="1406"/>
                </a:lnTo>
                <a:lnTo>
                  <a:pt x="1382" y="1430"/>
                </a:lnTo>
                <a:lnTo>
                  <a:pt x="1356" y="1452"/>
                </a:lnTo>
                <a:lnTo>
                  <a:pt x="1330" y="1474"/>
                </a:lnTo>
                <a:lnTo>
                  <a:pt x="1302" y="1492"/>
                </a:lnTo>
                <a:lnTo>
                  <a:pt x="1274" y="1512"/>
                </a:lnTo>
                <a:lnTo>
                  <a:pt x="1244" y="1528"/>
                </a:lnTo>
                <a:lnTo>
                  <a:pt x="1214" y="1544"/>
                </a:lnTo>
                <a:lnTo>
                  <a:pt x="1182" y="1558"/>
                </a:lnTo>
                <a:lnTo>
                  <a:pt x="1150" y="1570"/>
                </a:lnTo>
                <a:lnTo>
                  <a:pt x="1118" y="1582"/>
                </a:lnTo>
                <a:lnTo>
                  <a:pt x="1084" y="1592"/>
                </a:lnTo>
                <a:lnTo>
                  <a:pt x="1050" y="1600"/>
                </a:lnTo>
                <a:lnTo>
                  <a:pt x="1014" y="1606"/>
                </a:lnTo>
                <a:lnTo>
                  <a:pt x="980" y="1610"/>
                </a:lnTo>
                <a:lnTo>
                  <a:pt x="944" y="1612"/>
                </a:lnTo>
                <a:lnTo>
                  <a:pt x="908" y="1614"/>
                </a:lnTo>
                <a:close/>
              </a:path>
            </a:pathLst>
          </a:custGeom>
          <a:solidFill>
            <a:srgbClr val="C00000"/>
          </a:solidFill>
          <a:ln>
            <a:noFill/>
          </a:ln>
        </p:spPr>
        <p:txBody>
          <a:bodyPr wrap="none" anchor="ctr"/>
          <a:lstStyle/>
          <a:p>
            <a:pPr fontAlgn="base" latinLnBrk="1">
              <a:spcBef>
                <a:spcPct val="0"/>
              </a:spcBef>
              <a:spcAft>
                <a:spcPct val="0"/>
              </a:spcAft>
            </a:pPr>
            <a:endParaRPr kumimoji="1" lang="zh-CN" altLang="en-US" sz="2400">
              <a:solidFill>
                <a:srgbClr val="000000"/>
              </a:solidFill>
              <a:latin typeface="Gulim" pitchFamily="34" charset="-127"/>
              <a:ea typeface="Gulim" pitchFamily="34" charset="-127"/>
            </a:endParaRPr>
          </a:p>
        </p:txBody>
      </p:sp>
      <p:grpSp>
        <p:nvGrpSpPr>
          <p:cNvPr id="35" name="组合 34"/>
          <p:cNvGrpSpPr/>
          <p:nvPr/>
        </p:nvGrpSpPr>
        <p:grpSpPr>
          <a:xfrm>
            <a:off x="2049434" y="1866518"/>
            <a:ext cx="2759463" cy="2757838"/>
            <a:chOff x="1973233" y="1754224"/>
            <a:chExt cx="2069597" cy="2068379"/>
          </a:xfrm>
          <a:solidFill>
            <a:srgbClr val="C00000"/>
          </a:solidFill>
        </p:grpSpPr>
        <p:sp>
          <p:nvSpPr>
            <p:cNvPr id="36" name="Oval 676"/>
            <p:cNvSpPr>
              <a:spLocks noChangeArrowheads="1"/>
            </p:cNvSpPr>
            <p:nvPr/>
          </p:nvSpPr>
          <p:spPr bwMode="auto">
            <a:xfrm rot="21275257">
              <a:off x="1973233" y="1754224"/>
              <a:ext cx="2069597" cy="2068379"/>
            </a:xfrm>
            <a:prstGeom prst="ellipse">
              <a:avLst/>
            </a:prstGeom>
            <a:grpFill/>
            <a:ln>
              <a:noFill/>
            </a:ln>
          </p:spPr>
          <p:txBody>
            <a:bodyPr wrap="none" anchor="ctr"/>
            <a:lstStyle/>
            <a:p>
              <a:pPr fontAlgn="base" latinLnBrk="1">
                <a:spcBef>
                  <a:spcPct val="0"/>
                </a:spcBef>
                <a:spcAft>
                  <a:spcPct val="0"/>
                </a:spcAft>
              </a:pPr>
              <a:endParaRPr kumimoji="1" lang="ko-KR" altLang="en-US" sz="2400">
                <a:solidFill>
                  <a:srgbClr val="000000"/>
                </a:solidFill>
                <a:latin typeface="微软雅黑" panose="020B0503020204020204" pitchFamily="82" charset="2"/>
                <a:ea typeface="Gulim" pitchFamily="34" charset="-127"/>
              </a:endParaRPr>
            </a:p>
          </p:txBody>
        </p:sp>
        <p:sp>
          <p:nvSpPr>
            <p:cNvPr id="37" name="文本框 16"/>
            <p:cNvSpPr txBox="1"/>
            <p:nvPr/>
          </p:nvSpPr>
          <p:spPr>
            <a:xfrm>
              <a:off x="2479110" y="2290738"/>
              <a:ext cx="1028950" cy="995350"/>
            </a:xfrm>
            <a:prstGeom prst="rect">
              <a:avLst/>
            </a:prstGeom>
            <a:grpFill/>
          </p:spPr>
          <p:txBody>
            <a:bodyPr wrap="square" lIns="95097" tIns="47549" rIns="95097" bIns="47549" rtlCol="0">
              <a:spAutoFit/>
            </a:bodyPr>
            <a:lstStyle/>
            <a:p>
              <a:pPr algn="ctr"/>
              <a:r>
                <a:rPr lang="zh-CN" altLang="en-US" sz="4000" b="1" dirty="0">
                  <a:solidFill>
                    <a:schemeClr val="bg1"/>
                  </a:solidFill>
                  <a:latin typeface="微软雅黑" panose="020B0503020204020204" pitchFamily="82" charset="2"/>
                  <a:ea typeface="微软雅黑" panose="020B0503020204020204" pitchFamily="82" charset="2"/>
                </a:rPr>
                <a:t>日常</a:t>
              </a:r>
              <a:endParaRPr lang="en-US" altLang="zh-CN" sz="4000" b="1" dirty="0">
                <a:solidFill>
                  <a:schemeClr val="bg1"/>
                </a:solidFill>
                <a:latin typeface="微软雅黑" panose="020B0503020204020204" pitchFamily="82" charset="2"/>
                <a:ea typeface="微软雅黑" panose="020B0503020204020204" pitchFamily="82" charset="2"/>
              </a:endParaRPr>
            </a:p>
            <a:p>
              <a:pPr algn="ctr"/>
              <a:r>
                <a:rPr lang="zh-CN" altLang="en-US" sz="4000" b="1" dirty="0">
                  <a:solidFill>
                    <a:schemeClr val="bg1"/>
                  </a:solidFill>
                  <a:latin typeface="微软雅黑" panose="020B0503020204020204" pitchFamily="82" charset="2"/>
                  <a:ea typeface="微软雅黑" panose="020B0503020204020204" pitchFamily="82" charset="2"/>
                </a:rPr>
                <a:t>工作</a:t>
              </a:r>
              <a:endParaRPr lang="zh-CN" altLang="en-US" sz="4000" b="1" dirty="0">
                <a:solidFill>
                  <a:schemeClr val="bg1"/>
                </a:solidFill>
                <a:latin typeface="微软雅黑" panose="020B0503020204020204" pitchFamily="82" charset="2"/>
                <a:ea typeface="微软雅黑" panose="020B0503020204020204" pitchFamily="82" charset="2"/>
              </a:endParaRPr>
            </a:p>
          </p:txBody>
        </p:sp>
      </p:grpSp>
      <p:grpSp>
        <p:nvGrpSpPr>
          <p:cNvPr id="38" name="组合 37"/>
          <p:cNvGrpSpPr/>
          <p:nvPr/>
        </p:nvGrpSpPr>
        <p:grpSpPr>
          <a:xfrm>
            <a:off x="5437819" y="1843766"/>
            <a:ext cx="1844517" cy="1844517"/>
            <a:chOff x="4514522" y="1737160"/>
            <a:chExt cx="1383388" cy="1383388"/>
          </a:xfrm>
          <a:solidFill>
            <a:srgbClr val="F7941E"/>
          </a:solidFill>
        </p:grpSpPr>
        <p:sp>
          <p:nvSpPr>
            <p:cNvPr id="39" name="Oval 677"/>
            <p:cNvSpPr>
              <a:spLocks noChangeArrowheads="1"/>
            </p:cNvSpPr>
            <p:nvPr/>
          </p:nvSpPr>
          <p:spPr bwMode="auto">
            <a:xfrm rot="21275257">
              <a:off x="4514522" y="1737160"/>
              <a:ext cx="1383388" cy="1383388"/>
            </a:xfrm>
            <a:prstGeom prst="ellipse">
              <a:avLst/>
            </a:prstGeom>
            <a:grpFill/>
            <a:ln>
              <a:noFill/>
            </a:ln>
          </p:spPr>
          <p:txBody>
            <a:bodyPr wrap="none" anchor="ctr"/>
            <a:lstStyle/>
            <a:p>
              <a:pPr fontAlgn="base" latinLnBrk="1">
                <a:spcBef>
                  <a:spcPct val="0"/>
                </a:spcBef>
                <a:spcAft>
                  <a:spcPct val="0"/>
                </a:spcAft>
              </a:pPr>
              <a:endParaRPr kumimoji="1" lang="ko-KR" altLang="en-US" sz="2400">
                <a:solidFill>
                  <a:srgbClr val="000000"/>
                </a:solidFill>
                <a:latin typeface="微软雅黑" panose="020B0503020204020204" pitchFamily="82" charset="2"/>
                <a:ea typeface="Gulim" pitchFamily="34" charset="-127"/>
              </a:endParaRPr>
            </a:p>
          </p:txBody>
        </p:sp>
        <p:sp>
          <p:nvSpPr>
            <p:cNvPr id="40" name="文本框 16"/>
            <p:cNvSpPr txBox="1"/>
            <p:nvPr/>
          </p:nvSpPr>
          <p:spPr>
            <a:xfrm>
              <a:off x="4732798" y="2069115"/>
              <a:ext cx="946836" cy="626018"/>
            </a:xfrm>
            <a:prstGeom prst="rect">
              <a:avLst/>
            </a:prstGeom>
            <a:noFill/>
          </p:spPr>
          <p:txBody>
            <a:bodyPr wrap="square" lIns="95097" tIns="47549" rIns="95097" bIns="47549" rtlCol="0">
              <a:spAutoFit/>
            </a:bodyPr>
            <a:lstStyle/>
            <a:p>
              <a:pPr algn="ctr"/>
              <a:r>
                <a:rPr lang="zh-CN" altLang="en-US" sz="2400" b="1" dirty="0">
                  <a:solidFill>
                    <a:schemeClr val="bg1"/>
                  </a:solidFill>
                  <a:latin typeface="微软雅黑" panose="020B0503020204020204" pitchFamily="82" charset="2"/>
                  <a:ea typeface="微软雅黑" panose="020B0503020204020204" pitchFamily="82" charset="2"/>
                </a:rPr>
                <a:t>活动</a:t>
              </a:r>
              <a:endParaRPr lang="en-US" altLang="zh-CN" sz="2400" b="1" dirty="0">
                <a:solidFill>
                  <a:schemeClr val="bg1"/>
                </a:solidFill>
                <a:latin typeface="微软雅黑" panose="020B0503020204020204" pitchFamily="82" charset="2"/>
                <a:ea typeface="微软雅黑" panose="020B0503020204020204" pitchFamily="82" charset="2"/>
              </a:endParaRPr>
            </a:p>
            <a:p>
              <a:pPr algn="ctr"/>
              <a:r>
                <a:rPr lang="zh-CN" altLang="en-US" sz="2400" b="1" dirty="0">
                  <a:solidFill>
                    <a:schemeClr val="bg1"/>
                  </a:solidFill>
                  <a:latin typeface="微软雅黑" panose="020B0503020204020204" pitchFamily="82" charset="2"/>
                  <a:ea typeface="微软雅黑" panose="020B0503020204020204" pitchFamily="82" charset="2"/>
                </a:rPr>
                <a:t>支持</a:t>
              </a:r>
              <a:endParaRPr lang="zh-CN" altLang="en-US" sz="2400" b="1" dirty="0">
                <a:solidFill>
                  <a:schemeClr val="bg1"/>
                </a:solidFill>
                <a:latin typeface="微软雅黑" panose="020B0503020204020204" pitchFamily="82" charset="2"/>
                <a:ea typeface="微软雅黑" panose="020B0503020204020204" pitchFamily="82" charset="2"/>
              </a:endParaRPr>
            </a:p>
          </p:txBody>
        </p:sp>
      </p:grpSp>
      <p:grpSp>
        <p:nvGrpSpPr>
          <p:cNvPr id="41" name="组合 40"/>
          <p:cNvGrpSpPr/>
          <p:nvPr/>
        </p:nvGrpSpPr>
        <p:grpSpPr>
          <a:xfrm>
            <a:off x="6910183" y="3938552"/>
            <a:ext cx="1615375" cy="1615375"/>
            <a:chOff x="5618794" y="3308250"/>
            <a:chExt cx="1211531" cy="1211531"/>
          </a:xfrm>
          <a:solidFill>
            <a:srgbClr val="C00000"/>
          </a:solidFill>
        </p:grpSpPr>
        <p:sp>
          <p:nvSpPr>
            <p:cNvPr id="42" name="Oval 680"/>
            <p:cNvSpPr>
              <a:spLocks noChangeArrowheads="1"/>
            </p:cNvSpPr>
            <p:nvPr/>
          </p:nvSpPr>
          <p:spPr bwMode="auto">
            <a:xfrm rot="21275257">
              <a:off x="5618794" y="3308250"/>
              <a:ext cx="1211531" cy="1211531"/>
            </a:xfrm>
            <a:prstGeom prst="ellipse">
              <a:avLst/>
            </a:prstGeom>
            <a:grpFill/>
            <a:ln>
              <a:noFill/>
            </a:ln>
          </p:spPr>
          <p:txBody>
            <a:bodyPr wrap="none" anchor="ctr"/>
            <a:lstStyle/>
            <a:p>
              <a:pPr fontAlgn="base" latinLnBrk="1">
                <a:spcBef>
                  <a:spcPct val="0"/>
                </a:spcBef>
                <a:spcAft>
                  <a:spcPct val="0"/>
                </a:spcAft>
              </a:pPr>
              <a:endParaRPr kumimoji="1" lang="ko-KR" altLang="en-US" sz="2400">
                <a:solidFill>
                  <a:srgbClr val="000000"/>
                </a:solidFill>
                <a:latin typeface="微软雅黑" panose="020B0503020204020204" pitchFamily="82" charset="2"/>
                <a:ea typeface="Gulim" pitchFamily="34" charset="-127"/>
              </a:endParaRPr>
            </a:p>
          </p:txBody>
        </p:sp>
        <p:sp>
          <p:nvSpPr>
            <p:cNvPr id="43" name="文本框 16"/>
            <p:cNvSpPr txBox="1"/>
            <p:nvPr/>
          </p:nvSpPr>
          <p:spPr>
            <a:xfrm>
              <a:off x="5928999" y="3622990"/>
              <a:ext cx="606122" cy="626017"/>
            </a:xfrm>
            <a:prstGeom prst="rect">
              <a:avLst/>
            </a:prstGeom>
            <a:grpFill/>
          </p:spPr>
          <p:txBody>
            <a:bodyPr wrap="square" lIns="95097" tIns="47549" rIns="95097" bIns="47549" rtlCol="0">
              <a:spAutoFit/>
            </a:bodyPr>
            <a:lstStyle/>
            <a:p>
              <a:r>
                <a:rPr lang="zh-CN" altLang="en-US" sz="2400" b="1" dirty="0">
                  <a:solidFill>
                    <a:schemeClr val="bg1"/>
                  </a:solidFill>
                  <a:latin typeface="微软雅黑" panose="020B0503020204020204" pitchFamily="82" charset="2"/>
                  <a:ea typeface="微软雅黑" panose="020B0503020204020204" pitchFamily="82" charset="2"/>
                </a:rPr>
                <a:t>策划组织</a:t>
              </a:r>
              <a:endParaRPr lang="zh-CN" altLang="en-US" sz="2400" b="1" dirty="0">
                <a:solidFill>
                  <a:schemeClr val="bg1"/>
                </a:solidFill>
                <a:latin typeface="微软雅黑" panose="020B0503020204020204" pitchFamily="82" charset="2"/>
                <a:ea typeface="微软雅黑" panose="020B0503020204020204" pitchFamily="82" charset="2"/>
              </a:endParaRPr>
            </a:p>
          </p:txBody>
        </p:sp>
      </p:grpSp>
      <p:sp>
        <p:nvSpPr>
          <p:cNvPr id="19" name="文本框 18"/>
          <p:cNvSpPr txBox="1"/>
          <p:nvPr/>
        </p:nvSpPr>
        <p:spPr>
          <a:xfrm>
            <a:off x="4573237" y="533321"/>
            <a:ext cx="3057247" cy="584775"/>
          </a:xfrm>
          <a:prstGeom prst="rect">
            <a:avLst/>
          </a:prstGeom>
          <a:noFill/>
        </p:spPr>
        <p:txBody>
          <a:bodyPr wrap="none" rtlCol="0">
            <a:spAutoFit/>
          </a:bodyPr>
          <a:lstStyle>
            <a:defPPr>
              <a:defRPr lang="zh-CN"/>
            </a:defPPr>
            <a:lvl1pPr>
              <a:spcBef>
                <a:spcPct val="50000"/>
              </a:spcBef>
              <a:defRPr sz="5400" b="1">
                <a:gradFill flip="none" rotWithShape="1">
                  <a:gsLst>
                    <a:gs pos="21000">
                      <a:srgbClr val="FFD400"/>
                    </a:gs>
                    <a:gs pos="54000">
                      <a:srgbClr val="008059"/>
                    </a:gs>
                    <a:gs pos="64780">
                      <a:srgbClr val="00AEEF"/>
                    </a:gs>
                    <a:gs pos="74000">
                      <a:srgbClr val="00639E"/>
                    </a:gs>
                    <a:gs pos="85000">
                      <a:srgbClr val="00548B"/>
                    </a:gs>
                    <a:gs pos="100000">
                      <a:srgbClr val="2E3092"/>
                    </a:gs>
                    <a:gs pos="0">
                      <a:srgbClr val="ED1D24"/>
                    </a:gs>
                    <a:gs pos="30000">
                      <a:srgbClr val="F99D1C"/>
                    </a:gs>
                    <a:gs pos="40000">
                      <a:srgbClr val="00AE4D"/>
                    </a:gs>
                  </a:gsLst>
                  <a:lin ang="0" scaled="0"/>
                  <a:tileRect/>
                </a:gradFill>
                <a:latin typeface="微软雅黑" panose="020B0503020204020204" pitchFamily="82" charset="2"/>
                <a:ea typeface="微软雅黑" panose="020B0503020204020204" pitchFamily="82" charset="2"/>
              </a:defRPr>
            </a:lvl1pPr>
          </a:lstStyle>
          <a:p>
            <a:pPr algn="ctr"/>
            <a:r>
              <a:rPr lang="zh-CN" altLang="en-US" sz="3200" dirty="0">
                <a:solidFill>
                  <a:schemeClr val="tx1">
                    <a:lumMod val="65000"/>
                    <a:lumOff val="35000"/>
                  </a:schemeClr>
                </a:solidFill>
              </a:rPr>
              <a:t>咱外联做什么？</a:t>
            </a:r>
            <a:endParaRPr lang="zh-CN" altLang="en-US" sz="3200" dirty="0">
              <a:solidFill>
                <a:schemeClr val="tx1">
                  <a:lumMod val="65000"/>
                  <a:lumOff val="35000"/>
                </a:schemeClr>
              </a:solidFill>
            </a:endParaRPr>
          </a:p>
        </p:txBody>
      </p:sp>
      <p:cxnSp>
        <p:nvCxnSpPr>
          <p:cNvPr id="20" name="直接连接符 19"/>
          <p:cNvCxnSpPr/>
          <p:nvPr/>
        </p:nvCxnSpPr>
        <p:spPr>
          <a:xfrm>
            <a:off x="4149970" y="1184032"/>
            <a:ext cx="3903785" cy="0"/>
          </a:xfrm>
          <a:prstGeom prst="line">
            <a:avLst/>
          </a:prstGeom>
          <a:ln>
            <a:solidFill>
              <a:schemeClr val="tx1">
                <a:lumMod val="65000"/>
                <a:lumOff val="35000"/>
              </a:schemeClr>
            </a:solidFill>
            <a:prstDash val="dash"/>
            <a:headEnd type="oval"/>
            <a:tailEnd type="ova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200" advClick="0" advTm="1000">
        <p14:prism/>
      </p:transition>
    </mc:Choice>
    <mc:Fallback>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1000"/>
                                        <p:tgtEl>
                                          <p:spTgt spid="19"/>
                                        </p:tgtEl>
                                      </p:cBhvr>
                                    </p:animEffect>
                                    <p:anim calcmode="lin" valueType="num">
                                      <p:cBhvr>
                                        <p:cTn id="12" dur="1000" fill="hold"/>
                                        <p:tgtEl>
                                          <p:spTgt spid="19"/>
                                        </p:tgtEl>
                                        <p:attrNameLst>
                                          <p:attrName>ppt_x</p:attrName>
                                        </p:attrNameLst>
                                      </p:cBhvr>
                                      <p:tavLst>
                                        <p:tav tm="0">
                                          <p:val>
                                            <p:strVal val="#ppt_x"/>
                                          </p:val>
                                        </p:tav>
                                        <p:tav tm="100000">
                                          <p:val>
                                            <p:strVal val="#ppt_x"/>
                                          </p:val>
                                        </p:tav>
                                      </p:tavLst>
                                    </p:anim>
                                    <p:anim calcmode="lin" valueType="num">
                                      <p:cBhvr>
                                        <p:cTn id="13" dur="1000" fill="hold"/>
                                        <p:tgtEl>
                                          <p:spTgt spid="19"/>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0" presetClass="entr" presetSubtype="0" fill="hold" grpId="1" nodeType="after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par>
                                <p:cTn id="18" presetID="8" presetClass="emph" presetSubtype="0" fill="hold" grpId="0" nodeType="withEffect">
                                  <p:stCondLst>
                                    <p:cond delay="0"/>
                                  </p:stCondLst>
                                  <p:childTnLst>
                                    <p:animRot by="21600000">
                                      <p:cBhvr>
                                        <p:cTn id="19" dur="3000" fill="hold"/>
                                        <p:tgtEl>
                                          <p:spTgt spid="33"/>
                                        </p:tgtEl>
                                        <p:attrNameLst>
                                          <p:attrName>r</p:attrName>
                                        </p:attrNameLst>
                                      </p:cBhvr>
                                    </p:animRot>
                                  </p:childTnLst>
                                </p:cTn>
                              </p:par>
                              <p:par>
                                <p:cTn id="20" presetID="10" presetClass="entr" presetSubtype="0" fill="hold" grpId="1"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500"/>
                                        <p:tgtEl>
                                          <p:spTgt spid="32"/>
                                        </p:tgtEl>
                                      </p:cBhvr>
                                    </p:animEffect>
                                  </p:childTnLst>
                                </p:cTn>
                              </p:par>
                              <p:par>
                                <p:cTn id="23" presetID="8" presetClass="emph" presetSubtype="0" fill="hold" grpId="0" nodeType="withEffect">
                                  <p:stCondLst>
                                    <p:cond delay="0"/>
                                  </p:stCondLst>
                                  <p:childTnLst>
                                    <p:animRot by="-21600000">
                                      <p:cBhvr>
                                        <p:cTn id="24" dur="3000" fill="hold"/>
                                        <p:tgtEl>
                                          <p:spTgt spid="32"/>
                                        </p:tgtEl>
                                        <p:attrNameLst>
                                          <p:attrName>r</p:attrName>
                                        </p:attrNameLst>
                                      </p:cBhvr>
                                    </p:animRot>
                                  </p:childTnLst>
                                </p:cTn>
                              </p:par>
                              <p:par>
                                <p:cTn id="25" presetID="10" presetClass="entr" presetSubtype="0" fill="hold" grpId="1" nodeType="withEffect">
                                  <p:stCondLst>
                                    <p:cond delay="10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par>
                                <p:cTn id="28" presetID="8" presetClass="emph" presetSubtype="0" fill="hold" grpId="0" nodeType="withEffect">
                                  <p:stCondLst>
                                    <p:cond delay="0"/>
                                  </p:stCondLst>
                                  <p:childTnLst>
                                    <p:animRot by="21600000">
                                      <p:cBhvr>
                                        <p:cTn id="29" dur="3000" fill="hold"/>
                                        <p:tgtEl>
                                          <p:spTgt spid="34"/>
                                        </p:tgtEl>
                                        <p:attrNameLst>
                                          <p:attrName>r</p:attrName>
                                        </p:attrNameLst>
                                      </p:cBhvr>
                                    </p:animRot>
                                  </p:childTnLst>
                                </p:cTn>
                              </p:par>
                              <p:par>
                                <p:cTn id="30" presetID="10" presetClass="entr" presetSubtype="0" fill="hold" nodeType="withEffect">
                                  <p:stCondLst>
                                    <p:cond delay="60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750"/>
                                        <p:tgtEl>
                                          <p:spTgt spid="35"/>
                                        </p:tgtEl>
                                      </p:cBhvr>
                                    </p:animEffect>
                                  </p:childTnLst>
                                </p:cTn>
                              </p:par>
                              <p:par>
                                <p:cTn id="33" presetID="10" presetClass="entr" presetSubtype="0" fill="hold" nodeType="withEffect">
                                  <p:stCondLst>
                                    <p:cond delay="1300"/>
                                  </p:stCondLst>
                                  <p:childTnLst>
                                    <p:set>
                                      <p:cBhvr>
                                        <p:cTn id="34" dur="1" fill="hold">
                                          <p:stCondLst>
                                            <p:cond delay="0"/>
                                          </p:stCondLst>
                                        </p:cTn>
                                        <p:tgtEl>
                                          <p:spTgt spid="38"/>
                                        </p:tgtEl>
                                        <p:attrNameLst>
                                          <p:attrName>style.visibility</p:attrName>
                                        </p:attrNameLst>
                                      </p:cBhvr>
                                      <p:to>
                                        <p:strVal val="visible"/>
                                      </p:to>
                                    </p:set>
                                    <p:animEffect transition="in" filter="fade">
                                      <p:cBhvr>
                                        <p:cTn id="35" dur="750"/>
                                        <p:tgtEl>
                                          <p:spTgt spid="38"/>
                                        </p:tgtEl>
                                      </p:cBhvr>
                                    </p:animEffect>
                                  </p:childTnLst>
                                </p:cTn>
                              </p:par>
                              <p:par>
                                <p:cTn id="36" presetID="10" presetClass="entr" presetSubtype="0" fill="hold" nodeType="withEffect">
                                  <p:stCondLst>
                                    <p:cond delay="2200"/>
                                  </p:stCondLst>
                                  <p:childTnLst>
                                    <p:set>
                                      <p:cBhvr>
                                        <p:cTn id="37" dur="1" fill="hold">
                                          <p:stCondLst>
                                            <p:cond delay="0"/>
                                          </p:stCondLst>
                                        </p:cTn>
                                        <p:tgtEl>
                                          <p:spTgt spid="41"/>
                                        </p:tgtEl>
                                        <p:attrNameLst>
                                          <p:attrName>style.visibility</p:attrName>
                                        </p:attrNameLst>
                                      </p:cBhvr>
                                      <p:to>
                                        <p:strVal val="visible"/>
                                      </p:to>
                                    </p:set>
                                    <p:animEffect transition="in" filter="fade">
                                      <p:cBhvr>
                                        <p:cTn id="38" dur="750"/>
                                        <p:tgtEl>
                                          <p:spTgt spid="41"/>
                                        </p:tgtEl>
                                      </p:cBhvr>
                                    </p:animEffect>
                                  </p:childTnLst>
                                </p:cTn>
                              </p:par>
                            </p:childTnLst>
                          </p:cTn>
                        </p:par>
                        <p:par>
                          <p:cTn id="39" fill="hold">
                            <p:stCondLst>
                              <p:cond delay="2000"/>
                            </p:stCondLst>
                            <p:childTnLst>
                              <p:par>
                                <p:cTn id="40" presetID="42" presetClass="entr" presetSubtype="0" fill="hold" grpId="0" nodeType="after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anim calcmode="lin" valueType="num">
                                      <p:cBhvr>
                                        <p:cTn id="43" dur="1000" fill="hold"/>
                                        <p:tgtEl>
                                          <p:spTgt spid="15"/>
                                        </p:tgtEl>
                                        <p:attrNameLst>
                                          <p:attrName>ppt_x</p:attrName>
                                        </p:attrNameLst>
                                      </p:cBhvr>
                                      <p:tavLst>
                                        <p:tav tm="0">
                                          <p:val>
                                            <p:strVal val="#ppt_x"/>
                                          </p:val>
                                        </p:tav>
                                        <p:tav tm="100000">
                                          <p:val>
                                            <p:strVal val="#ppt_x"/>
                                          </p:val>
                                        </p:tav>
                                      </p:tavLst>
                                    </p:anim>
                                    <p:anim calcmode="lin" valueType="num">
                                      <p:cBhvr>
                                        <p:cTn id="44" dur="1000" fill="hold"/>
                                        <p:tgtEl>
                                          <p:spTgt spid="15"/>
                                        </p:tgtEl>
                                        <p:attrNameLst>
                                          <p:attrName>ppt_y</p:attrName>
                                        </p:attrNameLst>
                                      </p:cBhvr>
                                      <p:tavLst>
                                        <p:tav tm="0">
                                          <p:val>
                                            <p:strVal val="#ppt_y+.1"/>
                                          </p:val>
                                        </p:tav>
                                        <p:tav tm="100000">
                                          <p:val>
                                            <p:strVal val="#ppt_y"/>
                                          </p:val>
                                        </p:tav>
                                      </p:tavLst>
                                    </p:anim>
                                  </p:childTnLst>
                                </p:cTn>
                              </p:par>
                            </p:childTnLst>
                          </p:cTn>
                        </p:par>
                        <p:par>
                          <p:cTn id="45" fill="hold">
                            <p:stCondLst>
                              <p:cond delay="3000"/>
                            </p:stCondLst>
                            <p:childTnLst>
                              <p:par>
                                <p:cTn id="46" presetID="42" presetClass="entr" presetSubtype="0" fill="hold" grpId="0" nodeType="after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1000"/>
                                        <p:tgtEl>
                                          <p:spTgt spid="14"/>
                                        </p:tgtEl>
                                      </p:cBhvr>
                                    </p:animEffect>
                                    <p:anim calcmode="lin" valueType="num">
                                      <p:cBhvr>
                                        <p:cTn id="49" dur="1000" fill="hold"/>
                                        <p:tgtEl>
                                          <p:spTgt spid="14"/>
                                        </p:tgtEl>
                                        <p:attrNameLst>
                                          <p:attrName>ppt_x</p:attrName>
                                        </p:attrNameLst>
                                      </p:cBhvr>
                                      <p:tavLst>
                                        <p:tav tm="0">
                                          <p:val>
                                            <p:strVal val="#ppt_x"/>
                                          </p:val>
                                        </p:tav>
                                        <p:tav tm="100000">
                                          <p:val>
                                            <p:strVal val="#ppt_x"/>
                                          </p:val>
                                        </p:tav>
                                      </p:tavLst>
                                    </p:anim>
                                    <p:anim calcmode="lin" valueType="num">
                                      <p:cBhvr>
                                        <p:cTn id="50" dur="1000" fill="hold"/>
                                        <p:tgtEl>
                                          <p:spTgt spid="14"/>
                                        </p:tgtEl>
                                        <p:attrNameLst>
                                          <p:attrName>ppt_y</p:attrName>
                                        </p:attrNameLst>
                                      </p:cBhvr>
                                      <p:tavLst>
                                        <p:tav tm="0">
                                          <p:val>
                                            <p:strVal val="#ppt_y+.1"/>
                                          </p:val>
                                        </p:tav>
                                        <p:tav tm="100000">
                                          <p:val>
                                            <p:strVal val="#ppt_y"/>
                                          </p:val>
                                        </p:tav>
                                      </p:tavLst>
                                    </p:anim>
                                  </p:childTnLst>
                                </p:cTn>
                              </p:par>
                            </p:childTnLst>
                          </p:cTn>
                        </p:par>
                        <p:par>
                          <p:cTn id="51" fill="hold">
                            <p:stCondLst>
                              <p:cond delay="4000"/>
                            </p:stCondLst>
                            <p:childTnLst>
                              <p:par>
                                <p:cTn id="52" presetID="42" presetClass="entr" presetSubtype="0" fill="hold" grpId="0" nodeType="after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1000"/>
                                        <p:tgtEl>
                                          <p:spTgt spid="16"/>
                                        </p:tgtEl>
                                      </p:cBhvr>
                                    </p:animEffect>
                                    <p:anim calcmode="lin" valueType="num">
                                      <p:cBhvr>
                                        <p:cTn id="55" dur="1000" fill="hold"/>
                                        <p:tgtEl>
                                          <p:spTgt spid="16"/>
                                        </p:tgtEl>
                                        <p:attrNameLst>
                                          <p:attrName>ppt_x</p:attrName>
                                        </p:attrNameLst>
                                      </p:cBhvr>
                                      <p:tavLst>
                                        <p:tav tm="0">
                                          <p:val>
                                            <p:strVal val="#ppt_x"/>
                                          </p:val>
                                        </p:tav>
                                        <p:tav tm="100000">
                                          <p:val>
                                            <p:strVal val="#ppt_x"/>
                                          </p:val>
                                        </p:tav>
                                      </p:tavLst>
                                    </p:anim>
                                    <p:anim calcmode="lin" valueType="num">
                                      <p:cBhvr>
                                        <p:cTn id="5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32" grpId="0" animBg="1"/>
      <p:bldP spid="32" grpId="1" animBg="1"/>
      <p:bldP spid="33" grpId="0" animBg="1"/>
      <p:bldP spid="33" grpId="1" animBg="1"/>
      <p:bldP spid="34" grpId="0" animBg="1"/>
      <p:bldP spid="34" grpId="1" animBg="1"/>
      <p:bldP spid="19" grpId="0"/>
    </p:bldLst>
  </p:timing>
</p:sld>
</file>

<file path=ppt/tags/tag1.xml><?xml version="1.0" encoding="utf-8"?>
<p:tagLst xmlns:p="http://schemas.openxmlformats.org/presentationml/2006/main">
  <p:tag name="MH" val="20150915183331"/>
  <p:tag name="MH_LIBRARY" val="GRAPHIC"/>
  <p:tag name="MH_TYPE" val="Other"/>
  <p:tag name="MH_ORDER" val="1"/>
</p:tagLst>
</file>

<file path=ppt/tags/tag2.xml><?xml version="1.0" encoding="utf-8"?>
<p:tagLst xmlns:p="http://schemas.openxmlformats.org/presentationml/2006/main">
  <p:tag name="MH" val="20150915183331"/>
  <p:tag name="MH_LIBRARY" val="GRAPHIC"/>
  <p:tag name="MH_TYPE" val="Other"/>
  <p:tag name="MH_ORDER" val="3"/>
</p:tagLst>
</file>

<file path=ppt/tags/tag3.xml><?xml version="1.0" encoding="utf-8"?>
<p:tagLst xmlns:p="http://schemas.openxmlformats.org/presentationml/2006/main">
  <p:tag name="MH" val="20150915183331"/>
  <p:tag name="MH_LIBRARY" val="GRAPHIC"/>
  <p:tag name="MH_TYPE" val="Other"/>
  <p:tag name="MH_ORDER" val="1"/>
</p:tagLst>
</file>

<file path=ppt/tags/tag4.xml><?xml version="1.0" encoding="utf-8"?>
<p:tagLst xmlns:p="http://schemas.openxmlformats.org/presentationml/2006/main">
  <p:tag name="MH" val="20150915183331"/>
  <p:tag name="MH_LIBRARY" val="GRAPHIC"/>
  <p:tag name="MH_TYPE" val="Other"/>
  <p:tag name="MH_ORDER" val="3"/>
</p:tagLst>
</file>

<file path=ppt/tags/tag5.xml><?xml version="1.0" encoding="utf-8"?>
<p:tagLst xmlns:p="http://schemas.openxmlformats.org/presentationml/2006/main">
  <p:tag name="MH" val="20150915183331"/>
  <p:tag name="MH_LIBRARY" val="GRAPHIC"/>
  <p:tag name="MH_TYPE" val="Other"/>
  <p:tag name="MH_ORDER" val="1"/>
</p:tagLst>
</file>

<file path=ppt/tags/tag6.xml><?xml version="1.0" encoding="utf-8"?>
<p:tagLst xmlns:p="http://schemas.openxmlformats.org/presentationml/2006/main">
  <p:tag name="MH" val="20150915183331"/>
  <p:tag name="MH_LIBRARY" val="GRAPHIC"/>
  <p:tag name="MH_TYPE" val="Other"/>
  <p:tag name="MH_ORDER" val="3"/>
</p:tagLst>
</file>

<file path=ppt/tags/tag7.xml><?xml version="1.0" encoding="utf-8"?>
<p:tagLst xmlns:p="http://schemas.openxmlformats.org/presentationml/2006/main">
  <p:tag name="MH" val="20150915183331"/>
  <p:tag name="MH_LIBRARY" val="GRAPHIC"/>
  <p:tag name="MH_TYPE" val="Other"/>
  <p:tag name="MH_ORDER" val="1"/>
</p:tagLst>
</file>

<file path=ppt/tags/tag8.xml><?xml version="1.0" encoding="utf-8"?>
<p:tagLst xmlns:p="http://schemas.openxmlformats.org/presentationml/2006/main">
  <p:tag name="MH" val="20150915183331"/>
  <p:tag name="MH_LIBRARY" val="GRAPHIC"/>
  <p:tag name="MH_TYPE" val="Other"/>
  <p:tag name="MH_ORDER" val="3"/>
</p:tagLst>
</file>

<file path=ppt/tags/tag9.xml><?xml version="1.0" encoding="utf-8"?>
<p:tagLst xmlns:p="http://schemas.openxmlformats.org/presentationml/2006/main">
  <p:tag name="ISPRING_PRESENTATION_TITLE" val="社团招新3"/>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1889</Words>
  <Application>WPS 演示</Application>
  <PresentationFormat>宽屏</PresentationFormat>
  <Paragraphs>384</Paragraphs>
  <Slides>22</Slides>
  <Notes>22</Notes>
  <HiddenSlides>0</HiddenSlides>
  <MMClips>1</MMClips>
  <ScaleCrop>false</ScaleCrop>
  <HeadingPairs>
    <vt:vector size="6" baseType="variant">
      <vt:variant>
        <vt:lpstr>已用的字体</vt:lpstr>
      </vt:variant>
      <vt:variant>
        <vt:i4>18</vt:i4>
      </vt:variant>
      <vt:variant>
        <vt:lpstr>主题</vt:lpstr>
      </vt:variant>
      <vt:variant>
        <vt:i4>1</vt:i4>
      </vt:variant>
      <vt:variant>
        <vt:lpstr>幻灯片标题</vt:lpstr>
      </vt:variant>
      <vt:variant>
        <vt:i4>22</vt:i4>
      </vt:variant>
    </vt:vector>
  </HeadingPairs>
  <TitlesOfParts>
    <vt:vector size="41" baseType="lpstr">
      <vt:lpstr>Arial</vt:lpstr>
      <vt:lpstr>宋体</vt:lpstr>
      <vt:lpstr>Wingdings</vt:lpstr>
      <vt:lpstr>微软雅黑</vt:lpstr>
      <vt:lpstr>微软雅黑</vt:lpstr>
      <vt:lpstr>Calibri</vt:lpstr>
      <vt:lpstr>Calibri</vt:lpstr>
      <vt:lpstr>Gulim</vt:lpstr>
      <vt:lpstr>Arial Unicode MS</vt:lpstr>
      <vt:lpstr>等线</vt:lpstr>
      <vt:lpstr>Lato Light</vt:lpstr>
      <vt:lpstr>Calibri Light</vt:lpstr>
      <vt:lpstr>Arial</vt:lpstr>
      <vt:lpstr>Lato</vt:lpstr>
      <vt:lpstr>Segoe Print</vt:lpstr>
      <vt:lpstr>Britannic Bold</vt:lpstr>
      <vt:lpstr>Yu Gothic UI Semibold</vt:lpstr>
      <vt:lpstr>Malgun Gothic</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社团招新3</dc:title>
  <dc:creator>Administrator</dc:creator>
  <cp:lastModifiedBy>一颗苹果</cp:lastModifiedBy>
  <cp:revision>102</cp:revision>
  <dcterms:created xsi:type="dcterms:W3CDTF">2016-08-12T03:22:00Z</dcterms:created>
  <dcterms:modified xsi:type="dcterms:W3CDTF">2021-09-15T03:51:17Z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BBD368587E6C4AB3B7B1FA2A2DBB05C4</vt:lpwstr>
  </property>
  <property fmtid="{D5CDD505-2E9C-101B-9397-08002B2CF9AE}" pid="3" name="KSOProductBuildVer">
    <vt:lpwstr>2052-11.1.0.10700</vt:lpwstr>
  </property>
</Properties>
</file>