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257" r:id="rId4"/>
    <p:sldId id="256" r:id="rId5"/>
    <p:sldId id="258" r:id="rId6"/>
    <p:sldId id="272" r:id="rId7"/>
    <p:sldId id="266" r:id="rId9"/>
    <p:sldId id="276" r:id="rId10"/>
    <p:sldId id="265" r:id="rId11"/>
    <p:sldId id="267" r:id="rId12"/>
    <p:sldId id="259" r:id="rId13"/>
    <p:sldId id="271" r:id="rId14"/>
    <p:sldId id="268" r:id="rId15"/>
    <p:sldId id="273" r:id="rId16"/>
    <p:sldId id="270" r:id="rId17"/>
    <p:sldId id="274" r:id="rId18"/>
    <p:sldId id="260" r:id="rId19"/>
    <p:sldId id="262" r:id="rId20"/>
    <p:sldId id="278" r:id="rId21"/>
    <p:sldId id="279" r:id="rId22"/>
    <p:sldId id="280" r:id="rId23"/>
    <p:sldId id="281" r:id="rId24"/>
    <p:sldId id="261" r:id="rId25"/>
    <p:sldId id="263" r:id="rId26"/>
    <p:sldId id="264" r:id="rId27"/>
    <p:sldId id="269" r:id="rId28"/>
    <p:sldId id="275" r:id="rId29"/>
    <p:sldId id="277" r:id="rId30"/>
    <p:sldId id="282" r:id="rId3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0D5"/>
    <a:srgbClr val="F9B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85"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831A8-ED06-425C-B7E1-92C4D4D471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3DBF9-FDE8-4E1A-B3FB-B3CD86926B5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ABD2230D-6849-43D5-9C7A-62A81DF0213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767334"/>
            <a:ext cx="9144000" cy="3353243"/>
          </a:xfrm>
          <a:prstGeom prst="rect">
            <a:avLst/>
          </a:prstGeom>
        </p:spPr>
      </p:pic>
      <p:sp>
        <p:nvSpPr>
          <p:cNvPr id="4" name="矩形 3"/>
          <p:cNvSpPr/>
          <p:nvPr userDrawn="1"/>
        </p:nvSpPr>
        <p:spPr>
          <a:xfrm>
            <a:off x="177800" y="622300"/>
            <a:ext cx="87376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177800" y="147935"/>
            <a:ext cx="3262432"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35F3212D-D9B8-467A-8D37-502FBAC128C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BE08B3-A615-4D8E-AA3E-3EA7C819C2B2}" type="slidenum">
              <a:rPr lang="zh-CN" altLang="en-US" smtClean="0"/>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F3212D-D9B8-467A-8D37-502FBAC128CE}"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4BE08B3-A615-4D8E-AA3E-3EA7C819C2B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advClick="0" advTm="0">
    <p:pull/>
  </p:transition>
  <p:timing>
    <p:tnLst>
      <p:par>
        <p:cTn id="1" dur="indefinite" restart="never" nodeType="tmRoot"/>
      </p:par>
    </p:tnLst>
  </p:timing>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10590" rtl="0" eaLnBrk="1" latinLnBrk="0" hangingPunct="1">
        <a:defRPr sz="1785" kern="1200">
          <a:solidFill>
            <a:schemeClr val="tx1"/>
          </a:solidFill>
          <a:latin typeface="+mn-lt"/>
          <a:ea typeface="+mn-ea"/>
          <a:cs typeface="+mn-cs"/>
        </a:defRPr>
      </a:lvl1pPr>
      <a:lvl2pPr marL="455295" algn="l" defTabSz="910590" rtl="0" eaLnBrk="1" latinLnBrk="0" hangingPunct="1">
        <a:defRPr sz="1785" kern="1200">
          <a:solidFill>
            <a:schemeClr val="tx1"/>
          </a:solidFill>
          <a:latin typeface="+mn-lt"/>
          <a:ea typeface="+mn-ea"/>
          <a:cs typeface="+mn-cs"/>
        </a:defRPr>
      </a:lvl2pPr>
      <a:lvl3pPr marL="910590" algn="l" defTabSz="910590" rtl="0" eaLnBrk="1" latinLnBrk="0" hangingPunct="1">
        <a:defRPr sz="1785" kern="1200">
          <a:solidFill>
            <a:schemeClr val="tx1"/>
          </a:solidFill>
          <a:latin typeface="+mn-lt"/>
          <a:ea typeface="+mn-ea"/>
          <a:cs typeface="+mn-cs"/>
        </a:defRPr>
      </a:lvl3pPr>
      <a:lvl4pPr marL="1365250" algn="l" defTabSz="910590" rtl="0" eaLnBrk="1" latinLnBrk="0" hangingPunct="1">
        <a:defRPr sz="1785" kern="1200">
          <a:solidFill>
            <a:schemeClr val="tx1"/>
          </a:solidFill>
          <a:latin typeface="+mn-lt"/>
          <a:ea typeface="+mn-ea"/>
          <a:cs typeface="+mn-cs"/>
        </a:defRPr>
      </a:lvl4pPr>
      <a:lvl5pPr marL="1820545" algn="l" defTabSz="910590" rtl="0" eaLnBrk="1" latinLnBrk="0" hangingPunct="1">
        <a:defRPr sz="1785" kern="1200">
          <a:solidFill>
            <a:schemeClr val="tx1"/>
          </a:solidFill>
          <a:latin typeface="+mn-lt"/>
          <a:ea typeface="+mn-ea"/>
          <a:cs typeface="+mn-cs"/>
        </a:defRPr>
      </a:lvl5pPr>
      <a:lvl6pPr marL="2275840" algn="l" defTabSz="910590" rtl="0" eaLnBrk="1" latinLnBrk="0" hangingPunct="1">
        <a:defRPr sz="1785" kern="1200">
          <a:solidFill>
            <a:schemeClr val="tx1"/>
          </a:solidFill>
          <a:latin typeface="+mn-lt"/>
          <a:ea typeface="+mn-ea"/>
          <a:cs typeface="+mn-cs"/>
        </a:defRPr>
      </a:lvl6pPr>
      <a:lvl7pPr marL="2731135" algn="l" defTabSz="910590" rtl="0" eaLnBrk="1" latinLnBrk="0" hangingPunct="1">
        <a:defRPr sz="1785" kern="1200">
          <a:solidFill>
            <a:schemeClr val="tx1"/>
          </a:solidFill>
          <a:latin typeface="+mn-lt"/>
          <a:ea typeface="+mn-ea"/>
          <a:cs typeface="+mn-cs"/>
        </a:defRPr>
      </a:lvl7pPr>
      <a:lvl8pPr marL="3185795" algn="l" defTabSz="910590" rtl="0" eaLnBrk="1" latinLnBrk="0" hangingPunct="1">
        <a:defRPr sz="1785" kern="1200">
          <a:solidFill>
            <a:schemeClr val="tx1"/>
          </a:solidFill>
          <a:latin typeface="+mn-lt"/>
          <a:ea typeface="+mn-ea"/>
          <a:cs typeface="+mn-cs"/>
        </a:defRPr>
      </a:lvl8pPr>
      <a:lvl9pPr marL="3641090" algn="l" defTabSz="910590"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836" y="2223251"/>
            <a:ext cx="6020458" cy="612608"/>
          </a:xfrm>
          <a:prstGeom prst="rect">
            <a:avLst/>
          </a:prstGeom>
        </p:spPr>
      </p:pic>
      <p:sp>
        <p:nvSpPr>
          <p:cNvPr id="7" name="圆角矩形 6"/>
          <p:cNvSpPr/>
          <p:nvPr/>
        </p:nvSpPr>
        <p:spPr>
          <a:xfrm>
            <a:off x="2675524" y="2962859"/>
            <a:ext cx="4064000" cy="481096"/>
          </a:xfrm>
          <a:prstGeom prst="roundRect">
            <a:avLst>
              <a:gd name="adj" fmla="val 50000"/>
            </a:avLst>
          </a:prstGeom>
          <a:solidFill>
            <a:srgbClr val="F9B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370D5"/>
                </a:solidFill>
                <a:latin typeface="微软雅黑" panose="020B0503020204020204" pitchFamily="34" charset="-122"/>
                <a:ea typeface="微软雅黑" panose="020B0503020204020204" pitchFamily="34" charset="-122"/>
              </a:rPr>
              <a:t>单击此处添加文字内容</a:t>
            </a:r>
            <a:endParaRPr lang="zh-CN" altLang="en-US" sz="2800" b="1" dirty="0">
              <a:solidFill>
                <a:srgbClr val="0370D5"/>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67334"/>
            <a:ext cx="9144000" cy="3353243"/>
          </a:xfrm>
          <a:prstGeom prst="rect">
            <a:avLst/>
          </a:prstGeom>
        </p:spPr>
      </p:pic>
      <p:sp>
        <p:nvSpPr>
          <p:cNvPr id="3" name="矩形 2"/>
          <p:cNvSpPr/>
          <p:nvPr/>
        </p:nvSpPr>
        <p:spPr>
          <a:xfrm>
            <a:off x="3367405" y="844550"/>
            <a:ext cx="2331720" cy="13220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8000" b="1">
                <a:ln/>
                <a:solidFill>
                  <a:schemeClr val="accent4">
                    <a:lumMod val="60000"/>
                    <a:lumOff val="40000"/>
                  </a:schemeClr>
                </a:solidFill>
                <a:effectLst/>
              </a:rPr>
              <a:t>20XX</a:t>
            </a:r>
            <a:endParaRPr lang="en-US" altLang="zh-CN" sz="8000" b="1">
              <a:ln/>
              <a:solidFill>
                <a:schemeClr val="accent4">
                  <a:lumMod val="60000"/>
                  <a:lumOff val="40000"/>
                </a:schemeClr>
              </a:solidFill>
              <a:effectLs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defTabSz="909320">
                <a:defRPr/>
              </a:pPr>
              <a:endParaRPr lang="zh-CN" altLang="en-US" sz="1785" kern="0">
                <a:solidFill>
                  <a:prstClr val="white"/>
                </a:solidFill>
                <a:latin typeface="Calibri" panose="020F0502020204030204"/>
                <a:ea typeface="宋体" panose="02010600030101010101" pitchFamily="2" charset="-122"/>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defTabSz="909320">
                <a:defRPr/>
              </a:pPr>
              <a:endParaRPr lang="zh-CN" altLang="en-US" sz="1785" kern="0">
                <a:solidFill>
                  <a:prstClr val="white"/>
                </a:solidFill>
                <a:latin typeface="Calibri" panose="020F0502020204030204"/>
                <a:ea typeface="宋体" panose="02010600030101010101" pitchFamily="2" charset="-122"/>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defTabSz="909320">
                <a:defRPr/>
              </a:pPr>
              <a:endParaRPr lang="zh-CN" altLang="en-US" sz="1785" kern="0">
                <a:solidFill>
                  <a:prstClr val="white"/>
                </a:solidFill>
                <a:latin typeface="Calibri" panose="020F0502020204030204"/>
                <a:ea typeface="宋体" panose="02010600030101010101" pitchFamily="2" charset="-122"/>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defTabSz="909320">
                <a:defRPr/>
              </a:pPr>
              <a:endParaRPr lang="zh-CN" altLang="en-US" sz="1785" kern="0">
                <a:solidFill>
                  <a:prstClr val="white"/>
                </a:solidFill>
                <a:latin typeface="Calibri" panose="020F0502020204030204"/>
                <a:ea typeface="宋体" panose="02010600030101010101" pitchFamily="2" charset="-122"/>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1505" dirty="0">
                  <a:solidFill>
                    <a:srgbClr val="FFFFFF"/>
                  </a:solidFill>
                  <a:latin typeface="微软雅黑" panose="020B0503020204020204" pitchFamily="34" charset="-122"/>
                  <a:sym typeface="宋体" panose="02010600030101010101" pitchFamily="2" charset="-122"/>
                </a:rPr>
                <a:t>添加标题</a:t>
              </a:r>
              <a:endParaRPr lang="zh-CN" altLang="en-US" sz="1505" dirty="0">
                <a:solidFill>
                  <a:srgbClr val="FFFFFF"/>
                </a:solidFill>
                <a:latin typeface="微软雅黑" panose="020B0503020204020204" pitchFamily="34" charset="-122"/>
                <a:sym typeface="宋体" panose="02010600030101010101" pitchFamily="2" charset="-122"/>
              </a:endParaRP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1505" dirty="0">
                  <a:solidFill>
                    <a:srgbClr val="FFFFFF"/>
                  </a:solidFill>
                  <a:latin typeface="微软雅黑" panose="020B0503020204020204" pitchFamily="34" charset="-122"/>
                  <a:sym typeface="宋体" panose="02010600030101010101" pitchFamily="2" charset="-122"/>
                </a:rPr>
                <a:t>添加标题</a:t>
              </a:r>
              <a:endParaRPr lang="zh-CN" altLang="en-US" sz="1505" dirty="0">
                <a:solidFill>
                  <a:srgbClr val="FFFFFF"/>
                </a:solidFill>
                <a:latin typeface="微软雅黑" panose="020B0503020204020204" pitchFamily="34" charset="-122"/>
                <a:sym typeface="宋体" panose="02010600030101010101" pitchFamily="2" charset="-122"/>
              </a:endParaRP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1505" dirty="0">
                  <a:solidFill>
                    <a:srgbClr val="FFFFFF"/>
                  </a:solidFill>
                  <a:latin typeface="微软雅黑" panose="020B0503020204020204" pitchFamily="34" charset="-122"/>
                  <a:sym typeface="宋体" panose="02010600030101010101" pitchFamily="2" charset="-122"/>
                </a:rPr>
                <a:t>添加标题</a:t>
              </a:r>
              <a:endParaRPr lang="zh-CN" altLang="en-US" sz="1505" dirty="0">
                <a:solidFill>
                  <a:srgbClr val="FFFFFF"/>
                </a:solidFill>
                <a:latin typeface="微软雅黑" panose="020B0503020204020204" pitchFamily="34" charset="-122"/>
                <a:sym typeface="宋体" panose="02010600030101010101" pitchFamily="2" charset="-122"/>
              </a:endParaRP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1505" dirty="0">
                    <a:solidFill>
                      <a:srgbClr val="FFFFFF"/>
                    </a:solidFill>
                    <a:latin typeface="微软雅黑" panose="020B0503020204020204" pitchFamily="34" charset="-122"/>
                    <a:sym typeface="宋体" panose="02010600030101010101" pitchFamily="2" charset="-122"/>
                  </a:rPr>
                  <a:t>添加标题</a:t>
                </a:r>
                <a:endParaRPr lang="zh-CN" altLang="en-US" sz="1505" dirty="0">
                  <a:solidFill>
                    <a:srgbClr val="FFFFFF"/>
                  </a:solidFill>
                  <a:latin typeface="微软雅黑" panose="020B0503020204020204" pitchFamily="34" charset="-122"/>
                  <a:sym typeface="宋体" panose="02010600030101010101" pitchFamily="2" charset="-122"/>
                </a:endParaRP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1695" dirty="0">
                <a:solidFill>
                  <a:srgbClr val="1C1C1C">
                    <a:lumMod val="65000"/>
                    <a:lumOff val="35000"/>
                  </a:srgbClr>
                </a:solidFill>
                <a:latin typeface="微软雅黑" panose="020B0503020204020204" pitchFamily="34" charset="-122"/>
                <a:sym typeface="宋体" panose="02010600030101010101" pitchFamily="2" charset="-122"/>
              </a:rPr>
              <a:t>添加标题</a:t>
            </a:r>
            <a:endParaRPr lang="zh-CN" altLang="en-US" sz="1695" dirty="0">
              <a:solidFill>
                <a:srgbClr val="1C1C1C">
                  <a:lumMod val="65000"/>
                  <a:lumOff val="35000"/>
                </a:srgbClr>
              </a:solidFill>
              <a:latin typeface="微软雅黑" panose="020B0503020204020204" pitchFamily="34" charset="-122"/>
              <a:sym typeface="宋体" panose="02010600030101010101" pitchFamily="2" charset="-122"/>
            </a:endParaRP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1695" dirty="0">
                <a:solidFill>
                  <a:srgbClr val="1C1C1C">
                    <a:lumMod val="65000"/>
                    <a:lumOff val="35000"/>
                  </a:srgbClr>
                </a:solidFill>
                <a:latin typeface="微软雅黑" panose="020B0503020204020204" pitchFamily="34" charset="-122"/>
                <a:sym typeface="宋体" panose="02010600030101010101" pitchFamily="2" charset="-122"/>
              </a:rPr>
              <a:t>添加标题</a:t>
            </a:r>
            <a:endParaRPr lang="zh-CN" altLang="en-US" sz="1695" dirty="0">
              <a:solidFill>
                <a:srgbClr val="1C1C1C">
                  <a:lumMod val="65000"/>
                  <a:lumOff val="35000"/>
                </a:srgbClr>
              </a:solidFill>
              <a:latin typeface="微软雅黑" panose="020B0503020204020204" pitchFamily="34" charset="-122"/>
              <a:sym typeface="宋体" panose="02010600030101010101" pitchFamily="2" charset="-122"/>
            </a:endParaRP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1505" dirty="0">
                <a:solidFill>
                  <a:srgbClr val="1C1C1C">
                    <a:lumMod val="65000"/>
                    <a:lumOff val="35000"/>
                  </a:srgbClr>
                </a:solidFill>
                <a:latin typeface="微软雅黑" panose="020B0503020204020204" pitchFamily="34" charset="-122"/>
                <a:sym typeface="宋体" panose="02010600030101010101" pitchFamily="2" charset="-122"/>
              </a:rPr>
              <a:t>添加标题</a:t>
            </a:r>
            <a:endParaRPr lang="zh-CN" altLang="en-US" sz="1505" dirty="0">
              <a:solidFill>
                <a:srgbClr val="1C1C1C">
                  <a:lumMod val="65000"/>
                  <a:lumOff val="35000"/>
                </a:srgbClr>
              </a:solidFill>
              <a:latin typeface="微软雅黑" panose="020B0503020204020204" pitchFamily="34" charset="-122"/>
              <a:sym typeface="宋体" panose="02010600030101010101" pitchFamily="2" charset="-122"/>
            </a:endParaRPr>
          </a:p>
        </p:txBody>
      </p:sp>
      <p:sp>
        <p:nvSpPr>
          <p:cNvPr id="25628" name="文本框 114"/>
          <p:cNvSpPr txBox="1">
            <a:spLocks noChangeArrowheads="1"/>
          </p:cNvSpPr>
          <p:nvPr/>
        </p:nvSpPr>
        <p:spPr bwMode="auto">
          <a:xfrm>
            <a:off x="8000610"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1695" dirty="0">
                <a:solidFill>
                  <a:srgbClr val="1C1C1C">
                    <a:lumMod val="65000"/>
                    <a:lumOff val="35000"/>
                  </a:srgbClr>
                </a:solidFill>
                <a:latin typeface="微软雅黑" panose="020B0503020204020204" pitchFamily="34" charset="-122"/>
                <a:sym typeface="宋体" panose="02010600030101010101" pitchFamily="2" charset="-122"/>
              </a:rPr>
              <a:t>添加标题</a:t>
            </a:r>
            <a:endParaRPr lang="zh-CN" altLang="en-US" sz="1695" dirty="0">
              <a:solidFill>
                <a:srgbClr val="1C1C1C">
                  <a:lumMod val="65000"/>
                  <a:lumOff val="35000"/>
                </a:srgbClr>
              </a:solidFill>
              <a:latin typeface="微软雅黑" panose="020B0503020204020204" pitchFamily="34" charset="-122"/>
              <a:sym typeface="宋体" panose="02010600030101010101" pitchFamily="2" charset="-122"/>
            </a:endParaRP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defTabSz="909320">
              <a:defRPr/>
            </a:pPr>
            <a:r>
              <a:rPr lang="en-US" sz="122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en-US" sz="122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defTabSz="909320">
              <a:defRPr/>
            </a:pPr>
            <a:endParaRPr lang="en-US" altLang="zh-CN" sz="122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defTabSz="909320">
              <a:defRPr/>
            </a:pPr>
            <a:r>
              <a:rPr lang="en-US" altLang="zh-CN" sz="122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22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defTabSz="909320">
              <a:defRPr/>
            </a:pPr>
            <a:r>
              <a:rPr lang="zh-CN" altLang="en-US" sz="30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30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23" name="文本框 122"/>
            <p:cNvSpPr txBox="1"/>
            <p:nvPr/>
          </p:nvSpPr>
          <p:spPr>
            <a:xfrm>
              <a:off x="6082486" y="2404051"/>
              <a:ext cx="1278245" cy="919790"/>
            </a:xfrm>
            <a:prstGeom prst="rect">
              <a:avLst/>
            </a:prstGeom>
            <a:noFill/>
          </p:spPr>
          <p:txBody>
            <a:bodyPr wrap="none" lIns="68271" tIns="34136" rIns="68271" bIns="34136">
              <a:spAutoFit/>
            </a:bodyPr>
            <a:lstStyle/>
            <a:p>
              <a:pPr defTabSz="909320">
                <a:defRPr/>
              </a:pPr>
              <a:r>
                <a:rPr lang="en-US" altLang="zh-CN" sz="2445" dirty="0">
                  <a:solidFill>
                    <a:srgbClr val="1C1C1C">
                      <a:lumMod val="65000"/>
                      <a:lumOff val="35000"/>
                    </a:srgbClr>
                  </a:solidFill>
                  <a:latin typeface="Arial" panose="020B0604020202020204"/>
                  <a:ea typeface="微软雅黑" panose="020B0503020204020204" pitchFamily="34" charset="-122"/>
                </a:rPr>
                <a:t>Sample</a:t>
              </a:r>
              <a:endParaRPr lang="en-US" altLang="zh-CN" sz="2445" dirty="0">
                <a:solidFill>
                  <a:srgbClr val="1C1C1C">
                    <a:lumMod val="65000"/>
                    <a:lumOff val="35000"/>
                  </a:srgbClr>
                </a:solidFill>
                <a:latin typeface="Arial" panose="020B0604020202020204"/>
                <a:ea typeface="微软雅黑" panose="020B0503020204020204" pitchFamily="34" charset="-122"/>
              </a:endParaRPr>
            </a:p>
            <a:p>
              <a:pPr defTabSz="909320">
                <a:defRPr/>
              </a:pPr>
              <a:r>
                <a:rPr lang="en-US" altLang="zh-CN" sz="2730" dirty="0">
                  <a:solidFill>
                    <a:srgbClr val="1C1C1C">
                      <a:lumMod val="65000"/>
                      <a:lumOff val="35000"/>
                    </a:srgbClr>
                  </a:solidFill>
                  <a:latin typeface="Arial Black" panose="020B0A04020102020204" pitchFamily="34" charset="0"/>
                  <a:ea typeface="微软雅黑" panose="020B0503020204020204" pitchFamily="34" charset="-122"/>
                </a:rPr>
                <a:t>TEXT</a:t>
              </a:r>
              <a:endParaRPr lang="zh-CN" altLang="en-US" sz="2730" dirty="0">
                <a:solidFill>
                  <a:srgbClr val="1C1C1C">
                    <a:lumMod val="65000"/>
                    <a:lumOff val="35000"/>
                  </a:srgbClr>
                </a:solidFill>
                <a:latin typeface="Arial Black" panose="020B0A04020102020204" pitchFamily="34" charset="0"/>
                <a:ea typeface="微软雅黑" panose="020B0503020204020204" pitchFamily="34" charset="-122"/>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defTabSz="909320">
                <a:defRPr/>
              </a:pPr>
              <a:endParaRPr lang="zh-CN" altLang="en-US" sz="1785" kern="0">
                <a:solidFill>
                  <a:prstClr val="white"/>
                </a:solidFill>
                <a:latin typeface="Calibri" panose="020F0502020204030204"/>
                <a:ea typeface="宋体" panose="02010600030101010101" pitchFamily="2" charset="-122"/>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defTabSz="909320">
                <a:defRPr/>
              </a:pPr>
              <a:endParaRPr lang="zh-CN" altLang="en-US" sz="1785" kern="0">
                <a:solidFill>
                  <a:prstClr val="white"/>
                </a:solidFill>
                <a:latin typeface="Calibri" panose="020F0502020204030204"/>
                <a:ea typeface="宋体" panose="02010600030101010101" pitchFamily="2" charset="-122"/>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defTabSz="909320">
                <a:defRPr/>
              </a:pPr>
              <a:endParaRPr lang="zh-CN" altLang="en-US" sz="1785" kern="0">
                <a:solidFill>
                  <a:prstClr val="white"/>
                </a:solidFill>
                <a:latin typeface="Calibri" panose="020F0502020204030204"/>
                <a:ea typeface="宋体" panose="02010600030101010101" pitchFamily="2" charset="-122"/>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defTabSz="909320">
                <a:defRPr/>
              </a:pPr>
              <a:endParaRPr lang="zh-CN" altLang="en-US" sz="1785" kern="0">
                <a:solidFill>
                  <a:prstClr val="white"/>
                </a:solidFill>
                <a:latin typeface="Calibri" panose="020F0502020204030204"/>
                <a:ea typeface="宋体" panose="02010600030101010101" pitchFamily="2" charset="-122"/>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algn="ctr" defTabSz="429895" fontAlgn="base">
                <a:spcBef>
                  <a:spcPct val="0"/>
                </a:spcBef>
                <a:spcAft>
                  <a:spcPct val="0"/>
                </a:spcAft>
                <a:defRPr/>
              </a:pPr>
              <a:endParaRPr lang="en-US" sz="1785"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defTabSz="910590">
                  <a:defRPr/>
                </a:pPr>
                <a:endParaRPr lang="da-DK" sz="1785"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defTabSz="910590">
                  <a:defRPr/>
                </a:pPr>
                <a:endParaRPr lang="da-DK" sz="1785"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algn="ctr" defTabSz="429895" fontAlgn="base">
                <a:spcBef>
                  <a:spcPct val="0"/>
                </a:spcBef>
                <a:spcAft>
                  <a:spcPct val="0"/>
                </a:spcAft>
                <a:defRPr/>
              </a:pPr>
              <a:endParaRPr lang="en-US" sz="1785"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defTabSz="910590">
                <a:defRPr/>
              </a:pPr>
              <a:endParaRPr lang="en-US" sz="178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29895" fontAlgn="base">
                <a:spcBef>
                  <a:spcPct val="0"/>
                </a:spcBef>
                <a:spcAft>
                  <a:spcPct val="0"/>
                </a:spcAft>
                <a:defRPr/>
              </a:pPr>
              <a:endParaRPr lang="en-US" sz="1785"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defTabSz="910590">
                <a:defRPr/>
              </a:pPr>
              <a:endParaRPr lang="en-US" sz="178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algn="ctr" defTabSz="429895" fontAlgn="base">
                <a:spcBef>
                  <a:spcPct val="0"/>
                </a:spcBef>
                <a:spcAft>
                  <a:spcPct val="0"/>
                </a:spcAft>
                <a:defRPr/>
              </a:pPr>
              <a:endParaRPr lang="en-US" sz="1785"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defTabSz="910590">
                <a:defRPr/>
              </a:pPr>
              <a:endParaRPr lang="en-US" sz="178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r>
                <a:rPr lang="zh-CN" altLang="en-US" sz="16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50000"/>
                </a:lnSpc>
                <a:defRPr/>
              </a:pPr>
              <a:r>
                <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rPr>
                <a:t>单击此处添加文本</a:t>
              </a:r>
              <a:endParaRPr lang="en-US" altLang="zh-CN" sz="1315" dirty="0">
                <a:solidFill>
                  <a:srgbClr val="1C1C1C">
                    <a:lumMod val="85000"/>
                    <a:lumOff val="15000"/>
                  </a:srgbClr>
                </a:solidFill>
                <a:latin typeface="微软雅黑" panose="020B0503020204020204" pitchFamily="34" charset="-122"/>
                <a:ea typeface="微软雅黑" panose="020B0503020204020204" pitchFamily="34" charset="-122"/>
              </a:endParaRPr>
            </a:p>
            <a:p>
              <a:pPr algn="ctr" defTabSz="910590">
                <a:lnSpc>
                  <a:spcPct val="150000"/>
                </a:lnSpc>
                <a:defRPr/>
              </a:pPr>
              <a:r>
                <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rPr>
                <a:t>单击此处添加文本</a:t>
              </a:r>
              <a:endPar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endParaRPr>
            </a:p>
            <a:p>
              <a:pPr algn="ctr" defTabSz="910590">
                <a:lnSpc>
                  <a:spcPct val="150000"/>
                </a:lnSpc>
                <a:defRPr/>
              </a:pPr>
              <a:r>
                <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rPr>
                <a:t>单击此处添加文本</a:t>
              </a:r>
              <a:endPar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endParaRPr>
            </a:p>
            <a:p>
              <a:pPr algn="ctr" defTabSz="910590">
                <a:lnSpc>
                  <a:spcPct val="150000"/>
                </a:lnSpc>
                <a:defRPr/>
              </a:pPr>
              <a:r>
                <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rPr>
                <a:t>单击此处添加文本</a:t>
              </a:r>
              <a:endParaRPr lang="en-US" altLang="zh-CN" sz="1315" dirty="0">
                <a:solidFill>
                  <a:srgbClr val="1C1C1C">
                    <a:lumMod val="85000"/>
                    <a:lumOff val="15000"/>
                  </a:srgbClr>
                </a:solidFill>
                <a:latin typeface="微软雅黑" panose="020B0503020204020204" pitchFamily="34" charset="-122"/>
                <a:ea typeface="微软雅黑" panose="020B0503020204020204" pitchFamily="34" charset="-122"/>
              </a:endParaRPr>
            </a:p>
            <a:p>
              <a:pPr algn="ctr" defTabSz="910590">
                <a:lnSpc>
                  <a:spcPct val="150000"/>
                </a:lnSpc>
                <a:defRPr/>
              </a:pPr>
              <a:r>
                <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rPr>
                <a:t>单击此处添加文本</a:t>
              </a:r>
              <a:endParaRPr lang="en-US" altLang="zh-CN" sz="1315" dirty="0">
                <a:solidFill>
                  <a:srgbClr val="1C1C1C">
                    <a:lumMod val="85000"/>
                    <a:lumOff val="15000"/>
                  </a:srgbClr>
                </a:solidFill>
                <a:latin typeface="微软雅黑" panose="020B0503020204020204" pitchFamily="34" charset="-122"/>
                <a:ea typeface="微软雅黑" panose="020B0503020204020204" pitchFamily="34" charset="-122"/>
              </a:endParaRPr>
            </a:p>
            <a:p>
              <a:pPr algn="ctr" defTabSz="910590">
                <a:lnSpc>
                  <a:spcPct val="150000"/>
                </a:lnSpc>
                <a:defRPr/>
              </a:pPr>
              <a:r>
                <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rPr>
                <a:t>单击此处添加文本</a:t>
              </a:r>
              <a:endParaRPr lang="en-US" altLang="zh-CN" sz="1315" dirty="0">
                <a:solidFill>
                  <a:srgbClr val="1C1C1C">
                    <a:lumMod val="85000"/>
                    <a:lumOff val="15000"/>
                  </a:srgbClr>
                </a:solidFill>
                <a:latin typeface="微软雅黑" panose="020B0503020204020204" pitchFamily="34" charset="-122"/>
                <a:ea typeface="微软雅黑" panose="020B0503020204020204" pitchFamily="34" charset="-122"/>
              </a:endParaRPr>
            </a:p>
            <a:p>
              <a:pPr algn="ctr" defTabSz="910590">
                <a:lnSpc>
                  <a:spcPct val="150000"/>
                </a:lnSpc>
                <a:defRPr/>
              </a:pPr>
              <a:r>
                <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rPr>
                <a:t>单击此处添加文本</a:t>
              </a:r>
              <a:endParaRPr lang="zh-CN" altLang="en-US" sz="1315" dirty="0">
                <a:solidFill>
                  <a:srgbClr val="1C1C1C">
                    <a:lumMod val="85000"/>
                    <a:lumOff val="15000"/>
                  </a:srgbClr>
                </a:solidFill>
                <a:latin typeface="微软雅黑" panose="020B0503020204020204" pitchFamily="34" charset="-122"/>
                <a:ea typeface="微软雅黑" panose="020B0503020204020204" pitchFamily="34" charset="-122"/>
              </a:endParaRP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1"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1C1C1C"/>
                  </a:solidFill>
                  <a:latin typeface="Arial" panose="020B0604020202020204"/>
                  <a:ea typeface="微软雅黑" panose="020B0503020204020204" pitchFamily="34" charset="-122"/>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1C1C1C"/>
                  </a:solidFill>
                  <a:latin typeface="Arial" panose="020B0604020202020204"/>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par>
                                <p:cTn id="15" presetID="6" presetClass="emph" presetSubtype="0" fill="hold" nodeType="withEffect">
                                  <p:stCondLst>
                                    <p:cond delay="100"/>
                                  </p:stCondLst>
                                  <p:childTnLst>
                                    <p:animScale>
                                      <p:cBhvr>
                                        <p:cTn id="16" dur="250" fill="hold"/>
                                        <p:tgtEl>
                                          <p:spTgt spid="8"/>
                                        </p:tgtEl>
                                      </p:cBhvr>
                                      <p:by x="110000" y="110000"/>
                                    </p:animScale>
                                  </p:childTnLst>
                                </p:cTn>
                              </p:par>
                              <p:par>
                                <p:cTn id="17" presetID="6" presetClass="emph" presetSubtype="0" fill="hold" nodeType="withEffect">
                                  <p:stCondLst>
                                    <p:cond delay="200"/>
                                  </p:stCondLst>
                                  <p:childTnLst>
                                    <p:animScale>
                                      <p:cBhvr>
                                        <p:cTn id="18" dur="250" fill="hold"/>
                                        <p:tgtEl>
                                          <p:spTgt spid="8"/>
                                        </p:tgtEl>
                                      </p:cBhvr>
                                      <p:by x="90000" y="90000"/>
                                    </p:animScale>
                                  </p:childTnLst>
                                </p:cTn>
                              </p:par>
                              <p:par>
                                <p:cTn id="19" presetID="6" presetClass="emph" presetSubtype="0" fill="hold" nodeType="withEffect">
                                  <p:stCondLst>
                                    <p:cond delay="400"/>
                                  </p:stCondLst>
                                  <p:childTnLst>
                                    <p:animScale>
                                      <p:cBhvr>
                                        <p:cTn id="20" dur="250" fill="hold"/>
                                        <p:tgtEl>
                                          <p:spTgt spid="8"/>
                                        </p:tgtEl>
                                      </p:cBhvr>
                                      <p:by x="105000" y="105000"/>
                                    </p:animScale>
                                  </p:childTnLst>
                                </p:cTn>
                              </p:par>
                              <p:par>
                                <p:cTn id="21" presetID="6" presetClass="emph" presetSubtype="0" fill="hold" nodeType="withEffect">
                                  <p:stCondLst>
                                    <p:cond delay="500"/>
                                  </p:stCondLst>
                                  <p:childTnLst>
                                    <p:animScale>
                                      <p:cBhvr>
                                        <p:cTn id="22" dur="250" fill="hold"/>
                                        <p:tgtEl>
                                          <p:spTgt spid="8"/>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7334"/>
            <a:ext cx="9144000" cy="3353243"/>
          </a:xfrm>
          <a:prstGeom prst="rect">
            <a:avLst/>
          </a:prstGeom>
        </p:spPr>
      </p:pic>
      <p:sp>
        <p:nvSpPr>
          <p:cNvPr id="124" name="文本框 20"/>
          <p:cNvSpPr txBox="1"/>
          <p:nvPr/>
        </p:nvSpPr>
        <p:spPr>
          <a:xfrm>
            <a:off x="3448374" y="2433524"/>
            <a:ext cx="1993248" cy="627293"/>
          </a:xfrm>
          <a:prstGeom prst="rect">
            <a:avLst/>
          </a:prstGeom>
          <a:noFill/>
        </p:spPr>
        <p:txBody>
          <a:bodyPr wrap="none" lIns="72585" tIns="36293" rIns="72585" bIns="36293">
            <a:spAutoFit/>
          </a:bodyPr>
          <a:lstStyle/>
          <a:p>
            <a:pPr algn="ctr" defTabSz="967105">
              <a:defRPr/>
            </a:pPr>
            <a:r>
              <a:rPr lang="zh-CN" altLang="en-US" sz="36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第</a:t>
            </a:r>
            <a:r>
              <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三</a:t>
            </a:r>
            <a:r>
              <a:rPr lang="zh-CN" altLang="en-US" sz="36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部分</a:t>
            </a:r>
            <a:endPar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5" name="矩形 47"/>
          <p:cNvSpPr>
            <a:spLocks noChangeArrowheads="1"/>
          </p:cNvSpPr>
          <p:nvPr/>
        </p:nvSpPr>
        <p:spPr bwMode="auto">
          <a:xfrm>
            <a:off x="2244850" y="3120717"/>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7105">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27" name="组合 26"/>
          <p:cNvGrpSpPr/>
          <p:nvPr/>
        </p:nvGrpSpPr>
        <p:grpSpPr>
          <a:xfrm>
            <a:off x="3689248" y="1021844"/>
            <a:ext cx="1431913" cy="1244466"/>
            <a:chOff x="5302149" y="2985078"/>
            <a:chExt cx="1050770" cy="913217"/>
          </a:xfrm>
        </p:grpSpPr>
        <p:sp>
          <p:nvSpPr>
            <p:cNvPr id="28"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29"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0" name="组合 64"/>
            <p:cNvGrpSpPr/>
            <p:nvPr/>
          </p:nvGrpSpPr>
          <p:grpSpPr bwMode="auto">
            <a:xfrm>
              <a:off x="5640699" y="3260408"/>
              <a:ext cx="645592" cy="573822"/>
              <a:chOff x="5405438" y="6815138"/>
              <a:chExt cx="511175" cy="460375"/>
            </a:xfrm>
          </p:grpSpPr>
          <p:sp>
            <p:nvSpPr>
              <p:cNvPr id="3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endParaRPr>
              </a:p>
            </p:txBody>
          </p:sp>
          <p:sp>
            <p:nvSpPr>
              <p:cNvPr id="3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sp>
            <p:nvSpPr>
              <p:cNvPr id="3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left)">
                                      <p:cBhvr>
                                        <p:cTn id="11" dur="750"/>
                                        <p:tgtEl>
                                          <p:spTgt spid="125"/>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25"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6" dur="125"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7" dur="125" accel="50000" fill="hold">
                                          <p:stCondLst>
                                            <p:cond delay="125"/>
                                          </p:stCondLst>
                                        </p:cTn>
                                        <p:tgtEl>
                                          <p:spTgt spid="27"/>
                                        </p:tgtEl>
                                        <p:attrNameLst>
                                          <p:attrName>ppt_w</p:attrName>
                                        </p:attrNameLst>
                                      </p:cBhvr>
                                      <p:tavLst>
                                        <p:tav tm="0">
                                          <p:val>
                                            <p:strVal val="#ppt_w*.05"/>
                                          </p:val>
                                        </p:tav>
                                        <p:tav tm="100000">
                                          <p:val>
                                            <p:strVal val="#ppt_w"/>
                                          </p:val>
                                        </p:tav>
                                      </p:tavLst>
                                    </p:anim>
                                    <p:anim calcmode="lin" valueType="num">
                                      <p:cBhvr>
                                        <p:cTn id="18" dur="250" fill="hold"/>
                                        <p:tgtEl>
                                          <p:spTgt spid="27"/>
                                        </p:tgtEl>
                                        <p:attrNameLst>
                                          <p:attrName>ppt_h</p:attrName>
                                        </p:attrNameLst>
                                      </p:cBhvr>
                                      <p:tavLst>
                                        <p:tav tm="0">
                                          <p:val>
                                            <p:strVal val="#ppt_h"/>
                                          </p:val>
                                        </p:tav>
                                        <p:tav tm="100000">
                                          <p:val>
                                            <p:strVal val="#ppt_h"/>
                                          </p:val>
                                        </p:tav>
                                      </p:tavLst>
                                    </p:anim>
                                    <p:anim calcmode="lin" valueType="num">
                                      <p:cBhvr>
                                        <p:cTn id="19" dur="125"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0" dur="125"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1" dur="125" accel="50000" fill="hold">
                                          <p:stCondLst>
                                            <p:cond delay="125"/>
                                          </p:stCondLst>
                                        </p:cTn>
                                        <p:tgtEl>
                                          <p:spTgt spid="27"/>
                                        </p:tgtEl>
                                        <p:attrNameLst>
                                          <p:attrName>ppt_y</p:attrName>
                                        </p:attrNameLst>
                                      </p:cBhvr>
                                      <p:tavLst>
                                        <p:tav tm="0">
                                          <p:val>
                                            <p:strVal val="#ppt_y+.1"/>
                                          </p:val>
                                        </p:tav>
                                        <p:tav tm="100000">
                                          <p:val>
                                            <p:strVal val="#ppt_y"/>
                                          </p:val>
                                        </p:tav>
                                      </p:tavLst>
                                    </p:anim>
                                    <p:animEffect transition="in" filter="fade">
                                      <p:cBhvr>
                                        <p:cTn id="22" dur="25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defTabSz="910590">
                <a:defRPr/>
              </a:pPr>
              <a:r>
                <a:rPr lang="en-US" altLang="zh-CN" sz="2635" b="1" dirty="0">
                  <a:solidFill>
                    <a:srgbClr val="F8F8F8"/>
                  </a:solidFill>
                  <a:latin typeface="微软雅黑" panose="020B0503020204020204" pitchFamily="34" charset="-122"/>
                  <a:ea typeface="微软雅黑" panose="020B0503020204020204" pitchFamily="34" charset="-122"/>
                </a:rPr>
                <a:t>1</a:t>
              </a:r>
              <a:endParaRPr lang="zh-CN" altLang="en-US" sz="2635" b="1" dirty="0">
                <a:solidFill>
                  <a:srgbClr val="F8F8F8"/>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681435" y="2157586"/>
              <a:ext cx="1152128" cy="1063661"/>
            </a:xfrm>
            <a:prstGeom prst="rect">
              <a:avLst/>
            </a:prstGeom>
            <a:noFill/>
          </p:spPr>
          <p:txBody>
            <a:bodyPr>
              <a:spAutoFit/>
            </a:bodyPr>
            <a:lstStyle/>
            <a:p>
              <a:pPr algn="ctr" defTabSz="910590">
                <a:defRPr/>
              </a:pPr>
              <a:r>
                <a:rPr lang="zh-CN" altLang="en-US" sz="1505" dirty="0">
                  <a:solidFill>
                    <a:srgbClr val="F8F8F8"/>
                  </a:solidFill>
                  <a:latin typeface="微软雅黑" panose="020B0503020204020204" pitchFamily="34" charset="-122"/>
                  <a:ea typeface="微软雅黑" panose="020B0503020204020204" pitchFamily="34" charset="-122"/>
                </a:rPr>
                <a:t>请输入您的文字</a:t>
              </a:r>
              <a:endParaRPr lang="zh-CN" altLang="en-US" sz="1505" dirty="0">
                <a:solidFill>
                  <a:srgbClr val="F8F8F8"/>
                </a:solidFill>
                <a:latin typeface="微软雅黑" panose="020B0503020204020204" pitchFamily="34" charset="-122"/>
                <a:ea typeface="微软雅黑" panose="020B0503020204020204" pitchFamily="34" charset="-122"/>
              </a:endParaRP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defTabSz="910590">
                <a:defRPr/>
              </a:pPr>
              <a:r>
                <a:rPr lang="en-US" altLang="zh-CN" sz="2255" b="1" dirty="0">
                  <a:solidFill>
                    <a:srgbClr val="F8F8F8"/>
                  </a:solidFill>
                  <a:latin typeface="微软雅黑" panose="020B0503020204020204" pitchFamily="34" charset="-122"/>
                  <a:ea typeface="微软雅黑" panose="020B0503020204020204" pitchFamily="34" charset="-122"/>
                </a:rPr>
                <a:t>2</a:t>
              </a:r>
              <a:endParaRPr lang="zh-CN" altLang="en-US" sz="2255" b="1" dirty="0">
                <a:solidFill>
                  <a:srgbClr val="F8F8F8"/>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362324" y="1414683"/>
              <a:ext cx="1152128" cy="672567"/>
            </a:xfrm>
            <a:prstGeom prst="rect">
              <a:avLst/>
            </a:prstGeom>
            <a:noFill/>
          </p:spPr>
          <p:txBody>
            <a:bodyPr>
              <a:spAutoFit/>
            </a:bodyPr>
            <a:lstStyle/>
            <a:p>
              <a:pPr algn="ctr" defTabSz="910590">
                <a:defRPr/>
              </a:pPr>
              <a:r>
                <a:rPr lang="zh-CN" altLang="en-US" sz="1315" dirty="0">
                  <a:solidFill>
                    <a:srgbClr val="F8F8F8"/>
                  </a:solidFill>
                  <a:latin typeface="微软雅黑" panose="020B0503020204020204" pitchFamily="34" charset="-122"/>
                  <a:ea typeface="微软雅黑" panose="020B0503020204020204" pitchFamily="34" charset="-122"/>
                </a:rPr>
                <a:t>请输入您的文字</a:t>
              </a:r>
              <a:endParaRPr lang="zh-CN" altLang="en-US" sz="1315" dirty="0">
                <a:solidFill>
                  <a:srgbClr val="F8F8F8"/>
                </a:solidFill>
                <a:latin typeface="微软雅黑" panose="020B0503020204020204" pitchFamily="34" charset="-122"/>
                <a:ea typeface="微软雅黑" panose="020B0503020204020204" pitchFamily="34" charset="-122"/>
              </a:endParaRP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defTabSz="910590">
                <a:defRPr/>
              </a:pPr>
              <a:r>
                <a:rPr lang="en-US" altLang="zh-CN" sz="2635" b="1" dirty="0">
                  <a:solidFill>
                    <a:srgbClr val="F8F8F8"/>
                  </a:solidFill>
                  <a:latin typeface="微软雅黑" panose="020B0503020204020204" pitchFamily="34" charset="-122"/>
                  <a:ea typeface="微软雅黑" panose="020B0503020204020204" pitchFamily="34" charset="-122"/>
                </a:rPr>
                <a:t>3</a:t>
              </a:r>
              <a:endParaRPr lang="zh-CN" altLang="en-US" sz="2635" b="1" dirty="0">
                <a:solidFill>
                  <a:srgbClr val="F8F8F8"/>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4138032" y="2780633"/>
              <a:ext cx="1152128" cy="1062286"/>
            </a:xfrm>
            <a:prstGeom prst="rect">
              <a:avLst/>
            </a:prstGeom>
            <a:noFill/>
          </p:spPr>
          <p:txBody>
            <a:bodyPr>
              <a:spAutoFit/>
            </a:bodyPr>
            <a:lstStyle/>
            <a:p>
              <a:pPr algn="ctr" defTabSz="910590">
                <a:defRPr/>
              </a:pPr>
              <a:r>
                <a:rPr lang="zh-CN" altLang="en-US" sz="1505" dirty="0">
                  <a:solidFill>
                    <a:srgbClr val="F8F8F8"/>
                  </a:solidFill>
                  <a:latin typeface="微软雅黑" panose="020B0503020204020204" pitchFamily="34" charset="-122"/>
                  <a:ea typeface="微软雅黑" panose="020B0503020204020204" pitchFamily="34" charset="-122"/>
                </a:rPr>
                <a:t>请输入您的文字</a:t>
              </a:r>
              <a:endParaRPr lang="zh-CN" altLang="en-US" sz="1505" dirty="0">
                <a:solidFill>
                  <a:srgbClr val="F8F8F8"/>
                </a:solidFill>
                <a:latin typeface="微软雅黑" panose="020B0503020204020204" pitchFamily="34" charset="-122"/>
                <a:ea typeface="微软雅黑" panose="020B0503020204020204" pitchFamily="34" charset="-122"/>
              </a:endParaRP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defTabSz="910590">
                <a:defRPr/>
              </a:pPr>
              <a:r>
                <a:rPr lang="en-US" altLang="zh-CN" sz="2635" b="1" dirty="0">
                  <a:solidFill>
                    <a:srgbClr val="F8F8F8"/>
                  </a:solidFill>
                  <a:latin typeface="微软雅黑" panose="020B0503020204020204" pitchFamily="34" charset="-122"/>
                  <a:ea typeface="微软雅黑" panose="020B0503020204020204" pitchFamily="34" charset="-122"/>
                </a:rPr>
                <a:t>4</a:t>
              </a:r>
              <a:endParaRPr lang="zh-CN" altLang="en-US" sz="2635" b="1" dirty="0">
                <a:solidFill>
                  <a:srgbClr val="F8F8F8"/>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930276" y="4179990"/>
              <a:ext cx="1152128" cy="1062570"/>
            </a:xfrm>
            <a:prstGeom prst="rect">
              <a:avLst/>
            </a:prstGeom>
            <a:noFill/>
          </p:spPr>
          <p:txBody>
            <a:bodyPr>
              <a:spAutoFit/>
            </a:bodyPr>
            <a:lstStyle/>
            <a:p>
              <a:pPr algn="ctr" defTabSz="910590">
                <a:defRPr/>
              </a:pPr>
              <a:r>
                <a:rPr lang="zh-CN" altLang="en-US" sz="1505" dirty="0">
                  <a:solidFill>
                    <a:srgbClr val="F8F8F8"/>
                  </a:solidFill>
                  <a:latin typeface="微软雅黑" panose="020B0503020204020204" pitchFamily="34" charset="-122"/>
                  <a:ea typeface="微软雅黑" panose="020B0503020204020204" pitchFamily="34" charset="-122"/>
                </a:rPr>
                <a:t>请输入您的文字</a:t>
              </a:r>
              <a:endParaRPr lang="zh-CN" altLang="en-US" sz="1505" dirty="0">
                <a:solidFill>
                  <a:srgbClr val="F8F8F8"/>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algn="ctr" defTabSz="910590">
              <a:defRPr/>
            </a:pPr>
            <a:r>
              <a:rPr lang="zh-CN" altLang="en-US" sz="1505" b="1" dirty="0">
                <a:solidFill>
                  <a:srgbClr val="F8F8F8"/>
                </a:solidFill>
                <a:latin typeface="微软雅黑" panose="020B0503020204020204" pitchFamily="34" charset="-122"/>
                <a:ea typeface="微软雅黑" panose="020B0503020204020204" pitchFamily="34" charset="-122"/>
              </a:rPr>
              <a:t>标题</a:t>
            </a:r>
            <a:endParaRPr lang="zh-CN" altLang="en-US" sz="1505" b="1" dirty="0">
              <a:solidFill>
                <a:srgbClr val="F8F8F8"/>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rgbClr val="FFFFFF">
                    <a:lumMod val="50000"/>
                  </a:srgbClr>
                </a:solidFill>
                <a:latin typeface="微软雅黑" panose="020B0503020204020204" pitchFamily="34" charset="-122"/>
                <a:ea typeface="微软雅黑" panose="020B0503020204020204" pitchFamily="34" charset="-122"/>
              </a:rPr>
              <a:t>请输入您的文字请输入您的文字</a:t>
            </a:r>
            <a:endParaRPr lang="en-US" altLang="zh-CN" sz="1315" dirty="0">
              <a:solidFill>
                <a:srgbClr val="FFFFFF">
                  <a:lumMod val="50000"/>
                </a:srgb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315" dirty="0">
                <a:solidFill>
                  <a:srgbClr val="FFFFFF">
                    <a:lumMod val="50000"/>
                  </a:srgbClr>
                </a:solidFill>
                <a:latin typeface="微软雅黑" panose="020B0503020204020204" pitchFamily="34" charset="-122"/>
                <a:ea typeface="微软雅黑" panose="020B0503020204020204" pitchFamily="34" charset="-122"/>
              </a:rPr>
              <a:t>请输入您的文字请输入您的文字</a:t>
            </a:r>
            <a:endParaRPr lang="zh-CN" altLang="en-US" sz="1315" dirty="0">
              <a:solidFill>
                <a:srgbClr val="FFFFFF">
                  <a:lumMod val="50000"/>
                </a:srgbClr>
              </a:solidFill>
              <a:latin typeface="微软雅黑" panose="020B0503020204020204" pitchFamily="34" charset="-122"/>
              <a:ea typeface="微软雅黑" panose="020B0503020204020204" pitchFamily="34" charset="-122"/>
            </a:endParaRP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sp>
          <p:nvSpPr>
            <p:cNvPr id="58" name="TextBox 57"/>
            <p:cNvSpPr txBox="1"/>
            <p:nvPr/>
          </p:nvSpPr>
          <p:spPr>
            <a:xfrm>
              <a:off x="6653352" y="1318965"/>
              <a:ext cx="524279" cy="671939"/>
            </a:xfrm>
            <a:prstGeom prst="rect">
              <a:avLst/>
            </a:prstGeom>
            <a:grpFill/>
          </p:spPr>
          <p:txBody>
            <a:bodyPr wrap="none">
              <a:spAutoFit/>
            </a:bodyPr>
            <a:lstStyle/>
            <a:p>
              <a:pPr defTabSz="910590">
                <a:defRPr/>
              </a:pPr>
              <a:r>
                <a:rPr lang="en-US" altLang="zh-CN" sz="2635" b="1" dirty="0">
                  <a:solidFill>
                    <a:srgbClr val="F8F8F8"/>
                  </a:solidFill>
                  <a:latin typeface="微软雅黑" panose="020B0503020204020204" pitchFamily="34" charset="-122"/>
                  <a:ea typeface="微软雅黑" panose="020B0503020204020204" pitchFamily="34" charset="-122"/>
                </a:rPr>
                <a:t>1</a:t>
              </a:r>
              <a:endParaRPr lang="zh-CN" altLang="en-US" sz="2635" b="1" dirty="0">
                <a:solidFill>
                  <a:srgbClr val="F8F8F8"/>
                </a:solidFill>
                <a:latin typeface="微软雅黑" panose="020B0503020204020204" pitchFamily="34" charset="-122"/>
                <a:ea typeface="微软雅黑" panose="020B0503020204020204" pitchFamily="34" charset="-122"/>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latin typeface="微软雅黑" panose="020B0503020204020204" pitchFamily="34" charset="-122"/>
                  <a:ea typeface="微软雅黑" panose="020B0503020204020204" pitchFamily="34" charset="-122"/>
                </a:rPr>
                <a:t>2</a:t>
              </a:r>
              <a:endParaRPr lang="zh-CN" altLang="en-US" sz="2635" dirty="0">
                <a:latin typeface="微软雅黑" panose="020B0503020204020204" pitchFamily="34" charset="-122"/>
                <a:ea typeface="微软雅黑" panose="020B0503020204020204" pitchFamily="34" charset="-122"/>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latin typeface="微软雅黑" panose="020B0503020204020204" pitchFamily="34" charset="-122"/>
                  <a:ea typeface="微软雅黑" panose="020B0503020204020204" pitchFamily="34" charset="-122"/>
                </a:rPr>
                <a:t>3</a:t>
              </a:r>
              <a:endParaRPr lang="zh-CN" altLang="en-US" sz="2635" dirty="0">
                <a:latin typeface="微软雅黑" panose="020B0503020204020204" pitchFamily="34" charset="-122"/>
                <a:ea typeface="微软雅黑" panose="020B0503020204020204" pitchFamily="34" charset="-122"/>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solidFill>
                  <a:srgbClr val="1C1C1C"/>
                </a:solidFill>
                <a:latin typeface="Arial" panose="020B0604020202020204"/>
                <a:ea typeface="微软雅黑" panose="020B0503020204020204" pitchFamily="34" charset="-122"/>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latin typeface="微软雅黑" panose="020B0503020204020204" pitchFamily="34" charset="-122"/>
                  <a:ea typeface="微软雅黑" panose="020B0503020204020204" pitchFamily="34" charset="-122"/>
                </a:rPr>
                <a:t>4</a:t>
              </a:r>
              <a:endParaRPr lang="zh-CN" altLang="en-US" sz="2635" dirty="0">
                <a:latin typeface="微软雅黑" panose="020B0503020204020204" pitchFamily="34" charset="-122"/>
                <a:ea typeface="微软雅黑" panose="020B0503020204020204" pitchFamily="34" charset="-122"/>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rgbClr val="FFFFFF">
                    <a:lumMod val="50000"/>
                  </a:srgbClr>
                </a:solidFill>
                <a:latin typeface="微软雅黑" panose="020B0503020204020204" pitchFamily="34" charset="-122"/>
                <a:ea typeface="微软雅黑" panose="020B0503020204020204" pitchFamily="34" charset="-122"/>
              </a:rPr>
              <a:t>请输入您的文字请输入您的文字</a:t>
            </a:r>
            <a:endParaRPr lang="en-US" altLang="zh-CN" sz="1315" dirty="0">
              <a:solidFill>
                <a:srgbClr val="FFFFFF">
                  <a:lumMod val="50000"/>
                </a:srgb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315" dirty="0">
                <a:solidFill>
                  <a:srgbClr val="FFFFFF">
                    <a:lumMod val="50000"/>
                  </a:srgbClr>
                </a:solidFill>
                <a:latin typeface="微软雅黑" panose="020B0503020204020204" pitchFamily="34" charset="-122"/>
                <a:ea typeface="微软雅黑" panose="020B0503020204020204" pitchFamily="34" charset="-122"/>
              </a:rPr>
              <a:t>请输入您的文字请输入您的文字</a:t>
            </a:r>
            <a:endParaRPr lang="zh-CN" altLang="en-US" sz="131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rgbClr val="FFFFFF">
                    <a:lumMod val="50000"/>
                  </a:srgbClr>
                </a:solidFill>
                <a:latin typeface="微软雅黑" panose="020B0503020204020204" pitchFamily="34" charset="-122"/>
                <a:ea typeface="微软雅黑" panose="020B0503020204020204" pitchFamily="34" charset="-122"/>
              </a:rPr>
              <a:t>请输入您的文字请输入您的文字</a:t>
            </a:r>
            <a:endParaRPr lang="en-US" altLang="zh-CN" sz="1315" dirty="0">
              <a:solidFill>
                <a:srgbClr val="FFFFFF">
                  <a:lumMod val="50000"/>
                </a:srgb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315" dirty="0">
                <a:solidFill>
                  <a:srgbClr val="FFFFFF">
                    <a:lumMod val="50000"/>
                  </a:srgbClr>
                </a:solidFill>
                <a:latin typeface="微软雅黑" panose="020B0503020204020204" pitchFamily="34" charset="-122"/>
                <a:ea typeface="微软雅黑" panose="020B0503020204020204" pitchFamily="34" charset="-122"/>
              </a:rPr>
              <a:t>请输入您的文字请输入您的文字</a:t>
            </a:r>
            <a:endParaRPr lang="zh-CN" altLang="en-US" sz="131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rgbClr val="FFFFFF">
                    <a:lumMod val="50000"/>
                  </a:srgbClr>
                </a:solidFill>
                <a:latin typeface="微软雅黑" panose="020B0503020204020204" pitchFamily="34" charset="-122"/>
                <a:ea typeface="微软雅黑" panose="020B0503020204020204" pitchFamily="34" charset="-122"/>
              </a:rPr>
              <a:t>请输入您的文字请输入您的文字</a:t>
            </a:r>
            <a:endParaRPr lang="en-US" altLang="zh-CN" sz="1315" dirty="0">
              <a:solidFill>
                <a:srgbClr val="FFFFFF">
                  <a:lumMod val="50000"/>
                </a:srgb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315" dirty="0">
                <a:solidFill>
                  <a:srgbClr val="FFFFFF">
                    <a:lumMod val="50000"/>
                  </a:srgbClr>
                </a:solidFill>
                <a:latin typeface="微软雅黑" panose="020B0503020204020204" pitchFamily="34" charset="-122"/>
                <a:ea typeface="微软雅黑" panose="020B0503020204020204" pitchFamily="34" charset="-122"/>
              </a:rPr>
              <a:t>请输入您的文字请输入您的文字</a:t>
            </a:r>
            <a:endParaRPr lang="zh-CN" altLang="en-US" sz="1315" dirty="0">
              <a:solidFill>
                <a:srgbClr val="FFFFFF">
                  <a:lumMod val="50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en-US" sz="1785" dirty="0">
                <a:solidFill>
                  <a:srgbClr val="FFFFFF"/>
                </a:solidFill>
                <a:latin typeface="Arial" panose="020B0604020202020204"/>
                <a:ea typeface="微软雅黑" panose="020B0503020204020204" pitchFamily="34" charset="-122"/>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rgbClr val="FFFFFF"/>
                    </a:solidFill>
                    <a:latin typeface="微软雅黑" panose="020B0503020204020204" pitchFamily="34" charset="-122"/>
                  </a:rPr>
                  <a:t>单击添加段落文字单击添加段落文字单击添加段落文字</a:t>
                </a:r>
                <a:endParaRPr lang="zh-CN" altLang="en-US" sz="1315" dirty="0">
                  <a:solidFill>
                    <a:srgbClr val="FFFFFF"/>
                  </a:solidFill>
                  <a:latin typeface="微软雅黑" panose="020B0503020204020204" pitchFamily="34" charset="-122"/>
                </a:endParaRP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r>
                  <a:rPr lang="en-US" altLang="zh-CN" sz="2255" b="1">
                    <a:solidFill>
                      <a:srgbClr val="FFFFFF"/>
                    </a:solidFill>
                    <a:cs typeface="Calibri" panose="020F0502020204030204" pitchFamily="34" charset="0"/>
                    <a:sym typeface="Calibri" panose="020F0502020204030204" pitchFamily="34" charset="0"/>
                  </a:rPr>
                  <a:t>TITLE HERE</a:t>
                </a:r>
                <a:endParaRPr lang="zh-CN" altLang="en-US" sz="2255" b="1">
                  <a:solidFill>
                    <a:srgbClr val="FFFFFF"/>
                  </a:solidFill>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en-US" sz="1785" dirty="0">
                <a:solidFill>
                  <a:srgbClr val="FFFFFF"/>
                </a:solidFill>
                <a:latin typeface="Arial" panose="020B0604020202020204"/>
                <a:ea typeface="微软雅黑" panose="020B0503020204020204" pitchFamily="34" charset="-122"/>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rgbClr val="FFFFFF"/>
                    </a:solidFill>
                    <a:latin typeface="微软雅黑" panose="020B0503020204020204" pitchFamily="34" charset="-122"/>
                  </a:rPr>
                  <a:t>单击添加段落文字单击添加段落文字单击添加段落文字</a:t>
                </a:r>
                <a:endParaRPr lang="zh-CN" altLang="en-US" sz="1315" dirty="0">
                  <a:solidFill>
                    <a:srgbClr val="FFFFFF"/>
                  </a:solidFill>
                  <a:latin typeface="微软雅黑" panose="020B0503020204020204" pitchFamily="34" charset="-122"/>
                </a:endParaRP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r>
                  <a:rPr lang="en-US" altLang="zh-CN" sz="2255" b="1">
                    <a:solidFill>
                      <a:srgbClr val="FFFFFF"/>
                    </a:solidFill>
                    <a:cs typeface="Calibri" panose="020F0502020204030204" pitchFamily="34" charset="0"/>
                    <a:sym typeface="Calibri" panose="020F0502020204030204" pitchFamily="34" charset="0"/>
                  </a:rPr>
                  <a:t>TITLE HERE</a:t>
                </a:r>
                <a:endParaRPr lang="zh-CN" altLang="en-US" sz="2255" b="1">
                  <a:solidFill>
                    <a:srgbClr val="FFFFFF"/>
                  </a:solidFill>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en-US" sz="1785" dirty="0">
                <a:solidFill>
                  <a:srgbClr val="FFFFFF"/>
                </a:solidFill>
                <a:latin typeface="Arial" panose="020B0604020202020204"/>
                <a:ea typeface="微软雅黑" panose="020B0503020204020204" pitchFamily="34" charset="-122"/>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rgbClr val="FFFFFF"/>
                    </a:solidFill>
                    <a:latin typeface="微软雅黑" panose="020B0503020204020204" pitchFamily="34" charset="-122"/>
                  </a:rPr>
                  <a:t>单击添加段落文字单击添加段落文字单击添加段落文字</a:t>
                </a:r>
                <a:endParaRPr lang="zh-CN" altLang="en-US" sz="1315" dirty="0">
                  <a:solidFill>
                    <a:srgbClr val="FFFFFF"/>
                  </a:solidFill>
                  <a:latin typeface="微软雅黑" panose="020B0503020204020204" pitchFamily="34" charset="-122"/>
                </a:endParaRP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r>
                  <a:rPr lang="en-US" altLang="zh-CN" sz="2255" b="1">
                    <a:solidFill>
                      <a:srgbClr val="FFFFFF"/>
                    </a:solidFill>
                    <a:cs typeface="Calibri" panose="020F0502020204030204" pitchFamily="34" charset="0"/>
                    <a:sym typeface="Calibri" panose="020F0502020204030204" pitchFamily="34" charset="0"/>
                  </a:rPr>
                  <a:t>TITLE HERE</a:t>
                </a:r>
                <a:endParaRPr lang="zh-CN" altLang="en-US" sz="2255" b="1">
                  <a:solidFill>
                    <a:srgbClr val="FFFFFF"/>
                  </a:solidFill>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en-US" sz="1785" dirty="0">
                <a:solidFill>
                  <a:srgbClr val="FFFFFF"/>
                </a:solidFill>
                <a:latin typeface="Arial" panose="020B0604020202020204"/>
                <a:ea typeface="微软雅黑" panose="020B0503020204020204" pitchFamily="34" charset="-122"/>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rgbClr val="FFFFFF"/>
                    </a:solidFill>
                    <a:latin typeface="微软雅黑" panose="020B0503020204020204" pitchFamily="34" charset="-122"/>
                  </a:rPr>
                  <a:t>单击添加段落文字单击添加段落文字单击添加段落文字</a:t>
                </a:r>
                <a:endParaRPr lang="zh-CN" altLang="en-US" sz="1315" dirty="0">
                  <a:solidFill>
                    <a:srgbClr val="FFFFFF"/>
                  </a:solidFill>
                  <a:latin typeface="微软雅黑" panose="020B0503020204020204" pitchFamily="34" charset="-122"/>
                </a:endParaRP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r>
                  <a:rPr lang="en-US" altLang="zh-CN" sz="2255" b="1">
                    <a:solidFill>
                      <a:srgbClr val="FFFFFF"/>
                    </a:solidFill>
                    <a:cs typeface="Calibri" panose="020F0502020204030204" pitchFamily="34" charset="0"/>
                    <a:sym typeface="Calibri" panose="020F0502020204030204" pitchFamily="34" charset="0"/>
                  </a:rPr>
                  <a:t>TITLE HERE</a:t>
                </a:r>
                <a:endParaRPr lang="zh-CN" altLang="en-US" sz="2255" b="1">
                  <a:solidFill>
                    <a:srgbClr val="FFFFFF"/>
                  </a:solidFill>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en-US" sz="1785">
                <a:solidFill>
                  <a:srgbClr val="FFFFFF"/>
                </a:solidFill>
                <a:latin typeface="Arial" panose="020B0604020202020204"/>
                <a:ea typeface="微软雅黑" panose="020B0503020204020204" pitchFamily="34" charset="-122"/>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fontAlgn="base">
                <a:spcBef>
                  <a:spcPct val="0"/>
                </a:spcBef>
                <a:spcAft>
                  <a:spcPct val="0"/>
                </a:spcAft>
              </a:pPr>
              <a:r>
                <a:rPr lang="en-US" altLang="zh-CN" sz="6210" b="1" dirty="0">
                  <a:solidFill>
                    <a:srgbClr val="0072BF"/>
                  </a:solidFill>
                </a:rPr>
                <a:t>1</a:t>
              </a:r>
              <a:endParaRPr lang="en-US" altLang="zh-CN" sz="6210" b="1" dirty="0">
                <a:solidFill>
                  <a:srgbClr val="0072BF"/>
                </a:solidFill>
              </a:endParaRPr>
            </a:p>
          </p:txBody>
        </p:sp>
        <p:sp>
          <p:nvSpPr>
            <p:cNvPr id="22" name="TextBox 80"/>
            <p:cNvSpPr txBox="1"/>
            <p:nvPr/>
          </p:nvSpPr>
          <p:spPr>
            <a:xfrm>
              <a:off x="997273" y="4021857"/>
              <a:ext cx="1462635" cy="405897"/>
            </a:xfrm>
            <a:prstGeom prst="rect">
              <a:avLst/>
            </a:prstGeom>
            <a:noFill/>
          </p:spPr>
          <p:txBody>
            <a:bodyPr wrap="none">
              <a:spAutoFit/>
            </a:bodyPr>
            <a:lstStyle/>
            <a:p>
              <a:pPr algn="ctr" defTabSz="909320">
                <a:defRPr/>
              </a:pPr>
              <a:r>
                <a:rPr lang="en-US" sz="1880" cap="small" dirty="0">
                  <a:solidFill>
                    <a:srgbClr val="0072BF"/>
                  </a:solidFill>
                  <a:latin typeface="Arial" panose="020B0604020202020204"/>
                  <a:ea typeface="微软雅黑" panose="020B0503020204020204" pitchFamily="34" charset="-122"/>
                </a:rPr>
                <a:t>strengths</a:t>
              </a:r>
              <a:endParaRPr lang="en-US" sz="5645" cap="small" dirty="0">
                <a:solidFill>
                  <a:srgbClr val="0072BF"/>
                </a:solidFill>
                <a:latin typeface="Arial" panose="020B0604020202020204"/>
                <a:ea typeface="微软雅黑" panose="020B0503020204020204" pitchFamily="34" charset="-122"/>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en-US" sz="1785">
                <a:solidFill>
                  <a:srgbClr val="FFFFFF"/>
                </a:solidFill>
                <a:latin typeface="Arial" panose="020B0604020202020204"/>
                <a:ea typeface="微软雅黑" panose="020B0503020204020204" pitchFamily="34" charset="-122"/>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fontAlgn="base">
                <a:spcBef>
                  <a:spcPct val="0"/>
                </a:spcBef>
                <a:spcAft>
                  <a:spcPct val="0"/>
                </a:spcAft>
              </a:pPr>
              <a:r>
                <a:rPr lang="en-US" altLang="zh-CN" sz="6210" b="1" dirty="0">
                  <a:solidFill>
                    <a:srgbClr val="0072BF"/>
                  </a:solidFill>
                </a:rPr>
                <a:t>2</a:t>
              </a:r>
              <a:endParaRPr lang="en-US" altLang="zh-CN" sz="6210" b="1" dirty="0">
                <a:solidFill>
                  <a:srgbClr val="0072BF"/>
                </a:solidFill>
              </a:endParaRPr>
            </a:p>
          </p:txBody>
        </p:sp>
        <p:sp>
          <p:nvSpPr>
            <p:cNvPr id="26" name="TextBox 146"/>
            <p:cNvSpPr txBox="1"/>
            <p:nvPr/>
          </p:nvSpPr>
          <p:spPr>
            <a:xfrm>
              <a:off x="3035456" y="4021857"/>
              <a:ext cx="1629656" cy="405897"/>
            </a:xfrm>
            <a:prstGeom prst="rect">
              <a:avLst/>
            </a:prstGeom>
            <a:noFill/>
          </p:spPr>
          <p:txBody>
            <a:bodyPr wrap="none">
              <a:spAutoFit/>
            </a:bodyPr>
            <a:lstStyle/>
            <a:p>
              <a:pPr algn="ctr" defTabSz="909320">
                <a:defRPr/>
              </a:pPr>
              <a:r>
                <a:rPr lang="en-US" sz="1880" cap="small" dirty="0">
                  <a:solidFill>
                    <a:srgbClr val="0072BF"/>
                  </a:solidFill>
                  <a:latin typeface="Arial" panose="020B0604020202020204"/>
                  <a:ea typeface="微软雅黑" panose="020B0503020204020204" pitchFamily="34" charset="-122"/>
                </a:rPr>
                <a:t>weaknesses</a:t>
              </a:r>
              <a:endParaRPr lang="en-US" sz="5645" cap="small" dirty="0">
                <a:solidFill>
                  <a:srgbClr val="0072BF"/>
                </a:solidFill>
                <a:latin typeface="Arial" panose="020B0604020202020204"/>
                <a:ea typeface="微软雅黑" panose="020B0503020204020204" pitchFamily="34" charset="-122"/>
              </a:endParaRPr>
            </a:p>
          </p:txBody>
        </p:sp>
      </p:grpSp>
      <p:grpSp>
        <p:nvGrpSpPr>
          <p:cNvPr id="12" name="组合 11"/>
          <p:cNvGrpSpPr/>
          <p:nvPr/>
        </p:nvGrpSpPr>
        <p:grpSpPr>
          <a:xfrm>
            <a:off x="4739281" y="2910299"/>
            <a:ext cx="1756956" cy="1693199"/>
            <a:chOff x="5038777" y="3060280"/>
            <a:chExt cx="1867986"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en-US" sz="1785">
                  <a:solidFill>
                    <a:srgbClr val="FFFFFF"/>
                  </a:solidFill>
                  <a:latin typeface="Arial" panose="020B0604020202020204"/>
                  <a:ea typeface="微软雅黑" panose="020B0503020204020204" pitchFamily="34" charset="-122"/>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fontAlgn="base">
                  <a:spcBef>
                    <a:spcPct val="0"/>
                  </a:spcBef>
                  <a:spcAft>
                    <a:spcPct val="0"/>
                  </a:spcAft>
                </a:pPr>
                <a:r>
                  <a:rPr lang="en-US" altLang="zh-CN" sz="6210" b="1" dirty="0">
                    <a:solidFill>
                      <a:srgbClr val="3FB1FF"/>
                    </a:solidFill>
                  </a:rPr>
                  <a:t>3</a:t>
                </a:r>
                <a:endParaRPr lang="en-US" altLang="zh-CN" sz="6210" b="1" dirty="0">
                  <a:solidFill>
                    <a:srgbClr val="3FB1FF"/>
                  </a:solidFill>
                </a:endParaRPr>
              </a:p>
            </p:txBody>
          </p:sp>
        </p:grpSp>
        <p:sp>
          <p:nvSpPr>
            <p:cNvPr id="30" name="TextBox 153"/>
            <p:cNvSpPr txBox="1"/>
            <p:nvPr/>
          </p:nvSpPr>
          <p:spPr>
            <a:xfrm>
              <a:off x="5038777" y="4021857"/>
              <a:ext cx="1867986" cy="405897"/>
            </a:xfrm>
            <a:prstGeom prst="rect">
              <a:avLst/>
            </a:prstGeom>
            <a:noFill/>
          </p:spPr>
          <p:txBody>
            <a:bodyPr wrap="none">
              <a:spAutoFit/>
            </a:bodyPr>
            <a:lstStyle/>
            <a:p>
              <a:pPr algn="ctr" defTabSz="909320">
                <a:defRPr/>
              </a:pPr>
              <a:r>
                <a:rPr lang="en-US" sz="1880" cap="small" dirty="0">
                  <a:solidFill>
                    <a:srgbClr val="3FB1FF"/>
                  </a:solidFill>
                  <a:latin typeface="Arial" panose="020B0604020202020204"/>
                  <a:ea typeface="微软雅黑" panose="020B0503020204020204" pitchFamily="34" charset="-122"/>
                </a:rPr>
                <a:t>opportunities</a:t>
              </a:r>
              <a:endParaRPr lang="en-US" sz="5645" cap="small" dirty="0">
                <a:solidFill>
                  <a:srgbClr val="3FB1FF"/>
                </a:solidFill>
                <a:latin typeface="Arial" panose="020B0604020202020204"/>
                <a:ea typeface="微软雅黑" panose="020B0503020204020204" pitchFamily="34" charset="-122"/>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en-US" sz="1785">
                <a:solidFill>
                  <a:srgbClr val="FFFFFF"/>
                </a:solidFill>
                <a:latin typeface="Arial" panose="020B0604020202020204"/>
                <a:ea typeface="微软雅黑" panose="020B0503020204020204" pitchFamily="34" charset="-122"/>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fontAlgn="base">
                <a:spcBef>
                  <a:spcPct val="0"/>
                </a:spcBef>
                <a:spcAft>
                  <a:spcPct val="0"/>
                </a:spcAft>
              </a:pPr>
              <a:r>
                <a:rPr lang="en-US" altLang="zh-CN" sz="6210" b="1" dirty="0">
                  <a:solidFill>
                    <a:srgbClr val="3FB1FF"/>
                  </a:solidFill>
                </a:rPr>
                <a:t>4</a:t>
              </a:r>
              <a:endParaRPr lang="en-US" altLang="zh-CN" sz="6210" b="1" dirty="0">
                <a:solidFill>
                  <a:srgbClr val="3FB1FF"/>
                </a:solidFill>
              </a:endParaRPr>
            </a:p>
          </p:txBody>
        </p:sp>
        <p:sp>
          <p:nvSpPr>
            <p:cNvPr id="34" name="TextBox 160"/>
            <p:cNvSpPr txBox="1"/>
            <p:nvPr/>
          </p:nvSpPr>
          <p:spPr>
            <a:xfrm>
              <a:off x="7524195" y="4021857"/>
              <a:ext cx="1138953" cy="405897"/>
            </a:xfrm>
            <a:prstGeom prst="rect">
              <a:avLst/>
            </a:prstGeom>
            <a:noFill/>
          </p:spPr>
          <p:txBody>
            <a:bodyPr wrap="none">
              <a:spAutoFit/>
            </a:bodyPr>
            <a:lstStyle/>
            <a:p>
              <a:pPr algn="ctr" defTabSz="909320">
                <a:defRPr/>
              </a:pPr>
              <a:r>
                <a:rPr lang="en-US" sz="1880" cap="small" dirty="0">
                  <a:solidFill>
                    <a:srgbClr val="3FB1FF"/>
                  </a:solidFill>
                  <a:latin typeface="Arial" panose="020B0604020202020204"/>
                  <a:ea typeface="微软雅黑" panose="020B0503020204020204" pitchFamily="34" charset="-122"/>
                </a:rPr>
                <a:t>threats</a:t>
              </a:r>
              <a:endParaRPr lang="en-US" sz="5645" cap="small" dirty="0">
                <a:solidFill>
                  <a:srgbClr val="3FB1FF"/>
                </a:solidFill>
                <a:latin typeface="Arial" panose="020B060402020202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id-ID" sz="1785">
              <a:solidFill>
                <a:srgbClr val="FFFFFF"/>
              </a:solidFill>
              <a:latin typeface="Arial" panose="020B0604020202020204"/>
              <a:ea typeface="微软雅黑" panose="020B0503020204020204" pitchFamily="34" charset="-122"/>
            </a:endParaRPr>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id-ID" sz="1785">
              <a:solidFill>
                <a:srgbClr val="FFFFFF"/>
              </a:solidFill>
              <a:latin typeface="Arial" panose="020B0604020202020204"/>
              <a:ea typeface="微软雅黑" panose="020B0503020204020204" pitchFamily="34" charset="-122"/>
            </a:endParaRPr>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id-ID" sz="1785">
              <a:solidFill>
                <a:srgbClr val="FFFFFF"/>
              </a:solidFill>
              <a:latin typeface="Arial" panose="020B0604020202020204"/>
              <a:ea typeface="微软雅黑" panose="020B0503020204020204" pitchFamily="34" charset="-122"/>
            </a:endParaRPr>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id-ID" sz="1785">
              <a:solidFill>
                <a:srgbClr val="FFFFFF"/>
              </a:solidFill>
              <a:latin typeface="Arial" panose="020B0604020202020204"/>
              <a:ea typeface="微软雅黑" panose="020B0503020204020204" pitchFamily="34" charset="-122"/>
            </a:endParaRPr>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8" name="组合 98"/>
          <p:cNvGrpSpPr/>
          <p:nvPr/>
        </p:nvGrpSpPr>
        <p:grpSpPr bwMode="auto">
          <a:xfrm>
            <a:off x="2591824" y="1300351"/>
            <a:ext cx="1804988" cy="746514"/>
            <a:chOff x="3508035" y="4207856"/>
            <a:chExt cx="2407376" cy="1008252"/>
          </a:xfrm>
        </p:grpSpPr>
        <p:sp>
          <p:nvSpPr>
            <p:cNvPr id="49" name="矩形 47"/>
            <p:cNvSpPr>
              <a:spLocks noChangeArrowheads="1"/>
            </p:cNvSpPr>
            <p:nvPr/>
          </p:nvSpPr>
          <p:spPr bwMode="auto">
            <a:xfrm>
              <a:off x="3508035" y="4661165"/>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p:tgtEl>
                                          <p:spTgt spid="23"/>
                                        </p:tgtEl>
                                        <p:attrNameLst>
                                          <p:attrName>ppt_x</p:attrName>
                                        </p:attrNameLst>
                                      </p:cBhvr>
                                      <p:tavLst>
                                        <p:tav tm="0">
                                          <p:val>
                                            <p:strVal val="#ppt_x-#ppt_w*1.125000"/>
                                          </p:val>
                                        </p:tav>
                                        <p:tav tm="100000">
                                          <p:val>
                                            <p:strVal val="#ppt_x"/>
                                          </p:val>
                                        </p:tav>
                                      </p:tavLst>
                                    </p:anim>
                                    <p:animEffect transition="in" filter="wipe(right)">
                                      <p:cBhvr>
                                        <p:cTn id="8" dur="250"/>
                                        <p:tgtEl>
                                          <p:spTgt spid="2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250"/>
                                        <p:tgtEl>
                                          <p:spTgt spid="5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ppt_x</p:attrName>
                                        </p:attrNameLst>
                                      </p:cBhvr>
                                      <p:tavLst>
                                        <p:tav tm="0">
                                          <p:val>
                                            <p:strVal val="#ppt_x-#ppt_w*1.125000"/>
                                          </p:val>
                                        </p:tav>
                                        <p:tav tm="100000">
                                          <p:val>
                                            <p:strVal val="#ppt_x"/>
                                          </p:val>
                                        </p:tav>
                                      </p:tavLst>
                                    </p:anim>
                                    <p:animEffect transition="in" filter="wipe(right)">
                                      <p:cBhvr>
                                        <p:cTn id="25" dur="25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250"/>
                                        <p:tgtEl>
                                          <p:spTgt spid="4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p:tgtEl>
                                          <p:spTgt spid="25"/>
                                        </p:tgtEl>
                                        <p:attrNameLst>
                                          <p:attrName>ppt_x</p:attrName>
                                        </p:attrNameLst>
                                      </p:cBhvr>
                                      <p:tavLst>
                                        <p:tav tm="0">
                                          <p:val>
                                            <p:strVal val="#ppt_x-#ppt_w*1.125000"/>
                                          </p:val>
                                        </p:tav>
                                        <p:tav tm="100000">
                                          <p:val>
                                            <p:strVal val="#ppt_x"/>
                                          </p:val>
                                        </p:tav>
                                      </p:tavLst>
                                    </p:anim>
                                    <p:animEffect transition="in" filter="wipe(right)">
                                      <p:cBhvr>
                                        <p:cTn id="42" dur="25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250"/>
                                        <p:tgtEl>
                                          <p:spTgt spid="44"/>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50" fill="hold"/>
                                        <p:tgtEl>
                                          <p:spTgt spid="4"/>
                                        </p:tgtEl>
                                        <p:attrNameLst>
                                          <p:attrName>ppt_w</p:attrName>
                                        </p:attrNameLst>
                                      </p:cBhvr>
                                      <p:tavLst>
                                        <p:tav tm="0">
                                          <p:val>
                                            <p:fltVal val="0"/>
                                          </p:val>
                                        </p:tav>
                                        <p:tav tm="100000">
                                          <p:val>
                                            <p:strVal val="#ppt_w"/>
                                          </p:val>
                                        </p:tav>
                                      </p:tavLst>
                                    </p:anim>
                                    <p:anim calcmode="lin" valueType="num">
                                      <p:cBhvr>
                                        <p:cTn id="50" dur="250" fill="hold"/>
                                        <p:tgtEl>
                                          <p:spTgt spid="4"/>
                                        </p:tgtEl>
                                        <p:attrNameLst>
                                          <p:attrName>ppt_h</p:attrName>
                                        </p:attrNameLst>
                                      </p:cBhvr>
                                      <p:tavLst>
                                        <p:tav tm="0">
                                          <p:val>
                                            <p:fltVal val="0"/>
                                          </p:val>
                                        </p:tav>
                                        <p:tav tm="100000">
                                          <p:val>
                                            <p:strVal val="#ppt_h"/>
                                          </p:val>
                                        </p:tav>
                                      </p:tavLst>
                                    </p:anim>
                                    <p:animEffect transition="in" filter="fade">
                                      <p:cBhvr>
                                        <p:cTn id="51" dur="25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250"/>
                                        <p:tgtEl>
                                          <p:spTgt spid="76"/>
                                        </p:tgtEl>
                                      </p:cBhvr>
                                    </p:animEffect>
                                  </p:childTnLst>
                                </p:cTn>
                              </p:par>
                            </p:childTnLst>
                          </p:cTn>
                        </p:par>
                        <p:par>
                          <p:cTn id="55" fill="hold">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p:tgtEl>
                                          <p:spTgt spid="22"/>
                                        </p:tgtEl>
                                        <p:attrNameLst>
                                          <p:attrName>ppt_x</p:attrName>
                                        </p:attrNameLst>
                                      </p:cBhvr>
                                      <p:tavLst>
                                        <p:tav tm="0">
                                          <p:val>
                                            <p:strVal val="#ppt_x-#ppt_w*1.125000"/>
                                          </p:val>
                                        </p:tav>
                                        <p:tav tm="100000">
                                          <p:val>
                                            <p:strVal val="#ppt_x"/>
                                          </p:val>
                                        </p:tav>
                                      </p:tavLst>
                                    </p:anim>
                                    <p:animEffect transition="in" filter="wipe(right)">
                                      <p:cBhvr>
                                        <p:cTn id="59" dur="25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250"/>
                                        <p:tgtEl>
                                          <p:spTgt spid="45"/>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50" fill="hold"/>
                                        <p:tgtEl>
                                          <p:spTgt spid="5"/>
                                        </p:tgtEl>
                                        <p:attrNameLst>
                                          <p:attrName>ppt_w</p:attrName>
                                        </p:attrNameLst>
                                      </p:cBhvr>
                                      <p:tavLst>
                                        <p:tav tm="0">
                                          <p:val>
                                            <p:fltVal val="0"/>
                                          </p:val>
                                        </p:tav>
                                        <p:tav tm="100000">
                                          <p:val>
                                            <p:strVal val="#ppt_w"/>
                                          </p:val>
                                        </p:tav>
                                      </p:tavLst>
                                    </p:anim>
                                    <p:anim calcmode="lin" valueType="num">
                                      <p:cBhvr>
                                        <p:cTn id="67" dur="250" fill="hold"/>
                                        <p:tgtEl>
                                          <p:spTgt spid="5"/>
                                        </p:tgtEl>
                                        <p:attrNameLst>
                                          <p:attrName>ppt_h</p:attrName>
                                        </p:attrNameLst>
                                      </p:cBhvr>
                                      <p:tavLst>
                                        <p:tav tm="0">
                                          <p:val>
                                            <p:fltVal val="0"/>
                                          </p:val>
                                        </p:tav>
                                        <p:tav tm="100000">
                                          <p:val>
                                            <p:strVal val="#ppt_h"/>
                                          </p:val>
                                        </p:tav>
                                      </p:tavLst>
                                    </p:anim>
                                    <p:animEffect transition="in" filter="fade">
                                      <p:cBhvr>
                                        <p:cTn id="68" dur="25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endParaRPr lang="zh-CN" altLang="en-US" sz="1270"/>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0" name="文本框 19"/>
            <p:cNvSpPr txBox="1"/>
            <p:nvPr/>
          </p:nvSpPr>
          <p:spPr>
            <a:xfrm>
              <a:off x="1421216" y="3020378"/>
              <a:ext cx="681741"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endParaRPr lang="en-US" altLang="zh-CN" sz="1505" dirty="0">
                <a:solidFill>
                  <a:schemeClr val="tx1">
                    <a:lumMod val="65000"/>
                    <a:lumOff val="35000"/>
                  </a:schemeClr>
                </a:solidFill>
              </a:endParaRPr>
            </a:p>
            <a:p>
              <a:pPr algn="ctr">
                <a:defRPr/>
              </a:pPr>
              <a:r>
                <a:rPr lang="en-US" altLang="zh-CN" sz="3575" dirty="0">
                  <a:solidFill>
                    <a:schemeClr val="tx1">
                      <a:lumMod val="65000"/>
                      <a:lumOff val="35000"/>
                    </a:schemeClr>
                  </a:solidFill>
                  <a:latin typeface="Impact" panose="020B0806030902050204" pitchFamily="34" charset="0"/>
                </a:rPr>
                <a:t>01</a:t>
              </a:r>
              <a:endParaRPr lang="zh-CN" altLang="en-US" sz="3575" dirty="0">
                <a:solidFill>
                  <a:schemeClr val="tx1">
                    <a:lumMod val="65000"/>
                    <a:lumOff val="35000"/>
                  </a:schemeClr>
                </a:solidFill>
                <a:latin typeface="Impact" panose="020B0806030902050204" pitchFamily="34" charset="0"/>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endParaRPr lang="zh-CN" altLang="en-US" sz="1270"/>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0" name="文本框 29"/>
            <p:cNvSpPr txBox="1"/>
            <p:nvPr/>
          </p:nvSpPr>
          <p:spPr>
            <a:xfrm>
              <a:off x="3359890" y="3020378"/>
              <a:ext cx="681741"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endParaRPr lang="en-US" altLang="zh-CN" sz="1505" dirty="0">
                <a:solidFill>
                  <a:schemeClr val="tx1">
                    <a:lumMod val="65000"/>
                    <a:lumOff val="35000"/>
                  </a:schemeClr>
                </a:solidFill>
              </a:endParaRPr>
            </a:p>
            <a:p>
              <a:pPr algn="ctr">
                <a:defRPr/>
              </a:pPr>
              <a:r>
                <a:rPr lang="en-US" altLang="zh-CN" sz="3575" dirty="0">
                  <a:solidFill>
                    <a:schemeClr val="tx1">
                      <a:lumMod val="65000"/>
                      <a:lumOff val="35000"/>
                    </a:schemeClr>
                  </a:solidFill>
                  <a:latin typeface="Impact" panose="020B0806030902050204" pitchFamily="34" charset="0"/>
                </a:rPr>
                <a:t>02</a:t>
              </a:r>
              <a:endParaRPr lang="zh-CN" altLang="en-US" sz="3575" dirty="0">
                <a:solidFill>
                  <a:schemeClr val="tx1">
                    <a:lumMod val="65000"/>
                    <a:lumOff val="35000"/>
                  </a:schemeClr>
                </a:solidFill>
                <a:latin typeface="Impact" panose="020B0806030902050204" pitchFamily="34" charset="0"/>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endParaRPr lang="zh-CN" altLang="en-US" sz="1270"/>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1" name="文本框 30"/>
            <p:cNvSpPr txBox="1"/>
            <p:nvPr/>
          </p:nvSpPr>
          <p:spPr>
            <a:xfrm>
              <a:off x="5336539" y="3020378"/>
              <a:ext cx="681741"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endParaRPr lang="en-US" altLang="zh-CN" sz="1505" dirty="0">
                <a:solidFill>
                  <a:schemeClr val="tx1">
                    <a:lumMod val="65000"/>
                    <a:lumOff val="35000"/>
                  </a:schemeClr>
                </a:solidFill>
              </a:endParaRPr>
            </a:p>
            <a:p>
              <a:pPr algn="ctr">
                <a:defRPr/>
              </a:pPr>
              <a:r>
                <a:rPr lang="en-US" altLang="zh-CN" sz="3575" dirty="0">
                  <a:solidFill>
                    <a:schemeClr val="tx1">
                      <a:lumMod val="65000"/>
                      <a:lumOff val="35000"/>
                    </a:schemeClr>
                  </a:solidFill>
                  <a:latin typeface="Impact" panose="020B0806030902050204" pitchFamily="34" charset="0"/>
                </a:rPr>
                <a:t>03</a:t>
              </a:r>
              <a:endParaRPr lang="zh-CN" altLang="en-US" sz="3575" dirty="0">
                <a:solidFill>
                  <a:schemeClr val="tx1">
                    <a:lumMod val="65000"/>
                    <a:lumOff val="35000"/>
                  </a:schemeClr>
                </a:solidFill>
                <a:latin typeface="Impact" panose="020B0806030902050204" pitchFamily="34" charset="0"/>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endParaRPr lang="zh-CN" altLang="en-US" sz="1270"/>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2" name="文本框 31"/>
            <p:cNvSpPr txBox="1"/>
            <p:nvPr/>
          </p:nvSpPr>
          <p:spPr>
            <a:xfrm>
              <a:off x="7311290" y="3020378"/>
              <a:ext cx="681741"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endParaRPr lang="en-US" altLang="zh-CN" sz="1505" dirty="0">
                <a:solidFill>
                  <a:schemeClr val="tx1">
                    <a:lumMod val="65000"/>
                    <a:lumOff val="35000"/>
                  </a:schemeClr>
                </a:solidFill>
              </a:endParaRPr>
            </a:p>
            <a:p>
              <a:pPr algn="ctr">
                <a:defRPr/>
              </a:pPr>
              <a:r>
                <a:rPr lang="en-US" altLang="zh-CN" sz="3575" dirty="0">
                  <a:solidFill>
                    <a:schemeClr val="tx1">
                      <a:lumMod val="65000"/>
                      <a:lumOff val="35000"/>
                    </a:schemeClr>
                  </a:solidFill>
                  <a:latin typeface="Impact" panose="020B0806030902050204" pitchFamily="34" charset="0"/>
                </a:rPr>
                <a:t>04</a:t>
              </a:r>
              <a:endParaRPr lang="zh-CN" altLang="en-US" sz="3575" dirty="0">
                <a:solidFill>
                  <a:schemeClr val="tx1">
                    <a:lumMod val="65000"/>
                    <a:lumOff val="35000"/>
                  </a:schemeClr>
                </a:solidFill>
                <a:latin typeface="Impact" panose="020B0806030902050204" pitchFamily="34" charset="0"/>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endParaRPr lang="zh-CN" altLang="en-US" sz="1880" dirty="0">
                <a:solidFill>
                  <a:schemeClr val="tx1">
                    <a:lumMod val="75000"/>
                    <a:lumOff val="25000"/>
                  </a:schemeClr>
                </a:solidFill>
                <a:latin typeface="+mj-ea"/>
                <a:ea typeface="+mj-ea"/>
                <a:sym typeface="宋体" panose="02010600030101010101" pitchFamily="2" charset="-122"/>
              </a:endParaRP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endParaRPr lang="zh-CN" altLang="en-US" sz="1880" dirty="0">
                <a:solidFill>
                  <a:schemeClr val="tx1">
                    <a:lumMod val="75000"/>
                    <a:lumOff val="25000"/>
                  </a:schemeClr>
                </a:solidFill>
                <a:latin typeface="+mj-ea"/>
                <a:ea typeface="+mj-ea"/>
                <a:sym typeface="宋体" panose="02010600030101010101" pitchFamily="2" charset="-122"/>
              </a:endParaRP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endParaRPr lang="zh-CN" altLang="en-US" sz="1880" dirty="0">
                <a:solidFill>
                  <a:schemeClr val="tx1">
                    <a:lumMod val="75000"/>
                    <a:lumOff val="25000"/>
                  </a:schemeClr>
                </a:solidFill>
                <a:latin typeface="+mj-ea"/>
                <a:ea typeface="+mj-ea"/>
                <a:sym typeface="宋体" panose="02010600030101010101" pitchFamily="2" charset="-122"/>
              </a:endParaRP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endParaRPr lang="zh-CN" altLang="en-US" sz="1880" dirty="0">
                <a:solidFill>
                  <a:schemeClr val="tx1">
                    <a:lumMod val="75000"/>
                    <a:lumOff val="25000"/>
                  </a:schemeClr>
                </a:solidFill>
                <a:latin typeface="+mj-ea"/>
                <a:ea typeface="+mj-ea"/>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7334"/>
            <a:ext cx="9144000" cy="3353243"/>
          </a:xfrm>
          <a:prstGeom prst="rect">
            <a:avLst/>
          </a:prstGeom>
        </p:spPr>
      </p:pic>
      <p:grpSp>
        <p:nvGrpSpPr>
          <p:cNvPr id="61" name="组合 60"/>
          <p:cNvGrpSpPr/>
          <p:nvPr/>
        </p:nvGrpSpPr>
        <p:grpSpPr>
          <a:xfrm>
            <a:off x="1786161" y="640199"/>
            <a:ext cx="5402039" cy="735092"/>
            <a:chOff x="2484661" y="983099"/>
            <a:chExt cx="5650825" cy="735092"/>
          </a:xfrm>
        </p:grpSpPr>
        <p:grpSp>
          <p:nvGrpSpPr>
            <p:cNvPr id="62" name="组合 76"/>
            <p:cNvGrpSpPr/>
            <p:nvPr/>
          </p:nvGrpSpPr>
          <p:grpSpPr bwMode="auto">
            <a:xfrm>
              <a:off x="2484661" y="983099"/>
              <a:ext cx="5650825" cy="735092"/>
              <a:chOff x="3300347" y="1368497"/>
              <a:chExt cx="10763512" cy="1417865"/>
            </a:xfrm>
          </p:grpSpPr>
          <p:grpSp>
            <p:nvGrpSpPr>
              <p:cNvPr id="67" name="组合 77"/>
              <p:cNvGrpSpPr/>
              <p:nvPr/>
            </p:nvGrpSpPr>
            <p:grpSpPr bwMode="auto">
              <a:xfrm>
                <a:off x="4631859" y="1393831"/>
                <a:ext cx="9432000" cy="1392531"/>
                <a:chOff x="1986534" y="4135265"/>
                <a:chExt cx="9432000" cy="1392531"/>
              </a:xfrm>
            </p:grpSpPr>
            <p:sp>
              <p:nvSpPr>
                <p:cNvPr id="7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8" name="组合 78"/>
              <p:cNvGrpSpPr/>
              <p:nvPr/>
            </p:nvGrpSpPr>
            <p:grpSpPr bwMode="auto">
              <a:xfrm>
                <a:off x="3300347" y="1368497"/>
                <a:ext cx="1581466" cy="1417865"/>
                <a:chOff x="1349437" y="779714"/>
                <a:chExt cx="2923167" cy="2620769"/>
              </a:xfrm>
            </p:grpSpPr>
            <p:sp>
              <p:nvSpPr>
                <p:cNvPr id="6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7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63" name="组合 205"/>
            <p:cNvGrpSpPr/>
            <p:nvPr/>
          </p:nvGrpSpPr>
          <p:grpSpPr bwMode="auto">
            <a:xfrm>
              <a:off x="2728974" y="1169372"/>
              <a:ext cx="522802" cy="476310"/>
              <a:chOff x="12327405" y="858403"/>
              <a:chExt cx="833274" cy="767141"/>
            </a:xfrm>
          </p:grpSpPr>
          <p:sp>
            <p:nvSpPr>
              <p:cNvPr id="64"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endParaRPr>
              </a:p>
            </p:txBody>
          </p:sp>
          <p:sp>
            <p:nvSpPr>
              <p:cNvPr id="65"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sp>
            <p:nvSpPr>
              <p:cNvPr id="66"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grpSp>
      </p:grpSp>
      <p:grpSp>
        <p:nvGrpSpPr>
          <p:cNvPr id="73" name="组合 72"/>
          <p:cNvGrpSpPr/>
          <p:nvPr/>
        </p:nvGrpSpPr>
        <p:grpSpPr>
          <a:xfrm>
            <a:off x="1786161" y="1544061"/>
            <a:ext cx="5402039" cy="735092"/>
            <a:chOff x="2484661" y="1886961"/>
            <a:chExt cx="5650825" cy="735092"/>
          </a:xfrm>
        </p:grpSpPr>
        <p:grpSp>
          <p:nvGrpSpPr>
            <p:cNvPr id="74" name="组合 158"/>
            <p:cNvGrpSpPr/>
            <p:nvPr/>
          </p:nvGrpSpPr>
          <p:grpSpPr bwMode="auto">
            <a:xfrm>
              <a:off x="2484661" y="1886961"/>
              <a:ext cx="5650825" cy="735092"/>
              <a:chOff x="3300347" y="1368497"/>
              <a:chExt cx="10763512" cy="1417865"/>
            </a:xfrm>
          </p:grpSpPr>
          <p:grpSp>
            <p:nvGrpSpPr>
              <p:cNvPr id="79" name="组合 159"/>
              <p:cNvGrpSpPr/>
              <p:nvPr/>
            </p:nvGrpSpPr>
            <p:grpSpPr bwMode="auto">
              <a:xfrm>
                <a:off x="4631859" y="1393831"/>
                <a:ext cx="9432000" cy="1392531"/>
                <a:chOff x="1986534" y="4135265"/>
                <a:chExt cx="9432000" cy="1392531"/>
              </a:xfrm>
            </p:grpSpPr>
            <p:sp>
              <p:nvSpPr>
                <p:cNvPr id="8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80" name="组合 160"/>
              <p:cNvGrpSpPr/>
              <p:nvPr/>
            </p:nvGrpSpPr>
            <p:grpSpPr bwMode="auto">
              <a:xfrm>
                <a:off x="3300347" y="1368497"/>
                <a:ext cx="1581466" cy="1417865"/>
                <a:chOff x="1349437" y="779714"/>
                <a:chExt cx="2923167" cy="2620769"/>
              </a:xfrm>
            </p:grpSpPr>
            <p:sp>
              <p:nvSpPr>
                <p:cNvPr id="81"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82"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75" name="组合 209"/>
            <p:cNvGrpSpPr/>
            <p:nvPr/>
          </p:nvGrpSpPr>
          <p:grpSpPr bwMode="auto">
            <a:xfrm>
              <a:off x="2727708" y="2110740"/>
              <a:ext cx="534195" cy="475059"/>
              <a:chOff x="952501" y="6013451"/>
              <a:chExt cx="511175" cy="460375"/>
            </a:xfrm>
          </p:grpSpPr>
          <p:sp>
            <p:nvSpPr>
              <p:cNvPr id="7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endParaRPr>
              </a:p>
            </p:txBody>
          </p:sp>
          <p:sp>
            <p:nvSpPr>
              <p:cNvPr id="7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sp>
            <p:nvSpPr>
              <p:cNvPr id="7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grpSp>
      </p:grpSp>
      <p:grpSp>
        <p:nvGrpSpPr>
          <p:cNvPr id="85" name="组合 84"/>
          <p:cNvGrpSpPr/>
          <p:nvPr/>
        </p:nvGrpSpPr>
        <p:grpSpPr>
          <a:xfrm>
            <a:off x="1786161" y="2446674"/>
            <a:ext cx="5402039" cy="735092"/>
            <a:chOff x="2484661" y="2789574"/>
            <a:chExt cx="5650825" cy="735092"/>
          </a:xfrm>
        </p:grpSpPr>
        <p:grpSp>
          <p:nvGrpSpPr>
            <p:cNvPr id="86" name="组合 165"/>
            <p:cNvGrpSpPr/>
            <p:nvPr/>
          </p:nvGrpSpPr>
          <p:grpSpPr bwMode="auto">
            <a:xfrm>
              <a:off x="2484661" y="2789574"/>
              <a:ext cx="5650825" cy="735092"/>
              <a:chOff x="3300347" y="1368497"/>
              <a:chExt cx="10763512" cy="1417865"/>
            </a:xfrm>
          </p:grpSpPr>
          <p:grpSp>
            <p:nvGrpSpPr>
              <p:cNvPr id="91" name="组合 166"/>
              <p:cNvGrpSpPr/>
              <p:nvPr/>
            </p:nvGrpSpPr>
            <p:grpSpPr bwMode="auto">
              <a:xfrm>
                <a:off x="4631859" y="1393831"/>
                <a:ext cx="9432000" cy="1392531"/>
                <a:chOff x="1986534" y="4135265"/>
                <a:chExt cx="9432000" cy="1392531"/>
              </a:xfrm>
            </p:grpSpPr>
            <p:sp>
              <p:nvSpPr>
                <p:cNvPr id="9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92" name="组合 167"/>
              <p:cNvGrpSpPr/>
              <p:nvPr/>
            </p:nvGrpSpPr>
            <p:grpSpPr bwMode="auto">
              <a:xfrm>
                <a:off x="3300347" y="1368497"/>
                <a:ext cx="1581466" cy="1417865"/>
                <a:chOff x="1349437" y="779714"/>
                <a:chExt cx="2923167" cy="2620769"/>
              </a:xfrm>
            </p:grpSpPr>
            <p:sp>
              <p:nvSpPr>
                <p:cNvPr id="9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9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87" name="组合 213"/>
            <p:cNvGrpSpPr/>
            <p:nvPr/>
          </p:nvGrpSpPr>
          <p:grpSpPr bwMode="auto">
            <a:xfrm>
              <a:off x="2730239" y="3019603"/>
              <a:ext cx="534195" cy="475059"/>
              <a:chOff x="5405438" y="6815138"/>
              <a:chExt cx="511175" cy="460375"/>
            </a:xfrm>
          </p:grpSpPr>
          <p:sp>
            <p:nvSpPr>
              <p:cNvPr id="88"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endParaRPr>
              </a:p>
            </p:txBody>
          </p:sp>
          <p:sp>
            <p:nvSpPr>
              <p:cNvPr id="8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sp>
            <p:nvSpPr>
              <p:cNvPr id="9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grpSp>
      </p:grpSp>
      <p:grpSp>
        <p:nvGrpSpPr>
          <p:cNvPr id="97" name="组合 96"/>
          <p:cNvGrpSpPr/>
          <p:nvPr/>
        </p:nvGrpSpPr>
        <p:grpSpPr>
          <a:xfrm>
            <a:off x="1786161" y="3350537"/>
            <a:ext cx="5402039" cy="735092"/>
            <a:chOff x="2484661" y="3693437"/>
            <a:chExt cx="5650825" cy="735092"/>
          </a:xfrm>
        </p:grpSpPr>
        <p:grpSp>
          <p:nvGrpSpPr>
            <p:cNvPr id="98" name="组合 172"/>
            <p:cNvGrpSpPr/>
            <p:nvPr/>
          </p:nvGrpSpPr>
          <p:grpSpPr bwMode="auto">
            <a:xfrm>
              <a:off x="2484661" y="3693437"/>
              <a:ext cx="5650825" cy="735092"/>
              <a:chOff x="3300347" y="1368497"/>
              <a:chExt cx="10763512" cy="1417865"/>
            </a:xfrm>
          </p:grpSpPr>
          <p:grpSp>
            <p:nvGrpSpPr>
              <p:cNvPr id="103" name="组合 173"/>
              <p:cNvGrpSpPr/>
              <p:nvPr/>
            </p:nvGrpSpPr>
            <p:grpSpPr bwMode="auto">
              <a:xfrm>
                <a:off x="4631859" y="1393831"/>
                <a:ext cx="9432000" cy="1392531"/>
                <a:chOff x="1986534" y="4135265"/>
                <a:chExt cx="9432000" cy="1392531"/>
              </a:xfrm>
            </p:grpSpPr>
            <p:sp>
              <p:nvSpPr>
                <p:cNvPr id="107"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4" name="组合 174"/>
              <p:cNvGrpSpPr/>
              <p:nvPr/>
            </p:nvGrpSpPr>
            <p:grpSpPr bwMode="auto">
              <a:xfrm>
                <a:off x="3300347" y="1368497"/>
                <a:ext cx="1581466" cy="1417865"/>
                <a:chOff x="1349437" y="779714"/>
                <a:chExt cx="2923167" cy="2620769"/>
              </a:xfrm>
            </p:grpSpPr>
            <p:sp>
              <p:nvSpPr>
                <p:cNvPr id="10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0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99" name="组合 217"/>
            <p:cNvGrpSpPr/>
            <p:nvPr/>
          </p:nvGrpSpPr>
          <p:grpSpPr bwMode="auto">
            <a:xfrm>
              <a:off x="2764418" y="3917215"/>
              <a:ext cx="543056" cy="477560"/>
              <a:chOff x="688976" y="7240588"/>
              <a:chExt cx="519113" cy="461963"/>
            </a:xfrm>
          </p:grpSpPr>
          <p:sp>
            <p:nvSpPr>
              <p:cNvPr id="100"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endParaRPr>
              </a:p>
            </p:txBody>
          </p:sp>
          <p:sp>
            <p:nvSpPr>
              <p:cNvPr id="10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sp>
            <p:nvSpPr>
              <p:cNvPr id="10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grpSp>
      </p:grpSp>
      <p:sp>
        <p:nvSpPr>
          <p:cNvPr id="110" name="文本框 187"/>
          <p:cNvSpPr txBox="1"/>
          <p:nvPr/>
        </p:nvSpPr>
        <p:spPr>
          <a:xfrm>
            <a:off x="2849327" y="1675272"/>
            <a:ext cx="3737314" cy="504182"/>
          </a:xfrm>
          <a:prstGeom prst="rect">
            <a:avLst/>
          </a:prstGeom>
          <a:noFill/>
        </p:spPr>
        <p:txBody>
          <a:bodyPr wrap="none" lIns="72585" tIns="36293" rIns="72585" bIns="36293">
            <a:spAutoFit/>
          </a:bodyPr>
          <a:lstStyle/>
          <a:p>
            <a:pPr defTabSz="967105" fontAlgn="base">
              <a:spcBef>
                <a:spcPct val="0"/>
              </a:spcBef>
              <a:spcAft>
                <a:spcPct val="0"/>
              </a:spcAft>
              <a:defRPr/>
            </a:pPr>
            <a:r>
              <a:rPr lang="zh-CN" altLang="en-US" sz="2800" b="1" dirty="0" smtClean="0">
                <a:solidFill>
                  <a:srgbClr val="FFFFFF">
                    <a:lumMod val="50000"/>
                  </a:srgbClr>
                </a:solidFill>
                <a:latin typeface="微软雅黑" panose="020B0503020204020204" pitchFamily="34" charset="-122"/>
                <a:ea typeface="微软雅黑" panose="020B0503020204020204" pitchFamily="34" charset="-122"/>
              </a:rPr>
              <a:t>单击此处添加文字标题</a:t>
            </a:r>
            <a:endParaRPr lang="zh-CN" altLang="en-US" sz="2800" b="1"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13" name="文本框 187"/>
          <p:cNvSpPr txBox="1"/>
          <p:nvPr/>
        </p:nvSpPr>
        <p:spPr>
          <a:xfrm>
            <a:off x="2849327" y="771329"/>
            <a:ext cx="3737314" cy="504182"/>
          </a:xfrm>
          <a:prstGeom prst="rect">
            <a:avLst/>
          </a:prstGeom>
          <a:noFill/>
        </p:spPr>
        <p:txBody>
          <a:bodyPr wrap="none" lIns="72585" tIns="36293" rIns="72585" bIns="36293">
            <a:spAutoFit/>
          </a:bodyPr>
          <a:lstStyle/>
          <a:p>
            <a:pPr defTabSz="967105" fontAlgn="base">
              <a:spcBef>
                <a:spcPct val="0"/>
              </a:spcBef>
              <a:spcAft>
                <a:spcPct val="0"/>
              </a:spcAft>
              <a:defRPr/>
            </a:pPr>
            <a:r>
              <a:rPr lang="zh-CN" altLang="en-US" sz="2800" b="1" dirty="0" smtClean="0">
                <a:solidFill>
                  <a:srgbClr val="FFFFFF">
                    <a:lumMod val="50000"/>
                  </a:srgbClr>
                </a:solidFill>
                <a:latin typeface="微软雅黑" panose="020B0503020204020204" pitchFamily="34" charset="-122"/>
                <a:ea typeface="微软雅黑" panose="020B0503020204020204" pitchFamily="34" charset="-122"/>
              </a:rPr>
              <a:t>单击此处添加文字标题</a:t>
            </a:r>
            <a:endParaRPr lang="zh-CN" altLang="en-US" sz="2800" b="1"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14" name="文本框 187"/>
          <p:cNvSpPr txBox="1"/>
          <p:nvPr/>
        </p:nvSpPr>
        <p:spPr>
          <a:xfrm>
            <a:off x="2849327" y="2596617"/>
            <a:ext cx="3737314" cy="504182"/>
          </a:xfrm>
          <a:prstGeom prst="rect">
            <a:avLst/>
          </a:prstGeom>
          <a:noFill/>
        </p:spPr>
        <p:txBody>
          <a:bodyPr wrap="none" lIns="72585" tIns="36293" rIns="72585" bIns="36293">
            <a:spAutoFit/>
          </a:bodyPr>
          <a:lstStyle/>
          <a:p>
            <a:pPr defTabSz="967105" fontAlgn="base">
              <a:spcBef>
                <a:spcPct val="0"/>
              </a:spcBef>
              <a:spcAft>
                <a:spcPct val="0"/>
              </a:spcAft>
              <a:defRPr/>
            </a:pPr>
            <a:r>
              <a:rPr lang="zh-CN" altLang="en-US" sz="2800" b="1" dirty="0" smtClean="0">
                <a:solidFill>
                  <a:srgbClr val="FFFFFF">
                    <a:lumMod val="50000"/>
                  </a:srgbClr>
                </a:solidFill>
                <a:latin typeface="微软雅黑" panose="020B0503020204020204" pitchFamily="34" charset="-122"/>
                <a:ea typeface="微软雅黑" panose="020B0503020204020204" pitchFamily="34" charset="-122"/>
              </a:rPr>
              <a:t>单击此处添加文字标题</a:t>
            </a:r>
            <a:endParaRPr lang="zh-CN" altLang="en-US" sz="2800" b="1"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15" name="文本框 187"/>
          <p:cNvSpPr txBox="1"/>
          <p:nvPr/>
        </p:nvSpPr>
        <p:spPr>
          <a:xfrm>
            <a:off x="2849327" y="3443955"/>
            <a:ext cx="3737314" cy="504182"/>
          </a:xfrm>
          <a:prstGeom prst="rect">
            <a:avLst/>
          </a:prstGeom>
          <a:noFill/>
        </p:spPr>
        <p:txBody>
          <a:bodyPr wrap="none" lIns="72585" tIns="36293" rIns="72585" bIns="36293">
            <a:spAutoFit/>
          </a:bodyPr>
          <a:lstStyle/>
          <a:p>
            <a:pPr defTabSz="967105" fontAlgn="base">
              <a:spcBef>
                <a:spcPct val="0"/>
              </a:spcBef>
              <a:spcAft>
                <a:spcPct val="0"/>
              </a:spcAft>
              <a:defRPr/>
            </a:pPr>
            <a:r>
              <a:rPr lang="zh-CN" altLang="en-US" sz="2800" b="1" dirty="0" smtClean="0">
                <a:solidFill>
                  <a:srgbClr val="FFFFFF">
                    <a:lumMod val="50000"/>
                  </a:srgbClr>
                </a:solidFill>
                <a:latin typeface="微软雅黑" panose="020B0503020204020204" pitchFamily="34" charset="-122"/>
                <a:ea typeface="微软雅黑" panose="020B0503020204020204" pitchFamily="34" charset="-122"/>
              </a:rPr>
              <a:t>单击此处添加文字标题</a:t>
            </a:r>
            <a:endParaRPr lang="zh-CN" altLang="en-US" sz="2800" b="1" dirty="0">
              <a:solidFill>
                <a:srgbClr val="FFFFFF">
                  <a:lumMod val="50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750" fill="hold"/>
                                        <p:tgtEl>
                                          <p:spTgt spid="61"/>
                                        </p:tgtEl>
                                        <p:attrNameLst>
                                          <p:attrName>ppt_x</p:attrName>
                                        </p:attrNameLst>
                                      </p:cBhvr>
                                      <p:tavLst>
                                        <p:tav tm="0">
                                          <p:val>
                                            <p:strVal val="1+#ppt_w/2"/>
                                          </p:val>
                                        </p:tav>
                                        <p:tav tm="100000">
                                          <p:val>
                                            <p:strVal val="#ppt_x"/>
                                          </p:val>
                                        </p:tav>
                                      </p:tavLst>
                                    </p:anim>
                                    <p:anim calcmode="lin" valueType="num">
                                      <p:cBhvr additive="base">
                                        <p:cTn id="8" dur="75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wipe(left)">
                                      <p:cBhvr>
                                        <p:cTn id="12" dur="750"/>
                                        <p:tgtEl>
                                          <p:spTgt spid="113"/>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750" fill="hold"/>
                                        <p:tgtEl>
                                          <p:spTgt spid="73"/>
                                        </p:tgtEl>
                                        <p:attrNameLst>
                                          <p:attrName>ppt_x</p:attrName>
                                        </p:attrNameLst>
                                      </p:cBhvr>
                                      <p:tavLst>
                                        <p:tav tm="0">
                                          <p:val>
                                            <p:strVal val="1+#ppt_w/2"/>
                                          </p:val>
                                        </p:tav>
                                        <p:tav tm="100000">
                                          <p:val>
                                            <p:strVal val="#ppt_x"/>
                                          </p:val>
                                        </p:tav>
                                      </p:tavLst>
                                    </p:anim>
                                    <p:anim calcmode="lin" valueType="num">
                                      <p:cBhvr additive="base">
                                        <p:cTn id="17" dur="750" fill="hold"/>
                                        <p:tgtEl>
                                          <p:spTgt spid="7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750"/>
                                        <p:tgtEl>
                                          <p:spTgt spid="110"/>
                                        </p:tgtEl>
                                      </p:cBhvr>
                                    </p:animEffect>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750" fill="hold"/>
                                        <p:tgtEl>
                                          <p:spTgt spid="85"/>
                                        </p:tgtEl>
                                        <p:attrNameLst>
                                          <p:attrName>ppt_x</p:attrName>
                                        </p:attrNameLst>
                                      </p:cBhvr>
                                      <p:tavLst>
                                        <p:tav tm="0">
                                          <p:val>
                                            <p:strVal val="1+#ppt_w/2"/>
                                          </p:val>
                                        </p:tav>
                                        <p:tav tm="100000">
                                          <p:val>
                                            <p:strVal val="#ppt_x"/>
                                          </p:val>
                                        </p:tav>
                                      </p:tavLst>
                                    </p:anim>
                                    <p:anim calcmode="lin" valueType="num">
                                      <p:cBhvr additive="base">
                                        <p:cTn id="26" dur="750" fill="hold"/>
                                        <p:tgtEl>
                                          <p:spTgt spid="85"/>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wipe(left)">
                                      <p:cBhvr>
                                        <p:cTn id="30" dur="750"/>
                                        <p:tgtEl>
                                          <p:spTgt spid="114"/>
                                        </p:tgtEl>
                                      </p:cBhvr>
                                    </p:animEffect>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 calcmode="lin" valueType="num">
                                      <p:cBhvr additive="base">
                                        <p:cTn id="34" dur="750" fill="hold"/>
                                        <p:tgtEl>
                                          <p:spTgt spid="97"/>
                                        </p:tgtEl>
                                        <p:attrNameLst>
                                          <p:attrName>ppt_x</p:attrName>
                                        </p:attrNameLst>
                                      </p:cBhvr>
                                      <p:tavLst>
                                        <p:tav tm="0">
                                          <p:val>
                                            <p:strVal val="1+#ppt_w/2"/>
                                          </p:val>
                                        </p:tav>
                                        <p:tav tm="100000">
                                          <p:val>
                                            <p:strVal val="#ppt_x"/>
                                          </p:val>
                                        </p:tav>
                                      </p:tavLst>
                                    </p:anim>
                                    <p:anim calcmode="lin" valueType="num">
                                      <p:cBhvr additive="base">
                                        <p:cTn id="35" dur="750" fill="hold"/>
                                        <p:tgtEl>
                                          <p:spTgt spid="97"/>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wipe(left)">
                                      <p:cBhvr>
                                        <p:cTn id="39" dur="7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3" grpId="0"/>
      <p:bldP spid="114"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385" b="1">
                  <a:solidFill>
                    <a:srgbClr val="F8F8F8"/>
                  </a:solidFill>
                  <a:latin typeface="微软雅黑" panose="020B0503020204020204" pitchFamily="34" charset="-122"/>
                  <a:ea typeface="微软雅黑" panose="020B0503020204020204" pitchFamily="34" charset="-122"/>
                </a:rPr>
                <a:t>① </a:t>
              </a:r>
              <a:endParaRPr lang="en-US" altLang="zh-CN" sz="338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255" b="1">
                  <a:solidFill>
                    <a:srgbClr val="F8F8F8"/>
                  </a:solidFill>
                  <a:latin typeface="微软雅黑" panose="020B0503020204020204" pitchFamily="34" charset="-122"/>
                  <a:ea typeface="微软雅黑" panose="020B0503020204020204" pitchFamily="34" charset="-122"/>
                </a:rPr>
                <a:t>您的标题</a:t>
              </a:r>
              <a:endParaRPr lang="zh-CN" altLang="en-US" sz="2255" b="1">
                <a:solidFill>
                  <a:srgbClr val="F8F8F8"/>
                </a:solidFill>
                <a:ea typeface="微软雅黑" panose="020B0503020204020204" pitchFamily="34" charset="-122"/>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a:solidFill>
                    <a:srgbClr val="F8F8F8"/>
                  </a:solidFill>
                  <a:latin typeface="微软雅黑" panose="020B0503020204020204" pitchFamily="34" charset="-122"/>
                  <a:ea typeface="微软雅黑" panose="020B0503020204020204" pitchFamily="34" charset="-122"/>
                </a:rPr>
                <a:t>② </a:t>
              </a:r>
              <a:endParaRPr lang="en-US" altLang="zh-CN" sz="263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a:solidFill>
                    <a:srgbClr val="F8F8F8"/>
                  </a:solidFill>
                  <a:latin typeface="微软雅黑" panose="020B0503020204020204" pitchFamily="34" charset="-122"/>
                  <a:ea typeface="微软雅黑" panose="020B0503020204020204" pitchFamily="34" charset="-122"/>
                </a:rPr>
                <a:t>您的标题</a:t>
              </a:r>
              <a:endParaRPr lang="zh-CN" altLang="en-US" sz="1695" b="1">
                <a:solidFill>
                  <a:srgbClr val="F8F8F8"/>
                </a:solidFill>
                <a:ea typeface="微软雅黑" panose="020B0503020204020204" pitchFamily="34" charset="-122"/>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dirty="0">
                  <a:solidFill>
                    <a:srgbClr val="F8F8F8"/>
                  </a:solidFill>
                  <a:latin typeface="微软雅黑" panose="020B0503020204020204" pitchFamily="34" charset="-122"/>
                  <a:ea typeface="微软雅黑" panose="020B0503020204020204" pitchFamily="34" charset="-122"/>
                </a:rPr>
                <a:t>③ </a:t>
              </a:r>
              <a:endParaRPr lang="en-US" altLang="zh-CN" sz="2635"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dirty="0">
                  <a:solidFill>
                    <a:srgbClr val="F8F8F8"/>
                  </a:solidFill>
                  <a:latin typeface="微软雅黑" panose="020B0503020204020204" pitchFamily="34" charset="-122"/>
                  <a:ea typeface="微软雅黑" panose="020B0503020204020204" pitchFamily="34" charset="-122"/>
                </a:rPr>
                <a:t>您的标题</a:t>
              </a:r>
              <a:endParaRPr lang="zh-CN" altLang="en-US" sz="1695" b="1" dirty="0">
                <a:solidFill>
                  <a:srgbClr val="F8F8F8"/>
                </a:solidFill>
                <a:ea typeface="微软雅黑" panose="020B0503020204020204" pitchFamily="34" charset="-122"/>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7334"/>
            <a:ext cx="9144000" cy="3353243"/>
          </a:xfrm>
          <a:prstGeom prst="rect">
            <a:avLst/>
          </a:prstGeom>
        </p:spPr>
      </p:pic>
      <p:sp>
        <p:nvSpPr>
          <p:cNvPr id="124" name="文本框 20"/>
          <p:cNvSpPr txBox="1"/>
          <p:nvPr/>
        </p:nvSpPr>
        <p:spPr>
          <a:xfrm>
            <a:off x="3448374" y="2433524"/>
            <a:ext cx="1993248" cy="627293"/>
          </a:xfrm>
          <a:prstGeom prst="rect">
            <a:avLst/>
          </a:prstGeom>
          <a:noFill/>
        </p:spPr>
        <p:txBody>
          <a:bodyPr wrap="none" lIns="72585" tIns="36293" rIns="72585" bIns="36293">
            <a:spAutoFit/>
          </a:bodyPr>
          <a:lstStyle/>
          <a:p>
            <a:pPr algn="ctr" defTabSz="967105">
              <a:defRPr/>
            </a:pPr>
            <a:r>
              <a:rPr lang="zh-CN" altLang="en-US" sz="36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第</a:t>
            </a:r>
            <a:r>
              <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三</a:t>
            </a:r>
            <a:r>
              <a:rPr lang="zh-CN" altLang="en-US" sz="36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部分</a:t>
            </a:r>
            <a:endPar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5" name="矩形 47"/>
          <p:cNvSpPr>
            <a:spLocks noChangeArrowheads="1"/>
          </p:cNvSpPr>
          <p:nvPr/>
        </p:nvSpPr>
        <p:spPr bwMode="auto">
          <a:xfrm>
            <a:off x="2244850" y="3120717"/>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7105">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9" name="组合 18"/>
          <p:cNvGrpSpPr/>
          <p:nvPr/>
        </p:nvGrpSpPr>
        <p:grpSpPr>
          <a:xfrm>
            <a:off x="3774960" y="1021844"/>
            <a:ext cx="1431913" cy="1244466"/>
            <a:chOff x="5302149" y="3936502"/>
            <a:chExt cx="1050770" cy="913217"/>
          </a:xfrm>
        </p:grpSpPr>
        <p:sp>
          <p:nvSpPr>
            <p:cNvPr id="20"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21"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lIns="72585" tIns="36293" rIns="72585" bIns="36293"/>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endParaRPr>
            </a:p>
          </p:txBody>
        </p:sp>
        <p:sp>
          <p:nvSpPr>
            <p:cNvPr id="23"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sp>
          <p:nvSpPr>
            <p:cNvPr id="24"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pic>
          <p:nvPicPr>
            <p:cNvPr id="34" name="Picture 2"/>
            <p:cNvPicPr>
              <a:picLocks noChangeAspect="1" noChangeArrowheads="1"/>
            </p:cNvPicPr>
            <p:nvPr/>
          </p:nvPicPr>
          <p:blipFill>
            <a:blip r:embed="rId1"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pic>
          <p:nvPicPr>
            <p:cNvPr id="37" name="Picture 2"/>
            <p:cNvPicPr>
              <a:picLocks noChangeAspect="1" noChangeArrowheads="1"/>
            </p:cNvPicPr>
            <p:nvPr/>
          </p:nvPicPr>
          <p:blipFill>
            <a:blip r:embed="rId2"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defTabSz="909320" fontAlgn="base">
                <a:spcBef>
                  <a:spcPct val="0"/>
                </a:spcBef>
                <a:spcAft>
                  <a:spcPct val="0"/>
                </a:spcAft>
              </a:pPr>
              <a:r>
                <a:rPr lang="zh-CN" altLang="en-US" sz="2255" b="1">
                  <a:solidFill>
                    <a:srgbClr val="FFFFFF"/>
                  </a:solidFill>
                  <a:latin typeface="Arial Rounded MT Bold" pitchFamily="34" charset="0"/>
                  <a:cs typeface="Times New Roman" panose="02020603050405020304" pitchFamily="18" charset="0"/>
                </a:rPr>
                <a:t>添加</a:t>
              </a:r>
              <a:endParaRPr lang="en-US" altLang="zh-CN" sz="2255" b="1">
                <a:solidFill>
                  <a:srgbClr val="FFFFFF"/>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srgbClr val="FFFFFF"/>
                  </a:solidFill>
                  <a:latin typeface="Arial Rounded MT Bold" pitchFamily="34" charset="0"/>
                  <a:cs typeface="Times New Roman" panose="02020603050405020304" pitchFamily="18" charset="0"/>
                </a:rPr>
                <a:t>文本</a:t>
              </a:r>
              <a:endParaRPr lang="zh-CN" altLang="en-US" sz="2255" b="1">
                <a:solidFill>
                  <a:srgbClr val="FFFFFF"/>
                </a:solidFill>
                <a:latin typeface="Arial Rounded MT Bold" pitchFamily="34" charset="0"/>
                <a:cs typeface="Times New Roman" panose="02020603050405020304" pitchFamily="18" charset="0"/>
              </a:endParaRP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defTabSz="909320" fontAlgn="base">
                <a:spcBef>
                  <a:spcPct val="0"/>
                </a:spcBef>
                <a:spcAft>
                  <a:spcPct val="0"/>
                </a:spcAft>
              </a:pPr>
              <a:r>
                <a:rPr lang="zh-CN" altLang="en-US" sz="2255" b="1">
                  <a:solidFill>
                    <a:srgbClr val="FFFFFF"/>
                  </a:solidFill>
                  <a:latin typeface="Arial Rounded MT Bold" pitchFamily="34" charset="0"/>
                  <a:cs typeface="Times New Roman" panose="02020603050405020304" pitchFamily="18" charset="0"/>
                </a:rPr>
                <a:t>添加</a:t>
              </a:r>
              <a:endParaRPr lang="en-US" altLang="zh-CN" sz="2255" b="1">
                <a:solidFill>
                  <a:srgbClr val="FFFFFF"/>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srgbClr val="FFFFFF"/>
                  </a:solidFill>
                  <a:latin typeface="Arial Rounded MT Bold" pitchFamily="34" charset="0"/>
                  <a:cs typeface="Times New Roman" panose="02020603050405020304" pitchFamily="18" charset="0"/>
                </a:rPr>
                <a:t>文本</a:t>
              </a:r>
              <a:endParaRPr lang="zh-CN" altLang="en-US" sz="2255" b="1">
                <a:solidFill>
                  <a:srgbClr val="FFFFFF"/>
                </a:solidFill>
                <a:latin typeface="Arial Rounded MT Bold" pitchFamily="34" charset="0"/>
                <a:cs typeface="Times New Roman" panose="02020603050405020304" pitchFamily="18" charset="0"/>
              </a:endParaRP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defTabSz="909320" fontAlgn="base">
                <a:spcBef>
                  <a:spcPct val="0"/>
                </a:spcBef>
                <a:spcAft>
                  <a:spcPct val="0"/>
                </a:spcAft>
              </a:pPr>
              <a:r>
                <a:rPr lang="zh-CN" altLang="en-US" sz="2255" b="1">
                  <a:solidFill>
                    <a:srgbClr val="FFFFFF"/>
                  </a:solidFill>
                  <a:latin typeface="Arial Rounded MT Bold" pitchFamily="34" charset="0"/>
                  <a:cs typeface="Times New Roman" panose="02020603050405020304" pitchFamily="18" charset="0"/>
                </a:rPr>
                <a:t>添加</a:t>
              </a:r>
              <a:endParaRPr lang="en-US" altLang="zh-CN" sz="2255" b="1">
                <a:solidFill>
                  <a:srgbClr val="FFFFFF"/>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srgbClr val="FFFFFF"/>
                  </a:solidFill>
                  <a:latin typeface="Arial Rounded MT Bold" pitchFamily="34" charset="0"/>
                  <a:cs typeface="Times New Roman" panose="02020603050405020304" pitchFamily="18" charset="0"/>
                </a:rPr>
                <a:t>文本</a:t>
              </a:r>
              <a:endParaRPr lang="zh-CN" altLang="en-US" sz="2255" b="1">
                <a:solidFill>
                  <a:srgbClr val="FFFFFF"/>
                </a:solidFill>
                <a:latin typeface="Arial Rounded MT Bold" pitchFamily="34" charset="0"/>
                <a:cs typeface="Times New Roman" panose="02020603050405020304" pitchFamily="18" charset="0"/>
              </a:endParaRP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FFFFFF"/>
                  </a:solidFill>
                  <a:latin typeface="Arial" panose="020B0604020202020204"/>
                  <a:ea typeface="微软雅黑" panose="020B0503020204020204" pitchFamily="34" charset="-122"/>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defTabSz="909320" fontAlgn="base">
                <a:spcBef>
                  <a:spcPct val="0"/>
                </a:spcBef>
                <a:spcAft>
                  <a:spcPct val="0"/>
                </a:spcAft>
              </a:pPr>
              <a:r>
                <a:rPr lang="zh-CN" altLang="en-US" sz="2255" b="1">
                  <a:solidFill>
                    <a:srgbClr val="FFFFFF"/>
                  </a:solidFill>
                  <a:latin typeface="Arial Rounded MT Bold" pitchFamily="34" charset="0"/>
                  <a:cs typeface="Times New Roman" panose="02020603050405020304" pitchFamily="18" charset="0"/>
                </a:rPr>
                <a:t>添加</a:t>
              </a:r>
              <a:endParaRPr lang="en-US" altLang="zh-CN" sz="2255" b="1">
                <a:solidFill>
                  <a:srgbClr val="FFFFFF"/>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srgbClr val="FFFFFF"/>
                  </a:solidFill>
                  <a:latin typeface="Arial Rounded MT Bold" pitchFamily="34" charset="0"/>
                  <a:cs typeface="Times New Roman" panose="02020603050405020304" pitchFamily="18" charset="0"/>
                </a:rPr>
                <a:t>文本</a:t>
              </a:r>
              <a:endParaRPr lang="zh-CN" altLang="en-US" sz="2255" b="1">
                <a:solidFill>
                  <a:srgbClr val="FFFFFF"/>
                </a:solidFill>
                <a:latin typeface="Arial Rounded MT Bold" pitchFamily="34" charset="0"/>
                <a:cs typeface="Times New Roman" panose="02020603050405020304" pitchFamily="18" charset="0"/>
              </a:endParaRP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09320" fontAlgn="base">
              <a:spcBef>
                <a:spcPct val="0"/>
              </a:spcBef>
              <a:spcAft>
                <a:spcPct val="0"/>
              </a:spcAft>
            </a:pPr>
            <a:r>
              <a:rPr lang="zh-CN" altLang="en-US" sz="1695" b="1">
                <a:solidFill>
                  <a:srgbClr val="1C1C1C"/>
                </a:solidFill>
                <a:latin typeface="微软雅黑" panose="020B0503020204020204" pitchFamily="34" charset="-122"/>
              </a:rPr>
              <a:t>单击填加标题</a:t>
            </a:r>
            <a:endParaRPr lang="en-US" sz="1695" b="1">
              <a:solidFill>
                <a:srgbClr val="1C1C1C"/>
              </a:solidFill>
              <a:latin typeface="微软雅黑" panose="020B0503020204020204" pitchFamily="34" charset="-122"/>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defTabSz="644525">
              <a:lnSpc>
                <a:spcPct val="150000"/>
              </a:lnSpc>
              <a:defRPr/>
            </a:pPr>
            <a:r>
              <a:rPr lang="zh-CN" altLang="en-US" sz="1130" spc="-71" dirty="0">
                <a:solidFill>
                  <a:srgbClr val="1C1C1C"/>
                </a:solidFill>
                <a:latin typeface="微软雅黑" panose="020B0503020204020204" pitchFamily="34" charset="-122"/>
                <a:ea typeface="微软雅黑" panose="020B0503020204020204" pitchFamily="34" charset="-122"/>
              </a:rPr>
              <a:t>单击填加文字内容单击填加文字内容</a:t>
            </a:r>
            <a:endParaRPr lang="en-US" altLang="zh-CN" sz="1130" spc="-71" dirty="0">
              <a:solidFill>
                <a:srgbClr val="1C1C1C"/>
              </a:solidFill>
              <a:latin typeface="微软雅黑" panose="020B0503020204020204" pitchFamily="34" charset="-122"/>
              <a:ea typeface="微软雅黑" panose="020B0503020204020204" pitchFamily="34" charset="-122"/>
            </a:endParaRPr>
          </a:p>
          <a:p>
            <a:pPr defTabSz="644525">
              <a:lnSpc>
                <a:spcPct val="150000"/>
              </a:lnSpc>
              <a:defRPr/>
            </a:pPr>
            <a:r>
              <a:rPr lang="zh-CN" altLang="en-US" sz="1130" spc="-71" dirty="0">
                <a:solidFill>
                  <a:srgbClr val="1C1C1C"/>
                </a:solidFill>
                <a:latin typeface="微软雅黑" panose="020B0503020204020204" pitchFamily="34" charset="-122"/>
                <a:ea typeface="微软雅黑" panose="020B0503020204020204" pitchFamily="34" charset="-122"/>
              </a:rPr>
              <a:t>单击填加文字内容单击填加文字内容</a:t>
            </a:r>
            <a:endParaRPr lang="zh-CN" altLang="en-US" sz="1130" spc="-71" dirty="0">
              <a:solidFill>
                <a:srgbClr val="1C1C1C"/>
              </a:solidFill>
              <a:latin typeface="微软雅黑" panose="020B0503020204020204" pitchFamily="34" charset="-122"/>
              <a:ea typeface="微软雅黑" panose="020B0503020204020204" pitchFamily="34" charset="-122"/>
            </a:endParaRPr>
          </a:p>
          <a:p>
            <a:pPr defTabSz="644525">
              <a:lnSpc>
                <a:spcPct val="150000"/>
              </a:lnSpc>
              <a:defRPr/>
            </a:pPr>
            <a:endParaRPr lang="zh-CN" altLang="en-US" sz="1130" spc="-71"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fr-FR" sz="1785">
                <a:solidFill>
                  <a:srgbClr val="FFFFFF"/>
                </a:solidFill>
                <a:latin typeface="Arial" panose="020B0604020202020204"/>
                <a:ea typeface="微软雅黑" panose="020B0503020204020204" pitchFamily="34" charset="-122"/>
              </a:endParaRPr>
            </a:p>
          </p:txBody>
        </p:sp>
        <p:sp>
          <p:nvSpPr>
            <p:cNvPr id="44" name="文本框 43"/>
            <p:cNvSpPr txBox="1"/>
            <p:nvPr/>
          </p:nvSpPr>
          <p:spPr>
            <a:xfrm>
              <a:off x="4296349" y="2796600"/>
              <a:ext cx="1278246" cy="919790"/>
            </a:xfrm>
            <a:prstGeom prst="rect">
              <a:avLst/>
            </a:prstGeom>
            <a:noFill/>
          </p:spPr>
          <p:txBody>
            <a:bodyPr wrap="none" lIns="68271" tIns="34136" rIns="68271" bIns="34136">
              <a:spAutoFit/>
            </a:bodyPr>
            <a:lstStyle/>
            <a:p>
              <a:pPr defTabSz="909320">
                <a:defRPr/>
              </a:pPr>
              <a:r>
                <a:rPr lang="en-US" altLang="zh-CN" sz="2445" dirty="0">
                  <a:solidFill>
                    <a:srgbClr val="1C1C1C">
                      <a:lumMod val="65000"/>
                      <a:lumOff val="35000"/>
                    </a:srgbClr>
                  </a:solidFill>
                  <a:latin typeface="Arial" panose="020B0604020202020204"/>
                  <a:ea typeface="微软雅黑" panose="020B0503020204020204" pitchFamily="34" charset="-122"/>
                </a:rPr>
                <a:t>Sample</a:t>
              </a:r>
              <a:endParaRPr lang="en-US" altLang="zh-CN" sz="2445" dirty="0">
                <a:solidFill>
                  <a:srgbClr val="1C1C1C">
                    <a:lumMod val="65000"/>
                    <a:lumOff val="35000"/>
                  </a:srgbClr>
                </a:solidFill>
                <a:latin typeface="Arial" panose="020B0604020202020204"/>
                <a:ea typeface="微软雅黑" panose="020B0503020204020204" pitchFamily="34" charset="-122"/>
              </a:endParaRPr>
            </a:p>
            <a:p>
              <a:pPr defTabSz="909320">
                <a:defRPr/>
              </a:pPr>
              <a:r>
                <a:rPr lang="en-US" altLang="zh-CN" sz="2730" dirty="0">
                  <a:solidFill>
                    <a:srgbClr val="1C1C1C">
                      <a:lumMod val="65000"/>
                      <a:lumOff val="35000"/>
                    </a:srgbClr>
                  </a:solidFill>
                  <a:latin typeface="Arial Black" panose="020B0A04020102020204" pitchFamily="34" charset="0"/>
                  <a:ea typeface="微软雅黑" panose="020B0503020204020204" pitchFamily="34" charset="-122"/>
                </a:rPr>
                <a:t>TEXT</a:t>
              </a:r>
              <a:endParaRPr lang="zh-CN" altLang="en-US" sz="2730" dirty="0">
                <a:solidFill>
                  <a:srgbClr val="1C1C1C">
                    <a:lumMod val="65000"/>
                    <a:lumOff val="35000"/>
                  </a:srgbClr>
                </a:solidFill>
                <a:latin typeface="Arial Black" panose="020B0A04020102020204" pitchFamily="34" charset="0"/>
                <a:ea typeface="微软雅黑" panose="020B0503020204020204" pitchFamily="34" charset="-122"/>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defTabSz="909320">
              <a:defRPr/>
            </a:pPr>
            <a:r>
              <a:rPr lang="zh-CN" altLang="en-US"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defTabSz="909320">
              <a:defRPr/>
            </a:pPr>
            <a:r>
              <a:rPr lang="zh-CN" altLang="en-US"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algn="r" defTabSz="909320">
              <a:defRPr/>
            </a:pPr>
            <a:r>
              <a:rPr lang="zh-CN" altLang="en-US"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defTabSz="909320">
              <a:defRPr/>
            </a:pPr>
            <a:r>
              <a:rPr lang="zh-CN" altLang="en-US"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defTabSz="909320">
              <a:defRPr/>
            </a:pPr>
            <a:r>
              <a:rPr lang="zh-CN" altLang="en-US"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defTabSz="909320">
              <a:defRPr/>
            </a:pPr>
            <a:r>
              <a:rPr lang="zh-CN" altLang="en-US"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algn="r" defTabSz="909320">
              <a:defRPr/>
            </a:pPr>
            <a:r>
              <a:rPr lang="zh-CN" altLang="en-US"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defTabSz="909320">
              <a:defRPr/>
            </a:pPr>
            <a:r>
              <a:rPr lang="zh-CN" altLang="en-US"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2350" dirty="0">
                  <a:solidFill>
                    <a:srgbClr val="FFFFFF"/>
                  </a:solidFill>
                  <a:latin typeface="微软雅黑" panose="020B0503020204020204" pitchFamily="34" charset="-122"/>
                  <a:sym typeface="宋体" panose="02010600030101010101" pitchFamily="2" charset="-122"/>
                </a:rPr>
                <a:t>添加标题</a:t>
              </a:r>
              <a:endParaRPr lang="zh-CN" altLang="en-US" sz="2350" dirty="0">
                <a:solidFill>
                  <a:srgbClr val="FFFFFF"/>
                </a:solidFill>
                <a:latin typeface="微软雅黑" panose="020B0503020204020204" pitchFamily="34" charset="-122"/>
                <a:sym typeface="宋体" panose="02010600030101010101" pitchFamily="2" charset="-122"/>
              </a:endParaRP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2350" dirty="0">
                  <a:solidFill>
                    <a:srgbClr val="FFFFFF"/>
                  </a:solidFill>
                  <a:latin typeface="微软雅黑" panose="020B0503020204020204" pitchFamily="34" charset="-122"/>
                  <a:sym typeface="宋体" panose="02010600030101010101" pitchFamily="2" charset="-122"/>
                </a:rPr>
                <a:t>添加标题</a:t>
              </a:r>
              <a:endParaRPr lang="zh-CN" altLang="en-US" sz="2350" dirty="0">
                <a:solidFill>
                  <a:srgbClr val="FFFFFF"/>
                </a:solidFill>
                <a:latin typeface="微软雅黑" panose="020B0503020204020204" pitchFamily="34" charset="-122"/>
                <a:sym typeface="宋体" panose="02010600030101010101" pitchFamily="2" charset="-122"/>
              </a:endParaRP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FFFFFF"/>
                  </a:solidFill>
                  <a:latin typeface="Arial" panose="020B0604020202020204"/>
                  <a:ea typeface="微软雅黑" panose="020B0503020204020204" pitchFamily="34" charset="-122"/>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2350" dirty="0">
                  <a:solidFill>
                    <a:srgbClr val="FFFFFF"/>
                  </a:solidFill>
                  <a:latin typeface="微软雅黑" panose="020B0503020204020204" pitchFamily="34" charset="-122"/>
                  <a:sym typeface="宋体" panose="02010600030101010101" pitchFamily="2" charset="-122"/>
                </a:rPr>
                <a:t>添加标题</a:t>
              </a:r>
              <a:endParaRPr lang="zh-CN" altLang="en-US" sz="2350" dirty="0">
                <a:solidFill>
                  <a:srgbClr val="FFFFFF"/>
                </a:solidFill>
                <a:latin typeface="微软雅黑" panose="020B0503020204020204" pitchFamily="34" charset="-122"/>
                <a:sym typeface="宋体" panose="02010600030101010101" pitchFamily="2" charset="-122"/>
              </a:endParaRP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a:defRPr/>
              </a:pPr>
              <a:r>
                <a:rPr lang="zh-CN" altLang="en-US" sz="2350" dirty="0">
                  <a:solidFill>
                    <a:srgbClr val="FFFFFF"/>
                  </a:solidFill>
                  <a:latin typeface="微软雅黑" panose="020B0503020204020204" pitchFamily="34" charset="-122"/>
                  <a:sym typeface="宋体" panose="02010600030101010101" pitchFamily="2" charset="-122"/>
                </a:rPr>
                <a:t>添加标题</a:t>
              </a:r>
              <a:endParaRPr lang="zh-CN" altLang="en-US" sz="2350" dirty="0">
                <a:solidFill>
                  <a:srgbClr val="FFFFFF"/>
                </a:solidFill>
                <a:latin typeface="微软雅黑" panose="020B0503020204020204" pitchFamily="34" charset="-122"/>
                <a:sym typeface="宋体" panose="02010600030101010101" pitchFamily="2" charset="-122"/>
              </a:endParaRPr>
            </a:p>
          </p:txBody>
        </p:sp>
      </p:grpSp>
      <p:sp>
        <p:nvSpPr>
          <p:cNvPr id="27" name="矩形 26"/>
          <p:cNvSpPr/>
          <p:nvPr/>
        </p:nvSpPr>
        <p:spPr>
          <a:xfrm>
            <a:off x="1065900" y="3766984"/>
            <a:ext cx="1677445" cy="658578"/>
          </a:xfrm>
          <a:prstGeom prst="rect">
            <a:avLst/>
          </a:prstGeom>
        </p:spPr>
        <p:txBody>
          <a:bodyPr wrap="square">
            <a:spAutoFit/>
          </a:bodyPr>
          <a:lstStyle/>
          <a:p>
            <a:pPr algn="ctr" defTabSz="909320" fontAlgn="base">
              <a:lnSpc>
                <a:spcPct val="130000"/>
              </a:lnSpc>
              <a:spcBef>
                <a:spcPct val="0"/>
              </a:spcBef>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909320" fontAlgn="base">
              <a:lnSpc>
                <a:spcPct val="130000"/>
              </a:lnSpc>
              <a:spcBef>
                <a:spcPct val="0"/>
              </a:spcBef>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94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8" name="矩形 27"/>
          <p:cNvSpPr/>
          <p:nvPr/>
        </p:nvSpPr>
        <p:spPr>
          <a:xfrm>
            <a:off x="2691371" y="3766984"/>
            <a:ext cx="1677445" cy="658578"/>
          </a:xfrm>
          <a:prstGeom prst="rect">
            <a:avLst/>
          </a:prstGeom>
        </p:spPr>
        <p:txBody>
          <a:bodyPr wrap="square">
            <a:spAutoFit/>
          </a:bodyPr>
          <a:lstStyle/>
          <a:p>
            <a:pPr algn="ctr" defTabSz="909320" fontAlgn="base">
              <a:lnSpc>
                <a:spcPct val="130000"/>
              </a:lnSpc>
              <a:spcBef>
                <a:spcPct val="0"/>
              </a:spcBef>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909320" fontAlgn="base">
              <a:lnSpc>
                <a:spcPct val="130000"/>
              </a:lnSpc>
              <a:spcBef>
                <a:spcPct val="0"/>
              </a:spcBef>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94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9" name="矩形 28"/>
          <p:cNvSpPr/>
          <p:nvPr/>
        </p:nvSpPr>
        <p:spPr>
          <a:xfrm>
            <a:off x="4390683" y="3766984"/>
            <a:ext cx="1677445" cy="658578"/>
          </a:xfrm>
          <a:prstGeom prst="rect">
            <a:avLst/>
          </a:prstGeom>
        </p:spPr>
        <p:txBody>
          <a:bodyPr wrap="square">
            <a:spAutoFit/>
          </a:bodyPr>
          <a:lstStyle/>
          <a:p>
            <a:pPr algn="ctr" defTabSz="909320" fontAlgn="base">
              <a:lnSpc>
                <a:spcPct val="130000"/>
              </a:lnSpc>
              <a:spcBef>
                <a:spcPct val="0"/>
              </a:spcBef>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909320" fontAlgn="base">
              <a:lnSpc>
                <a:spcPct val="130000"/>
              </a:lnSpc>
              <a:spcBef>
                <a:spcPct val="0"/>
              </a:spcBef>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94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30" name="矩形 29"/>
          <p:cNvSpPr/>
          <p:nvPr/>
        </p:nvSpPr>
        <p:spPr>
          <a:xfrm>
            <a:off x="6074947" y="3766984"/>
            <a:ext cx="1677445" cy="658578"/>
          </a:xfrm>
          <a:prstGeom prst="rect">
            <a:avLst/>
          </a:prstGeom>
        </p:spPr>
        <p:txBody>
          <a:bodyPr wrap="square">
            <a:spAutoFit/>
          </a:bodyPr>
          <a:lstStyle/>
          <a:p>
            <a:pPr algn="ctr" defTabSz="909320" fontAlgn="base">
              <a:lnSpc>
                <a:spcPct val="130000"/>
              </a:lnSpc>
              <a:spcBef>
                <a:spcPct val="0"/>
              </a:spcBef>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909320" fontAlgn="base">
              <a:lnSpc>
                <a:spcPct val="130000"/>
              </a:lnSpc>
              <a:spcBef>
                <a:spcPct val="0"/>
              </a:spcBef>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940" dirty="0">
              <a:solidFill>
                <a:prstClr val="white">
                  <a:lumMod val="6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defTabSz="909320">
                <a:defRPr/>
              </a:pPr>
              <a:endParaRPr lang="zh-CN" altLang="en-US" sz="1785" dirty="0">
                <a:solidFill>
                  <a:srgbClr val="1C1C1C"/>
                </a:solidFill>
                <a:latin typeface="Arial" panose="020B0604020202020204"/>
                <a:ea typeface="微软雅黑" panose="020B0503020204020204" pitchFamily="34" charset="-122"/>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defTabSz="909320">
                <a:defRPr/>
              </a:pPr>
              <a:endParaRPr lang="zh-CN" altLang="en-US" sz="1785" dirty="0">
                <a:solidFill>
                  <a:srgbClr val="1C1C1C"/>
                </a:solidFill>
                <a:latin typeface="Arial" panose="020B0604020202020204"/>
                <a:ea typeface="微软雅黑" panose="020B0503020204020204" pitchFamily="34" charset="-122"/>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defTabSz="909320">
                <a:defRPr/>
              </a:pPr>
              <a:endParaRPr lang="zh-CN" altLang="en-US" sz="1785" dirty="0">
                <a:solidFill>
                  <a:srgbClr val="1C1C1C"/>
                </a:solidFill>
                <a:latin typeface="Arial" panose="020B0604020202020204"/>
                <a:ea typeface="微软雅黑" panose="020B0503020204020204" pitchFamily="34" charset="-122"/>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09320">
                <a:defRPr/>
              </a:pPr>
              <a:endParaRPr lang="zh-CN" altLang="en-US" sz="2350" dirty="0">
                <a:solidFill>
                  <a:srgbClr val="FFFFFF"/>
                </a:solidFill>
                <a:latin typeface="Arial" panose="020B0604020202020204"/>
                <a:ea typeface="方正超粗黑简体" panose="03000509000000000000" pitchFamily="65" charset="-122"/>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lang="en-US" sz="1035" dirty="0">
                <a:solidFill>
                  <a:srgbClr val="1C1C1C">
                    <a:lumMod val="65000"/>
                    <a:lumOff val="35000"/>
                  </a:srgb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a:defRPr/>
              </a:pPr>
              <a:r>
                <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srgbClr val="FFFFFF"/>
                  </a:solidFill>
                  <a:latin typeface="Arial" panose="020B0604020202020204"/>
                  <a:ea typeface="微软雅黑" panose="020B0503020204020204" pitchFamily="34" charset="-122"/>
                </a:endParaRPr>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defTabSz="437515" fontAlgn="base">
                  <a:lnSpc>
                    <a:spcPct val="120000"/>
                  </a:lnSpc>
                  <a:spcBef>
                    <a:spcPct val="0"/>
                  </a:spcBef>
                  <a:spcAft>
                    <a:spcPct val="0"/>
                  </a:spcAft>
                </a:pPr>
                <a:r>
                  <a:rPr lang="zh-CN" altLang="en-US" sz="1130" dirty="0">
                    <a:solidFill>
                      <a:srgbClr val="FFFFFF"/>
                    </a:solidFill>
                  </a:rPr>
                  <a:t>①更改文字内容</a:t>
                </a:r>
                <a:endParaRPr lang="en-US" altLang="zh-CN" sz="1130" dirty="0">
                  <a:solidFill>
                    <a:srgbClr val="FFFFFF"/>
                  </a:solidFill>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srgbClr val="FFFFFF"/>
                  </a:solidFill>
                  <a:latin typeface="Arial" panose="020B0604020202020204"/>
                  <a:ea typeface="微软雅黑" panose="020B0503020204020204" pitchFamily="34" charset="-122"/>
                </a:endParaRPr>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defTabSz="437515" fontAlgn="base">
                  <a:lnSpc>
                    <a:spcPct val="120000"/>
                  </a:lnSpc>
                  <a:spcBef>
                    <a:spcPct val="0"/>
                  </a:spcBef>
                  <a:spcAft>
                    <a:spcPct val="0"/>
                  </a:spcAft>
                </a:pPr>
                <a:r>
                  <a:rPr lang="zh-CN" altLang="en-US" sz="1130" dirty="0">
                    <a:solidFill>
                      <a:srgbClr val="FFFFFF"/>
                    </a:solidFill>
                  </a:rPr>
                  <a:t>②更改文字内容</a:t>
                </a:r>
                <a:endParaRPr lang="en-US" altLang="zh-CN" sz="1130" dirty="0">
                  <a:solidFill>
                    <a:srgbClr val="FFFFFF"/>
                  </a:solidFill>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srgbClr val="FFFFFF"/>
                  </a:solidFill>
                  <a:latin typeface="Arial" panose="020B0604020202020204"/>
                  <a:ea typeface="微软雅黑" panose="020B0503020204020204" pitchFamily="34" charset="-122"/>
                </a:endParaRPr>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defTabSz="437515" fontAlgn="base">
                  <a:lnSpc>
                    <a:spcPct val="120000"/>
                  </a:lnSpc>
                  <a:spcBef>
                    <a:spcPct val="0"/>
                  </a:spcBef>
                  <a:spcAft>
                    <a:spcPct val="0"/>
                  </a:spcAft>
                </a:pPr>
                <a:r>
                  <a:rPr lang="zh-CN" altLang="en-US" sz="1130" dirty="0">
                    <a:solidFill>
                      <a:srgbClr val="FFFFFF"/>
                    </a:solidFill>
                  </a:rPr>
                  <a:t>③更改文字内容</a:t>
                </a:r>
                <a:endParaRPr lang="en-US" altLang="zh-CN" sz="1130" dirty="0">
                  <a:solidFill>
                    <a:srgbClr val="FFFFFF"/>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fltVal val="0"/>
                                          </p:val>
                                        </p:tav>
                                        <p:tav tm="100000">
                                          <p:val>
                                            <p:strVal val="#ppt_w"/>
                                          </p:val>
                                        </p:tav>
                                      </p:tavLst>
                                    </p:anim>
                                    <p:anim calcmode="lin" valueType="num">
                                      <p:cBhvr>
                                        <p:cTn id="13" dur="2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250"/>
                                        <p:tgtEl>
                                          <p:spTgt spid="35"/>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fill="hold"/>
                                        <p:tgtEl>
                                          <p:spTgt spid="3"/>
                                        </p:tgtEl>
                                        <p:attrNameLst>
                                          <p:attrName>ppt_w</p:attrName>
                                        </p:attrNameLst>
                                      </p:cBhvr>
                                      <p:tavLst>
                                        <p:tav tm="0">
                                          <p:val>
                                            <p:fltVal val="0"/>
                                          </p:val>
                                        </p:tav>
                                        <p:tav tm="100000">
                                          <p:val>
                                            <p:strVal val="#ppt_w"/>
                                          </p:val>
                                        </p:tav>
                                      </p:tavLst>
                                    </p:anim>
                                    <p:anim calcmode="lin" valueType="num">
                                      <p:cBhvr>
                                        <p:cTn id="22" dur="25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randombar(horizontal)">
                                      <p:cBhvr>
                                        <p:cTn id="26" dur="250"/>
                                        <p:tgtEl>
                                          <p:spTgt spid="53"/>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50" fill="hold"/>
                                        <p:tgtEl>
                                          <p:spTgt spid="4"/>
                                        </p:tgtEl>
                                        <p:attrNameLst>
                                          <p:attrName>ppt_w</p:attrName>
                                        </p:attrNameLst>
                                      </p:cBhvr>
                                      <p:tavLst>
                                        <p:tav tm="0">
                                          <p:val>
                                            <p:fltVal val="0"/>
                                          </p:val>
                                        </p:tav>
                                        <p:tav tm="100000">
                                          <p:val>
                                            <p:strVal val="#ppt_w"/>
                                          </p:val>
                                        </p:tav>
                                      </p:tavLst>
                                    </p:anim>
                                    <p:anim calcmode="lin" valueType="num">
                                      <p:cBhvr>
                                        <p:cTn id="31" dur="25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250"/>
                                        <p:tgtEl>
                                          <p:spTgt spid="50"/>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randombar(horizontal)">
                                      <p:cBhvr>
                                        <p:cTn id="44"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2073" y="1768372"/>
            <a:ext cx="1679934" cy="1659086"/>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000000"/>
                  </a:solidFill>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grpSp>
        <p:nvGrpSpPr>
          <p:cNvPr id="3" name="组合 2"/>
          <p:cNvGrpSpPr/>
          <p:nvPr/>
        </p:nvGrpSpPr>
        <p:grpSpPr>
          <a:xfrm>
            <a:off x="2747696" y="1768372"/>
            <a:ext cx="1679934" cy="1659086"/>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000000"/>
                  </a:solidFill>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grpSp>
        <p:nvGrpSpPr>
          <p:cNvPr id="4" name="组合 3"/>
          <p:cNvGrpSpPr/>
          <p:nvPr/>
        </p:nvGrpSpPr>
        <p:grpSpPr>
          <a:xfrm>
            <a:off x="4773319" y="1768372"/>
            <a:ext cx="1679934" cy="1659086"/>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000000"/>
                  </a:solidFill>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grpSp>
        <p:nvGrpSpPr>
          <p:cNvPr id="5" name="组合 4"/>
          <p:cNvGrpSpPr/>
          <p:nvPr/>
        </p:nvGrpSpPr>
        <p:grpSpPr>
          <a:xfrm>
            <a:off x="6798942" y="1768372"/>
            <a:ext cx="1679934" cy="1659086"/>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000000"/>
                  </a:solidFill>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49" name="文本框 20"/>
          <p:cNvSpPr txBox="1"/>
          <p:nvPr/>
        </p:nvSpPr>
        <p:spPr>
          <a:xfrm>
            <a:off x="950718" y="3445911"/>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矩形 47"/>
          <p:cNvSpPr>
            <a:spLocks noChangeArrowheads="1"/>
          </p:cNvSpPr>
          <p:nvPr/>
        </p:nvSpPr>
        <p:spPr bwMode="auto">
          <a:xfrm>
            <a:off x="643778"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065007" y="3445911"/>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2" name="矩形 47"/>
          <p:cNvSpPr>
            <a:spLocks noChangeArrowheads="1"/>
          </p:cNvSpPr>
          <p:nvPr/>
        </p:nvSpPr>
        <p:spPr bwMode="auto">
          <a:xfrm>
            <a:off x="2758066"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119570" y="3445911"/>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4" name="矩形 47"/>
          <p:cNvSpPr>
            <a:spLocks noChangeArrowheads="1"/>
          </p:cNvSpPr>
          <p:nvPr/>
        </p:nvSpPr>
        <p:spPr bwMode="auto">
          <a:xfrm>
            <a:off x="4812629"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138297" y="3445911"/>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6" name="矩形 47"/>
          <p:cNvSpPr>
            <a:spLocks noChangeArrowheads="1"/>
          </p:cNvSpPr>
          <p:nvPr/>
        </p:nvSpPr>
        <p:spPr bwMode="auto">
          <a:xfrm>
            <a:off x="6831357"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250"/>
                                        <p:tgtEl>
                                          <p:spTgt spid="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50"/>
                                        <p:tgtEl>
                                          <p:spTgt spid="5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50"/>
                                        <p:tgtEl>
                                          <p:spTgt spid="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250"/>
                                        <p:tgtEl>
                                          <p:spTgt spid="52"/>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50" fill="hold"/>
                                        <p:tgtEl>
                                          <p:spTgt spid="4"/>
                                        </p:tgtEl>
                                        <p:attrNameLst>
                                          <p:attrName>ppt_w</p:attrName>
                                        </p:attrNameLst>
                                      </p:cBhvr>
                                      <p:tavLst>
                                        <p:tav tm="0">
                                          <p:val>
                                            <p:fltVal val="0"/>
                                          </p:val>
                                        </p:tav>
                                        <p:tav tm="100000">
                                          <p:val>
                                            <p:strVal val="#ppt_w"/>
                                          </p:val>
                                        </p:tav>
                                      </p:tavLst>
                                    </p:anim>
                                    <p:anim calcmode="lin" valueType="num">
                                      <p:cBhvr>
                                        <p:cTn id="32" dur="25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250"/>
                                        <p:tgtEl>
                                          <p:spTgt spid="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250"/>
                                        <p:tgtEl>
                                          <p:spTgt spid="54"/>
                                        </p:tgtEl>
                                      </p:cBhvr>
                                    </p:animEffect>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250"/>
                                        <p:tgtEl>
                                          <p:spTgt spid="5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250"/>
                                        <p:tgtEl>
                                          <p:spTgt spid="56"/>
                                        </p:tgtEl>
                                      </p:cBhvr>
                                    </p:animEffect>
                                  </p:childTnLst>
                                </p:cTn>
                              </p:par>
                            </p:childTnLst>
                          </p:cTn>
                        </p:par>
                        <p:par>
                          <p:cTn id="52" fill="hold">
                            <p:stCondLst>
                              <p:cond delay="4000"/>
                            </p:stCondLst>
                            <p:childTnLst>
                              <p:par>
                                <p:cTn id="53" presetID="26" presetClass="emph" presetSubtype="0" fill="hold" nodeType="afterEffect">
                                  <p:stCondLst>
                                    <p:cond delay="0"/>
                                  </p:stCondLst>
                                  <p:childTnLst>
                                    <p:animEffect transition="out" filter="fade">
                                      <p:cBhvr>
                                        <p:cTn id="54" dur="250" tmFilter="0, 0; .2, .5; .8, .5; 1, 0"/>
                                        <p:tgtEl>
                                          <p:spTgt spid="2"/>
                                        </p:tgtEl>
                                      </p:cBhvr>
                                    </p:animEffect>
                                    <p:animScale>
                                      <p:cBhvr>
                                        <p:cTn id="55" dur="125" autoRev="1" fill="hold"/>
                                        <p:tgtEl>
                                          <p:spTgt spid="2"/>
                                        </p:tgtEl>
                                      </p:cBhvr>
                                      <p:by x="105000" y="105000"/>
                                    </p:animScale>
                                  </p:childTnLst>
                                </p:cTn>
                              </p:par>
                            </p:childTnLst>
                          </p:cTn>
                        </p:par>
                        <p:par>
                          <p:cTn id="56" fill="hold">
                            <p:stCondLst>
                              <p:cond delay="4500"/>
                            </p:stCondLst>
                            <p:childTnLst>
                              <p:par>
                                <p:cTn id="57" presetID="26" presetClass="emph" presetSubtype="0" fill="hold" nodeType="afterEffect">
                                  <p:stCondLst>
                                    <p:cond delay="0"/>
                                  </p:stCondLst>
                                  <p:childTnLst>
                                    <p:animEffect transition="out" filter="fade">
                                      <p:cBhvr>
                                        <p:cTn id="58" dur="250" tmFilter="0, 0; .2, .5; .8, .5; 1, 0"/>
                                        <p:tgtEl>
                                          <p:spTgt spid="3"/>
                                        </p:tgtEl>
                                      </p:cBhvr>
                                    </p:animEffect>
                                    <p:animScale>
                                      <p:cBhvr>
                                        <p:cTn id="59" dur="125" autoRev="1" fill="hold"/>
                                        <p:tgtEl>
                                          <p:spTgt spid="3"/>
                                        </p:tgtEl>
                                      </p:cBhvr>
                                      <p:by x="105000" y="105000"/>
                                    </p:animScale>
                                  </p:childTnLst>
                                </p:cTn>
                              </p:par>
                            </p:childTnLst>
                          </p:cTn>
                        </p:par>
                        <p:par>
                          <p:cTn id="60" fill="hold">
                            <p:stCondLst>
                              <p:cond delay="5000"/>
                            </p:stCondLst>
                            <p:childTnLst>
                              <p:par>
                                <p:cTn id="61" presetID="26" presetClass="emph" presetSubtype="0" fill="hold" nodeType="afterEffect">
                                  <p:stCondLst>
                                    <p:cond delay="0"/>
                                  </p:stCondLst>
                                  <p:childTnLst>
                                    <p:animEffect transition="out" filter="fade">
                                      <p:cBhvr>
                                        <p:cTn id="62" dur="250" tmFilter="0, 0; .2, .5; .8, .5; 1, 0"/>
                                        <p:tgtEl>
                                          <p:spTgt spid="4"/>
                                        </p:tgtEl>
                                      </p:cBhvr>
                                    </p:animEffect>
                                    <p:animScale>
                                      <p:cBhvr>
                                        <p:cTn id="63" dur="125" autoRev="1" fill="hold"/>
                                        <p:tgtEl>
                                          <p:spTgt spid="4"/>
                                        </p:tgtEl>
                                      </p:cBhvr>
                                      <p:by x="105000" y="105000"/>
                                    </p:animScale>
                                  </p:childTnLst>
                                </p:cTn>
                              </p:par>
                            </p:childTnLst>
                          </p:cTn>
                        </p:par>
                        <p:par>
                          <p:cTn id="64" fill="hold">
                            <p:stCondLst>
                              <p:cond delay="5500"/>
                            </p:stCondLst>
                            <p:childTnLst>
                              <p:par>
                                <p:cTn id="65" presetID="26" presetClass="emph" presetSubtype="0" fill="hold" nodeType="afterEffect">
                                  <p:stCondLst>
                                    <p:cond delay="0"/>
                                  </p:stCondLst>
                                  <p:childTnLst>
                                    <p:animEffect transition="out" filter="fade">
                                      <p:cBhvr>
                                        <p:cTn id="66" dur="250" tmFilter="0, 0; .2, .5; .8, .5; 1, 0"/>
                                        <p:tgtEl>
                                          <p:spTgt spid="5"/>
                                        </p:tgtEl>
                                      </p:cBhvr>
                                    </p:animEffect>
                                    <p:animScale>
                                      <p:cBhvr>
                                        <p:cTn id="67"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836" y="2223251"/>
            <a:ext cx="6020458" cy="612608"/>
          </a:xfrm>
          <a:prstGeom prst="rect">
            <a:avLst/>
          </a:prstGeom>
        </p:spPr>
      </p:pic>
      <p:sp>
        <p:nvSpPr>
          <p:cNvPr id="7" name="圆角矩形 6"/>
          <p:cNvSpPr/>
          <p:nvPr/>
        </p:nvSpPr>
        <p:spPr>
          <a:xfrm>
            <a:off x="2675524" y="2962859"/>
            <a:ext cx="4064000" cy="481096"/>
          </a:xfrm>
          <a:prstGeom prst="roundRect">
            <a:avLst>
              <a:gd name="adj" fmla="val 50000"/>
            </a:avLst>
          </a:prstGeom>
          <a:solidFill>
            <a:srgbClr val="F9B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370D5"/>
                </a:solidFill>
                <a:latin typeface="微软雅黑" panose="020B0503020204020204" pitchFamily="34" charset="-122"/>
                <a:ea typeface="微软雅黑" panose="020B0503020204020204" pitchFamily="34" charset="-122"/>
              </a:rPr>
              <a:t>感谢您的观看 </a:t>
            </a:r>
            <a:r>
              <a:rPr lang="en-US" altLang="zh-CN" sz="2400" b="1" dirty="0" smtClean="0">
                <a:solidFill>
                  <a:srgbClr val="0370D5"/>
                </a:solidFill>
                <a:latin typeface="微软雅黑" panose="020B0503020204020204" pitchFamily="34" charset="-122"/>
                <a:ea typeface="微软雅黑" panose="020B0503020204020204" pitchFamily="34" charset="-122"/>
              </a:rPr>
              <a:t>THANKS</a:t>
            </a:r>
            <a:endParaRPr lang="zh-CN" altLang="en-US" sz="2400" b="1" dirty="0">
              <a:solidFill>
                <a:srgbClr val="0370D5"/>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0257"/>
            <a:ext cx="9144000" cy="3353243"/>
          </a:xfrm>
          <a:prstGeom prst="rect">
            <a:avLst/>
          </a:prstGeom>
        </p:spPr>
      </p:pic>
      <p:sp>
        <p:nvSpPr>
          <p:cNvPr id="8" name="文本框 7"/>
          <p:cNvSpPr txBox="1"/>
          <p:nvPr/>
        </p:nvSpPr>
        <p:spPr>
          <a:xfrm>
            <a:off x="3131185" y="849630"/>
            <a:ext cx="2881630" cy="1322070"/>
          </a:xfrm>
          <a:prstGeom prst="rect">
            <a:avLst/>
          </a:prstGeom>
          <a:noFill/>
        </p:spPr>
        <p:txBody>
          <a:bodyPr wrap="square" rtlCol="0">
            <a:spAutoFit/>
          </a:bodyPr>
          <a:p>
            <a:r>
              <a:rPr lang="en-US" altLang="zh-CN" sz="8000" b="1">
                <a:solidFill>
                  <a:srgbClr val="FFC000"/>
                </a:solidFill>
                <a:effectLst/>
                <a:sym typeface="+mn-ea"/>
              </a:rPr>
              <a:t>20XX</a:t>
            </a:r>
            <a:endParaRPr lang="en-US" altLang="zh-CN" sz="8000" b="1">
              <a:solidFill>
                <a:srgbClr val="FFC000"/>
              </a:solidFill>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7334"/>
            <a:ext cx="9144000" cy="3353243"/>
          </a:xfrm>
          <a:prstGeom prst="rect">
            <a:avLst/>
          </a:prstGeom>
        </p:spPr>
      </p:pic>
      <p:grpSp>
        <p:nvGrpSpPr>
          <p:cNvPr id="117" name="组合 116"/>
          <p:cNvGrpSpPr/>
          <p:nvPr/>
        </p:nvGrpSpPr>
        <p:grpSpPr>
          <a:xfrm>
            <a:off x="3743274" y="1043169"/>
            <a:ext cx="1403451" cy="1219730"/>
            <a:chOff x="5302149" y="1082227"/>
            <a:chExt cx="1050770" cy="913217"/>
          </a:xfrm>
        </p:grpSpPr>
        <p:sp>
          <p:nvSpPr>
            <p:cNvPr id="118"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19"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20" name="组合 50"/>
            <p:cNvGrpSpPr/>
            <p:nvPr/>
          </p:nvGrpSpPr>
          <p:grpSpPr bwMode="auto">
            <a:xfrm>
              <a:off x="5625504" y="1315163"/>
              <a:ext cx="644327" cy="586325"/>
              <a:chOff x="5722963" y="2742165"/>
              <a:chExt cx="500064" cy="460376"/>
            </a:xfrm>
          </p:grpSpPr>
          <p:sp>
            <p:nvSpPr>
              <p:cNvPr id="121" name="Freeform 55"/>
              <p:cNvSpPr/>
              <p:nvPr/>
            </p:nvSpPr>
            <p:spPr bwMode="auto">
              <a:xfrm>
                <a:off x="5742014" y="2745341"/>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endParaRPr>
              </a:p>
            </p:txBody>
          </p:sp>
          <p:sp>
            <p:nvSpPr>
              <p:cNvPr id="12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sp>
            <p:nvSpPr>
              <p:cNvPr id="12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grpSp>
      </p:grpSp>
      <p:sp>
        <p:nvSpPr>
          <p:cNvPr id="124" name="文本框 20"/>
          <p:cNvSpPr txBox="1"/>
          <p:nvPr/>
        </p:nvSpPr>
        <p:spPr>
          <a:xfrm>
            <a:off x="3448375" y="2433524"/>
            <a:ext cx="1993248" cy="627293"/>
          </a:xfrm>
          <a:prstGeom prst="rect">
            <a:avLst/>
          </a:prstGeom>
          <a:noFill/>
        </p:spPr>
        <p:txBody>
          <a:bodyPr wrap="none" lIns="72585" tIns="36293" rIns="72585" bIns="36293">
            <a:spAutoFit/>
          </a:bodyPr>
          <a:lstStyle/>
          <a:p>
            <a:pPr algn="ctr" defTabSz="967105">
              <a:defRPr/>
            </a:pPr>
            <a:r>
              <a:rPr lang="zh-CN" altLang="en-US" sz="36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第一部分</a:t>
            </a:r>
            <a:endPar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5" name="矩形 47"/>
          <p:cNvSpPr>
            <a:spLocks noChangeArrowheads="1"/>
          </p:cNvSpPr>
          <p:nvPr/>
        </p:nvSpPr>
        <p:spPr bwMode="auto">
          <a:xfrm>
            <a:off x="2244850" y="3120717"/>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7105">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375"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17"/>
                                        </p:tgtEl>
                                        <p:attrNameLst>
                                          <p:attrName>ppt_w</p:attrName>
                                        </p:attrNameLst>
                                      </p:cBhvr>
                                      <p:tavLst>
                                        <p:tav tm="0">
                                          <p:val>
                                            <p:strVal val="#ppt_w*.05"/>
                                          </p:val>
                                        </p:tav>
                                        <p:tav tm="100000">
                                          <p:val>
                                            <p:strVal val="#ppt_w"/>
                                          </p:val>
                                        </p:tav>
                                      </p:tavLst>
                                    </p:anim>
                                    <p:anim calcmode="lin" valueType="num">
                                      <p:cBhvr>
                                        <p:cTn id="10" dur="750" fill="hold"/>
                                        <p:tgtEl>
                                          <p:spTgt spid="117"/>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17"/>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45"/>
          <p:cNvGrpSpPr/>
          <p:nvPr/>
        </p:nvGrpSpPr>
        <p:grpSpPr bwMode="auto">
          <a:xfrm>
            <a:off x="2012950" y="1339850"/>
            <a:ext cx="2786063" cy="2752725"/>
            <a:chOff x="1688134" y="1260177"/>
            <a:chExt cx="1807054" cy="1784627"/>
          </a:xfrm>
        </p:grpSpPr>
        <p:sp>
          <p:nvSpPr>
            <p:cNvPr id="62" name="椭圆 61"/>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pic>
          <p:nvPicPr>
            <p:cNvPr id="63" name="Picture 2"/>
            <p:cNvPicPr>
              <a:picLocks noChangeAspect="1" noChangeArrowheads="1"/>
            </p:cNvPicPr>
            <p:nvPr/>
          </p:nvPicPr>
          <p:blipFill>
            <a:blip r:embed="rId1"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64" name="组合 48"/>
          <p:cNvGrpSpPr/>
          <p:nvPr/>
        </p:nvGrpSpPr>
        <p:grpSpPr bwMode="auto">
          <a:xfrm>
            <a:off x="533400" y="935038"/>
            <a:ext cx="1806575" cy="1784350"/>
            <a:chOff x="1688134" y="1260177"/>
            <a:chExt cx="1807054" cy="1784627"/>
          </a:xfrm>
        </p:grpSpPr>
        <p:sp>
          <p:nvSpPr>
            <p:cNvPr id="68" name="椭圆 67"/>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pic>
          <p:nvPicPr>
            <p:cNvPr id="69" name="Picture 2" descr="C:\Documents and Settings\Administrator\桌面\图片4.png"/>
            <p:cNvPicPr>
              <a:picLocks noChangeAspect="1" noChangeArrowheads="1"/>
            </p:cNvPicPr>
            <p:nvPr/>
          </p:nvPicPr>
          <p:blipFill>
            <a:blip r:embed="rId2"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70" name="组合 51"/>
          <p:cNvGrpSpPr/>
          <p:nvPr/>
        </p:nvGrpSpPr>
        <p:grpSpPr bwMode="auto">
          <a:xfrm>
            <a:off x="1866900" y="3594100"/>
            <a:ext cx="1304925" cy="1287463"/>
            <a:chOff x="1404541" y="3428370"/>
            <a:chExt cx="1807054" cy="1784627"/>
          </a:xfrm>
        </p:grpSpPr>
        <p:grpSp>
          <p:nvGrpSpPr>
            <p:cNvPr id="71" name="组合 52"/>
            <p:cNvGrpSpPr/>
            <p:nvPr/>
          </p:nvGrpSpPr>
          <p:grpSpPr bwMode="auto">
            <a:xfrm>
              <a:off x="1404541" y="3428370"/>
              <a:ext cx="1807054" cy="1784627"/>
              <a:chOff x="1273440" y="3314664"/>
              <a:chExt cx="1807054" cy="1784627"/>
            </a:xfrm>
          </p:grpSpPr>
          <p:sp>
            <p:nvSpPr>
              <p:cNvPr id="73" name="椭圆 72"/>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sp>
            <p:nvSpPr>
              <p:cNvPr id="74" name="椭圆 7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sp>
          <p:nvSpPr>
            <p:cNvPr id="72"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5" name="组合 56"/>
          <p:cNvGrpSpPr>
            <a:grpSpLocks noChangeAspect="1"/>
          </p:cNvGrpSpPr>
          <p:nvPr/>
        </p:nvGrpSpPr>
        <p:grpSpPr bwMode="auto">
          <a:xfrm>
            <a:off x="5338763" y="3478213"/>
            <a:ext cx="3275012" cy="777875"/>
            <a:chOff x="5192066" y="1951081"/>
            <a:chExt cx="3051631" cy="724443"/>
          </a:xfrm>
        </p:grpSpPr>
        <p:grpSp>
          <p:nvGrpSpPr>
            <p:cNvPr id="76" name="组合 57"/>
            <p:cNvGrpSpPr/>
            <p:nvPr/>
          </p:nvGrpSpPr>
          <p:grpSpPr bwMode="auto">
            <a:xfrm>
              <a:off x="5192066" y="1951081"/>
              <a:ext cx="3051631" cy="724443"/>
              <a:chOff x="5076057" y="2427734"/>
              <a:chExt cx="2880320" cy="526345"/>
            </a:xfrm>
          </p:grpSpPr>
          <p:sp>
            <p:nvSpPr>
              <p:cNvPr id="82" name="矩形 81"/>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3"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4"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5"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77" name="组合 58"/>
            <p:cNvGrpSpPr/>
            <p:nvPr/>
          </p:nvGrpSpPr>
          <p:grpSpPr bwMode="auto">
            <a:xfrm>
              <a:off x="6386716" y="1990699"/>
              <a:ext cx="1569660" cy="628637"/>
              <a:chOff x="606331" y="1409613"/>
              <a:chExt cx="1569660" cy="628637"/>
            </a:xfrm>
          </p:grpSpPr>
          <p:sp>
            <p:nvSpPr>
              <p:cNvPr id="80"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endParaRPr lang="zh-CN" altLang="en-US" sz="1600">
                  <a:solidFill>
                    <a:schemeClr val="bg1"/>
                  </a:solidFill>
                  <a:latin typeface="微软雅黑" panose="020B0503020204020204" pitchFamily="34" charset="-122"/>
                </a:endParaRPr>
              </a:p>
            </p:txBody>
          </p:sp>
          <p:sp>
            <p:nvSpPr>
              <p:cNvPr id="81"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endParaRPr lang="zh-CN" altLang="en-US" sz="900">
                  <a:solidFill>
                    <a:schemeClr val="bg1"/>
                  </a:solidFill>
                  <a:latin typeface="微软雅黑" panose="020B0503020204020204" pitchFamily="34" charset="-122"/>
                </a:endParaRPr>
              </a:p>
            </p:txBody>
          </p:sp>
        </p:grpSp>
        <p:cxnSp>
          <p:nvCxnSpPr>
            <p:cNvPr id="78" name="直接连接符 77"/>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defTabSz="967740" fontAlgn="auto">
                <a:spcBef>
                  <a:spcPts val="0"/>
                </a:spcBef>
                <a:spcAft>
                  <a:spcPts val="0"/>
                </a:spcAft>
                <a:defRPr/>
              </a:pPr>
              <a:endParaRPr lang="zh-CN" altLang="en-US">
                <a:latin typeface="+mn-lt"/>
                <a:ea typeface="+mn-ea"/>
              </a:endParaRPr>
            </a:p>
          </p:txBody>
        </p:sp>
      </p:grpSp>
      <p:grpSp>
        <p:nvGrpSpPr>
          <p:cNvPr id="86" name="组合 67"/>
          <p:cNvGrpSpPr>
            <a:grpSpLocks noChangeAspect="1"/>
          </p:cNvGrpSpPr>
          <p:nvPr/>
        </p:nvGrpSpPr>
        <p:grpSpPr bwMode="auto">
          <a:xfrm>
            <a:off x="5338763" y="1246188"/>
            <a:ext cx="3275012" cy="777875"/>
            <a:chOff x="5192066" y="2914588"/>
            <a:chExt cx="3051631" cy="724443"/>
          </a:xfrm>
        </p:grpSpPr>
        <p:grpSp>
          <p:nvGrpSpPr>
            <p:cNvPr id="87" name="组合 68"/>
            <p:cNvGrpSpPr/>
            <p:nvPr/>
          </p:nvGrpSpPr>
          <p:grpSpPr bwMode="auto">
            <a:xfrm>
              <a:off x="5192066" y="2914588"/>
              <a:ext cx="3051631" cy="724443"/>
              <a:chOff x="5076057" y="2427734"/>
              <a:chExt cx="2880320" cy="526345"/>
            </a:xfrm>
          </p:grpSpPr>
          <p:sp>
            <p:nvSpPr>
              <p:cNvPr id="95" name="矩形 94"/>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96"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97"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98"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88" name="组合 69"/>
            <p:cNvGrpSpPr/>
            <p:nvPr/>
          </p:nvGrpSpPr>
          <p:grpSpPr bwMode="auto">
            <a:xfrm>
              <a:off x="6386716" y="2954206"/>
              <a:ext cx="1569660" cy="628637"/>
              <a:chOff x="606331" y="1409613"/>
              <a:chExt cx="1569660" cy="628637"/>
            </a:xfrm>
          </p:grpSpPr>
          <p:sp>
            <p:nvSpPr>
              <p:cNvPr id="93"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endParaRPr lang="zh-CN" altLang="en-US" sz="1600">
                  <a:solidFill>
                    <a:schemeClr val="bg1"/>
                  </a:solidFill>
                  <a:latin typeface="微软雅黑" panose="020B0503020204020204" pitchFamily="34" charset="-122"/>
                </a:endParaRPr>
              </a:p>
            </p:txBody>
          </p:sp>
          <p:sp>
            <p:nvSpPr>
              <p:cNvPr id="94"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endParaRPr lang="zh-CN" altLang="en-US" sz="900">
                  <a:solidFill>
                    <a:schemeClr val="bg1"/>
                  </a:solidFill>
                  <a:latin typeface="微软雅黑" panose="020B0503020204020204" pitchFamily="34" charset="-122"/>
                </a:endParaRPr>
              </a:p>
            </p:txBody>
          </p:sp>
        </p:grpSp>
        <p:cxnSp>
          <p:nvCxnSpPr>
            <p:cNvPr id="89" name="直接连接符 88"/>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91"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92"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defTabSz="967740" fontAlgn="auto">
                  <a:spcBef>
                    <a:spcPts val="0"/>
                  </a:spcBef>
                  <a:spcAft>
                    <a:spcPts val="0"/>
                  </a:spcAft>
                  <a:defRPr/>
                </a:pPr>
                <a:endParaRPr lang="zh-CN" altLang="en-US">
                  <a:latin typeface="+mn-lt"/>
                  <a:ea typeface="+mn-ea"/>
                </a:endParaRPr>
              </a:p>
            </p:txBody>
          </p:sp>
        </p:grpSp>
      </p:grpSp>
      <p:grpSp>
        <p:nvGrpSpPr>
          <p:cNvPr id="99" name="组合 80"/>
          <p:cNvGrpSpPr>
            <a:grpSpLocks noChangeAspect="1"/>
          </p:cNvGrpSpPr>
          <p:nvPr/>
        </p:nvGrpSpPr>
        <p:grpSpPr bwMode="auto">
          <a:xfrm>
            <a:off x="5338763" y="2373313"/>
            <a:ext cx="3275012" cy="776287"/>
            <a:chOff x="5192066" y="3878095"/>
            <a:chExt cx="3051631" cy="724443"/>
          </a:xfrm>
        </p:grpSpPr>
        <p:grpSp>
          <p:nvGrpSpPr>
            <p:cNvPr id="100" name="组合 81"/>
            <p:cNvGrpSpPr/>
            <p:nvPr/>
          </p:nvGrpSpPr>
          <p:grpSpPr bwMode="auto">
            <a:xfrm>
              <a:off x="5192066" y="3878095"/>
              <a:ext cx="3051631" cy="724443"/>
              <a:chOff x="5076057" y="2427734"/>
              <a:chExt cx="2880320" cy="526345"/>
            </a:xfrm>
          </p:grpSpPr>
          <p:sp>
            <p:nvSpPr>
              <p:cNvPr id="106" name="矩形 105"/>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07"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08"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09"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101" name="组合 82"/>
            <p:cNvGrpSpPr/>
            <p:nvPr/>
          </p:nvGrpSpPr>
          <p:grpSpPr bwMode="auto">
            <a:xfrm>
              <a:off x="6386716" y="3917713"/>
              <a:ext cx="1569660" cy="628637"/>
              <a:chOff x="606331" y="1409613"/>
              <a:chExt cx="1569660" cy="628637"/>
            </a:xfrm>
          </p:grpSpPr>
          <p:sp>
            <p:nvSpPr>
              <p:cNvPr id="104"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endParaRPr lang="zh-CN" altLang="en-US" sz="1600">
                  <a:solidFill>
                    <a:schemeClr val="bg1"/>
                  </a:solidFill>
                  <a:latin typeface="微软雅黑" panose="020B0503020204020204" pitchFamily="34" charset="-122"/>
                </a:endParaRPr>
              </a:p>
            </p:txBody>
          </p:sp>
          <p:sp>
            <p:nvSpPr>
              <p:cNvPr id="105"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endParaRPr lang="zh-CN" altLang="en-US" sz="900">
                  <a:solidFill>
                    <a:schemeClr val="bg1"/>
                  </a:solidFill>
                  <a:latin typeface="微软雅黑" panose="020B0503020204020204" pitchFamily="34" charset="-122"/>
                </a:endParaRPr>
              </a:p>
            </p:txBody>
          </p:sp>
        </p:grpSp>
        <p:cxnSp>
          <p:nvCxnSpPr>
            <p:cNvPr id="102" name="直接连接符 101"/>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defTabSz="967740" fontAlgn="auto">
                <a:spcBef>
                  <a:spcPts val="0"/>
                </a:spcBef>
                <a:spcAft>
                  <a:spcPts val="0"/>
                </a:spcAft>
                <a:defRPr/>
              </a:pPr>
              <a:endParaRPr lang="zh-CN" altLang="en-US">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0-#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0-#ppt_w/2"/>
                                          </p:val>
                                        </p:tav>
                                        <p:tav tm="100000">
                                          <p:val>
                                            <p:strVal val="#ppt_x"/>
                                          </p:val>
                                        </p:tav>
                                      </p:tavLst>
                                    </p:anim>
                                    <p:anim calcmode="lin" valueType="num">
                                      <p:cBhvr additive="base">
                                        <p:cTn id="13" dur="25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250" fill="hold"/>
                                        <p:tgtEl>
                                          <p:spTgt spid="70"/>
                                        </p:tgtEl>
                                        <p:attrNameLst>
                                          <p:attrName>ppt_x</p:attrName>
                                        </p:attrNameLst>
                                      </p:cBhvr>
                                      <p:tavLst>
                                        <p:tav tm="0">
                                          <p:val>
                                            <p:strVal val="0-#ppt_w/2"/>
                                          </p:val>
                                        </p:tav>
                                        <p:tav tm="100000">
                                          <p:val>
                                            <p:strVal val="#ppt_x"/>
                                          </p:val>
                                        </p:tav>
                                      </p:tavLst>
                                    </p:anim>
                                    <p:anim calcmode="lin" valueType="num">
                                      <p:cBhvr additive="base">
                                        <p:cTn id="18" dur="25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25" decel="100000" fill="hold"/>
                                        <p:tgtEl>
                                          <p:spTgt spid="86"/>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8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250"/>
                                        <p:tgtEl>
                                          <p:spTgt spid="99"/>
                                        </p:tgtEl>
                                      </p:cBhvr>
                                    </p:animEffect>
                                    <p:anim calcmode="lin" valueType="num">
                                      <p:cBhvr>
                                        <p:cTn id="30" dur="250" fill="hold"/>
                                        <p:tgtEl>
                                          <p:spTgt spid="99"/>
                                        </p:tgtEl>
                                        <p:attrNameLst>
                                          <p:attrName>ppt_x</p:attrName>
                                        </p:attrNameLst>
                                      </p:cBhvr>
                                      <p:tavLst>
                                        <p:tav tm="0">
                                          <p:val>
                                            <p:strVal val="#ppt_x"/>
                                          </p:val>
                                        </p:tav>
                                        <p:tav tm="100000">
                                          <p:val>
                                            <p:strVal val="#ppt_x"/>
                                          </p:val>
                                        </p:tav>
                                      </p:tavLst>
                                    </p:anim>
                                    <p:anim calcmode="lin" valueType="num">
                                      <p:cBhvr>
                                        <p:cTn id="31" dur="225" decel="100000" fill="hold"/>
                                        <p:tgtEl>
                                          <p:spTgt spid="99"/>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99"/>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250"/>
                                        <p:tgtEl>
                                          <p:spTgt spid="75"/>
                                        </p:tgtEl>
                                      </p:cBhvr>
                                    </p:animEffect>
                                    <p:anim calcmode="lin" valueType="num">
                                      <p:cBhvr>
                                        <p:cTn id="37" dur="250" fill="hold"/>
                                        <p:tgtEl>
                                          <p:spTgt spid="75"/>
                                        </p:tgtEl>
                                        <p:attrNameLst>
                                          <p:attrName>ppt_x</p:attrName>
                                        </p:attrNameLst>
                                      </p:cBhvr>
                                      <p:tavLst>
                                        <p:tav tm="0">
                                          <p:val>
                                            <p:strVal val="#ppt_x"/>
                                          </p:val>
                                        </p:tav>
                                        <p:tav tm="100000">
                                          <p:val>
                                            <p:strVal val="#ppt_x"/>
                                          </p:val>
                                        </p:tav>
                                      </p:tavLst>
                                    </p:anim>
                                    <p:anim calcmode="lin" valueType="num">
                                      <p:cBhvr>
                                        <p:cTn id="38" dur="225" decel="100000" fill="hold"/>
                                        <p:tgtEl>
                                          <p:spTgt spid="75"/>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algn="ctr" defTabSz="909320">
              <a:defRPr/>
            </a:pPr>
            <a:r>
              <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88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defTabSz="909320">
                <a:defRPr/>
              </a:pPr>
              <a:endParaRPr lang="zh-CN" altLang="en-US" sz="1785">
                <a:solidFill>
                  <a:prstClr val="black"/>
                </a:solidFill>
                <a:latin typeface="Arial" panose="020B0604020202020204"/>
                <a:ea typeface="微软雅黑" panose="020B0503020204020204" pitchFamily="34" charset="-122"/>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endParaRPr lang="zh-CN" altLang="en-US" sz="1785">
                  <a:solidFill>
                    <a:srgbClr val="1C1C1C"/>
                  </a:solidFill>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09320">
                <a:defRPr/>
              </a:pPr>
              <a:endParaRPr lang="zh-CN" altLang="en-US" sz="2350">
                <a:solidFill>
                  <a:srgbClr val="FFFFFF"/>
                </a:solidFill>
                <a:latin typeface="Arial" panose="020B0604020202020204"/>
                <a:ea typeface="方正超粗黑简体" panose="03000509000000000000" pitchFamily="65" charset="-122"/>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id-ID" sz="1785">
              <a:solidFill>
                <a:srgbClr val="FFFFFF"/>
              </a:solidFill>
              <a:latin typeface="Arial" panose="020B0604020202020204"/>
              <a:ea typeface="微软雅黑" panose="020B0503020204020204" pitchFamily="34" charset="-122"/>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id-ID" sz="1785">
              <a:solidFill>
                <a:srgbClr val="FFFFFF"/>
              </a:solidFill>
              <a:latin typeface="Arial" panose="020B0604020202020204"/>
              <a:ea typeface="微软雅黑" panose="020B0503020204020204" pitchFamily="34" charset="-122"/>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id-ID" sz="1785">
              <a:solidFill>
                <a:srgbClr val="FFFFFF"/>
              </a:solidFill>
              <a:latin typeface="Arial" panose="020B0604020202020204"/>
              <a:ea typeface="微软雅黑" panose="020B0503020204020204" pitchFamily="34" charset="-122"/>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id-ID" sz="1785">
              <a:solidFill>
                <a:srgbClr val="FFFFFF"/>
              </a:solidFill>
              <a:latin typeface="Arial" panose="020B0604020202020204"/>
              <a:ea typeface="微软雅黑" panose="020B0503020204020204" pitchFamily="34" charset="-122"/>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algn="r" defTabSz="910590">
              <a:lnSpc>
                <a:spcPct val="150000"/>
              </a:lnSpc>
              <a:defRPr/>
            </a:pPr>
            <a:r>
              <a:rPr lang="zh-CN" altLang="en-US" sz="1130" dirty="0">
                <a:solidFill>
                  <a:srgbClr val="1C1C1C">
                    <a:lumMod val="50000"/>
                    <a:lumOff val="50000"/>
                  </a:srgbClr>
                </a:solidFill>
                <a:latin typeface="微软雅黑" panose="020B0503020204020204" pitchFamily="34" charset="-122"/>
                <a:ea typeface="微软雅黑" panose="020B0503020204020204" pitchFamily="34" charset="-122"/>
              </a:rPr>
              <a:t>此处添加标题文字</a:t>
            </a: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a:p>
            <a:pPr algn="r" defTabSz="910590">
              <a:lnSpc>
                <a:spcPct val="150000"/>
              </a:lnSpc>
              <a:defRPr/>
            </a:pPr>
            <a:r>
              <a:rPr lang="zh-CN" altLang="en-US" sz="1130" dirty="0">
                <a:solidFill>
                  <a:srgbClr val="1C1C1C">
                    <a:lumMod val="50000"/>
                    <a:lumOff val="50000"/>
                  </a:srgbClr>
                </a:solidFill>
                <a:latin typeface="微软雅黑" panose="020B0503020204020204" pitchFamily="34" charset="-122"/>
                <a:ea typeface="微软雅黑" panose="020B0503020204020204" pitchFamily="34" charset="-122"/>
              </a:rPr>
              <a:t>此处添加标题文字</a:t>
            </a: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defTabSz="909320" fontAlgn="base">
              <a:lnSpc>
                <a:spcPts val="1200"/>
              </a:lnSpc>
              <a:spcBef>
                <a:spcPct val="0"/>
              </a:spcBef>
              <a:spcAft>
                <a:spcPct val="0"/>
              </a:spcAft>
            </a:pPr>
            <a:r>
              <a:rPr lang="zh-CN" altLang="en-US" sz="1035" b="1">
                <a:solidFill>
                  <a:srgbClr val="1C1C1C"/>
                </a:solidFill>
                <a:latin typeface="微软雅黑" panose="020B0503020204020204" pitchFamily="34" charset="-122"/>
                <a:ea typeface="微软雅黑" panose="020B0503020204020204" pitchFamily="34" charset="-122"/>
              </a:rPr>
              <a:t>这里填写小标题</a:t>
            </a:r>
            <a:endParaRPr lang="en-US" altLang="zh-CN" sz="1035" b="1">
              <a:solidFill>
                <a:srgbClr val="1C1C1C"/>
              </a:solidFill>
              <a:latin typeface="微软雅黑" panose="020B0503020204020204" pitchFamily="34" charset="-122"/>
              <a:ea typeface="微软雅黑" panose="020B0503020204020204" pitchFamily="34" charset="-122"/>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algn="r" defTabSz="910590">
              <a:lnSpc>
                <a:spcPct val="150000"/>
              </a:lnSpc>
              <a:defRPr/>
            </a:pPr>
            <a:r>
              <a:rPr lang="zh-CN" altLang="en-US" sz="1130" dirty="0">
                <a:solidFill>
                  <a:srgbClr val="1C1C1C">
                    <a:lumMod val="50000"/>
                    <a:lumOff val="50000"/>
                  </a:srgbClr>
                </a:solidFill>
                <a:latin typeface="微软雅黑" panose="020B0503020204020204" pitchFamily="34" charset="-122"/>
                <a:ea typeface="微软雅黑" panose="020B0503020204020204" pitchFamily="34" charset="-122"/>
              </a:rPr>
              <a:t>此处添加标题文字</a:t>
            </a: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a:p>
            <a:pPr algn="r" defTabSz="910590">
              <a:lnSpc>
                <a:spcPct val="150000"/>
              </a:lnSpc>
              <a:defRPr/>
            </a:pPr>
            <a:r>
              <a:rPr lang="zh-CN" altLang="en-US" sz="1130" dirty="0">
                <a:solidFill>
                  <a:srgbClr val="1C1C1C">
                    <a:lumMod val="50000"/>
                    <a:lumOff val="50000"/>
                  </a:srgbClr>
                </a:solidFill>
                <a:latin typeface="微软雅黑" panose="020B0503020204020204" pitchFamily="34" charset="-122"/>
                <a:ea typeface="微软雅黑" panose="020B0503020204020204" pitchFamily="34" charset="-122"/>
              </a:rPr>
              <a:t>此处添加标题文字</a:t>
            </a: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a:p>
            <a:pPr algn="r" defTabSz="910590">
              <a:lnSpc>
                <a:spcPct val="150000"/>
              </a:lnSpc>
              <a:defRPr/>
            </a:pP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defTabSz="909320" fontAlgn="base">
              <a:lnSpc>
                <a:spcPts val="1200"/>
              </a:lnSpc>
              <a:spcBef>
                <a:spcPct val="0"/>
              </a:spcBef>
              <a:spcAft>
                <a:spcPct val="0"/>
              </a:spcAft>
            </a:pPr>
            <a:r>
              <a:rPr lang="zh-CN" altLang="en-US" sz="1035" b="1">
                <a:solidFill>
                  <a:srgbClr val="1C1C1C"/>
                </a:solidFill>
                <a:latin typeface="微软雅黑" panose="020B0503020204020204" pitchFamily="34" charset="-122"/>
                <a:ea typeface="微软雅黑" panose="020B0503020204020204" pitchFamily="34" charset="-122"/>
              </a:rPr>
              <a:t>这里填写小标题</a:t>
            </a:r>
            <a:endParaRPr lang="en-US" altLang="zh-CN" sz="1035" b="1">
              <a:solidFill>
                <a:srgbClr val="1C1C1C"/>
              </a:solidFill>
              <a:latin typeface="微软雅黑" panose="020B0503020204020204" pitchFamily="34" charset="-122"/>
              <a:ea typeface="微软雅黑" panose="020B0503020204020204" pitchFamily="34" charset="-122"/>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defTabSz="910590">
              <a:lnSpc>
                <a:spcPct val="150000"/>
              </a:lnSpc>
              <a:defRPr/>
            </a:pPr>
            <a:r>
              <a:rPr lang="zh-CN" altLang="en-US" sz="1130" dirty="0">
                <a:solidFill>
                  <a:srgbClr val="1C1C1C">
                    <a:lumMod val="50000"/>
                    <a:lumOff val="50000"/>
                  </a:srgbClr>
                </a:solidFill>
                <a:latin typeface="微软雅黑" panose="020B0503020204020204" pitchFamily="34" charset="-122"/>
                <a:ea typeface="微软雅黑" panose="020B0503020204020204" pitchFamily="34" charset="-122"/>
              </a:rPr>
              <a:t>此处添加标题文字</a:t>
            </a: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130" dirty="0">
                <a:solidFill>
                  <a:srgbClr val="1C1C1C">
                    <a:lumMod val="50000"/>
                    <a:lumOff val="50000"/>
                  </a:srgbClr>
                </a:solidFill>
                <a:latin typeface="微软雅黑" panose="020B0503020204020204" pitchFamily="34" charset="-122"/>
                <a:ea typeface="微软雅黑" panose="020B0503020204020204" pitchFamily="34" charset="-122"/>
              </a:rPr>
              <a:t>此处添加标题文字</a:t>
            </a: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defTabSz="909320" fontAlgn="base">
              <a:lnSpc>
                <a:spcPts val="1200"/>
              </a:lnSpc>
              <a:spcBef>
                <a:spcPct val="0"/>
              </a:spcBef>
              <a:spcAft>
                <a:spcPct val="0"/>
              </a:spcAft>
            </a:pPr>
            <a:r>
              <a:rPr lang="zh-CN" altLang="en-US" sz="1035" b="1" dirty="0">
                <a:solidFill>
                  <a:srgbClr val="1C1C1C"/>
                </a:solidFill>
                <a:latin typeface="微软雅黑" panose="020B0503020204020204" pitchFamily="34" charset="-122"/>
                <a:ea typeface="微软雅黑" panose="020B0503020204020204" pitchFamily="34" charset="-122"/>
              </a:rPr>
              <a:t>这里填写小标题</a:t>
            </a:r>
            <a:endParaRPr lang="en-US" altLang="zh-CN" sz="1035" b="1" dirty="0">
              <a:solidFill>
                <a:srgbClr val="1C1C1C"/>
              </a:solidFill>
              <a:latin typeface="微软雅黑" panose="020B0503020204020204" pitchFamily="34" charset="-122"/>
              <a:ea typeface="微软雅黑" panose="020B0503020204020204" pitchFamily="34" charset="-122"/>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defTabSz="910590">
              <a:lnSpc>
                <a:spcPct val="150000"/>
              </a:lnSpc>
              <a:defRPr/>
            </a:pPr>
            <a:r>
              <a:rPr lang="zh-CN" altLang="en-US" sz="1130" dirty="0">
                <a:solidFill>
                  <a:srgbClr val="1C1C1C">
                    <a:lumMod val="50000"/>
                    <a:lumOff val="50000"/>
                  </a:srgbClr>
                </a:solidFill>
                <a:latin typeface="微软雅黑" panose="020B0503020204020204" pitchFamily="34" charset="-122"/>
                <a:ea typeface="微软雅黑" panose="020B0503020204020204" pitchFamily="34" charset="-122"/>
              </a:rPr>
              <a:t>此处添加标题文字</a:t>
            </a: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130" dirty="0">
                <a:solidFill>
                  <a:srgbClr val="1C1C1C">
                    <a:lumMod val="50000"/>
                    <a:lumOff val="50000"/>
                  </a:srgbClr>
                </a:solidFill>
                <a:latin typeface="微软雅黑" panose="020B0503020204020204" pitchFamily="34" charset="-122"/>
                <a:ea typeface="微软雅黑" panose="020B0503020204020204" pitchFamily="34" charset="-122"/>
              </a:rPr>
              <a:t>此处添加标题文字</a:t>
            </a:r>
            <a:endParaRPr lang="en-US" altLang="zh-CN" sz="1130" dirty="0">
              <a:solidFill>
                <a:srgbClr val="1C1C1C">
                  <a:lumMod val="50000"/>
                  <a:lumOff val="50000"/>
                </a:srgbClr>
              </a:solidFill>
              <a:latin typeface="微软雅黑" panose="020B0503020204020204" pitchFamily="34" charset="-122"/>
              <a:ea typeface="微软雅黑" panose="020B0503020204020204" pitchFamily="34" charset="-122"/>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defTabSz="909320" fontAlgn="base">
              <a:lnSpc>
                <a:spcPts val="1200"/>
              </a:lnSpc>
              <a:spcBef>
                <a:spcPct val="0"/>
              </a:spcBef>
              <a:spcAft>
                <a:spcPct val="0"/>
              </a:spcAft>
            </a:pPr>
            <a:r>
              <a:rPr lang="zh-CN" altLang="en-US" sz="1035" b="1">
                <a:solidFill>
                  <a:srgbClr val="1C1C1C"/>
                </a:solidFill>
                <a:latin typeface="微软雅黑" panose="020B0503020204020204" pitchFamily="34" charset="-122"/>
                <a:ea typeface="微软雅黑" panose="020B0503020204020204" pitchFamily="34" charset="-122"/>
              </a:rPr>
              <a:t>这里填写小标题</a:t>
            </a:r>
            <a:endParaRPr lang="en-US" altLang="zh-CN" sz="1035" b="1">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09320">
                <a:defRPr/>
              </a:pPr>
              <a:endParaRPr lang="zh-CN" altLang="en-US" sz="3010" dirty="0">
                <a:solidFill>
                  <a:srgbClr val="FFFFFF"/>
                </a:solidFill>
                <a:latin typeface="Arial" panose="020B0604020202020204"/>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09320">
                <a:defRPr/>
              </a:pPr>
              <a:endParaRPr lang="zh-CN" altLang="en-US" sz="3010" dirty="0">
                <a:solidFill>
                  <a:srgbClr val="0087CF"/>
                </a:solidFill>
                <a:latin typeface="Arial" panose="020B0604020202020204"/>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defTabSz="909320">
                <a:defRPr/>
              </a:pPr>
              <a:endParaRPr lang="zh-CN" altLang="en-US" sz="1785" kern="0">
                <a:solidFill>
                  <a:prstClr val="white"/>
                </a:solidFill>
                <a:latin typeface="Arial" panose="020B0604020202020204"/>
                <a:ea typeface="微软雅黑" panose="020B0503020204020204" pitchFamily="34" charset="-122"/>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r>
                <a:rPr lang="en-US" altLang="zh-CN" sz="3010">
                  <a:solidFill>
                    <a:srgbClr val="595959"/>
                  </a:solidFill>
                  <a:latin typeface="Impact" panose="020B0806030902050204" pitchFamily="34" charset="0"/>
                </a:rPr>
                <a:t>01</a:t>
              </a:r>
              <a:endParaRPr lang="zh-CN" altLang="en-US" sz="3010">
                <a:solidFill>
                  <a:srgbClr val="595959"/>
                </a:solidFill>
                <a:latin typeface="Impact" panose="020B0806030902050204"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a:defRPr/>
                </a:pPr>
                <a:r>
                  <a:rPr lang="zh-CN" altLang="en-US" sz="14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4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defTabSz="909320">
                <a:defRPr/>
              </a:pPr>
              <a:endParaRPr lang="zh-CN" altLang="en-US" sz="1785" dirty="0">
                <a:solidFill>
                  <a:srgbClr val="1C1C1C"/>
                </a:solidFill>
                <a:latin typeface="Arial" panose="020B0604020202020204"/>
                <a:ea typeface="微软雅黑" panose="020B0503020204020204" pitchFamily="34" charset="-122"/>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09320">
                <a:defRPr/>
              </a:pPr>
              <a:endParaRPr lang="zh-CN" altLang="en-US" sz="3010" dirty="0">
                <a:solidFill>
                  <a:srgbClr val="0087CF"/>
                </a:solidFill>
                <a:latin typeface="Arial" panose="020B0604020202020204"/>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defTabSz="909320">
                <a:defRPr/>
              </a:pPr>
              <a:endParaRPr lang="zh-CN" altLang="en-US" sz="1785" kern="0">
                <a:solidFill>
                  <a:prstClr val="white"/>
                </a:solidFill>
                <a:latin typeface="Arial" panose="020B0604020202020204"/>
                <a:ea typeface="微软雅黑" panose="020B0503020204020204" pitchFamily="34" charset="-122"/>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r>
                <a:rPr lang="en-US" altLang="zh-CN" sz="3010">
                  <a:solidFill>
                    <a:srgbClr val="595959"/>
                  </a:solidFill>
                  <a:latin typeface="Impact" panose="020B0806030902050204" pitchFamily="34" charset="0"/>
                </a:rPr>
                <a:t>02</a:t>
              </a:r>
              <a:endParaRPr lang="zh-CN" altLang="en-US" sz="3010">
                <a:solidFill>
                  <a:srgbClr val="595959"/>
                </a:solidFill>
                <a:latin typeface="Impact" panose="020B0806030902050204"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a:defRPr/>
                </a:pPr>
                <a:r>
                  <a:rPr lang="zh-CN" altLang="en-US" sz="14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4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defTabSz="909320">
                <a:defRPr/>
              </a:pPr>
              <a:endParaRPr lang="zh-CN" altLang="en-US" sz="1785" dirty="0">
                <a:solidFill>
                  <a:srgbClr val="1C1C1C"/>
                </a:solidFill>
                <a:latin typeface="Arial" panose="020B0604020202020204"/>
                <a:ea typeface="微软雅黑" panose="020B0503020204020204" pitchFamily="34" charset="-122"/>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09320">
                <a:defRPr/>
              </a:pPr>
              <a:endParaRPr lang="zh-CN" altLang="en-US" sz="3010" dirty="0">
                <a:solidFill>
                  <a:srgbClr val="0087CF"/>
                </a:solidFill>
                <a:latin typeface="Arial" panose="020B0604020202020204"/>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defTabSz="909320">
                <a:defRPr/>
              </a:pPr>
              <a:endParaRPr lang="zh-CN" altLang="en-US" sz="1785" kern="0">
                <a:solidFill>
                  <a:prstClr val="white"/>
                </a:solidFill>
                <a:latin typeface="Arial" panose="020B0604020202020204"/>
                <a:ea typeface="微软雅黑" panose="020B0503020204020204" pitchFamily="34" charset="-122"/>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r>
                <a:rPr lang="en-US" altLang="zh-CN" sz="3010">
                  <a:solidFill>
                    <a:srgbClr val="595959"/>
                  </a:solidFill>
                  <a:latin typeface="Impact" panose="020B0806030902050204" pitchFamily="34" charset="0"/>
                </a:rPr>
                <a:t>03</a:t>
              </a:r>
              <a:endParaRPr lang="zh-CN" altLang="en-US" sz="3010">
                <a:solidFill>
                  <a:srgbClr val="595959"/>
                </a:solidFill>
                <a:latin typeface="Impact" panose="020B0806030902050204"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a:defRPr/>
                </a:pPr>
                <a:r>
                  <a:rPr lang="zh-CN" altLang="en-US" sz="14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4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defTabSz="909320">
                <a:defRPr/>
              </a:pPr>
              <a:endParaRPr lang="zh-CN" altLang="en-US" sz="1785" dirty="0">
                <a:solidFill>
                  <a:srgbClr val="1C1C1C"/>
                </a:solidFill>
                <a:latin typeface="Arial" panose="020B0604020202020204"/>
                <a:ea typeface="微软雅黑" panose="020B0503020204020204" pitchFamily="34" charset="-122"/>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09320">
                <a:defRPr/>
              </a:pPr>
              <a:endParaRPr lang="zh-CN" altLang="en-US" sz="3010" dirty="0">
                <a:solidFill>
                  <a:srgbClr val="0087CF"/>
                </a:solidFill>
                <a:latin typeface="Arial" panose="020B0604020202020204"/>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defTabSz="909320">
                <a:defRPr/>
              </a:pPr>
              <a:endParaRPr lang="zh-CN" altLang="en-US" sz="1785" kern="0">
                <a:solidFill>
                  <a:prstClr val="white"/>
                </a:solidFill>
                <a:latin typeface="Arial" panose="020B0604020202020204"/>
                <a:ea typeface="微软雅黑" panose="020B0503020204020204" pitchFamily="34" charset="-122"/>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09320" fontAlgn="base">
                <a:spcBef>
                  <a:spcPct val="0"/>
                </a:spcBef>
                <a:spcAft>
                  <a:spcPct val="0"/>
                </a:spcAft>
              </a:pPr>
              <a:r>
                <a:rPr lang="en-US" altLang="zh-CN" sz="3010">
                  <a:solidFill>
                    <a:srgbClr val="595959"/>
                  </a:solidFill>
                  <a:latin typeface="Impact" panose="020B0806030902050204" pitchFamily="34" charset="0"/>
                </a:rPr>
                <a:t>04</a:t>
              </a:r>
              <a:endParaRPr lang="zh-CN" altLang="en-US" sz="3010">
                <a:solidFill>
                  <a:srgbClr val="595959"/>
                </a:solidFill>
                <a:latin typeface="Impact" panose="020B0806030902050204"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defTabSz="909320">
                  <a:defRPr/>
                </a:pPr>
                <a:r>
                  <a:rPr lang="zh-CN" altLang="en-US"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rgbClr val="1C1C1C">
                      <a:lumMod val="65000"/>
                      <a:lumOff val="35000"/>
                    </a:srgb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a:defRPr/>
                </a:pPr>
                <a:r>
                  <a:rPr lang="zh-CN" altLang="en-US" sz="14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1410" dirty="0">
                  <a:solidFill>
                    <a:srgbClr val="1C1C1C">
                      <a:lumMod val="65000"/>
                      <a:lumOff val="3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defTabSz="909320">
                <a:defRPr/>
              </a:pPr>
              <a:endParaRPr lang="zh-CN" altLang="en-US" sz="1785">
                <a:solidFill>
                  <a:srgbClr val="1C1C1C">
                    <a:lumMod val="65000"/>
                    <a:lumOff val="35000"/>
                  </a:srgbClr>
                </a:solidFill>
                <a:latin typeface="Arial" panose="020B0604020202020204"/>
                <a:ea typeface="微软雅黑" panose="020B0503020204020204" pitchFamily="34" charset="-122"/>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pic>
          <p:nvPicPr>
            <p:cNvPr id="49" name="图片 48"/>
            <p:cNvPicPr>
              <a:picLocks noChangeAspect="1"/>
            </p:cNvPicPr>
            <p:nvPr/>
          </p:nvPicPr>
          <p:blipFill>
            <a:blip r:embed="rId1"/>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fontAlgn="base">
                <a:spcBef>
                  <a:spcPct val="0"/>
                </a:spcBef>
                <a:spcAft>
                  <a:spcPct val="0"/>
                </a:spcAft>
              </a:pPr>
              <a:r>
                <a:rPr lang="en-US" altLang="zh-CN" sz="2070">
                  <a:solidFill>
                    <a:srgbClr val="FFFFFF"/>
                  </a:solidFill>
                  <a:latin typeface="Impact" panose="020B0806030902050204" pitchFamily="34" charset="0"/>
                </a:rPr>
                <a:t>Some Title Here</a:t>
              </a:r>
              <a:endParaRPr lang="zh-CN" altLang="en-US" sz="2070">
                <a:solidFill>
                  <a:srgbClr val="FFFFFF"/>
                </a:solidFill>
                <a:latin typeface="Impact" panose="020B0806030902050204" pitchFamily="34" charset="0"/>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defTabSz="909320">
                    <a:defRPr/>
                  </a:pPr>
                  <a:endParaRPr lang="zh-CN" altLang="en-US" sz="1785">
                    <a:solidFill>
                      <a:srgbClr val="1C1C1C">
                        <a:lumMod val="65000"/>
                        <a:lumOff val="35000"/>
                      </a:srgbClr>
                    </a:solidFill>
                    <a:latin typeface="Arial" panose="020B0604020202020204"/>
                    <a:ea typeface="微软雅黑" panose="020B0503020204020204" pitchFamily="34" charset="-122"/>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1"/>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fontAlgn="base">
                <a:spcBef>
                  <a:spcPct val="0"/>
                </a:spcBef>
                <a:spcAft>
                  <a:spcPct val="0"/>
                </a:spcAft>
              </a:pPr>
              <a:r>
                <a:rPr lang="en-US" altLang="zh-CN" sz="2070">
                  <a:solidFill>
                    <a:srgbClr val="FFFFFF"/>
                  </a:solidFill>
                  <a:latin typeface="Impact" panose="020B0806030902050204" pitchFamily="34" charset="0"/>
                </a:rPr>
                <a:t>Some Title Here</a:t>
              </a:r>
              <a:endParaRPr lang="zh-CN" altLang="en-US" sz="2070">
                <a:solidFill>
                  <a:srgbClr val="FFFFFF"/>
                </a:solidFill>
                <a:latin typeface="Impact" panose="020B0806030902050204" pitchFamily="34" charset="0"/>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defTabSz="909320">
                  <a:defRPr/>
                </a:pPr>
                <a:endParaRPr lang="zh-CN" altLang="en-US" sz="1785">
                  <a:solidFill>
                    <a:srgbClr val="1C1C1C">
                      <a:lumMod val="65000"/>
                      <a:lumOff val="35000"/>
                    </a:srgbClr>
                  </a:solidFill>
                  <a:latin typeface="Arial" panose="020B0604020202020204"/>
                  <a:ea typeface="微软雅黑" panose="020B0503020204020204" pitchFamily="34" charset="-122"/>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1"/>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fontAlgn="base">
                <a:spcBef>
                  <a:spcPct val="0"/>
                </a:spcBef>
                <a:spcAft>
                  <a:spcPct val="0"/>
                </a:spcAft>
              </a:pPr>
              <a:r>
                <a:rPr lang="en-US" altLang="zh-CN" sz="2070">
                  <a:solidFill>
                    <a:srgbClr val="FFFFFF"/>
                  </a:solidFill>
                  <a:latin typeface="Impact" panose="020B0806030902050204" pitchFamily="34" charset="0"/>
                </a:rPr>
                <a:t>Some Title Here</a:t>
              </a:r>
              <a:endParaRPr lang="zh-CN" altLang="en-US" sz="2070">
                <a:solidFill>
                  <a:srgbClr val="FFFFFF"/>
                </a:solidFill>
                <a:latin typeface="Impact" panose="020B0806030902050204" pitchFamily="34" charset="0"/>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defTabSz="909320">
                  <a:defRPr/>
                </a:pPr>
                <a:endParaRPr lang="zh-CN" altLang="en-US" sz="1785">
                  <a:solidFill>
                    <a:srgbClr val="1C1C1C">
                      <a:lumMod val="65000"/>
                      <a:lumOff val="35000"/>
                    </a:srgbClr>
                  </a:solidFill>
                  <a:latin typeface="Arial" panose="020B0604020202020204"/>
                  <a:ea typeface="微软雅黑" panose="020B0503020204020204" pitchFamily="34" charset="-122"/>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1"/>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320">
                    <a:defRPr/>
                  </a:pPr>
                  <a:endParaRPr lang="zh-CN" altLang="en-US" sz="1785">
                    <a:solidFill>
                      <a:srgbClr val="FFFFFF"/>
                    </a:solidFill>
                    <a:latin typeface="Arial" panose="020B0604020202020204"/>
                    <a:ea typeface="微软雅黑" panose="020B0503020204020204" pitchFamily="34" charset="-122"/>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909320">
                  <a:defRPr/>
                </a:pPr>
                <a:endParaRPr lang="zh-CN" altLang="en-US" sz="1785">
                  <a:solidFill>
                    <a:srgbClr val="1C1C1C"/>
                  </a:solidFill>
                  <a:latin typeface="Arial" panose="020B0604020202020204"/>
                  <a:ea typeface="微软雅黑" panose="020B0503020204020204" pitchFamily="34" charset="-122"/>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09320" fontAlgn="base">
                  <a:spcBef>
                    <a:spcPct val="0"/>
                  </a:spcBef>
                  <a:spcAft>
                    <a:spcPct val="0"/>
                  </a:spcAft>
                </a:pPr>
                <a:endParaRPr lang="zh-CN" altLang="en-US" sz="1785">
                  <a:solidFill>
                    <a:srgbClr val="1C1C1C"/>
                  </a:solidFill>
                  <a:latin typeface="Arial" panose="020B0604020202020204" pitchFamily="34" charset="0"/>
                  <a:ea typeface="宋体" panose="02010600030101010101" pitchFamily="2" charset="-122"/>
                </a:endParaRPr>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09320" fontAlgn="base">
                <a:spcBef>
                  <a:spcPct val="0"/>
                </a:spcBef>
                <a:spcAft>
                  <a:spcPct val="0"/>
                </a:spcAft>
              </a:pPr>
              <a:r>
                <a:rPr lang="en-US" altLang="zh-CN" sz="2070" dirty="0">
                  <a:solidFill>
                    <a:srgbClr val="FFFFFF"/>
                  </a:solidFill>
                  <a:latin typeface="Impact" panose="020B0806030902050204" pitchFamily="34" charset="0"/>
                </a:rPr>
                <a:t>Some Title Here</a:t>
              </a:r>
              <a:endParaRPr lang="zh-CN" altLang="en-US" sz="2070" dirty="0">
                <a:solidFill>
                  <a:srgbClr val="FFFFFF"/>
                </a:solidFill>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7334"/>
            <a:ext cx="9144000" cy="3353243"/>
          </a:xfrm>
          <a:prstGeom prst="rect">
            <a:avLst/>
          </a:prstGeom>
        </p:spPr>
      </p:pic>
      <p:sp>
        <p:nvSpPr>
          <p:cNvPr id="124" name="文本框 20"/>
          <p:cNvSpPr txBox="1"/>
          <p:nvPr/>
        </p:nvSpPr>
        <p:spPr>
          <a:xfrm>
            <a:off x="3448375" y="2433524"/>
            <a:ext cx="1993248" cy="627293"/>
          </a:xfrm>
          <a:prstGeom prst="rect">
            <a:avLst/>
          </a:prstGeom>
          <a:noFill/>
        </p:spPr>
        <p:txBody>
          <a:bodyPr wrap="none" lIns="72585" tIns="36293" rIns="72585" bIns="36293">
            <a:spAutoFit/>
          </a:bodyPr>
          <a:lstStyle/>
          <a:p>
            <a:pPr algn="ctr" defTabSz="967105">
              <a:defRPr/>
            </a:pPr>
            <a:r>
              <a:rPr lang="zh-CN" altLang="en-US" sz="36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第二部分</a:t>
            </a:r>
            <a:endPar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5" name="矩形 47"/>
          <p:cNvSpPr>
            <a:spLocks noChangeArrowheads="1"/>
          </p:cNvSpPr>
          <p:nvPr/>
        </p:nvSpPr>
        <p:spPr bwMode="auto">
          <a:xfrm>
            <a:off x="2244850" y="3120717"/>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7105">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20" name="组合 19"/>
          <p:cNvGrpSpPr/>
          <p:nvPr/>
        </p:nvGrpSpPr>
        <p:grpSpPr>
          <a:xfrm>
            <a:off x="3693611" y="956884"/>
            <a:ext cx="1408758" cy="1224342"/>
            <a:chOff x="5302149" y="2033652"/>
            <a:chExt cx="1050770" cy="913217"/>
          </a:xfrm>
        </p:grpSpPr>
        <p:sp>
          <p:nvSpPr>
            <p:cNvPr id="21"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22"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3" name="组合 57"/>
            <p:cNvGrpSpPr/>
            <p:nvPr/>
          </p:nvGrpSpPr>
          <p:grpSpPr bwMode="auto">
            <a:xfrm>
              <a:off x="5631838" y="2306539"/>
              <a:ext cx="649389" cy="577572"/>
              <a:chOff x="952501" y="6013451"/>
              <a:chExt cx="511175" cy="460375"/>
            </a:xfrm>
          </p:grpSpPr>
          <p:sp>
            <p:nvSpPr>
              <p:cNvPr id="24"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defTabSz="96710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endParaRPr>
              </a:p>
            </p:txBody>
          </p:sp>
          <p:sp>
            <p:nvSpPr>
              <p:cNvPr id="25"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sp>
            <p:nvSpPr>
              <p:cNvPr id="26"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6710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2891</Words>
  <Application>WPS 演示</Application>
  <PresentationFormat>全屏显示(16:9)</PresentationFormat>
  <Paragraphs>461</Paragraphs>
  <Slides>27</Slides>
  <Notes>20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27</vt:i4>
      </vt:variant>
    </vt:vector>
  </HeadingPairs>
  <TitlesOfParts>
    <vt:vector size="47" baseType="lpstr">
      <vt:lpstr>Arial</vt:lpstr>
      <vt:lpstr>宋体</vt:lpstr>
      <vt:lpstr>Wingdings</vt:lpstr>
      <vt:lpstr>微软雅黑</vt:lpstr>
      <vt:lpstr>Arial</vt:lpstr>
      <vt:lpstr>Arial Unicode MS</vt:lpstr>
      <vt:lpstr>Calibri</vt:lpstr>
      <vt:lpstr>Calibri</vt:lpstr>
      <vt:lpstr>方正超粗黑简体</vt:lpstr>
      <vt:lpstr>Impact</vt:lpstr>
      <vt:lpstr>Arial Unicode MS</vt:lpstr>
      <vt:lpstr>等线 Light</vt:lpstr>
      <vt:lpstr>Calibri Light</vt:lpstr>
      <vt:lpstr>等线</vt:lpstr>
      <vt:lpstr>Arial Black</vt:lpstr>
      <vt:lpstr>Arial Rounded MT Bold</vt:lpstr>
      <vt:lpstr>Times New Roman</vt:lpstr>
      <vt:lpstr>黑体</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一颗苹果</cp:lastModifiedBy>
  <cp:revision>5</cp:revision>
  <dcterms:created xsi:type="dcterms:W3CDTF">2016-12-23T14:09:00Z</dcterms:created>
  <dcterms:modified xsi:type="dcterms:W3CDTF">2021-09-19T04:01:18Z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DA231E1F69964AAB9CDF3BDCCB1D4F00</vt:lpwstr>
  </property>
  <property fmtid="{D5CDD505-2E9C-101B-9397-08002B2CF9AE}" pid="3" name="KSOProductBuildVer">
    <vt:lpwstr>2052-11.1.0.10700</vt:lpwstr>
  </property>
</Properties>
</file>