
<file path=[Content_Types].xml><?xml version="1.0" encoding="utf-8"?>
<Types xmlns="http://schemas.openxmlformats.org/package/2006/content-types">
  <Default Extension="jpeg" ContentType="image/jpeg"/>
  <Default Extension="JPG" ContentType="image/.jpg"/>
  <Default Extension="xlsx" ContentType="application/vnd.openxmlformats-officedocument.spreadsheetml.sheet"/>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charts/chart1.xml" ContentType="application/vnd.openxmlformats-officedocument.drawingml.chart+xml"/>
  <Override PartName="/ppt/charts/colors1.xml" ContentType="application/vnd.ms-office.chartcolorstyle+xml"/>
  <Override PartName="/ppt/charts/style1.xml" ContentType="application/vnd.ms-office.chartstyle+xml"/>
  <Override PartName="/ppt/diagrams/colors1.xml" ContentType="application/vnd.openxmlformats-officedocument.drawingml.diagramColors+xml"/>
  <Override PartName="/ppt/diagrams/data1.xml" ContentType="application/vnd.openxmlformats-officedocument.drawingml.diagramData+xml"/>
  <Override PartName="/ppt/diagrams/drawing1.xml" ContentType="application/vnd.ms-office.drawingml.diagramDrawing+xml"/>
  <Override PartName="/ppt/diagrams/layout1.xml" ContentType="application/vnd.openxmlformats-officedocument.drawingml.diagramLayout+xml"/>
  <Override PartName="/ppt/diagrams/quickStyle1.xml" ContentType="application/vnd.openxmlformats-officedocument.drawingml.diagramStyl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sldIdLst>
    <p:sldId id="256" r:id="rId3"/>
    <p:sldId id="257" r:id="rId4"/>
    <p:sldId id="258" r:id="rId5"/>
    <p:sldId id="263" r:id="rId6"/>
    <p:sldId id="264" r:id="rId7"/>
    <p:sldId id="265" r:id="rId8"/>
    <p:sldId id="259" r:id="rId9"/>
    <p:sldId id="266" r:id="rId10"/>
    <p:sldId id="267" r:id="rId11"/>
    <p:sldId id="268" r:id="rId12"/>
    <p:sldId id="260" r:id="rId13"/>
    <p:sldId id="269" r:id="rId14"/>
    <p:sldId id="270" r:id="rId15"/>
    <p:sldId id="271" r:id="rId16"/>
    <p:sldId id="261" r:id="rId17"/>
    <p:sldId id="272" r:id="rId18"/>
    <p:sldId id="273" r:id="rId19"/>
    <p:sldId id="262" r:id="rId20"/>
    <p:sldId id="274" r:id="rId21"/>
    <p:sldId id="275" r:id="rId22"/>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BC4258"/>
    <a:srgbClr val="CE405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showGuides="1">
      <p:cViewPr>
        <p:scale>
          <a:sx n="66" d="100"/>
          <a:sy n="66" d="100"/>
        </p:scale>
        <p:origin x="1584" y="1104"/>
      </p:cViewPr>
      <p:guideLst>
        <p:guide orient="horz" pos="2160"/>
        <p:guide pos="3839"/>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7.xml"/><Relationship Id="rId8" Type="http://schemas.openxmlformats.org/officeDocument/2006/relationships/slide" Target="slides/slide6.xml"/><Relationship Id="rId7" Type="http://schemas.openxmlformats.org/officeDocument/2006/relationships/slide" Target="slides/slide5.xml"/><Relationship Id="rId6" Type="http://schemas.openxmlformats.org/officeDocument/2006/relationships/slide" Target="slides/slide4.xml"/><Relationship Id="rId5" Type="http://schemas.openxmlformats.org/officeDocument/2006/relationships/slide" Target="slides/slide3.xml"/><Relationship Id="rId4" Type="http://schemas.openxmlformats.org/officeDocument/2006/relationships/slide" Target="slides/slide2.xml"/><Relationship Id="rId3" Type="http://schemas.openxmlformats.org/officeDocument/2006/relationships/slide" Target="slides/slide1.xml"/><Relationship Id="rId25" Type="http://schemas.openxmlformats.org/officeDocument/2006/relationships/tableStyles" Target="tableStyles.xml"/><Relationship Id="rId24" Type="http://schemas.openxmlformats.org/officeDocument/2006/relationships/viewProps" Target="viewProps.xml"/><Relationship Id="rId23" Type="http://schemas.openxmlformats.org/officeDocument/2006/relationships/presProps" Target="presProps.xml"/><Relationship Id="rId22" Type="http://schemas.openxmlformats.org/officeDocument/2006/relationships/slide" Target="slides/slide20.xml"/><Relationship Id="rId21" Type="http://schemas.openxmlformats.org/officeDocument/2006/relationships/slide" Target="slides/slide19.xml"/><Relationship Id="rId20" Type="http://schemas.openxmlformats.org/officeDocument/2006/relationships/slide" Target="slides/slide18.xml"/><Relationship Id="rId2" Type="http://schemas.openxmlformats.org/officeDocument/2006/relationships/theme" Target="theme/theme1.xml"/><Relationship Id="rId19" Type="http://schemas.openxmlformats.org/officeDocument/2006/relationships/slide" Target="slides/slide17.xml"/><Relationship Id="rId18" Type="http://schemas.openxmlformats.org/officeDocument/2006/relationships/slide" Target="slides/slide16.xml"/><Relationship Id="rId17" Type="http://schemas.openxmlformats.org/officeDocument/2006/relationships/slide" Target="slides/slide15.xml"/><Relationship Id="rId16" Type="http://schemas.openxmlformats.org/officeDocument/2006/relationships/slide" Target="slides/slide14.xml"/><Relationship Id="rId15" Type="http://schemas.openxmlformats.org/officeDocument/2006/relationships/slide" Target="slides/slide13.xml"/><Relationship Id="rId14" Type="http://schemas.openxmlformats.org/officeDocument/2006/relationships/slide" Target="slides/slide12.xml"/><Relationship Id="rId13" Type="http://schemas.openxmlformats.org/officeDocument/2006/relationships/slide" Target="slides/slide11.xml"/><Relationship Id="rId12" Type="http://schemas.openxmlformats.org/officeDocument/2006/relationships/slide" Target="slides/slide10.xml"/><Relationship Id="rId11" Type="http://schemas.openxmlformats.org/officeDocument/2006/relationships/slide" Target="slides/slide9.xml"/><Relationship Id="rId10" Type="http://schemas.openxmlformats.org/officeDocument/2006/relationships/slide" Target="slides/slide8.xml"/><Relationship Id="rId1" Type="http://schemas.openxmlformats.org/officeDocument/2006/relationships/slideMaster" Target="slideMasters/slideMaster1.xml"/></Relationships>
</file>

<file path=ppt/charts/_rels/chart1.xml.rels><?xml version="1.0" encoding="UTF-8" standalone="yes"?>
<Relationships xmlns="http://schemas.openxmlformats.org/package/2006/relationships"><Relationship Id="rId3" Type="http://schemas.microsoft.com/office/2011/relationships/chartColorStyle" Target="colors1.xml"/><Relationship Id="rId2" Type="http://schemas.microsoft.com/office/2011/relationships/chartStyle" Target="style1.xml"/><Relationship Id="rId1" Type="http://schemas.openxmlformats.org/officeDocument/2006/relationships/package" Target="../embeddings/Workbook1.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title>
      <c:layout/>
      <c:overlay val="0"/>
      <c:spPr>
        <a:noFill/>
        <a:ln>
          <a:noFill/>
        </a:ln>
        <a:effectLst/>
      </c:spPr>
      <c:txPr>
        <a:bodyPr rot="0" spcFirstLastPara="1" vertOverflow="ellipsis" vert="horz" wrap="square" anchor="ctr" anchorCtr="1"/>
        <a:lstStyle/>
        <a:p>
          <a:pPr>
            <a:defRPr lang="zh-CN" sz="1860" b="0" i="0" u="none" strike="noStrike" kern="1200" spc="0" baseline="0">
              <a:solidFill>
                <a:schemeClr val="tx1">
                  <a:lumMod val="75000"/>
                  <a:lumOff val="25000"/>
                </a:schemeClr>
              </a:solidFill>
              <a:latin typeface="+mn-lt"/>
              <a:ea typeface="+mn-ea"/>
              <a:cs typeface="+mn-cs"/>
            </a:defRPr>
          </a:pPr>
        </a:p>
      </c:txPr>
    </c:title>
    <c:autoTitleDeleted val="0"/>
    <c:plotArea>
      <c:layout/>
      <c:barChart>
        <c:barDir val="col"/>
        <c:grouping val="clustered"/>
        <c:varyColors val="0"/>
        <c:ser>
          <c:idx val="0"/>
          <c:order val="0"/>
          <c:tx>
            <c:strRef>
              <c:f>Sheet1!$B$1</c:f>
              <c:strCache>
                <c:ptCount val="1"/>
                <c:pt idx="0">
                  <c:v>系列 1</c:v>
                </c:pt>
              </c:strCache>
            </c:strRef>
          </c:tx>
          <c:spPr>
            <a:solidFill>
              <a:srgbClr val="BC4258">
                <a:alpha val="72000"/>
              </a:srgbClr>
            </a:solidFill>
            <a:ln>
              <a:noFill/>
            </a:ln>
            <a:effectLst/>
          </c:spPr>
          <c:invertIfNegative val="0"/>
          <c:dLbls>
            <c:delete val="1"/>
          </c:dLbls>
          <c:cat>
            <c:strRef>
              <c:f>Sheet1!$A$2:$A$5</c:f>
              <c:strCache>
                <c:ptCount val="4"/>
                <c:pt idx="0">
                  <c:v>类别 1</c:v>
                </c:pt>
                <c:pt idx="1">
                  <c:v>类别 2</c:v>
                </c:pt>
                <c:pt idx="2">
                  <c:v>类别 3</c:v>
                </c:pt>
                <c:pt idx="3">
                  <c:v>类别 4</c:v>
                </c:pt>
              </c:strCache>
            </c:strRef>
          </c:cat>
          <c:val>
            <c:numRef>
              <c:f>Sheet1!$B$2:$B$5</c:f>
              <c:numCache>
                <c:formatCode>General</c:formatCode>
                <c:ptCount val="4"/>
                <c:pt idx="0">
                  <c:v>4.3</c:v>
                </c:pt>
                <c:pt idx="1">
                  <c:v>2.5</c:v>
                </c:pt>
                <c:pt idx="2">
                  <c:v>3.5</c:v>
                </c:pt>
                <c:pt idx="3">
                  <c:v>4.5</c:v>
                </c:pt>
              </c:numCache>
            </c:numRef>
          </c:val>
        </c:ser>
        <c:ser>
          <c:idx val="1"/>
          <c:order val="1"/>
          <c:tx>
            <c:strRef>
              <c:f>Sheet1!$C$1</c:f>
              <c:strCache>
                <c:ptCount val="1"/>
                <c:pt idx="0">
                  <c:v>系列 2</c:v>
                </c:pt>
              </c:strCache>
            </c:strRef>
          </c:tx>
          <c:spPr>
            <a:solidFill>
              <a:srgbClr val="BC4258">
                <a:alpha val="85000"/>
              </a:srgbClr>
            </a:solidFill>
            <a:ln>
              <a:noFill/>
            </a:ln>
            <a:effectLst/>
          </c:spPr>
          <c:invertIfNegative val="0"/>
          <c:dLbls>
            <c:delete val="1"/>
          </c:dLbls>
          <c:cat>
            <c:strRef>
              <c:f>Sheet1!$A$2:$A$5</c:f>
              <c:strCache>
                <c:ptCount val="4"/>
                <c:pt idx="0">
                  <c:v>类别 1</c:v>
                </c:pt>
                <c:pt idx="1">
                  <c:v>类别 2</c:v>
                </c:pt>
                <c:pt idx="2">
                  <c:v>类别 3</c:v>
                </c:pt>
                <c:pt idx="3">
                  <c:v>类别 4</c:v>
                </c:pt>
              </c:strCache>
            </c:strRef>
          </c:cat>
          <c:val>
            <c:numRef>
              <c:f>Sheet1!$C$2:$C$5</c:f>
              <c:numCache>
                <c:formatCode>General</c:formatCode>
                <c:ptCount val="4"/>
                <c:pt idx="0">
                  <c:v>2.4</c:v>
                </c:pt>
                <c:pt idx="1">
                  <c:v>4.4</c:v>
                </c:pt>
                <c:pt idx="2">
                  <c:v>1.8</c:v>
                </c:pt>
                <c:pt idx="3">
                  <c:v>2.8</c:v>
                </c:pt>
              </c:numCache>
            </c:numRef>
          </c:val>
        </c:ser>
        <c:ser>
          <c:idx val="2"/>
          <c:order val="2"/>
          <c:tx>
            <c:strRef>
              <c:f>Sheet1!$D$1</c:f>
              <c:strCache>
                <c:ptCount val="1"/>
                <c:pt idx="0">
                  <c:v>系列 3</c:v>
                </c:pt>
              </c:strCache>
            </c:strRef>
          </c:tx>
          <c:spPr>
            <a:solidFill>
              <a:srgbClr val="BC4258"/>
            </a:solidFill>
            <a:ln>
              <a:noFill/>
            </a:ln>
            <a:effectLst/>
          </c:spPr>
          <c:invertIfNegative val="0"/>
          <c:dLbls>
            <c:delete val="1"/>
          </c:dLbls>
          <c:cat>
            <c:strRef>
              <c:f>Sheet1!$A$2:$A$5</c:f>
              <c:strCache>
                <c:ptCount val="4"/>
                <c:pt idx="0">
                  <c:v>类别 1</c:v>
                </c:pt>
                <c:pt idx="1">
                  <c:v>类别 2</c:v>
                </c:pt>
                <c:pt idx="2">
                  <c:v>类别 3</c:v>
                </c:pt>
                <c:pt idx="3">
                  <c:v>类别 4</c:v>
                </c:pt>
              </c:strCache>
            </c:strRef>
          </c:cat>
          <c:val>
            <c:numRef>
              <c:f>Sheet1!$D$2:$D$5</c:f>
              <c:numCache>
                <c:formatCode>General</c:formatCode>
                <c:ptCount val="4"/>
                <c:pt idx="0">
                  <c:v>2</c:v>
                </c:pt>
                <c:pt idx="1">
                  <c:v>2</c:v>
                </c:pt>
                <c:pt idx="2">
                  <c:v>3</c:v>
                </c:pt>
                <c:pt idx="3">
                  <c:v>5</c:v>
                </c:pt>
              </c:numCache>
            </c:numRef>
          </c:val>
        </c:ser>
        <c:dLbls>
          <c:showLegendKey val="0"/>
          <c:showVal val="0"/>
          <c:showCatName val="0"/>
          <c:showSerName val="0"/>
          <c:showPercent val="0"/>
          <c:showBubbleSize val="0"/>
        </c:dLbls>
        <c:gapWidth val="219"/>
        <c:overlap val="-27"/>
        <c:axId val="-1789046608"/>
        <c:axId val="-1789023216"/>
      </c:barChart>
      <c:catAx>
        <c:axId val="-1789046608"/>
        <c:scaling>
          <c:orientation val="minMax"/>
        </c:scaling>
        <c:delete val="0"/>
        <c:axPos val="b"/>
        <c:numFmt formatCode="General" sourceLinked="1"/>
        <c:majorTickMark val="none"/>
        <c:minorTickMark val="none"/>
        <c:tickLblPos val="nextTo"/>
        <c:spPr>
          <a:noFill/>
          <a:ln w="9525" cap="flat" cmpd="sng" algn="ctr">
            <a:solidFill>
              <a:schemeClr val="bg1">
                <a:lumMod val="50000"/>
              </a:schemeClr>
            </a:solidFill>
            <a:round/>
          </a:ln>
          <a:effectLst/>
        </c:spPr>
        <c:txPr>
          <a:bodyPr rot="-60000000" spcFirstLastPara="1" vertOverflow="ellipsis" vert="horz" wrap="square" anchor="ctr" anchorCtr="1"/>
          <a:lstStyle/>
          <a:p>
            <a:pPr>
              <a:defRPr lang="zh-CN" sz="1195" b="0" i="0" u="none" strike="noStrike" kern="1200" baseline="0">
                <a:solidFill>
                  <a:schemeClr val="tx1">
                    <a:lumMod val="75000"/>
                    <a:lumOff val="25000"/>
                  </a:schemeClr>
                </a:solidFill>
                <a:latin typeface="+mn-lt"/>
                <a:ea typeface="+mn-ea"/>
                <a:cs typeface="+mn-cs"/>
              </a:defRPr>
            </a:pPr>
          </a:p>
        </c:txPr>
        <c:crossAx val="-1789023216"/>
        <c:crosses val="autoZero"/>
        <c:auto val="1"/>
        <c:lblAlgn val="ctr"/>
        <c:lblOffset val="100"/>
        <c:noMultiLvlLbl val="0"/>
      </c:catAx>
      <c:valAx>
        <c:axId val="-1789023216"/>
        <c:scaling>
          <c:orientation val="minMax"/>
        </c:scaling>
        <c:delete val="0"/>
        <c:axPos val="l"/>
        <c:majorGridlines>
          <c:spPr>
            <a:ln w="9525" cap="flat" cmpd="sng" algn="ctr">
              <a:solidFill>
                <a:schemeClr val="bg1">
                  <a:lumMod val="6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lang="zh-CN" sz="1195" b="0" i="0" u="none" strike="noStrike" kern="1200" baseline="0">
                <a:solidFill>
                  <a:schemeClr val="tx1">
                    <a:lumMod val="75000"/>
                    <a:lumOff val="25000"/>
                  </a:schemeClr>
                </a:solidFill>
                <a:latin typeface="+mn-lt"/>
                <a:ea typeface="+mn-ea"/>
                <a:cs typeface="+mn-cs"/>
              </a:defRPr>
            </a:pPr>
          </a:p>
        </c:txPr>
        <c:crossAx val="-1789046608"/>
        <c:crosses val="autoZero"/>
        <c:crossBetween val="between"/>
      </c:valAx>
      <c:spPr>
        <a:noFill/>
        <a:ln>
          <a:solidFill>
            <a:schemeClr val="bg1">
              <a:lumMod val="50000"/>
            </a:schemeClr>
          </a:solidFill>
        </a:ln>
        <a:effectLst/>
      </c:spPr>
    </c:plotArea>
    <c:legend>
      <c:legendPos val="b"/>
      <c:layout/>
      <c:overlay val="0"/>
      <c:spPr>
        <a:noFill/>
        <a:ln>
          <a:noFill/>
        </a:ln>
        <a:effectLst/>
      </c:spPr>
      <c:txPr>
        <a:bodyPr rot="0" spcFirstLastPara="1" vertOverflow="ellipsis" vert="horz" wrap="square" anchor="ctr" anchorCtr="1"/>
        <a:lstStyle/>
        <a:p>
          <a:pPr>
            <a:defRPr lang="zh-CN" sz="1195" b="0" i="0" u="none" strike="noStrike" kern="1200" baseline="0">
              <a:solidFill>
                <a:schemeClr val="tx1">
                  <a:lumMod val="75000"/>
                  <a:lumOff val="25000"/>
                </a:schemeClr>
              </a:solidFill>
              <a:latin typeface="+mn-lt"/>
              <a:ea typeface="+mn-ea"/>
              <a:cs typeface="+mn-cs"/>
            </a:defRPr>
          </a:pPr>
        </a:p>
      </c:txPr>
    </c:legend>
    <c:plotVisOnly val="1"/>
    <c:dispBlanksAs val="gap"/>
    <c:showDLblsOverMax val="0"/>
  </c:chart>
  <c:spPr>
    <a:noFill/>
    <a:ln>
      <a:noFill/>
    </a:ln>
    <a:effectLst/>
  </c:spPr>
  <c:txPr>
    <a:bodyPr/>
    <a:lstStyle/>
    <a:p>
      <a:pPr>
        <a:defRPr lang="zh-CN">
          <a:solidFill>
            <a:schemeClr val="tx1">
              <a:lumMod val="75000"/>
              <a:lumOff val="25000"/>
            </a:schemeClr>
          </a:solidFill>
        </a:defRPr>
      </a:pPr>
    </a:p>
  </c:txPr>
  <c:externalData r:id="rId1">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5"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5"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5"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5"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5"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5"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5"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5"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colorsDef>
</file>

<file path=ppt/diagrams/data1.xml><?xml version="1.0" encoding="utf-8"?>
<dgm:dataModel xmlns:dgm="http://schemas.openxmlformats.org/drawingml/2006/diagram" xmlns:a="http://schemas.openxmlformats.org/drawingml/2006/main">
  <dgm:ptLst>
    <dgm:pt modelId="{ABB6AAD5-BB22-443A-B98E-11707CBE16C9}" type="doc">
      <dgm:prSet loTypeId="urn:microsoft.com/office/officeart/2005/8/layout/hProcess4" loCatId="process" qsTypeId="urn:microsoft.com/office/officeart/2005/8/quickstyle/simple1" qsCatId="simple" csTypeId="urn:microsoft.com/office/officeart/2005/8/colors/colorful1" csCatId="colorful" phldr="1"/>
      <dgm:spPr/>
      <dgm:t>
        <a:bodyPr/>
        <a:lstStyle/>
        <a:p>
          <a:endParaRPr lang="en-US"/>
        </a:p>
      </dgm:t>
    </dgm:pt>
    <dgm:pt modelId="{62F3A35F-EA2B-462C-89DA-224952DBD84B}">
      <dgm:prSet phldrT="[Text]" custT="1"/>
      <dgm:spPr>
        <a:solidFill>
          <a:srgbClr val="BC4258"/>
        </a:solidFill>
        <a:ln>
          <a:noFill/>
        </a:ln>
      </dgm:spPr>
      <dgm:t>
        <a:bodyPr/>
        <a:lstStyle/>
        <a:p>
          <a:r>
            <a:rPr lang="en-US" sz="1200" b="1" dirty="0" smtClean="0">
              <a:solidFill>
                <a:schemeClr val="bg1"/>
              </a:solidFill>
            </a:rPr>
            <a:t>text</a:t>
          </a:r>
          <a:endParaRPr lang="en-US" sz="1200" b="1" dirty="0">
            <a:solidFill>
              <a:schemeClr val="bg1"/>
            </a:solidFill>
          </a:endParaRPr>
        </a:p>
      </dgm:t>
    </dgm:pt>
    <dgm:pt modelId="{68C8E73F-A05A-4DC8-914A-C484D8568F55}" cxnId="{78D5CF50-3633-4A11-9FE0-D306D94A091D}" type="parTrans">
      <dgm:prSet/>
      <dgm:spPr/>
      <dgm:t>
        <a:bodyPr/>
        <a:lstStyle/>
        <a:p>
          <a:endParaRPr lang="en-US">
            <a:solidFill>
              <a:schemeClr val="bg1"/>
            </a:solidFill>
          </a:endParaRPr>
        </a:p>
      </dgm:t>
    </dgm:pt>
    <dgm:pt modelId="{12A631F8-73E8-4437-A632-1DA4C96C2081}" cxnId="{78D5CF50-3633-4A11-9FE0-D306D94A091D}" type="sibTrans">
      <dgm:prSet/>
      <dgm:spPr>
        <a:solidFill>
          <a:srgbClr val="BC4258"/>
        </a:solidFill>
        <a:ln>
          <a:noFill/>
        </a:ln>
      </dgm:spPr>
      <dgm:t>
        <a:bodyPr/>
        <a:lstStyle/>
        <a:p>
          <a:endParaRPr lang="en-US">
            <a:solidFill>
              <a:schemeClr val="bg1"/>
            </a:solidFill>
          </a:endParaRPr>
        </a:p>
      </dgm:t>
    </dgm:pt>
    <dgm:pt modelId="{37FDA6AE-027B-4120-90CE-09301A415796}">
      <dgm:prSet phldrT="[Text]" custT="1"/>
      <dgm:spPr>
        <a:solidFill>
          <a:srgbClr val="BC4258"/>
        </a:solidFill>
        <a:ln>
          <a:noFill/>
        </a:ln>
      </dgm:spPr>
      <dgm:t>
        <a:bodyPr/>
        <a:lstStyle/>
        <a:p>
          <a:r>
            <a:rPr lang="en-US" sz="1200" b="1" dirty="0" smtClean="0">
              <a:solidFill>
                <a:schemeClr val="bg1"/>
              </a:solidFill>
            </a:rPr>
            <a:t>text</a:t>
          </a:r>
          <a:endParaRPr lang="en-US" sz="1200" b="1" dirty="0">
            <a:solidFill>
              <a:schemeClr val="bg1"/>
            </a:solidFill>
          </a:endParaRPr>
        </a:p>
      </dgm:t>
    </dgm:pt>
    <dgm:pt modelId="{F547554B-51EF-4D52-BD83-B530786A53F6}" cxnId="{97371629-EAFB-49C5-8D4C-1C2CC8EF98DA}" type="parTrans">
      <dgm:prSet/>
      <dgm:spPr/>
      <dgm:t>
        <a:bodyPr/>
        <a:lstStyle/>
        <a:p>
          <a:endParaRPr lang="en-US">
            <a:solidFill>
              <a:schemeClr val="bg1"/>
            </a:solidFill>
          </a:endParaRPr>
        </a:p>
      </dgm:t>
    </dgm:pt>
    <dgm:pt modelId="{AACFA7FC-124D-47F0-AAB7-D837F03A13D6}" cxnId="{97371629-EAFB-49C5-8D4C-1C2CC8EF98DA}" type="sibTrans">
      <dgm:prSet/>
      <dgm:spPr>
        <a:solidFill>
          <a:srgbClr val="BC4258"/>
        </a:solidFill>
        <a:ln>
          <a:noFill/>
        </a:ln>
      </dgm:spPr>
      <dgm:t>
        <a:bodyPr/>
        <a:lstStyle/>
        <a:p>
          <a:endParaRPr lang="en-US">
            <a:solidFill>
              <a:schemeClr val="bg1"/>
            </a:solidFill>
          </a:endParaRPr>
        </a:p>
      </dgm:t>
    </dgm:pt>
    <dgm:pt modelId="{8C92A023-B595-4B7E-9FD1-86305B47363F}">
      <dgm:prSet phldrT="[Text]" custT="1"/>
      <dgm:spPr>
        <a:solidFill>
          <a:srgbClr val="BC4258"/>
        </a:solidFill>
        <a:ln>
          <a:noFill/>
        </a:ln>
      </dgm:spPr>
      <dgm:t>
        <a:bodyPr/>
        <a:lstStyle/>
        <a:p>
          <a:r>
            <a:rPr lang="en-US" sz="1200" b="1" dirty="0" smtClean="0">
              <a:solidFill>
                <a:schemeClr val="bg1"/>
              </a:solidFill>
            </a:rPr>
            <a:t>text</a:t>
          </a:r>
          <a:endParaRPr lang="en-US" sz="1200" b="1" dirty="0">
            <a:solidFill>
              <a:schemeClr val="bg1"/>
            </a:solidFill>
          </a:endParaRPr>
        </a:p>
      </dgm:t>
    </dgm:pt>
    <dgm:pt modelId="{126030B6-AD92-4139-8AC7-ED96A61FFA13}" cxnId="{6393EA77-6C35-4795-B9F8-BC384CEB01BB}" type="parTrans">
      <dgm:prSet/>
      <dgm:spPr/>
      <dgm:t>
        <a:bodyPr/>
        <a:lstStyle/>
        <a:p>
          <a:endParaRPr lang="en-US">
            <a:solidFill>
              <a:schemeClr val="bg1"/>
            </a:solidFill>
          </a:endParaRPr>
        </a:p>
      </dgm:t>
    </dgm:pt>
    <dgm:pt modelId="{45610BF7-B096-4636-A867-71803911F6BC}" cxnId="{6393EA77-6C35-4795-B9F8-BC384CEB01BB}" type="sibTrans">
      <dgm:prSet/>
      <dgm:spPr>
        <a:solidFill>
          <a:srgbClr val="BC4258"/>
        </a:solidFill>
        <a:ln>
          <a:noFill/>
        </a:ln>
      </dgm:spPr>
      <dgm:t>
        <a:bodyPr/>
        <a:lstStyle/>
        <a:p>
          <a:endParaRPr lang="en-US">
            <a:solidFill>
              <a:schemeClr val="bg1"/>
            </a:solidFill>
          </a:endParaRPr>
        </a:p>
      </dgm:t>
    </dgm:pt>
    <dgm:pt modelId="{839B389E-0F3A-4E44-B6E2-13F1399C142F}">
      <dgm:prSet phldrT="[Text]" custT="1"/>
      <dgm:spPr>
        <a:solidFill>
          <a:srgbClr val="BC4258"/>
        </a:solidFill>
        <a:ln>
          <a:noFill/>
        </a:ln>
      </dgm:spPr>
      <dgm:t>
        <a:bodyPr/>
        <a:lstStyle/>
        <a:p>
          <a:r>
            <a:rPr lang="en-US" sz="1200" b="1" dirty="0" smtClean="0">
              <a:solidFill>
                <a:schemeClr val="bg1"/>
              </a:solidFill>
            </a:rPr>
            <a:t>text</a:t>
          </a:r>
          <a:endParaRPr lang="en-US" sz="1200" b="1" dirty="0">
            <a:solidFill>
              <a:schemeClr val="bg1"/>
            </a:solidFill>
          </a:endParaRPr>
        </a:p>
      </dgm:t>
    </dgm:pt>
    <dgm:pt modelId="{9C2D419A-4208-435A-8DFE-59E57C79B927}" cxnId="{E9F581C8-1891-4557-8FD4-140226A54CF9}" type="parTrans">
      <dgm:prSet/>
      <dgm:spPr/>
      <dgm:t>
        <a:bodyPr/>
        <a:lstStyle/>
        <a:p>
          <a:endParaRPr lang="en-US"/>
        </a:p>
      </dgm:t>
    </dgm:pt>
    <dgm:pt modelId="{8F45AFFE-9FF4-4A34-B11A-ED475E2D4999}" cxnId="{E9F581C8-1891-4557-8FD4-140226A54CF9}" type="sibTrans">
      <dgm:prSet/>
      <dgm:spPr/>
      <dgm:t>
        <a:bodyPr/>
        <a:lstStyle/>
        <a:p>
          <a:endParaRPr lang="en-US"/>
        </a:p>
      </dgm:t>
    </dgm:pt>
    <dgm:pt modelId="{329F22C9-55CE-4923-A3AD-2FFA227599C0}" type="pres">
      <dgm:prSet presAssocID="{ABB6AAD5-BB22-443A-B98E-11707CBE16C9}" presName="Name0" presStyleCnt="0">
        <dgm:presLayoutVars>
          <dgm:dir/>
          <dgm:animLvl val="lvl"/>
          <dgm:resizeHandles val="exact"/>
        </dgm:presLayoutVars>
      </dgm:prSet>
      <dgm:spPr/>
      <dgm:t>
        <a:bodyPr/>
        <a:lstStyle/>
        <a:p>
          <a:endParaRPr lang="en-US"/>
        </a:p>
      </dgm:t>
    </dgm:pt>
    <dgm:pt modelId="{872017F4-5903-43E5-A816-F3AC98CFF3B1}" type="pres">
      <dgm:prSet presAssocID="{ABB6AAD5-BB22-443A-B98E-11707CBE16C9}" presName="tSp" presStyleCnt="0"/>
      <dgm:spPr/>
    </dgm:pt>
    <dgm:pt modelId="{D9FC563C-D769-4101-9655-D8B5A1C6252F}" type="pres">
      <dgm:prSet presAssocID="{ABB6AAD5-BB22-443A-B98E-11707CBE16C9}" presName="bSp" presStyleCnt="0"/>
      <dgm:spPr/>
    </dgm:pt>
    <dgm:pt modelId="{ED6524A3-5A32-48CD-B667-DFB44CF40773}" type="pres">
      <dgm:prSet presAssocID="{ABB6AAD5-BB22-443A-B98E-11707CBE16C9}" presName="process" presStyleCnt="0"/>
      <dgm:spPr/>
    </dgm:pt>
    <dgm:pt modelId="{D2991228-8CF8-4943-9450-6060DB6B2D0D}" type="pres">
      <dgm:prSet presAssocID="{62F3A35F-EA2B-462C-89DA-224952DBD84B}" presName="composite1" presStyleCnt="0"/>
      <dgm:spPr/>
    </dgm:pt>
    <dgm:pt modelId="{0A6DDAA2-A8F8-4C83-A2A4-E718221F4F47}" type="pres">
      <dgm:prSet presAssocID="{62F3A35F-EA2B-462C-89DA-224952DBD84B}" presName="dummyNode1" presStyleLbl="node1" presStyleIdx="0" presStyleCnt="4"/>
      <dgm:spPr/>
    </dgm:pt>
    <dgm:pt modelId="{5CD9D2C4-CA47-4E2F-9386-15BF2C5BFCE9}" type="pres">
      <dgm:prSet presAssocID="{62F3A35F-EA2B-462C-89DA-224952DBD84B}" presName="childNode1" presStyleLbl="bgAcc1" presStyleIdx="0" presStyleCnt="4">
        <dgm:presLayoutVars>
          <dgm:bulletEnabled val="1"/>
        </dgm:presLayoutVars>
      </dgm:prSet>
      <dgm:spPr>
        <a:noFill/>
        <a:ln w="28575">
          <a:solidFill>
            <a:srgbClr val="BC4258"/>
          </a:solidFill>
        </a:ln>
      </dgm:spPr>
      <dgm:t>
        <a:bodyPr/>
        <a:lstStyle/>
        <a:p>
          <a:endParaRPr lang="zh-CN" altLang="en-US"/>
        </a:p>
      </dgm:t>
    </dgm:pt>
    <dgm:pt modelId="{0AA0795C-3E61-4B6C-BFBF-9678D7606329}" type="pres">
      <dgm:prSet presAssocID="{62F3A35F-EA2B-462C-89DA-224952DBD84B}" presName="childNode1tx" presStyleLbl="bgAcc1" presStyleIdx="0" presStyleCnt="4">
        <dgm:presLayoutVars>
          <dgm:bulletEnabled val="1"/>
        </dgm:presLayoutVars>
      </dgm:prSet>
      <dgm:spPr/>
    </dgm:pt>
    <dgm:pt modelId="{3B837679-D346-4EBB-AB0C-EE653ACF3C6C}" type="pres">
      <dgm:prSet presAssocID="{62F3A35F-EA2B-462C-89DA-224952DBD84B}" presName="parentNode1" presStyleLbl="node1" presStyleIdx="0" presStyleCnt="4">
        <dgm:presLayoutVars>
          <dgm:chMax val="1"/>
          <dgm:bulletEnabled val="1"/>
        </dgm:presLayoutVars>
      </dgm:prSet>
      <dgm:spPr/>
      <dgm:t>
        <a:bodyPr/>
        <a:lstStyle/>
        <a:p>
          <a:endParaRPr lang="en-US"/>
        </a:p>
      </dgm:t>
    </dgm:pt>
    <dgm:pt modelId="{89312213-4838-4C30-A681-20C663B3ED12}" type="pres">
      <dgm:prSet presAssocID="{62F3A35F-EA2B-462C-89DA-224952DBD84B}" presName="connSite1" presStyleCnt="0"/>
      <dgm:spPr/>
    </dgm:pt>
    <dgm:pt modelId="{1FE64DFD-23AF-4F50-BCBC-C27132FB3B0D}" type="pres">
      <dgm:prSet presAssocID="{12A631F8-73E8-4437-A632-1DA4C96C2081}" presName="Name9" presStyleLbl="sibTrans2D1" presStyleIdx="0" presStyleCnt="3"/>
      <dgm:spPr/>
      <dgm:t>
        <a:bodyPr/>
        <a:lstStyle/>
        <a:p>
          <a:endParaRPr lang="en-US"/>
        </a:p>
      </dgm:t>
    </dgm:pt>
    <dgm:pt modelId="{3E192D9B-A9E7-40C2-8A43-829922D5ACBF}" type="pres">
      <dgm:prSet presAssocID="{37FDA6AE-027B-4120-90CE-09301A415796}" presName="composite2" presStyleCnt="0"/>
      <dgm:spPr/>
    </dgm:pt>
    <dgm:pt modelId="{C4A7D10B-4C13-456F-9E6C-9F9985127CE1}" type="pres">
      <dgm:prSet presAssocID="{37FDA6AE-027B-4120-90CE-09301A415796}" presName="dummyNode2" presStyleLbl="node1" presStyleIdx="0" presStyleCnt="4"/>
      <dgm:spPr/>
    </dgm:pt>
    <dgm:pt modelId="{B651F1CF-D429-4713-ABB8-9F7461E4F7F5}" type="pres">
      <dgm:prSet presAssocID="{37FDA6AE-027B-4120-90CE-09301A415796}" presName="childNode2" presStyleLbl="bgAcc1" presStyleIdx="1" presStyleCnt="4">
        <dgm:presLayoutVars>
          <dgm:bulletEnabled val="1"/>
        </dgm:presLayoutVars>
      </dgm:prSet>
      <dgm:spPr>
        <a:noFill/>
        <a:ln w="28575">
          <a:solidFill>
            <a:srgbClr val="BC4258"/>
          </a:solidFill>
        </a:ln>
      </dgm:spPr>
      <dgm:t>
        <a:bodyPr/>
        <a:lstStyle/>
        <a:p>
          <a:endParaRPr lang="zh-CN" altLang="en-US"/>
        </a:p>
      </dgm:t>
    </dgm:pt>
    <dgm:pt modelId="{935188BB-FF57-4D09-84D9-19ECEEFAA612}" type="pres">
      <dgm:prSet presAssocID="{37FDA6AE-027B-4120-90CE-09301A415796}" presName="childNode2tx" presStyleLbl="bgAcc1" presStyleIdx="1" presStyleCnt="4">
        <dgm:presLayoutVars>
          <dgm:bulletEnabled val="1"/>
        </dgm:presLayoutVars>
      </dgm:prSet>
      <dgm:spPr/>
    </dgm:pt>
    <dgm:pt modelId="{D1957E8D-52E6-47CA-9E1F-B3BE7EB3E09B}" type="pres">
      <dgm:prSet presAssocID="{37FDA6AE-027B-4120-90CE-09301A415796}" presName="parentNode2" presStyleLbl="node1" presStyleIdx="1" presStyleCnt="4">
        <dgm:presLayoutVars>
          <dgm:chMax val="0"/>
          <dgm:bulletEnabled val="1"/>
        </dgm:presLayoutVars>
      </dgm:prSet>
      <dgm:spPr/>
      <dgm:t>
        <a:bodyPr/>
        <a:lstStyle/>
        <a:p>
          <a:endParaRPr lang="en-US"/>
        </a:p>
      </dgm:t>
    </dgm:pt>
    <dgm:pt modelId="{99CED883-7DB5-4B78-B4E7-386BDE96A531}" type="pres">
      <dgm:prSet presAssocID="{37FDA6AE-027B-4120-90CE-09301A415796}" presName="connSite2" presStyleCnt="0"/>
      <dgm:spPr/>
    </dgm:pt>
    <dgm:pt modelId="{BF198A36-C0C4-4E90-AC13-6C982ACE8400}" type="pres">
      <dgm:prSet presAssocID="{AACFA7FC-124D-47F0-AAB7-D837F03A13D6}" presName="Name18" presStyleLbl="sibTrans2D1" presStyleIdx="1" presStyleCnt="3"/>
      <dgm:spPr/>
      <dgm:t>
        <a:bodyPr/>
        <a:lstStyle/>
        <a:p>
          <a:endParaRPr lang="en-US"/>
        </a:p>
      </dgm:t>
    </dgm:pt>
    <dgm:pt modelId="{D6723E67-A432-4FEE-AC6B-8E6B17DEE5B7}" type="pres">
      <dgm:prSet presAssocID="{8C92A023-B595-4B7E-9FD1-86305B47363F}" presName="composite1" presStyleCnt="0"/>
      <dgm:spPr/>
    </dgm:pt>
    <dgm:pt modelId="{47D1E680-C156-4E6D-86C6-95E9E423BCC9}" type="pres">
      <dgm:prSet presAssocID="{8C92A023-B595-4B7E-9FD1-86305B47363F}" presName="dummyNode1" presStyleLbl="node1" presStyleIdx="1" presStyleCnt="4"/>
      <dgm:spPr/>
    </dgm:pt>
    <dgm:pt modelId="{C26DB7B9-FAD6-48DB-954D-A5E46F77BD6D}" type="pres">
      <dgm:prSet presAssocID="{8C92A023-B595-4B7E-9FD1-86305B47363F}" presName="childNode1" presStyleLbl="bgAcc1" presStyleIdx="2" presStyleCnt="4">
        <dgm:presLayoutVars>
          <dgm:bulletEnabled val="1"/>
        </dgm:presLayoutVars>
      </dgm:prSet>
      <dgm:spPr>
        <a:noFill/>
        <a:ln w="28575">
          <a:solidFill>
            <a:srgbClr val="BC4258"/>
          </a:solidFill>
        </a:ln>
      </dgm:spPr>
      <dgm:t>
        <a:bodyPr/>
        <a:lstStyle/>
        <a:p>
          <a:endParaRPr lang="zh-CN" altLang="en-US"/>
        </a:p>
      </dgm:t>
    </dgm:pt>
    <dgm:pt modelId="{313EE525-068F-4B0D-B80F-E3D1A721A503}" type="pres">
      <dgm:prSet presAssocID="{8C92A023-B595-4B7E-9FD1-86305B47363F}" presName="childNode1tx" presStyleLbl="bgAcc1" presStyleIdx="2" presStyleCnt="4">
        <dgm:presLayoutVars>
          <dgm:bulletEnabled val="1"/>
        </dgm:presLayoutVars>
      </dgm:prSet>
      <dgm:spPr/>
    </dgm:pt>
    <dgm:pt modelId="{47A26F57-A010-4072-9EBD-86BD6484D91B}" type="pres">
      <dgm:prSet presAssocID="{8C92A023-B595-4B7E-9FD1-86305B47363F}" presName="parentNode1" presStyleLbl="node1" presStyleIdx="2" presStyleCnt="4">
        <dgm:presLayoutVars>
          <dgm:chMax val="1"/>
          <dgm:bulletEnabled val="1"/>
        </dgm:presLayoutVars>
      </dgm:prSet>
      <dgm:spPr/>
      <dgm:t>
        <a:bodyPr/>
        <a:lstStyle/>
        <a:p>
          <a:endParaRPr lang="en-US"/>
        </a:p>
      </dgm:t>
    </dgm:pt>
    <dgm:pt modelId="{48206F52-42E7-4248-B79E-9B1077913B20}" type="pres">
      <dgm:prSet presAssocID="{8C92A023-B595-4B7E-9FD1-86305B47363F}" presName="connSite1" presStyleCnt="0"/>
      <dgm:spPr/>
    </dgm:pt>
    <dgm:pt modelId="{2467359E-7225-4CFB-BBD2-900CCD5D7BDE}" type="pres">
      <dgm:prSet presAssocID="{45610BF7-B096-4636-A867-71803911F6BC}" presName="Name9" presStyleLbl="sibTrans2D1" presStyleIdx="2" presStyleCnt="3"/>
      <dgm:spPr/>
      <dgm:t>
        <a:bodyPr/>
        <a:lstStyle/>
        <a:p>
          <a:endParaRPr lang="en-US"/>
        </a:p>
      </dgm:t>
    </dgm:pt>
    <dgm:pt modelId="{0F447C47-A4FF-407A-BC1F-16AC042D6327}" type="pres">
      <dgm:prSet presAssocID="{839B389E-0F3A-4E44-B6E2-13F1399C142F}" presName="composite2" presStyleCnt="0"/>
      <dgm:spPr/>
    </dgm:pt>
    <dgm:pt modelId="{21F77DA2-0E77-43BA-AFE7-885029D8FC3B}" type="pres">
      <dgm:prSet presAssocID="{839B389E-0F3A-4E44-B6E2-13F1399C142F}" presName="dummyNode2" presStyleLbl="node1" presStyleIdx="2" presStyleCnt="4"/>
      <dgm:spPr/>
    </dgm:pt>
    <dgm:pt modelId="{939DFC11-B217-40F1-B0EE-ADA1D5FE8FDC}" type="pres">
      <dgm:prSet presAssocID="{839B389E-0F3A-4E44-B6E2-13F1399C142F}" presName="childNode2" presStyleLbl="bgAcc1" presStyleIdx="3" presStyleCnt="4">
        <dgm:presLayoutVars>
          <dgm:bulletEnabled val="1"/>
        </dgm:presLayoutVars>
      </dgm:prSet>
      <dgm:spPr>
        <a:noFill/>
        <a:ln w="28575">
          <a:solidFill>
            <a:srgbClr val="BC4258"/>
          </a:solidFill>
        </a:ln>
      </dgm:spPr>
      <dgm:t>
        <a:bodyPr/>
        <a:lstStyle/>
        <a:p>
          <a:endParaRPr lang="zh-CN" altLang="en-US"/>
        </a:p>
      </dgm:t>
    </dgm:pt>
    <dgm:pt modelId="{999DAA6F-B9C3-4EA2-A461-724C3FC87C73}" type="pres">
      <dgm:prSet presAssocID="{839B389E-0F3A-4E44-B6E2-13F1399C142F}" presName="childNode2tx" presStyleLbl="bgAcc1" presStyleIdx="3" presStyleCnt="4">
        <dgm:presLayoutVars>
          <dgm:bulletEnabled val="1"/>
        </dgm:presLayoutVars>
      </dgm:prSet>
      <dgm:spPr/>
    </dgm:pt>
    <dgm:pt modelId="{A9F63716-280D-4A8A-8AF8-9D84FEF36D8F}" type="pres">
      <dgm:prSet presAssocID="{839B389E-0F3A-4E44-B6E2-13F1399C142F}" presName="parentNode2" presStyleLbl="node1" presStyleIdx="3" presStyleCnt="4">
        <dgm:presLayoutVars>
          <dgm:chMax val="0"/>
          <dgm:bulletEnabled val="1"/>
        </dgm:presLayoutVars>
      </dgm:prSet>
      <dgm:spPr/>
      <dgm:t>
        <a:bodyPr/>
        <a:lstStyle/>
        <a:p>
          <a:endParaRPr lang="en-US"/>
        </a:p>
      </dgm:t>
    </dgm:pt>
    <dgm:pt modelId="{FCAE0843-F8C6-41B9-81A8-7C72B81CAA10}" type="pres">
      <dgm:prSet presAssocID="{839B389E-0F3A-4E44-B6E2-13F1399C142F}" presName="connSite2" presStyleCnt="0"/>
      <dgm:spPr/>
    </dgm:pt>
  </dgm:ptLst>
  <dgm:cxnLst>
    <dgm:cxn modelId="{E9F581C8-1891-4557-8FD4-140226A54CF9}" srcId="{ABB6AAD5-BB22-443A-B98E-11707CBE16C9}" destId="{839B389E-0F3A-4E44-B6E2-13F1399C142F}" srcOrd="3" destOrd="0" parTransId="{9C2D419A-4208-435A-8DFE-59E57C79B927}" sibTransId="{8F45AFFE-9FF4-4A34-B11A-ED475E2D4999}"/>
    <dgm:cxn modelId="{6393EA77-6C35-4795-B9F8-BC384CEB01BB}" srcId="{ABB6AAD5-BB22-443A-B98E-11707CBE16C9}" destId="{8C92A023-B595-4B7E-9FD1-86305B47363F}" srcOrd="2" destOrd="0" parTransId="{126030B6-AD92-4139-8AC7-ED96A61FFA13}" sibTransId="{45610BF7-B096-4636-A867-71803911F6BC}"/>
    <dgm:cxn modelId="{F9DF399C-9300-4CBF-BBDE-F7053C97D52B}" type="presOf" srcId="{62F3A35F-EA2B-462C-89DA-224952DBD84B}" destId="{3B837679-D346-4EBB-AB0C-EE653ACF3C6C}" srcOrd="0" destOrd="0" presId="urn:microsoft.com/office/officeart/2005/8/layout/hProcess4"/>
    <dgm:cxn modelId="{B3E1CB35-7D64-464D-A5E8-1AB4EDF863E8}" type="presOf" srcId="{37FDA6AE-027B-4120-90CE-09301A415796}" destId="{D1957E8D-52E6-47CA-9E1F-B3BE7EB3E09B}" srcOrd="0" destOrd="0" presId="urn:microsoft.com/office/officeart/2005/8/layout/hProcess4"/>
    <dgm:cxn modelId="{0D45DE23-367C-41D9-BF37-2BDDF2ADA7CD}" type="presOf" srcId="{AACFA7FC-124D-47F0-AAB7-D837F03A13D6}" destId="{BF198A36-C0C4-4E90-AC13-6C982ACE8400}" srcOrd="0" destOrd="0" presId="urn:microsoft.com/office/officeart/2005/8/layout/hProcess4"/>
    <dgm:cxn modelId="{2625DA0C-F85E-4190-B742-3A026B0CBEC1}" type="presOf" srcId="{12A631F8-73E8-4437-A632-1DA4C96C2081}" destId="{1FE64DFD-23AF-4F50-BCBC-C27132FB3B0D}" srcOrd="0" destOrd="0" presId="urn:microsoft.com/office/officeart/2005/8/layout/hProcess4"/>
    <dgm:cxn modelId="{0C68E6CE-9959-4C15-B783-D55987A9FEC9}" type="presOf" srcId="{45610BF7-B096-4636-A867-71803911F6BC}" destId="{2467359E-7225-4CFB-BBD2-900CCD5D7BDE}" srcOrd="0" destOrd="0" presId="urn:microsoft.com/office/officeart/2005/8/layout/hProcess4"/>
    <dgm:cxn modelId="{78D5CF50-3633-4A11-9FE0-D306D94A091D}" srcId="{ABB6AAD5-BB22-443A-B98E-11707CBE16C9}" destId="{62F3A35F-EA2B-462C-89DA-224952DBD84B}" srcOrd="0" destOrd="0" parTransId="{68C8E73F-A05A-4DC8-914A-C484D8568F55}" sibTransId="{12A631F8-73E8-4437-A632-1DA4C96C2081}"/>
    <dgm:cxn modelId="{D5135B25-E064-4D42-8C77-B483540352B1}" type="presOf" srcId="{ABB6AAD5-BB22-443A-B98E-11707CBE16C9}" destId="{329F22C9-55CE-4923-A3AD-2FFA227599C0}" srcOrd="0" destOrd="0" presId="urn:microsoft.com/office/officeart/2005/8/layout/hProcess4"/>
    <dgm:cxn modelId="{5D88ADC2-9C7B-4692-81A6-1137B6182256}" type="presOf" srcId="{839B389E-0F3A-4E44-B6E2-13F1399C142F}" destId="{A9F63716-280D-4A8A-8AF8-9D84FEF36D8F}" srcOrd="0" destOrd="0" presId="urn:microsoft.com/office/officeart/2005/8/layout/hProcess4"/>
    <dgm:cxn modelId="{F8C5DCD5-E352-4696-BB17-BB253F35CD94}" type="presOf" srcId="{8C92A023-B595-4B7E-9FD1-86305B47363F}" destId="{47A26F57-A010-4072-9EBD-86BD6484D91B}" srcOrd="0" destOrd="0" presId="urn:microsoft.com/office/officeart/2005/8/layout/hProcess4"/>
    <dgm:cxn modelId="{97371629-EAFB-49C5-8D4C-1C2CC8EF98DA}" srcId="{ABB6AAD5-BB22-443A-B98E-11707CBE16C9}" destId="{37FDA6AE-027B-4120-90CE-09301A415796}" srcOrd="1" destOrd="0" parTransId="{F547554B-51EF-4D52-BD83-B530786A53F6}" sibTransId="{AACFA7FC-124D-47F0-AAB7-D837F03A13D6}"/>
    <dgm:cxn modelId="{C76057DD-78D6-4FD7-87F9-A9472C3B4345}" type="presParOf" srcId="{329F22C9-55CE-4923-A3AD-2FFA227599C0}" destId="{872017F4-5903-43E5-A816-F3AC98CFF3B1}" srcOrd="0" destOrd="0" presId="urn:microsoft.com/office/officeart/2005/8/layout/hProcess4"/>
    <dgm:cxn modelId="{BA6214A1-558E-439F-A3AA-52913CDD2594}" type="presParOf" srcId="{329F22C9-55CE-4923-A3AD-2FFA227599C0}" destId="{D9FC563C-D769-4101-9655-D8B5A1C6252F}" srcOrd="1" destOrd="0" presId="urn:microsoft.com/office/officeart/2005/8/layout/hProcess4"/>
    <dgm:cxn modelId="{EC3E807C-6D13-47BE-8736-E75F784076A6}" type="presParOf" srcId="{329F22C9-55CE-4923-A3AD-2FFA227599C0}" destId="{ED6524A3-5A32-48CD-B667-DFB44CF40773}" srcOrd="2" destOrd="0" presId="urn:microsoft.com/office/officeart/2005/8/layout/hProcess4"/>
    <dgm:cxn modelId="{5F1B681E-6813-45C6-B25C-CFF2BA213822}" type="presParOf" srcId="{ED6524A3-5A32-48CD-B667-DFB44CF40773}" destId="{D2991228-8CF8-4943-9450-6060DB6B2D0D}" srcOrd="0" destOrd="0" presId="urn:microsoft.com/office/officeart/2005/8/layout/hProcess4"/>
    <dgm:cxn modelId="{FDA37DF3-270F-4E67-999A-4C72505E4B42}" type="presParOf" srcId="{D2991228-8CF8-4943-9450-6060DB6B2D0D}" destId="{0A6DDAA2-A8F8-4C83-A2A4-E718221F4F47}" srcOrd="0" destOrd="0" presId="urn:microsoft.com/office/officeart/2005/8/layout/hProcess4"/>
    <dgm:cxn modelId="{8E81623F-19A1-4555-946D-9812611BC692}" type="presParOf" srcId="{D2991228-8CF8-4943-9450-6060DB6B2D0D}" destId="{5CD9D2C4-CA47-4E2F-9386-15BF2C5BFCE9}" srcOrd="1" destOrd="0" presId="urn:microsoft.com/office/officeart/2005/8/layout/hProcess4"/>
    <dgm:cxn modelId="{01B6D6B5-8D0B-4C88-8FF9-5B967799204C}" type="presParOf" srcId="{D2991228-8CF8-4943-9450-6060DB6B2D0D}" destId="{0AA0795C-3E61-4B6C-BFBF-9678D7606329}" srcOrd="2" destOrd="0" presId="urn:microsoft.com/office/officeart/2005/8/layout/hProcess4"/>
    <dgm:cxn modelId="{300C9374-F283-4B55-8D19-1CCF1AC1F51F}" type="presParOf" srcId="{D2991228-8CF8-4943-9450-6060DB6B2D0D}" destId="{3B837679-D346-4EBB-AB0C-EE653ACF3C6C}" srcOrd="3" destOrd="0" presId="urn:microsoft.com/office/officeart/2005/8/layout/hProcess4"/>
    <dgm:cxn modelId="{1F661D24-79B7-4151-8696-7F84345933FF}" type="presParOf" srcId="{D2991228-8CF8-4943-9450-6060DB6B2D0D}" destId="{89312213-4838-4C30-A681-20C663B3ED12}" srcOrd="4" destOrd="0" presId="urn:microsoft.com/office/officeart/2005/8/layout/hProcess4"/>
    <dgm:cxn modelId="{368A20DD-D551-4A5E-988D-A305F018BD71}" type="presParOf" srcId="{ED6524A3-5A32-48CD-B667-DFB44CF40773}" destId="{1FE64DFD-23AF-4F50-BCBC-C27132FB3B0D}" srcOrd="1" destOrd="0" presId="urn:microsoft.com/office/officeart/2005/8/layout/hProcess4"/>
    <dgm:cxn modelId="{B9D67CFE-11A3-4AC5-8000-D8559DE1B48B}" type="presParOf" srcId="{ED6524A3-5A32-48CD-B667-DFB44CF40773}" destId="{3E192D9B-A9E7-40C2-8A43-829922D5ACBF}" srcOrd="2" destOrd="0" presId="urn:microsoft.com/office/officeart/2005/8/layout/hProcess4"/>
    <dgm:cxn modelId="{B89E5CCA-B522-47DC-B54F-1325040185B1}" type="presParOf" srcId="{3E192D9B-A9E7-40C2-8A43-829922D5ACBF}" destId="{C4A7D10B-4C13-456F-9E6C-9F9985127CE1}" srcOrd="0" destOrd="0" presId="urn:microsoft.com/office/officeart/2005/8/layout/hProcess4"/>
    <dgm:cxn modelId="{C0A31D5A-B503-4506-9A3D-39980821C807}" type="presParOf" srcId="{3E192D9B-A9E7-40C2-8A43-829922D5ACBF}" destId="{B651F1CF-D429-4713-ABB8-9F7461E4F7F5}" srcOrd="1" destOrd="0" presId="urn:microsoft.com/office/officeart/2005/8/layout/hProcess4"/>
    <dgm:cxn modelId="{7BBA5BA5-1248-45F2-BF65-E2375A92A18F}" type="presParOf" srcId="{3E192D9B-A9E7-40C2-8A43-829922D5ACBF}" destId="{935188BB-FF57-4D09-84D9-19ECEEFAA612}" srcOrd="2" destOrd="0" presId="urn:microsoft.com/office/officeart/2005/8/layout/hProcess4"/>
    <dgm:cxn modelId="{AF88E545-8B7A-416E-A529-ABB93F489C51}" type="presParOf" srcId="{3E192D9B-A9E7-40C2-8A43-829922D5ACBF}" destId="{D1957E8D-52E6-47CA-9E1F-B3BE7EB3E09B}" srcOrd="3" destOrd="0" presId="urn:microsoft.com/office/officeart/2005/8/layout/hProcess4"/>
    <dgm:cxn modelId="{9DD8E38A-B5E5-4C60-B993-38F4728C7DF5}" type="presParOf" srcId="{3E192D9B-A9E7-40C2-8A43-829922D5ACBF}" destId="{99CED883-7DB5-4B78-B4E7-386BDE96A531}" srcOrd="4" destOrd="0" presId="urn:microsoft.com/office/officeart/2005/8/layout/hProcess4"/>
    <dgm:cxn modelId="{F90BDBDE-8FDC-45B5-A0F6-318FD06103AC}" type="presParOf" srcId="{ED6524A3-5A32-48CD-B667-DFB44CF40773}" destId="{BF198A36-C0C4-4E90-AC13-6C982ACE8400}" srcOrd="3" destOrd="0" presId="urn:microsoft.com/office/officeart/2005/8/layout/hProcess4"/>
    <dgm:cxn modelId="{85B1E60D-05D5-4EED-A0CE-1C603896BDF8}" type="presParOf" srcId="{ED6524A3-5A32-48CD-B667-DFB44CF40773}" destId="{D6723E67-A432-4FEE-AC6B-8E6B17DEE5B7}" srcOrd="4" destOrd="0" presId="urn:microsoft.com/office/officeart/2005/8/layout/hProcess4"/>
    <dgm:cxn modelId="{FF6682FD-E6D4-430F-8911-FF6F4B042FF0}" type="presParOf" srcId="{D6723E67-A432-4FEE-AC6B-8E6B17DEE5B7}" destId="{47D1E680-C156-4E6D-86C6-95E9E423BCC9}" srcOrd="0" destOrd="0" presId="urn:microsoft.com/office/officeart/2005/8/layout/hProcess4"/>
    <dgm:cxn modelId="{CF3F6630-71A6-4BA3-8F2B-D57C4793A775}" type="presParOf" srcId="{D6723E67-A432-4FEE-AC6B-8E6B17DEE5B7}" destId="{C26DB7B9-FAD6-48DB-954D-A5E46F77BD6D}" srcOrd="1" destOrd="0" presId="urn:microsoft.com/office/officeart/2005/8/layout/hProcess4"/>
    <dgm:cxn modelId="{1CAA940E-2B90-4409-AB11-C3D6E68BFE45}" type="presParOf" srcId="{D6723E67-A432-4FEE-AC6B-8E6B17DEE5B7}" destId="{313EE525-068F-4B0D-B80F-E3D1A721A503}" srcOrd="2" destOrd="0" presId="urn:microsoft.com/office/officeart/2005/8/layout/hProcess4"/>
    <dgm:cxn modelId="{8B5BB4A7-0059-48FB-BE1E-2C1C914B5A46}" type="presParOf" srcId="{D6723E67-A432-4FEE-AC6B-8E6B17DEE5B7}" destId="{47A26F57-A010-4072-9EBD-86BD6484D91B}" srcOrd="3" destOrd="0" presId="urn:microsoft.com/office/officeart/2005/8/layout/hProcess4"/>
    <dgm:cxn modelId="{23806C4D-1A89-416D-9DFF-5CE697DF3821}" type="presParOf" srcId="{D6723E67-A432-4FEE-AC6B-8E6B17DEE5B7}" destId="{48206F52-42E7-4248-B79E-9B1077913B20}" srcOrd="4" destOrd="0" presId="urn:microsoft.com/office/officeart/2005/8/layout/hProcess4"/>
    <dgm:cxn modelId="{4E3F1BCA-76C7-402F-97C9-DEC3F2E6EEFC}" type="presParOf" srcId="{ED6524A3-5A32-48CD-B667-DFB44CF40773}" destId="{2467359E-7225-4CFB-BBD2-900CCD5D7BDE}" srcOrd="5" destOrd="0" presId="urn:microsoft.com/office/officeart/2005/8/layout/hProcess4"/>
    <dgm:cxn modelId="{E52245AC-A1C2-4EA9-A57C-C440F740AAFB}" type="presParOf" srcId="{ED6524A3-5A32-48CD-B667-DFB44CF40773}" destId="{0F447C47-A4FF-407A-BC1F-16AC042D6327}" srcOrd="6" destOrd="0" presId="urn:microsoft.com/office/officeart/2005/8/layout/hProcess4"/>
    <dgm:cxn modelId="{34BD4865-033F-4CCE-8BF0-B5A4E04FB3D2}" type="presParOf" srcId="{0F447C47-A4FF-407A-BC1F-16AC042D6327}" destId="{21F77DA2-0E77-43BA-AFE7-885029D8FC3B}" srcOrd="0" destOrd="0" presId="urn:microsoft.com/office/officeart/2005/8/layout/hProcess4"/>
    <dgm:cxn modelId="{49939E43-6A24-44F2-A616-2A16583205FA}" type="presParOf" srcId="{0F447C47-A4FF-407A-BC1F-16AC042D6327}" destId="{939DFC11-B217-40F1-B0EE-ADA1D5FE8FDC}" srcOrd="1" destOrd="0" presId="urn:microsoft.com/office/officeart/2005/8/layout/hProcess4"/>
    <dgm:cxn modelId="{A231E09B-3C35-4263-8040-716F79B86E6A}" type="presParOf" srcId="{0F447C47-A4FF-407A-BC1F-16AC042D6327}" destId="{999DAA6F-B9C3-4EA2-A461-724C3FC87C73}" srcOrd="2" destOrd="0" presId="urn:microsoft.com/office/officeart/2005/8/layout/hProcess4"/>
    <dgm:cxn modelId="{732D250E-1B3F-47F0-ADC3-F17114984074}" type="presParOf" srcId="{0F447C47-A4FF-407A-BC1F-16AC042D6327}" destId="{A9F63716-280D-4A8A-8AF8-9D84FEF36D8F}" srcOrd="3" destOrd="0" presId="urn:microsoft.com/office/officeart/2005/8/layout/hProcess4"/>
    <dgm:cxn modelId="{27099095-2849-4D62-B035-3147735214F3}" type="presParOf" srcId="{0F447C47-A4FF-407A-BC1F-16AC042D6327}" destId="{FCAE0843-F8C6-41B9-81A8-7C72B81CAA10}" srcOrd="4" destOrd="0" presId="urn:microsoft.com/office/officeart/2005/8/layout/hProcess4"/>
  </dgm:cxnLst>
  <dgm:bg/>
  <dgm:whole/>
  <dgm:extLst>
    <a:ext uri="http://schemas.microsoft.com/office/drawing/2008/diagram">
      <dsp:dataModelExt xmlns:dsp="http://schemas.microsoft.com/office/drawing/2008/diagram" relId="rId5"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CD9D2C4-CA47-4E2F-9386-15BF2C5BFCE9}">
      <dsp:nvSpPr>
        <dsp:cNvPr id="0" name=""/>
        <dsp:cNvSpPr/>
      </dsp:nvSpPr>
      <dsp:spPr>
        <a:xfrm>
          <a:off x="4393" y="1007006"/>
          <a:ext cx="1786673" cy="1473631"/>
        </a:xfrm>
        <a:prstGeom prst="roundRect">
          <a:avLst>
            <a:gd name="adj" fmla="val 10000"/>
          </a:avLst>
        </a:prstGeom>
        <a:noFill/>
        <a:ln w="28575" cap="flat" cmpd="sng" algn="ctr">
          <a:solidFill>
            <a:srgbClr val="BC4258"/>
          </a:solidFill>
          <a:prstDash val="solid"/>
          <a:miter lim="800000"/>
        </a:ln>
        <a:effectLst/>
      </dsp:spPr>
      <dsp:style>
        <a:lnRef idx="2">
          <a:scrgbClr r="0" g="0" b="0"/>
        </a:lnRef>
        <a:fillRef idx="1">
          <a:scrgbClr r="0" g="0" b="0"/>
        </a:fillRef>
        <a:effectRef idx="0">
          <a:scrgbClr r="0" g="0" b="0"/>
        </a:effectRef>
        <a:fontRef idx="minor"/>
      </dsp:style>
    </dsp:sp>
    <dsp:sp modelId="{1FE64DFD-23AF-4F50-BCBC-C27132FB3B0D}">
      <dsp:nvSpPr>
        <dsp:cNvPr id="0" name=""/>
        <dsp:cNvSpPr/>
      </dsp:nvSpPr>
      <dsp:spPr>
        <a:xfrm>
          <a:off x="978901" y="1251831"/>
          <a:ext cx="2127180" cy="2127180"/>
        </a:xfrm>
        <a:prstGeom prst="leftCircularArrow">
          <a:avLst>
            <a:gd name="adj1" fmla="val 3886"/>
            <a:gd name="adj2" fmla="val 486698"/>
            <a:gd name="adj3" fmla="val 2262209"/>
            <a:gd name="adj4" fmla="val 9024489"/>
            <a:gd name="adj5" fmla="val 4534"/>
          </a:avLst>
        </a:prstGeom>
        <a:solidFill>
          <a:srgbClr val="BC4258"/>
        </a:solidFill>
        <a:ln>
          <a:noFill/>
        </a:ln>
        <a:effectLst/>
      </dsp:spPr>
      <dsp:style>
        <a:lnRef idx="0">
          <a:scrgbClr r="0" g="0" b="0"/>
        </a:lnRef>
        <a:fillRef idx="1">
          <a:scrgbClr r="0" g="0" b="0"/>
        </a:fillRef>
        <a:effectRef idx="0">
          <a:scrgbClr r="0" g="0" b="0"/>
        </a:effectRef>
        <a:fontRef idx="minor">
          <a:schemeClr val="lt1"/>
        </a:fontRef>
      </dsp:style>
    </dsp:sp>
    <dsp:sp modelId="{3B837679-D346-4EBB-AB0C-EE653ACF3C6C}">
      <dsp:nvSpPr>
        <dsp:cNvPr id="0" name=""/>
        <dsp:cNvSpPr/>
      </dsp:nvSpPr>
      <dsp:spPr>
        <a:xfrm>
          <a:off x="401431" y="2164859"/>
          <a:ext cx="1588154" cy="631556"/>
        </a:xfrm>
        <a:prstGeom prst="roundRect">
          <a:avLst>
            <a:gd name="adj" fmla="val 10000"/>
          </a:avLst>
        </a:prstGeom>
        <a:solidFill>
          <a:srgbClr val="BC4258"/>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15240" rIns="22860" bIns="15240" numCol="1" spcCol="1270" anchor="ctr" anchorCtr="0">
          <a:noAutofit/>
        </a:bodyPr>
        <a:lstStyle/>
        <a:p>
          <a:pPr lvl="0" algn="ctr" defTabSz="533400">
            <a:lnSpc>
              <a:spcPct val="90000"/>
            </a:lnSpc>
            <a:spcBef>
              <a:spcPct val="0"/>
            </a:spcBef>
            <a:spcAft>
              <a:spcPct val="35000"/>
            </a:spcAft>
          </a:pPr>
          <a:r>
            <a:rPr lang="en-US" sz="1200" b="1" kern="1200" dirty="0" smtClean="0">
              <a:solidFill>
                <a:schemeClr val="bg1"/>
              </a:solidFill>
            </a:rPr>
            <a:t>text</a:t>
          </a:r>
          <a:endParaRPr lang="en-US" sz="1200" b="1" kern="1200" dirty="0">
            <a:solidFill>
              <a:schemeClr val="bg1"/>
            </a:solidFill>
          </a:endParaRPr>
        </a:p>
      </dsp:txBody>
      <dsp:txXfrm>
        <a:off x="419929" y="2183357"/>
        <a:ext cx="1551158" cy="594560"/>
      </dsp:txXfrm>
    </dsp:sp>
    <dsp:sp modelId="{B651F1CF-D429-4713-ABB8-9F7461E4F7F5}">
      <dsp:nvSpPr>
        <dsp:cNvPr id="0" name=""/>
        <dsp:cNvSpPr/>
      </dsp:nvSpPr>
      <dsp:spPr>
        <a:xfrm>
          <a:off x="2383251" y="1007006"/>
          <a:ext cx="1786673" cy="1473631"/>
        </a:xfrm>
        <a:prstGeom prst="roundRect">
          <a:avLst>
            <a:gd name="adj" fmla="val 10000"/>
          </a:avLst>
        </a:prstGeom>
        <a:noFill/>
        <a:ln w="28575" cap="flat" cmpd="sng" algn="ctr">
          <a:solidFill>
            <a:srgbClr val="BC4258"/>
          </a:solidFill>
          <a:prstDash val="solid"/>
          <a:miter lim="800000"/>
        </a:ln>
        <a:effectLst/>
      </dsp:spPr>
      <dsp:style>
        <a:lnRef idx="2">
          <a:scrgbClr r="0" g="0" b="0"/>
        </a:lnRef>
        <a:fillRef idx="1">
          <a:scrgbClr r="0" g="0" b="0"/>
        </a:fillRef>
        <a:effectRef idx="0">
          <a:scrgbClr r="0" g="0" b="0"/>
        </a:effectRef>
        <a:fontRef idx="minor"/>
      </dsp:style>
    </dsp:sp>
    <dsp:sp modelId="{BF198A36-C0C4-4E90-AC13-6C982ACE8400}">
      <dsp:nvSpPr>
        <dsp:cNvPr id="0" name=""/>
        <dsp:cNvSpPr/>
      </dsp:nvSpPr>
      <dsp:spPr>
        <a:xfrm>
          <a:off x="3342871" y="50852"/>
          <a:ext cx="2355477" cy="2355477"/>
        </a:xfrm>
        <a:prstGeom prst="circularArrow">
          <a:avLst>
            <a:gd name="adj1" fmla="val 3510"/>
            <a:gd name="adj2" fmla="val 435572"/>
            <a:gd name="adj3" fmla="val 19388917"/>
            <a:gd name="adj4" fmla="val 12575511"/>
            <a:gd name="adj5" fmla="val 4095"/>
          </a:avLst>
        </a:prstGeom>
        <a:solidFill>
          <a:srgbClr val="BC4258"/>
        </a:solidFill>
        <a:ln>
          <a:noFill/>
        </a:ln>
        <a:effectLst/>
      </dsp:spPr>
      <dsp:style>
        <a:lnRef idx="0">
          <a:scrgbClr r="0" g="0" b="0"/>
        </a:lnRef>
        <a:fillRef idx="1">
          <a:scrgbClr r="0" g="0" b="0"/>
        </a:fillRef>
        <a:effectRef idx="0">
          <a:scrgbClr r="0" g="0" b="0"/>
        </a:effectRef>
        <a:fontRef idx="minor">
          <a:schemeClr val="lt1"/>
        </a:fontRef>
      </dsp:style>
    </dsp:sp>
    <dsp:sp modelId="{D1957E8D-52E6-47CA-9E1F-B3BE7EB3E09B}">
      <dsp:nvSpPr>
        <dsp:cNvPr id="0" name=""/>
        <dsp:cNvSpPr/>
      </dsp:nvSpPr>
      <dsp:spPr>
        <a:xfrm>
          <a:off x="2780290" y="691227"/>
          <a:ext cx="1588154" cy="631556"/>
        </a:xfrm>
        <a:prstGeom prst="roundRect">
          <a:avLst>
            <a:gd name="adj" fmla="val 10000"/>
          </a:avLst>
        </a:prstGeom>
        <a:solidFill>
          <a:srgbClr val="BC4258"/>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15240" rIns="22860" bIns="15240" numCol="1" spcCol="1270" anchor="ctr" anchorCtr="0">
          <a:noAutofit/>
        </a:bodyPr>
        <a:lstStyle/>
        <a:p>
          <a:pPr lvl="0" algn="ctr" defTabSz="533400">
            <a:lnSpc>
              <a:spcPct val="90000"/>
            </a:lnSpc>
            <a:spcBef>
              <a:spcPct val="0"/>
            </a:spcBef>
            <a:spcAft>
              <a:spcPct val="35000"/>
            </a:spcAft>
          </a:pPr>
          <a:r>
            <a:rPr lang="en-US" sz="1200" b="1" kern="1200" dirty="0" smtClean="0">
              <a:solidFill>
                <a:schemeClr val="bg1"/>
              </a:solidFill>
            </a:rPr>
            <a:t>text</a:t>
          </a:r>
          <a:endParaRPr lang="en-US" sz="1200" b="1" kern="1200" dirty="0">
            <a:solidFill>
              <a:schemeClr val="bg1"/>
            </a:solidFill>
          </a:endParaRPr>
        </a:p>
      </dsp:txBody>
      <dsp:txXfrm>
        <a:off x="2798788" y="709725"/>
        <a:ext cx="1551158" cy="594560"/>
      </dsp:txXfrm>
    </dsp:sp>
    <dsp:sp modelId="{C26DB7B9-FAD6-48DB-954D-A5E46F77BD6D}">
      <dsp:nvSpPr>
        <dsp:cNvPr id="0" name=""/>
        <dsp:cNvSpPr/>
      </dsp:nvSpPr>
      <dsp:spPr>
        <a:xfrm>
          <a:off x="4762109" y="1007006"/>
          <a:ext cx="1786673" cy="1473631"/>
        </a:xfrm>
        <a:prstGeom prst="roundRect">
          <a:avLst>
            <a:gd name="adj" fmla="val 10000"/>
          </a:avLst>
        </a:prstGeom>
        <a:noFill/>
        <a:ln w="28575" cap="flat" cmpd="sng" algn="ctr">
          <a:solidFill>
            <a:srgbClr val="BC4258"/>
          </a:solidFill>
          <a:prstDash val="solid"/>
          <a:miter lim="800000"/>
        </a:ln>
        <a:effectLst/>
      </dsp:spPr>
      <dsp:style>
        <a:lnRef idx="2">
          <a:scrgbClr r="0" g="0" b="0"/>
        </a:lnRef>
        <a:fillRef idx="1">
          <a:scrgbClr r="0" g="0" b="0"/>
        </a:fillRef>
        <a:effectRef idx="0">
          <a:scrgbClr r="0" g="0" b="0"/>
        </a:effectRef>
        <a:fontRef idx="minor"/>
      </dsp:style>
    </dsp:sp>
    <dsp:sp modelId="{2467359E-7225-4CFB-BBD2-900CCD5D7BDE}">
      <dsp:nvSpPr>
        <dsp:cNvPr id="0" name=""/>
        <dsp:cNvSpPr/>
      </dsp:nvSpPr>
      <dsp:spPr>
        <a:xfrm>
          <a:off x="5736618" y="1251831"/>
          <a:ext cx="2127180" cy="2127180"/>
        </a:xfrm>
        <a:prstGeom prst="leftCircularArrow">
          <a:avLst>
            <a:gd name="adj1" fmla="val 3886"/>
            <a:gd name="adj2" fmla="val 486698"/>
            <a:gd name="adj3" fmla="val 2262209"/>
            <a:gd name="adj4" fmla="val 9024489"/>
            <a:gd name="adj5" fmla="val 4534"/>
          </a:avLst>
        </a:prstGeom>
        <a:solidFill>
          <a:srgbClr val="BC4258"/>
        </a:solidFill>
        <a:ln>
          <a:noFill/>
        </a:ln>
        <a:effectLst/>
      </dsp:spPr>
      <dsp:style>
        <a:lnRef idx="0">
          <a:scrgbClr r="0" g="0" b="0"/>
        </a:lnRef>
        <a:fillRef idx="1">
          <a:scrgbClr r="0" g="0" b="0"/>
        </a:fillRef>
        <a:effectRef idx="0">
          <a:scrgbClr r="0" g="0" b="0"/>
        </a:effectRef>
        <a:fontRef idx="minor">
          <a:schemeClr val="lt1"/>
        </a:fontRef>
      </dsp:style>
    </dsp:sp>
    <dsp:sp modelId="{47A26F57-A010-4072-9EBD-86BD6484D91B}">
      <dsp:nvSpPr>
        <dsp:cNvPr id="0" name=""/>
        <dsp:cNvSpPr/>
      </dsp:nvSpPr>
      <dsp:spPr>
        <a:xfrm>
          <a:off x="5159148" y="2164859"/>
          <a:ext cx="1588154" cy="631556"/>
        </a:xfrm>
        <a:prstGeom prst="roundRect">
          <a:avLst>
            <a:gd name="adj" fmla="val 10000"/>
          </a:avLst>
        </a:prstGeom>
        <a:solidFill>
          <a:srgbClr val="BC4258"/>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15240" rIns="22860" bIns="15240" numCol="1" spcCol="1270" anchor="ctr" anchorCtr="0">
          <a:noAutofit/>
        </a:bodyPr>
        <a:lstStyle/>
        <a:p>
          <a:pPr lvl="0" algn="ctr" defTabSz="533400">
            <a:lnSpc>
              <a:spcPct val="90000"/>
            </a:lnSpc>
            <a:spcBef>
              <a:spcPct val="0"/>
            </a:spcBef>
            <a:spcAft>
              <a:spcPct val="35000"/>
            </a:spcAft>
          </a:pPr>
          <a:r>
            <a:rPr lang="en-US" sz="1200" b="1" kern="1200" dirty="0" smtClean="0">
              <a:solidFill>
                <a:schemeClr val="bg1"/>
              </a:solidFill>
            </a:rPr>
            <a:t>text</a:t>
          </a:r>
          <a:endParaRPr lang="en-US" sz="1200" b="1" kern="1200" dirty="0">
            <a:solidFill>
              <a:schemeClr val="bg1"/>
            </a:solidFill>
          </a:endParaRPr>
        </a:p>
      </dsp:txBody>
      <dsp:txXfrm>
        <a:off x="5177646" y="2183357"/>
        <a:ext cx="1551158" cy="594560"/>
      </dsp:txXfrm>
    </dsp:sp>
    <dsp:sp modelId="{939DFC11-B217-40F1-B0EE-ADA1D5FE8FDC}">
      <dsp:nvSpPr>
        <dsp:cNvPr id="0" name=""/>
        <dsp:cNvSpPr/>
      </dsp:nvSpPr>
      <dsp:spPr>
        <a:xfrm>
          <a:off x="7140968" y="1007006"/>
          <a:ext cx="1786673" cy="1473631"/>
        </a:xfrm>
        <a:prstGeom prst="roundRect">
          <a:avLst>
            <a:gd name="adj" fmla="val 10000"/>
          </a:avLst>
        </a:prstGeom>
        <a:noFill/>
        <a:ln w="28575" cap="flat" cmpd="sng" algn="ctr">
          <a:solidFill>
            <a:srgbClr val="BC4258"/>
          </a:solidFill>
          <a:prstDash val="solid"/>
          <a:miter lim="800000"/>
        </a:ln>
        <a:effectLst/>
      </dsp:spPr>
      <dsp:style>
        <a:lnRef idx="2">
          <a:scrgbClr r="0" g="0" b="0"/>
        </a:lnRef>
        <a:fillRef idx="1">
          <a:scrgbClr r="0" g="0" b="0"/>
        </a:fillRef>
        <a:effectRef idx="0">
          <a:scrgbClr r="0" g="0" b="0"/>
        </a:effectRef>
        <a:fontRef idx="minor"/>
      </dsp:style>
    </dsp:sp>
    <dsp:sp modelId="{A9F63716-280D-4A8A-8AF8-9D84FEF36D8F}">
      <dsp:nvSpPr>
        <dsp:cNvPr id="0" name=""/>
        <dsp:cNvSpPr/>
      </dsp:nvSpPr>
      <dsp:spPr>
        <a:xfrm>
          <a:off x="7538006" y="691227"/>
          <a:ext cx="1588154" cy="631556"/>
        </a:xfrm>
        <a:prstGeom prst="roundRect">
          <a:avLst>
            <a:gd name="adj" fmla="val 10000"/>
          </a:avLst>
        </a:prstGeom>
        <a:solidFill>
          <a:srgbClr val="BC4258"/>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15240" rIns="22860" bIns="15240" numCol="1" spcCol="1270" anchor="ctr" anchorCtr="0">
          <a:noAutofit/>
        </a:bodyPr>
        <a:lstStyle/>
        <a:p>
          <a:pPr lvl="0" algn="ctr" defTabSz="533400">
            <a:lnSpc>
              <a:spcPct val="90000"/>
            </a:lnSpc>
            <a:spcBef>
              <a:spcPct val="0"/>
            </a:spcBef>
            <a:spcAft>
              <a:spcPct val="35000"/>
            </a:spcAft>
          </a:pPr>
          <a:r>
            <a:rPr lang="en-US" sz="1200" b="1" kern="1200" dirty="0" smtClean="0">
              <a:solidFill>
                <a:schemeClr val="bg1"/>
              </a:solidFill>
            </a:rPr>
            <a:t>text</a:t>
          </a:r>
          <a:endParaRPr lang="en-US" sz="1200" b="1" kern="1200" dirty="0">
            <a:solidFill>
              <a:schemeClr val="bg1"/>
            </a:solidFill>
          </a:endParaRPr>
        </a:p>
      </dsp:txBody>
      <dsp:txXfrm>
        <a:off x="7556504" y="709725"/>
        <a:ext cx="1551158" cy="594560"/>
      </dsp:txXfrm>
    </dsp:sp>
  </dsp:spTree>
</dsp:drawing>
</file>

<file path=ppt/diagrams/layout1.xml><?xml version="1.0" encoding="utf-8"?>
<dgm:layoutDef xmlns:dgm="http://schemas.openxmlformats.org/drawingml/2006/diagram" xmlns:a="http://schemas.openxmlformats.org/drawingml/2006/main" uniqueId="urn:microsoft.com/office/officeart/2005/8/layout/hProcess4">
  <dgm:title val=""/>
  <dgm:desc val=""/>
  <dgm:catLst>
    <dgm:cat type="process"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composite"/>
    <dgm:shape xmlns:r="http://schemas.openxmlformats.org/officeDocument/2006/relationships" r:blip="">
      <dgm:adjLst/>
    </dgm:shape>
    <dgm:presOf/>
    <dgm:constrLst>
      <dgm:constr type="w" for="ch" forName="tSp" refType="w"/>
      <dgm:constr type="h" for="ch" forName="tSp" refType="h" fact="0.15"/>
      <dgm:constr type="l" for="ch" forName="tSp"/>
      <dgm:constr type="t" for="ch" forName="tSp"/>
      <dgm:constr type="w" for="ch" forName="bSp" refType="w"/>
      <dgm:constr type="h" for="ch" forName="bSp" refType="h" fact="0.15"/>
      <dgm:constr type="l" for="ch" forName="bSp"/>
      <dgm:constr type="t" for="ch" forName="bSp" refType="h" fact="0.85"/>
      <dgm:constr type="w" for="ch" forName="process" refType="w"/>
      <dgm:constr type="h" for="ch" forName="process" refType="h" fact="0.7"/>
      <dgm:constr type="l" for="ch" forName="process"/>
      <dgm:constr type="t" for="ch" forName="process" refType="h" fact="0.15"/>
    </dgm:constrLst>
    <dgm:ruleLst/>
    <dgm:layoutNode name="tSp">
      <dgm:alg type="sp"/>
      <dgm:shape xmlns:r="http://schemas.openxmlformats.org/officeDocument/2006/relationships" r:blip="">
        <dgm:adjLst/>
      </dgm:shape>
      <dgm:presOf/>
      <dgm:constrLst/>
      <dgm:ruleLst/>
    </dgm:layoutNode>
    <dgm:layoutNode name="bSp">
      <dgm:alg type="sp"/>
      <dgm:shape xmlns:r="http://schemas.openxmlformats.org/officeDocument/2006/relationships" r:blip="">
        <dgm:adjLst/>
      </dgm:shape>
      <dgm:presOf/>
      <dgm:constrLst/>
      <dgm:ruleLst/>
    </dgm:layoutNode>
    <dgm:layoutNode name="process">
      <dgm:choose name="Name1">
        <dgm:if name="Name2" func="var" arg="dir" op="equ" val="norm">
          <dgm:alg type="lin">
            <dgm:param type="linDir" val="fromL"/>
          </dgm:alg>
        </dgm:if>
        <dgm:else name="Name3">
          <dgm:alg type="lin">
            <dgm:param type="linDir" val="fromR"/>
          </dgm:alg>
        </dgm:else>
      </dgm:choose>
      <dgm:shape xmlns:r="http://schemas.openxmlformats.org/officeDocument/2006/relationships" r:blip="">
        <dgm:adjLst/>
      </dgm:shape>
      <dgm:presOf/>
      <dgm:constrLst>
        <dgm:constr type="w" for="ch" forName="composite1" refType="w"/>
        <dgm:constr type="w" for="ch" forName="composite2" refType="w" refFor="ch" refForName="composite1" op="equ"/>
        <dgm:constr type="h" for="ch" forName="composite1" refType="h"/>
        <dgm:constr type="h" for="ch" forName="composite2" refType="h" refFor="ch" refForName="composite1" op="equ"/>
        <dgm:constr type="primFontSz" for="des" forName="parentNode1" val="65"/>
        <dgm:constr type="primFontSz" for="des" forName="parentNode2" refType="primFontSz" refFor="des" refForName="parentNode1" op="equ"/>
        <dgm:constr type="secFontSz" for="des" forName="childNode1tx" val="65"/>
        <dgm:constr type="secFontSz" for="des" forName="childNode2tx" refType="secFontSz" refFor="des" refForName="childNode1tx" op="equ"/>
        <dgm:constr type="w" for="des" ptType="sibTrans" refType="w" refFor="ch" refForName="composite1" op="equ" fact="0.05"/>
      </dgm:constrLst>
      <dgm:ruleLst/>
      <dgm:forEach name="Name4" axis="ch" ptType="node" step="2">
        <dgm:layoutNode name="composite1">
          <dgm:alg type="composite">
            <dgm:param type="ar" val="0.943"/>
          </dgm:alg>
          <dgm:shape xmlns:r="http://schemas.openxmlformats.org/officeDocument/2006/relationships" r:blip="">
            <dgm:adjLst/>
          </dgm:shape>
          <dgm:presOf/>
          <dgm:choose name="Name5">
            <dgm:if name="Name6" func="var" arg="dir" op="equ" val="norm">
              <dgm:constrLst>
                <dgm:constr type="h" refType="w" fact="1.06"/>
                <dgm:constr type="w" for="ch" forName="dummyNode1" refType="w"/>
                <dgm:constr type="h" for="ch" forName="dummyNode1" refType="h"/>
                <dgm:constr type="t" for="ch" forName="dummyNode1"/>
                <dgm:constr type="l" for="ch" forName="dummyNode1"/>
                <dgm:constr type="w" for="ch" forName="childNode1" refType="w" fact="0.9"/>
                <dgm:constr type="h" for="ch" forName="childNode1" refType="h" fact="0.7"/>
                <dgm:constr type="t" for="ch" forName="childNode1" refType="h" fact="0.15"/>
                <dgm:constr type="l" for="ch" forName="childNode1"/>
                <dgm:constr type="w" for="ch" forName="childNode1tx" refType="w" fact="0.9"/>
                <dgm:constr type="h" for="ch" forName="childNode1tx" refType="h" fact="0.55"/>
                <dgm:constr type="t" for="ch" forName="childNode1tx" refType="h" fact="0.15"/>
                <dgm:constr type="l" for="ch" forName="childNode1tx"/>
                <dgm:constr type="w" for="ch" forName="parentNode1" refType="w" fact="0.8"/>
                <dgm:constr type="h" for="ch" forName="parentNode1" refType="h" fact="0.3"/>
                <dgm:constr type="t" for="ch" forName="parentNode1" refType="h" fact="0.7"/>
                <dgm:constr type="l" for="ch" forName="parentNode1" refType="w" fact="0.2"/>
                <dgm:constr type="w" for="ch" forName="connSite1" refType="w" fact="0.01"/>
                <dgm:constr type="h" for="ch" forName="connSite1" refType="h" fact="0.01"/>
                <dgm:constr type="t" for="ch" forName="connSite1"/>
                <dgm:constr type="l" for="ch" forName="connSite1" refType="w" fact="0.35"/>
              </dgm:constrLst>
            </dgm:if>
            <dgm:else name="Name7">
              <dgm:constrLst>
                <dgm:constr type="h" refType="w" fact="1.06"/>
                <dgm:constr type="w" for="ch" forName="dummyNode1" refType="w"/>
                <dgm:constr type="h" for="ch" forName="dummyNode1" refType="h"/>
                <dgm:constr type="t" for="ch" forName="dummyNode1"/>
                <dgm:constr type="l" for="ch" forName="dummyNode1"/>
                <dgm:constr type="w" for="ch" forName="childNode1" refType="w" fact="0.9"/>
                <dgm:constr type="h" for="ch" forName="childNode1" refType="h" fact="0.7"/>
                <dgm:constr type="t" for="ch" forName="childNode1" refType="h" fact="0.15"/>
                <dgm:constr type="l" for="ch" forName="childNode1" refType="w" fact="0.1"/>
                <dgm:constr type="w" for="ch" forName="childNode1tx" refType="w" fact="0.9"/>
                <dgm:constr type="h" for="ch" forName="childNode1tx" refType="h" fact="0.55"/>
                <dgm:constr type="t" for="ch" forName="childNode1tx" refType="h" fact="0.15"/>
                <dgm:constr type="l" for="ch" forName="childNode1tx" refType="w" fact="0.1"/>
                <dgm:constr type="w" for="ch" forName="parentNode1" refType="w" fact="0.8"/>
                <dgm:constr type="h" for="ch" forName="parentNode1" refType="h" fact="0.3"/>
                <dgm:constr type="t" for="ch" forName="parentNode1" refType="h" fact="0.7"/>
                <dgm:constr type="l" for="ch" forName="parentNode1"/>
                <dgm:constr type="w" for="ch" forName="connSite1" refType="w" fact="0.01"/>
                <dgm:constr type="h" for="ch" forName="connSite1" refType="h" fact="0.01"/>
                <dgm:constr type="t" for="ch" forName="connSite1"/>
                <dgm:constr type="l" for="ch" forName="connSite1" refType="w" fact="0.65"/>
              </dgm:constrLst>
            </dgm:else>
          </dgm:choose>
          <dgm:ruleLst/>
          <dgm:layoutNode name="dummyNode1">
            <dgm:alg type="sp"/>
            <dgm:shape xmlns:r="http://schemas.openxmlformats.org/officeDocument/2006/relationships" type="rect" r:blip="" hideGeom="1">
              <dgm:adjLst/>
            </dgm:shape>
            <dgm:presOf/>
            <dgm:constrLst/>
            <dgm:ruleLst/>
          </dgm:layoutNode>
          <dgm:layoutNode name="childNode1" styleLbl="bgAcc1">
            <dgm:varLst>
              <dgm:bulletEnabled val="1"/>
            </dgm:varLst>
            <dgm:alg type="sp"/>
            <dgm:shape xmlns:r="http://schemas.openxmlformats.org/officeDocument/2006/relationships" type="roundRect" r:blip="">
              <dgm:adjLst>
                <dgm:adj idx="1" val="0.1"/>
              </dgm:adjLst>
            </dgm:shape>
            <dgm:presOf axis="des" ptType="node"/>
            <dgm:constrLst/>
            <dgm:ruleLst/>
          </dgm:layoutNode>
          <dgm:layoutNode name="childNode1tx" styleLbl="bgAcc1">
            <dgm:varLst>
              <dgm:bulletEnabled val="1"/>
            </dgm:varLst>
            <dgm:alg type="tx">
              <dgm:param type="stBulletLvl" val="1"/>
            </dgm:alg>
            <dgm:shape xmlns:r="http://schemas.openxmlformats.org/officeDocument/2006/relationships" type="roundRect" r:blip="" hideGeom="1">
              <dgm:adjLst>
                <dgm:adj idx="1" val="0.1"/>
              </dgm:adjLst>
            </dgm:shape>
            <dgm:presOf axis="des" ptType="node"/>
            <dgm:constrLst>
              <dgm:constr type="secFontSz" val="65"/>
              <dgm:constr type="primFontSz" refType="secFontSz"/>
              <dgm:constr type="tMarg" refType="secFontSz" fact="0.15"/>
              <dgm:constr type="bMarg" refType="secFontSz" fact="0.15"/>
              <dgm:constr type="lMarg" refType="secFontSz" fact="0.15"/>
              <dgm:constr type="rMarg" refType="secFontSz" fact="0.15"/>
            </dgm:constrLst>
            <dgm:ruleLst>
              <dgm:rule type="secFontSz" val="5" fact="NaN" max="NaN"/>
            </dgm:ruleLst>
          </dgm:layoutNode>
          <dgm:layoutNode name="parentNode1" styleLbl="node1">
            <dgm:varLst>
              <dgm:chMax val="1"/>
              <dgm:bulletEnabled val="1"/>
            </dgm:varLst>
            <dgm:alg type="tx"/>
            <dgm:shape xmlns:r="http://schemas.openxmlformats.org/officeDocument/2006/relationships" type="roundRect" r:blip="">
              <dgm:adjLst>
                <dgm:adj idx="1" val="0.1"/>
              </dgm:adjLst>
            </dgm:shape>
            <dgm:presOf axis="self"/>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connSite1" moveWith="childNode1">
            <dgm:alg type="sp"/>
            <dgm:shape xmlns:r="http://schemas.openxmlformats.org/officeDocument/2006/relationships" r:blip="">
              <dgm:adjLst/>
            </dgm:shape>
            <dgm:presOf/>
            <dgm:constrLst/>
            <dgm:ruleLst/>
          </dgm:layoutNode>
        </dgm:layoutNode>
        <dgm:forEach name="Name8" axis="followSib" ptType="sibTrans" cnt="1">
          <dgm:layoutNode name="Name9">
            <dgm:alg type="conn">
              <dgm:param type="srcNode" val="parentNode1"/>
              <dgm:param type="dstNode" val="connSite2"/>
              <dgm:param type="connRout" val="curve"/>
              <dgm:param type="begPts" val="bCtr"/>
              <dgm:param type="endPts" val="bCtr"/>
            </dgm:alg>
            <dgm:shape xmlns:r="http://schemas.openxmlformats.org/officeDocument/2006/relationships" type="conn" r:blip="" zOrderOff="-2">
              <dgm:adjLst/>
            </dgm:shape>
            <dgm:presOf axis="self"/>
            <dgm:choose name="Name10">
              <dgm:if name="Name11" func="var" arg="dir" op="equ" val="norm">
                <dgm:constrLst>
                  <dgm:constr type="h" refType="w" fact="0.35"/>
                  <dgm:constr type="wArH" refType="h"/>
                  <dgm:constr type="hArH" refType="h"/>
                  <dgm:constr type="connDist"/>
                  <dgm:constr type="diam" refType="connDist" fact="-1.15"/>
                  <dgm:constr type="begPad"/>
                  <dgm:constr type="endPad"/>
                </dgm:constrLst>
              </dgm:if>
              <dgm:else name="Name12">
                <dgm:constrLst>
                  <dgm:constr type="h" refType="w" fact="0.35"/>
                  <dgm:constr type="wArH" refType="h"/>
                  <dgm:constr type="hArH" refType="h"/>
                  <dgm:constr type="connDist"/>
                  <dgm:constr type="diam" refType="connDist" fact="1.15"/>
                  <dgm:constr type="begPad"/>
                  <dgm:constr type="endPad"/>
                </dgm:constrLst>
              </dgm:else>
            </dgm:choose>
            <dgm:ruleLst/>
          </dgm:layoutNode>
        </dgm:forEach>
        <dgm:forEach name="Name13" axis="followSib" ptType="node" cnt="1">
          <dgm:layoutNode name="composite2">
            <dgm:alg type="composite">
              <dgm:param type="ar" val="0.943"/>
            </dgm:alg>
            <dgm:shape xmlns:r="http://schemas.openxmlformats.org/officeDocument/2006/relationships" r:blip="">
              <dgm:adjLst/>
            </dgm:shape>
            <dgm:presOf/>
            <dgm:choose name="Name14">
              <dgm:if name="Name15" func="var" arg="dir" op="equ" val="norm">
                <dgm:constrLst>
                  <dgm:constr type="h" refType="w" fact="1.06"/>
                  <dgm:constr type="w" for="ch" forName="dummyNode2" refType="w"/>
                  <dgm:constr type="h" for="ch" forName="dummyNode2" refType="h"/>
                  <dgm:constr type="t" for="ch" forName="dummyNode2"/>
                  <dgm:constr type="l" for="ch" forName="dummyNode2"/>
                  <dgm:constr type="w" for="ch" forName="childNode2" refType="w" fact="0.9"/>
                  <dgm:constr type="h" for="ch" forName="childNode2" refType="h" fact="0.7"/>
                  <dgm:constr type="t" for="ch" forName="childNode2" refType="h" fact="0.15"/>
                  <dgm:constr type="l" for="ch" forName="childNode2"/>
                  <dgm:constr type="w" for="ch" forName="childNode2tx" refType="w" fact="0.9"/>
                  <dgm:constr type="h" for="ch" forName="childNode2tx" refType="h" fact="0.55"/>
                  <dgm:constr type="t" for="ch" forName="childNode2tx" refType="h" fact="0.3"/>
                  <dgm:constr type="l" for="ch" forName="childNode2tx"/>
                  <dgm:constr type="w" for="ch" forName="parentNode2" refType="w" fact="0.8"/>
                  <dgm:constr type="h" for="ch" forName="parentNode2" refType="h" fact="0.3"/>
                  <dgm:constr type="t" for="ch" forName="parentNode2"/>
                  <dgm:constr type="l" for="ch" forName="parentNode2" refType="w" fact="0.2"/>
                  <dgm:constr type="w" for="ch" forName="connSite2" refType="w" fact="0.01"/>
                  <dgm:constr type="h" for="ch" forName="connSite2" refType="h" fact="0.01"/>
                  <dgm:constr type="t" for="ch" forName="connSite2" refType="h" fact="0.99"/>
                  <dgm:constr type="l" for="ch" forName="connSite2" refType="w" fact="0.25"/>
                </dgm:constrLst>
              </dgm:if>
              <dgm:else name="Name16">
                <dgm:constrLst>
                  <dgm:constr type="h" refType="w" fact="1.06"/>
                  <dgm:constr type="w" for="ch" forName="dummyNode2" refType="w"/>
                  <dgm:constr type="h" for="ch" forName="dummyNode2" refType="h"/>
                  <dgm:constr type="t" for="ch" forName="dummyNode2"/>
                  <dgm:constr type="l" for="ch" forName="dummyNode2"/>
                  <dgm:constr type="w" for="ch" forName="childNode2" refType="w" fact="0.9"/>
                  <dgm:constr type="h" for="ch" forName="childNode2" refType="h" fact="0.7"/>
                  <dgm:constr type="t" for="ch" forName="childNode2" refType="h" fact="0.15"/>
                  <dgm:constr type="l" for="ch" forName="childNode2" refType="w" fact="0.1"/>
                  <dgm:constr type="w" for="ch" forName="childNode2tx" refType="w" fact="0.9"/>
                  <dgm:constr type="h" for="ch" forName="childNode2tx" refType="h" fact="0.55"/>
                  <dgm:constr type="t" for="ch" forName="childNode2tx" refType="h" fact="0.3"/>
                  <dgm:constr type="l" for="ch" forName="childNode2tx" refType="w" fact="0.1"/>
                  <dgm:constr type="w" for="ch" forName="parentNode2" refType="w" fact="0.8"/>
                  <dgm:constr type="h" for="ch" forName="parentNode2" refType="h" fact="0.3"/>
                  <dgm:constr type="t" for="ch" forName="parentNode2"/>
                  <dgm:constr type="l" for="ch" forName="parentNode2"/>
                  <dgm:constr type="w" for="ch" forName="connSite2" refType="w" fact="0.01"/>
                  <dgm:constr type="h" for="ch" forName="connSite2" refType="h" fact="0.01"/>
                  <dgm:constr type="t" for="ch" forName="connSite2" refType="h" fact="0.99"/>
                  <dgm:constr type="l" for="ch" forName="connSite2" refType="w" fact="0.85"/>
                </dgm:constrLst>
              </dgm:else>
            </dgm:choose>
            <dgm:ruleLst/>
            <dgm:layoutNode name="dummyNode2">
              <dgm:alg type="sp"/>
              <dgm:shape xmlns:r="http://schemas.openxmlformats.org/officeDocument/2006/relationships" type="rect" r:blip="" hideGeom="1">
                <dgm:adjLst/>
              </dgm:shape>
              <dgm:presOf/>
              <dgm:constrLst/>
              <dgm:ruleLst/>
            </dgm:layoutNode>
            <dgm:layoutNode name="childNode2" styleLbl="bgAcc1">
              <dgm:varLst>
                <dgm:bulletEnabled val="1"/>
              </dgm:varLst>
              <dgm:alg type="sp"/>
              <dgm:shape xmlns:r="http://schemas.openxmlformats.org/officeDocument/2006/relationships" type="roundRect" r:blip="">
                <dgm:adjLst>
                  <dgm:adj idx="1" val="0.1"/>
                </dgm:adjLst>
              </dgm:shape>
              <dgm:presOf axis="des" ptType="node"/>
              <dgm:constrLst/>
              <dgm:ruleLst/>
            </dgm:layoutNode>
            <dgm:layoutNode name="childNode2tx" styleLbl="bgAcc1">
              <dgm:varLst>
                <dgm:bulletEnabled val="1"/>
              </dgm:varLst>
              <dgm:alg type="tx">
                <dgm:param type="stBulletLvl" val="1"/>
              </dgm:alg>
              <dgm:shape xmlns:r="http://schemas.openxmlformats.org/officeDocument/2006/relationships" type="roundRect" r:blip="" hideGeom="1">
                <dgm:adjLst>
                  <dgm:adj idx="1" val="0.1"/>
                </dgm:adjLst>
              </dgm:shape>
              <dgm:presOf axis="des" ptType="node"/>
              <dgm:constrLst>
                <dgm:constr type="secFontSz" val="65"/>
                <dgm:constr type="primFontSz" refType="secFontSz"/>
                <dgm:constr type="tMarg" refType="secFontSz" fact="0.15"/>
                <dgm:constr type="bMarg" refType="secFontSz" fact="0.15"/>
                <dgm:constr type="lMarg" refType="secFontSz" fact="0.15"/>
                <dgm:constr type="rMarg" refType="secFontSz" fact="0.15"/>
              </dgm:constrLst>
              <dgm:ruleLst>
                <dgm:rule type="secFontSz" val="5" fact="NaN" max="NaN"/>
              </dgm:ruleLst>
            </dgm:layoutNode>
            <dgm:layoutNode name="parentNode2" styleLbl="node1">
              <dgm:varLst>
                <dgm:chMax val="0"/>
                <dgm:bulletEnabled val="1"/>
              </dgm:varLst>
              <dgm:alg type="tx"/>
              <dgm:shape xmlns:r="http://schemas.openxmlformats.org/officeDocument/2006/relationships" type="roundRect" r:blip="">
                <dgm:adjLst>
                  <dgm:adj idx="1" val="0.1"/>
                </dgm:adjLst>
              </dgm:shape>
              <dgm:presOf axis="self"/>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connSite2" moveWith="childNode2">
              <dgm:alg type="sp"/>
              <dgm:shape xmlns:r="http://schemas.openxmlformats.org/officeDocument/2006/relationships" r:blip="">
                <dgm:adjLst/>
              </dgm:shape>
              <dgm:presOf/>
              <dgm:constrLst/>
              <dgm:ruleLst/>
            </dgm:layoutNode>
          </dgm:layoutNode>
          <dgm:forEach name="Name17" axis="followSib" ptType="sibTrans" cnt="1">
            <dgm:layoutNode name="Name18">
              <dgm:alg type="conn">
                <dgm:param type="srcNode" val="parentNode2"/>
                <dgm:param type="dstNode" val="connSite1"/>
                <dgm:param type="connRout" val="curve"/>
                <dgm:param type="begPts" val="tCtr"/>
                <dgm:param type="endPts" val="tCtr"/>
              </dgm:alg>
              <dgm:shape xmlns:r="http://schemas.openxmlformats.org/officeDocument/2006/relationships" type="conn" r:blip="" zOrderOff="-2">
                <dgm:adjLst/>
              </dgm:shape>
              <dgm:presOf axis="self"/>
              <dgm:choose name="Name19">
                <dgm:if name="Name20" func="var" arg="dir" op="equ" val="norm">
                  <dgm:constrLst>
                    <dgm:constr type="h" refType="w" fact="0.35"/>
                    <dgm:constr type="wArH" refType="h"/>
                    <dgm:constr type="hArH" refType="h"/>
                    <dgm:constr type="connDist"/>
                    <dgm:constr type="diam" refType="connDist" fact="1.15"/>
                    <dgm:constr type="begPad"/>
                    <dgm:constr type="endPad"/>
                  </dgm:constrLst>
                </dgm:if>
                <dgm:else name="Name21">
                  <dgm:constrLst>
                    <dgm:constr type="h" refType="w" fact="0.35"/>
                    <dgm:constr type="wArH" refType="h"/>
                    <dgm:constr type="hArH" refType="h"/>
                    <dgm:constr type="connDist"/>
                    <dgm:constr type="diam" refType="connDist" fact="-1.15"/>
                    <dgm:constr type="begPad"/>
                    <dgm:constr type="endPad"/>
                  </dgm:constrLst>
                </dgm:else>
              </dgm:choose>
              <dgm:ruleLst/>
            </dgm:layoutNode>
          </dgm:forEach>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align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0">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b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bg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callout">
    <dgm:scene3d>
      <a:camera prst="orthographicFront"/>
      <a:lightRig rig="threePt" dir="t"/>
    </dgm:scene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dk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Shp">
    <dgm:scene3d>
      <a:camera prst="orthographicFront"/>
      <a:lightRig rig="threePt" dir="t"/>
    </dgm:scene3d>
    <dgm:txPr/>
    <dgm:style>
      <a:lnRef idx="2">
        <a:scrgbClr r="0" g="0" b="0"/>
      </a:lnRef>
      <a:fillRef idx="1">
        <a:scrgbClr r="0" g="0" b="0"/>
      </a:fillRef>
      <a:effectRef idx="0">
        <a:scrgbClr r="0" g="0" b="0"/>
      </a:effectRef>
      <a:fontRef idx="minor"/>
    </dgm:style>
  </dgm:styleLbl>
  <dgm:styleLbl name="fg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0">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solidAlign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vennNode1">
    <dgm:scene3d>
      <a:camera prst="orthographicFront"/>
      <a:lightRig rig="threePt" dir="t"/>
    </dgm:scene3d>
    <dgm:txPr/>
    <dgm:style>
      <a:lnRef idx="2">
        <a:scrgbClr r="0" g="0" b="0"/>
      </a:lnRef>
      <a:fillRef idx="1">
        <a:scrgbClr r="0" g="0" b="0"/>
      </a:fillRef>
      <a:effectRef idx="0">
        <a:scrgbClr r="0" g="0" b="0"/>
      </a:effectRef>
      <a:fontRef idx="minor">
        <a:schemeClr val="tx1"/>
      </a:fontRef>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smtClean="0"/>
              <a:t>单击此处编辑母版副标题样式</a:t>
            </a:r>
            <a:endParaRPr lang="zh-CN" altLang="en-US"/>
          </a:p>
        </p:txBody>
      </p:sp>
      <p:sp>
        <p:nvSpPr>
          <p:cNvPr id="4" name="日期占位符 3"/>
          <p:cNvSpPr>
            <a:spLocks noGrp="1"/>
          </p:cNvSpPr>
          <p:nvPr>
            <p:ph type="dt" sz="half" idx="10"/>
          </p:nvPr>
        </p:nvSpPr>
        <p:spPr/>
        <p:txBody>
          <a:bodyPr/>
          <a:lstStyle/>
          <a:p>
            <a:fld id="{A9DFF09F-93AC-4CF1-8664-734652DE8A80}"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ABA9BCA6-F65C-4DA2-B2FA-C74AEADF39BC}" type="slidenum">
              <a:rPr lang="zh-CN" altLang="en-US" smtClean="0"/>
            </a:fld>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A9DFF09F-93AC-4CF1-8664-734652DE8A80}"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ABA9BCA6-F65C-4DA2-B2FA-C74AEADF39BC}" type="slidenum">
              <a:rPr lang="zh-CN" altLang="en-US" smtClean="0"/>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A9DFF09F-93AC-4CF1-8664-734652DE8A80}"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ABA9BCA6-F65C-4DA2-B2FA-C74AEADF39BC}" type="slidenum">
              <a:rPr lang="zh-CN" altLang="en-US" smtClean="0"/>
            </a:fld>
            <a:endParaRPr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A9DFF09F-93AC-4CF1-8664-734652DE8A80}"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ABA9BCA6-F65C-4DA2-B2FA-C74AEADF39BC}" type="slidenum">
              <a:rPr lang="zh-CN" altLang="en-US" smtClean="0"/>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smtClean="0"/>
              <a:t>单击此处编辑母版文本样式</a:t>
            </a:r>
            <a:endParaRPr lang="zh-CN" altLang="en-US" smtClean="0"/>
          </a:p>
        </p:txBody>
      </p:sp>
      <p:sp>
        <p:nvSpPr>
          <p:cNvPr id="4" name="日期占位符 3"/>
          <p:cNvSpPr>
            <a:spLocks noGrp="1"/>
          </p:cNvSpPr>
          <p:nvPr>
            <p:ph type="dt" sz="half" idx="10"/>
          </p:nvPr>
        </p:nvSpPr>
        <p:spPr/>
        <p:txBody>
          <a:bodyPr/>
          <a:lstStyle/>
          <a:p>
            <a:fld id="{A9DFF09F-93AC-4CF1-8664-734652DE8A80}"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ABA9BCA6-F65C-4DA2-B2FA-C74AEADF39BC}" type="slidenum">
              <a:rPr lang="zh-CN" altLang="en-US" smtClean="0"/>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838200" y="1825625"/>
            <a:ext cx="5181600" cy="4351338"/>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内容占位符 3"/>
          <p:cNvSpPr>
            <a:spLocks noGrp="1"/>
          </p:cNvSpPr>
          <p:nvPr>
            <p:ph sz="half" idx="2"/>
          </p:nvPr>
        </p:nvSpPr>
        <p:spPr>
          <a:xfrm>
            <a:off x="6172200" y="1825625"/>
            <a:ext cx="5181600" cy="4351338"/>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日期占位符 4"/>
          <p:cNvSpPr>
            <a:spLocks noGrp="1"/>
          </p:cNvSpPr>
          <p:nvPr>
            <p:ph type="dt" sz="half" idx="10"/>
          </p:nvPr>
        </p:nvSpPr>
        <p:spPr/>
        <p:txBody>
          <a:bodyPr/>
          <a:lstStyle/>
          <a:p>
            <a:fld id="{A9DFF09F-93AC-4CF1-8664-734652DE8A80}"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ABA9BCA6-F65C-4DA2-B2FA-C74AEADF39BC}" type="slidenum">
              <a:rPr lang="zh-CN" altLang="en-US" smtClean="0"/>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endParaRPr lang="zh-CN" altLang="en-US" smtClean="0"/>
          </a:p>
        </p:txBody>
      </p:sp>
      <p:sp>
        <p:nvSpPr>
          <p:cNvPr id="4" name="内容占位符 3"/>
          <p:cNvSpPr>
            <a:spLocks noGrp="1"/>
          </p:cNvSpPr>
          <p:nvPr>
            <p:ph sz="half" idx="2"/>
          </p:nvPr>
        </p:nvSpPr>
        <p:spPr>
          <a:xfrm>
            <a:off x="839788" y="2505075"/>
            <a:ext cx="5157787" cy="3684588"/>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endParaRPr lang="zh-CN" altLang="en-US" smtClean="0"/>
          </a:p>
        </p:txBody>
      </p:sp>
      <p:sp>
        <p:nvSpPr>
          <p:cNvPr id="6" name="内容占位符 5"/>
          <p:cNvSpPr>
            <a:spLocks noGrp="1"/>
          </p:cNvSpPr>
          <p:nvPr>
            <p:ph sz="quarter" idx="4"/>
          </p:nvPr>
        </p:nvSpPr>
        <p:spPr>
          <a:xfrm>
            <a:off x="6172200" y="2505075"/>
            <a:ext cx="5183188" cy="3684588"/>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7" name="日期占位符 6"/>
          <p:cNvSpPr>
            <a:spLocks noGrp="1"/>
          </p:cNvSpPr>
          <p:nvPr>
            <p:ph type="dt" sz="half" idx="10"/>
          </p:nvPr>
        </p:nvSpPr>
        <p:spPr/>
        <p:txBody>
          <a:bodyPr/>
          <a:lstStyle/>
          <a:p>
            <a:fld id="{A9DFF09F-93AC-4CF1-8664-734652DE8A80}" type="datetimeFigureOut">
              <a:rPr lang="zh-CN" altLang="en-US" smtClean="0"/>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ABA9BCA6-F65C-4DA2-B2FA-C74AEADF39BC}" type="slidenum">
              <a:rPr lang="zh-CN" altLang="en-US" smtClean="0"/>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A9DFF09F-93AC-4CF1-8664-734652DE8A80}"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ABA9BCA6-F65C-4DA2-B2FA-C74AEADF39BC}" type="slidenum">
              <a:rPr lang="zh-CN" altLang="en-US" smtClean="0"/>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A9DFF09F-93AC-4CF1-8664-734652DE8A80}" type="datetimeFigureOut">
              <a:rPr lang="zh-CN" altLang="en-US" smtClean="0"/>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ABA9BCA6-F65C-4DA2-B2FA-C74AEADF39BC}" type="slidenum">
              <a:rPr lang="zh-CN" altLang="en-US" smtClean="0"/>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endParaRPr lang="zh-CN" altLang="en-US" smtClean="0"/>
          </a:p>
        </p:txBody>
      </p:sp>
      <p:sp>
        <p:nvSpPr>
          <p:cNvPr id="5" name="日期占位符 4"/>
          <p:cNvSpPr>
            <a:spLocks noGrp="1"/>
          </p:cNvSpPr>
          <p:nvPr>
            <p:ph type="dt" sz="half" idx="10"/>
          </p:nvPr>
        </p:nvSpPr>
        <p:spPr/>
        <p:txBody>
          <a:bodyPr/>
          <a:lstStyle/>
          <a:p>
            <a:fld id="{A9DFF09F-93AC-4CF1-8664-734652DE8A80}"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ABA9BCA6-F65C-4DA2-B2FA-C74AEADF39BC}" type="slidenum">
              <a:rPr lang="zh-CN" altLang="en-US" smtClean="0"/>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endParaRPr lang="zh-CN" altLang="en-US" smtClean="0"/>
          </a:p>
        </p:txBody>
      </p:sp>
      <p:sp>
        <p:nvSpPr>
          <p:cNvPr id="5" name="日期占位符 4"/>
          <p:cNvSpPr>
            <a:spLocks noGrp="1"/>
          </p:cNvSpPr>
          <p:nvPr>
            <p:ph type="dt" sz="half" idx="10"/>
          </p:nvPr>
        </p:nvSpPr>
        <p:spPr/>
        <p:txBody>
          <a:bodyPr/>
          <a:lstStyle/>
          <a:p>
            <a:fld id="{A9DFF09F-93AC-4CF1-8664-734652DE8A80}"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ABA9BCA6-F65C-4DA2-B2FA-C74AEADF39BC}" type="slidenum">
              <a:rPr lang="zh-CN" altLang="en-US" smtClean="0"/>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2" Type="http://schemas.openxmlformats.org/officeDocument/2006/relationships/theme" Target="../theme/theme1.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9DFF09F-93AC-4CF1-8664-734652DE8A80}" type="datetimeFigureOut">
              <a:rPr lang="zh-CN" altLang="en-US" smtClean="0"/>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BA9BCA6-F65C-4DA2-B2FA-C74AEADF39BC}" type="slidenum">
              <a:rPr lang="zh-CN" altLang="en-US" smtClean="0"/>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4" Type="http://schemas.openxmlformats.org/officeDocument/2006/relationships/slideLayout" Target="../slideLayouts/slideLayout1.xml"/><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image" Target="../media/image1.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image" Target="../media/image2.png"/><Relationship Id="rId1" Type="http://schemas.openxmlformats.org/officeDocument/2006/relationships/image" Target="../media/image1.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6" Type="http://schemas.openxmlformats.org/officeDocument/2006/relationships/slideLayout" Target="../slideLayouts/slideLayout2.xml"/><Relationship Id="rId5" Type="http://schemas.microsoft.com/office/2007/relationships/diagramDrawing" Target="../diagrams/drawing1.xml"/><Relationship Id="rId4" Type="http://schemas.openxmlformats.org/officeDocument/2006/relationships/diagramColors" Target="../diagrams/colors1.xml"/><Relationship Id="rId3" Type="http://schemas.openxmlformats.org/officeDocument/2006/relationships/diagramQuickStyle" Target="../diagrams/quickStyle1.xml"/><Relationship Id="rId2" Type="http://schemas.openxmlformats.org/officeDocument/2006/relationships/diagramLayout" Target="../diagrams/layout1.xml"/><Relationship Id="rId1" Type="http://schemas.openxmlformats.org/officeDocument/2006/relationships/diagramData" Target="../diagrams/data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image" Target="../media/image2.png"/><Relationship Id="rId1" Type="http://schemas.openxmlformats.org/officeDocument/2006/relationships/image" Target="../media/image1.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chart" Target="../charts/chart1.xml"/></Relationships>
</file>

<file path=ppt/slides/_rels/slide18.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image" Target="../media/image2.png"/><Relationship Id="rId1" Type="http://schemas.openxmlformats.org/officeDocument/2006/relationships/image" Target="../media/image1.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image" Target="../media/image2.png"/><Relationship Id="rId1" Type="http://schemas.openxmlformats.org/officeDocument/2006/relationships/image" Target="../media/image1.png"/></Relationships>
</file>

<file path=ppt/slides/_rels/slide20.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image" Target="../media/image2.png"/><Relationship Id="rId1" Type="http://schemas.openxmlformats.org/officeDocument/2006/relationships/image" Target="../media/image1.png"/></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image" Target="../media/image2.png"/><Relationship Id="rId1" Type="http://schemas.openxmlformats.org/officeDocument/2006/relationships/image" Target="../media/image1.png"/></Relationships>
</file>

<file path=ppt/slides/_rels/slide4.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4.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image" Target="../media/image2.png"/><Relationship Id="rId1" Type="http://schemas.openxmlformats.org/officeDocument/2006/relationships/image" Target="../media/image1.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6" name="组合 15"/>
          <p:cNvGrpSpPr/>
          <p:nvPr/>
        </p:nvGrpSpPr>
        <p:grpSpPr>
          <a:xfrm>
            <a:off x="2917371" y="125716"/>
            <a:ext cx="6357258" cy="6606568"/>
            <a:chOff x="3280229" y="502804"/>
            <a:chExt cx="5631542" cy="5852392"/>
          </a:xfrm>
        </p:grpSpPr>
        <p:pic>
          <p:nvPicPr>
            <p:cNvPr id="6" name="图片 5"/>
            <p:cNvPicPr>
              <a:picLocks noChangeAspect="1"/>
            </p:cNvPicPr>
            <p:nvPr/>
          </p:nvPicPr>
          <p:blipFill rotWithShape="1">
            <a:blip r:embed="rId1" cstate="print">
              <a:extLst>
                <a:ext uri="{28A0092B-C50C-407E-A947-70E740481C1C}">
                  <a14:useLocalDpi xmlns:a14="http://schemas.microsoft.com/office/drawing/2010/main" val="0"/>
                </a:ext>
              </a:extLst>
            </a:blip>
            <a:srcRect l="-483" t="5714" r="3326" b="26984"/>
            <a:stretch>
              <a:fillRect/>
            </a:stretch>
          </p:blipFill>
          <p:spPr>
            <a:xfrm>
              <a:off x="3280229" y="502804"/>
              <a:ext cx="5631542" cy="5852392"/>
            </a:xfrm>
            <a:prstGeom prst="rect">
              <a:avLst/>
            </a:prstGeom>
          </p:spPr>
        </p:pic>
        <p:sp>
          <p:nvSpPr>
            <p:cNvPr id="8" name="矩形 7"/>
            <p:cNvSpPr/>
            <p:nvPr/>
          </p:nvSpPr>
          <p:spPr>
            <a:xfrm>
              <a:off x="4223658" y="1556657"/>
              <a:ext cx="3744685" cy="3744685"/>
            </a:xfrm>
            <a:prstGeom prst="rect">
              <a:avLst/>
            </a:prstGeom>
            <a:solidFill>
              <a:schemeClr val="bg1"/>
            </a:solidFill>
            <a:ln>
              <a:noFill/>
            </a:ln>
            <a:effectLst>
              <a:outerShdw blurRad="63500" sx="102000" sy="102000" algn="ctr" rotWithShape="0">
                <a:schemeClr val="tx1">
                  <a:lumMod val="50000"/>
                  <a:lumOff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矩形 8"/>
            <p:cNvSpPr/>
            <p:nvPr/>
          </p:nvSpPr>
          <p:spPr>
            <a:xfrm>
              <a:off x="4330699" y="1663699"/>
              <a:ext cx="3530602" cy="3530600"/>
            </a:xfrm>
            <a:prstGeom prst="rect">
              <a:avLst/>
            </a:prstGeom>
            <a:noFill/>
            <a:ln>
              <a:solidFill>
                <a:srgbClr val="CE405A"/>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pic>
        <p:nvPicPr>
          <p:cNvPr id="7" name="图片 6"/>
          <p:cNvPicPr>
            <a:picLocks noChangeAspect="1"/>
          </p:cNvPicPr>
          <p:nvPr/>
        </p:nvPicPr>
        <p:blipFill rotWithShape="1">
          <a:blip r:embed="rId2" cstate="print">
            <a:extLst>
              <a:ext uri="{28A0092B-C50C-407E-A947-70E740481C1C}">
                <a14:useLocalDpi xmlns:a14="http://schemas.microsoft.com/office/drawing/2010/main" val="0"/>
              </a:ext>
            </a:extLst>
          </a:blip>
          <a:srcRect l="13790" t="77038" r="65572" b="4338"/>
          <a:stretch>
            <a:fillRect/>
          </a:stretch>
        </p:blipFill>
        <p:spPr>
          <a:xfrm>
            <a:off x="3730171" y="4555287"/>
            <a:ext cx="943429" cy="1277257"/>
          </a:xfrm>
          <a:prstGeom prst="rect">
            <a:avLst/>
          </a:prstGeom>
        </p:spPr>
      </p:pic>
      <p:sp>
        <p:nvSpPr>
          <p:cNvPr id="10" name="文本框 4"/>
          <p:cNvSpPr txBox="1"/>
          <p:nvPr/>
        </p:nvSpPr>
        <p:spPr>
          <a:xfrm>
            <a:off x="4122057" y="1679980"/>
            <a:ext cx="3947886" cy="2245360"/>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altLang="zh-CN" sz="8000" dirty="0" smtClean="0">
                <a:solidFill>
                  <a:srgbClr val="BC4258"/>
                </a:solidFill>
                <a:latin typeface="Impact" panose="020B0806030902050204" pitchFamily="34" charset="0"/>
                <a:ea typeface="微软雅黑" panose="020B0503020204020204" pitchFamily="34" charset="-122"/>
              </a:rPr>
              <a:t>2021</a:t>
            </a:r>
            <a:endParaRPr lang="en-US" altLang="zh-CN" sz="8000" dirty="0" smtClean="0">
              <a:solidFill>
                <a:srgbClr val="BC4258"/>
              </a:solidFill>
              <a:latin typeface="Impact" panose="020B0806030902050204" pitchFamily="34" charset="0"/>
              <a:ea typeface="微软雅黑" panose="020B0503020204020204" pitchFamily="34" charset="-122"/>
            </a:endParaRPr>
          </a:p>
          <a:p>
            <a:pPr algn="ctr"/>
            <a:r>
              <a:rPr lang="zh-CN" altLang="en-US" sz="6000" dirty="0" smtClean="0">
                <a:solidFill>
                  <a:srgbClr val="BC4258"/>
                </a:solidFill>
                <a:latin typeface="微软雅黑" panose="020B0503020204020204" pitchFamily="34" charset="-122"/>
                <a:ea typeface="微软雅黑" panose="020B0503020204020204" pitchFamily="34" charset="-122"/>
              </a:rPr>
              <a:t>毕业答辩</a:t>
            </a:r>
            <a:endParaRPr lang="zh-CN" altLang="en-US" sz="6000" dirty="0">
              <a:solidFill>
                <a:srgbClr val="BC4258"/>
              </a:solidFill>
              <a:latin typeface="微软雅黑" panose="020B0503020204020204" pitchFamily="34" charset="-122"/>
              <a:ea typeface="微软雅黑" panose="020B0503020204020204" pitchFamily="34" charset="-122"/>
            </a:endParaRPr>
          </a:p>
        </p:txBody>
      </p:sp>
      <p:sp>
        <p:nvSpPr>
          <p:cNvPr id="11" name="文本框 10"/>
          <p:cNvSpPr txBox="1"/>
          <p:nvPr/>
        </p:nvSpPr>
        <p:spPr>
          <a:xfrm>
            <a:off x="4307017" y="4064652"/>
            <a:ext cx="3576508" cy="306705"/>
          </a:xfrm>
          <a:prstGeom prst="rect">
            <a:avLst/>
          </a:prstGeom>
          <a:solidFill>
            <a:srgbClr val="BC4258"/>
          </a:solidFill>
        </p:spPr>
        <p:txBody>
          <a:bodyPr wrap="square" rtlCol="0">
            <a:spAutoFit/>
          </a:bodyPr>
          <a:lstStyle/>
          <a:p>
            <a:pPr algn="ctr"/>
            <a:r>
              <a:rPr lang="zh-CN" altLang="en-US" sz="1400" dirty="0">
                <a:solidFill>
                  <a:schemeClr val="bg1"/>
                </a:solidFill>
                <a:latin typeface="微软雅黑" panose="020B0503020204020204" pitchFamily="34" charset="-122"/>
                <a:ea typeface="微软雅黑" panose="020B0503020204020204" pitchFamily="34" charset="-122"/>
              </a:rPr>
              <a:t>答辩</a:t>
            </a:r>
            <a:r>
              <a:rPr lang="zh-CN" altLang="en-US" sz="1400" dirty="0" smtClean="0">
                <a:solidFill>
                  <a:schemeClr val="bg1"/>
                </a:solidFill>
                <a:latin typeface="微软雅黑" panose="020B0503020204020204" pitchFamily="34" charset="-122"/>
                <a:ea typeface="微软雅黑" panose="020B0503020204020204" pitchFamily="34" charset="-122"/>
              </a:rPr>
              <a:t>人：好客模板    指导老师：</a:t>
            </a:r>
            <a:r>
              <a:rPr lang="zh-CN" altLang="en-US" sz="1400" dirty="0" smtClean="0">
                <a:solidFill>
                  <a:schemeClr val="bg1"/>
                </a:solidFill>
                <a:latin typeface="微软雅黑" panose="020B0503020204020204" pitchFamily="34" charset="-122"/>
                <a:ea typeface="微软雅黑" panose="020B0503020204020204" pitchFamily="34" charset="-122"/>
                <a:sym typeface="+mn-ea"/>
              </a:rPr>
              <a:t>好客模板</a:t>
            </a:r>
            <a:endParaRPr lang="zh-CN" altLang="en-US" sz="1400" dirty="0">
              <a:solidFill>
                <a:schemeClr val="bg1"/>
              </a:solidFill>
              <a:latin typeface="微软雅黑" panose="020B0503020204020204" pitchFamily="34" charset="-122"/>
              <a:ea typeface="微软雅黑" panose="020B0503020204020204" pitchFamily="34" charset="-122"/>
            </a:endParaRPr>
          </a:p>
        </p:txBody>
      </p:sp>
      <p:sp>
        <p:nvSpPr>
          <p:cNvPr id="13" name="文本框 12"/>
          <p:cNvSpPr txBox="1"/>
          <p:nvPr/>
        </p:nvSpPr>
        <p:spPr>
          <a:xfrm>
            <a:off x="3730171" y="4541684"/>
            <a:ext cx="4731658" cy="430887"/>
          </a:xfrm>
          <a:prstGeom prst="rect">
            <a:avLst/>
          </a:prstGeom>
          <a:noFill/>
          <a:ln w="3175">
            <a:noFill/>
            <a:prstDash val="solid"/>
          </a:ln>
        </p:spPr>
        <p:txBody>
          <a:bodyPr wrap="square" rtlCol="0">
            <a:spAutoFit/>
          </a:bodyPr>
          <a:lstStyle>
            <a:defPPr>
              <a:defRPr lang="zh-CN"/>
            </a:defPPr>
            <a:lvl1pPr algn="ctr">
              <a:defRPr sz="6000" b="1">
                <a:blipFill dpi="0" rotWithShape="1">
                  <a:blip r:embed="rId3"/>
                  <a:srcRect/>
                  <a:stretch>
                    <a:fillRect/>
                  </a:stretch>
                </a:blipFill>
              </a:defRPr>
            </a:lvl1pPr>
          </a:lstStyle>
          <a:p>
            <a:r>
              <a:rPr lang="en-US" altLang="zh-CN" sz="1100" b="0" dirty="0" smtClean="0">
                <a:solidFill>
                  <a:srgbClr val="BC4258"/>
                </a:solidFill>
                <a:latin typeface="微软雅黑" panose="020B0503020204020204" pitchFamily="34" charset="-122"/>
                <a:ea typeface="微软雅黑" panose="020B0503020204020204" pitchFamily="34" charset="-122"/>
              </a:rPr>
              <a:t>PROFESSIONAL GENERATION GRADUATION REPORT  POWERPOINT TEMPLATE</a:t>
            </a:r>
            <a:endParaRPr lang="zh-CN" altLang="en-US" sz="1100" b="0" dirty="0">
              <a:solidFill>
                <a:srgbClr val="BC4258"/>
              </a:solidFill>
              <a:latin typeface="微软雅黑" panose="020B0503020204020204" pitchFamily="34" charset="-122"/>
              <a:ea typeface="微软雅黑" panose="020B0503020204020204" pitchFamily="34" charset="-122"/>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476250" y="381000"/>
            <a:ext cx="114300" cy="685800"/>
          </a:xfrm>
          <a:prstGeom prst="rect">
            <a:avLst/>
          </a:prstGeom>
          <a:solidFill>
            <a:srgbClr val="BC425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22547F"/>
              </a:solidFill>
            </a:endParaRPr>
          </a:p>
        </p:txBody>
      </p:sp>
      <p:sp>
        <p:nvSpPr>
          <p:cNvPr id="7" name="文本框 6"/>
          <p:cNvSpPr txBox="1"/>
          <p:nvPr/>
        </p:nvSpPr>
        <p:spPr>
          <a:xfrm>
            <a:off x="742343" y="222221"/>
            <a:ext cx="1008162" cy="1015663"/>
          </a:xfrm>
          <a:prstGeom prst="rect">
            <a:avLst/>
          </a:prstGeom>
          <a:noFill/>
        </p:spPr>
        <p:txBody>
          <a:bodyPr wrap="square" rtlCol="0">
            <a:spAutoFit/>
          </a:bodyPr>
          <a:lstStyle/>
          <a:p>
            <a:pPr algn="ctr"/>
            <a:r>
              <a:rPr lang="en-US" altLang="zh-CN" sz="6000" b="1" dirty="0" smtClean="0">
                <a:solidFill>
                  <a:srgbClr val="BC4258"/>
                </a:solidFill>
                <a:latin typeface="华文仿宋" panose="02010600040101010101" pitchFamily="2" charset="-122"/>
                <a:ea typeface="华文仿宋" panose="02010600040101010101" pitchFamily="2" charset="-122"/>
              </a:rPr>
              <a:t>02</a:t>
            </a:r>
            <a:endParaRPr lang="zh-CN" altLang="en-US" sz="6000" b="1" dirty="0">
              <a:solidFill>
                <a:srgbClr val="BC4258"/>
              </a:solidFill>
              <a:latin typeface="华文仿宋" panose="02010600040101010101" pitchFamily="2" charset="-122"/>
              <a:ea typeface="华文仿宋" panose="02010600040101010101" pitchFamily="2" charset="-122"/>
            </a:endParaRPr>
          </a:p>
        </p:txBody>
      </p:sp>
      <p:sp>
        <p:nvSpPr>
          <p:cNvPr id="8" name="矩形 7"/>
          <p:cNvSpPr/>
          <p:nvPr/>
        </p:nvSpPr>
        <p:spPr>
          <a:xfrm flipV="1">
            <a:off x="128" y="1"/>
            <a:ext cx="12191744" cy="95504"/>
          </a:xfrm>
          <a:prstGeom prst="rect">
            <a:avLst/>
          </a:prstGeom>
          <a:solidFill>
            <a:srgbClr val="BC425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D6B160"/>
              </a:solidFill>
            </a:endParaRPr>
          </a:p>
        </p:txBody>
      </p:sp>
      <p:sp>
        <p:nvSpPr>
          <p:cNvPr id="9" name="矩形 8"/>
          <p:cNvSpPr/>
          <p:nvPr/>
        </p:nvSpPr>
        <p:spPr>
          <a:xfrm flipV="1">
            <a:off x="128" y="6762496"/>
            <a:ext cx="12191744" cy="95504"/>
          </a:xfrm>
          <a:prstGeom prst="rect">
            <a:avLst/>
          </a:prstGeom>
          <a:solidFill>
            <a:srgbClr val="BC425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D6B160"/>
              </a:solidFill>
            </a:endParaRPr>
          </a:p>
        </p:txBody>
      </p:sp>
      <p:sp>
        <p:nvSpPr>
          <p:cNvPr id="10" name="矩形 9"/>
          <p:cNvSpPr/>
          <p:nvPr/>
        </p:nvSpPr>
        <p:spPr>
          <a:xfrm>
            <a:off x="1787065" y="181159"/>
            <a:ext cx="2492990" cy="562783"/>
          </a:xfrm>
          <a:prstGeom prst="rect">
            <a:avLst/>
          </a:prstGeom>
        </p:spPr>
        <p:txBody>
          <a:bodyPr wrap="none">
            <a:spAutoFit/>
          </a:bodyPr>
          <a:lstStyle/>
          <a:p>
            <a:pPr>
              <a:lnSpc>
                <a:spcPct val="200000"/>
              </a:lnSpc>
            </a:pPr>
            <a:r>
              <a:rPr lang="zh-CN" altLang="en-US" dirty="0" smtClean="0">
                <a:solidFill>
                  <a:srgbClr val="BC4258"/>
                </a:solidFill>
                <a:latin typeface="微软雅黑" panose="020B0503020204020204" pitchFamily="34" charset="-122"/>
                <a:ea typeface="微软雅黑" panose="020B0503020204020204" pitchFamily="34" charset="-122"/>
              </a:rPr>
              <a:t>课题</a:t>
            </a:r>
            <a:r>
              <a:rPr lang="zh-CN" altLang="en-US" dirty="0">
                <a:solidFill>
                  <a:srgbClr val="BC4258"/>
                </a:solidFill>
                <a:latin typeface="微软雅黑" panose="020B0503020204020204" pitchFamily="34" charset="-122"/>
                <a:ea typeface="微软雅黑" panose="020B0503020204020204" pitchFamily="34" charset="-122"/>
              </a:rPr>
              <a:t>研究的思路与方法</a:t>
            </a:r>
            <a:endParaRPr lang="zh-CN" altLang="en-US" dirty="0">
              <a:solidFill>
                <a:srgbClr val="BC4258"/>
              </a:solidFill>
              <a:latin typeface="微软雅黑" panose="020B0503020204020204" pitchFamily="34" charset="-122"/>
              <a:ea typeface="微软雅黑" panose="020B0503020204020204" pitchFamily="34" charset="-122"/>
            </a:endParaRPr>
          </a:p>
        </p:txBody>
      </p:sp>
      <p:sp>
        <p:nvSpPr>
          <p:cNvPr id="11" name="文本框 10"/>
          <p:cNvSpPr txBox="1"/>
          <p:nvPr/>
        </p:nvSpPr>
        <p:spPr>
          <a:xfrm>
            <a:off x="1787065" y="743942"/>
            <a:ext cx="5022106" cy="369332"/>
          </a:xfrm>
          <a:prstGeom prst="snip1Rect">
            <a:avLst>
              <a:gd name="adj" fmla="val 0"/>
            </a:avLst>
          </a:prstGeom>
          <a:noFill/>
          <a:ln w="28575">
            <a:noFill/>
          </a:ln>
        </p:spPr>
        <p:txBody>
          <a:bodyPr wrap="square" rtlCol="0">
            <a:spAutoFit/>
          </a:bodyPr>
          <a:lstStyle/>
          <a:p>
            <a:r>
              <a:rPr lang="en-US" altLang="zh-CN" dirty="0" smtClean="0">
                <a:solidFill>
                  <a:srgbClr val="BC4258"/>
                </a:solidFill>
                <a:latin typeface="Arial" panose="020B0604020202020204" pitchFamily="34" charset="0"/>
                <a:ea typeface="华文仿宋" panose="02010600040101010101" pitchFamily="2" charset="-122"/>
                <a:cs typeface="Arial" panose="020B0604020202020204" pitchFamily="34" charset="0"/>
              </a:rPr>
              <a:t>Ideas And Methods</a:t>
            </a:r>
            <a:endParaRPr lang="zh-CN" altLang="en-US" dirty="0">
              <a:solidFill>
                <a:srgbClr val="BC4258"/>
              </a:solidFill>
              <a:latin typeface="Arial" panose="020B0604020202020204" pitchFamily="34" charset="0"/>
              <a:ea typeface="华文仿宋" panose="02010600040101010101" pitchFamily="2" charset="-122"/>
              <a:cs typeface="Arial" panose="020B0604020202020204" pitchFamily="34" charset="0"/>
            </a:endParaRPr>
          </a:p>
        </p:txBody>
      </p:sp>
      <p:sp>
        <p:nvSpPr>
          <p:cNvPr id="12" name="Freeform 14"/>
          <p:cNvSpPr/>
          <p:nvPr/>
        </p:nvSpPr>
        <p:spPr bwMode="auto">
          <a:xfrm rot="13500000">
            <a:off x="4075669" y="3020568"/>
            <a:ext cx="973444" cy="1600375"/>
          </a:xfrm>
          <a:custGeom>
            <a:avLst/>
            <a:gdLst>
              <a:gd name="T0" fmla="*/ 329 w 486"/>
              <a:gd name="T1" fmla="*/ 0 h 799"/>
              <a:gd name="T2" fmla="*/ 378 w 486"/>
              <a:gd name="T3" fmla="*/ 1 h 799"/>
              <a:gd name="T4" fmla="*/ 430 w 486"/>
              <a:gd name="T5" fmla="*/ 7 h 799"/>
              <a:gd name="T6" fmla="*/ 486 w 486"/>
              <a:gd name="T7" fmla="*/ 19 h 799"/>
              <a:gd name="T8" fmla="*/ 483 w 486"/>
              <a:gd name="T9" fmla="*/ 30 h 799"/>
              <a:gd name="T10" fmla="*/ 428 w 486"/>
              <a:gd name="T11" fmla="*/ 19 h 799"/>
              <a:gd name="T12" fmla="*/ 376 w 486"/>
              <a:gd name="T13" fmla="*/ 13 h 799"/>
              <a:gd name="T14" fmla="*/ 329 w 486"/>
              <a:gd name="T15" fmla="*/ 12 h 799"/>
              <a:gd name="T16" fmla="*/ 278 w 486"/>
              <a:gd name="T17" fmla="*/ 15 h 799"/>
              <a:gd name="T18" fmla="*/ 231 w 486"/>
              <a:gd name="T19" fmla="*/ 22 h 799"/>
              <a:gd name="T20" fmla="*/ 191 w 486"/>
              <a:gd name="T21" fmla="*/ 36 h 799"/>
              <a:gd name="T22" fmla="*/ 153 w 486"/>
              <a:gd name="T23" fmla="*/ 53 h 799"/>
              <a:gd name="T24" fmla="*/ 122 w 486"/>
              <a:gd name="T25" fmla="*/ 74 h 799"/>
              <a:gd name="T26" fmla="*/ 94 w 486"/>
              <a:gd name="T27" fmla="*/ 101 h 799"/>
              <a:gd name="T28" fmla="*/ 72 w 486"/>
              <a:gd name="T29" fmla="*/ 129 h 799"/>
              <a:gd name="T30" fmla="*/ 52 w 486"/>
              <a:gd name="T31" fmla="*/ 162 h 799"/>
              <a:gd name="T32" fmla="*/ 38 w 486"/>
              <a:gd name="T33" fmla="*/ 198 h 799"/>
              <a:gd name="T34" fmla="*/ 27 w 486"/>
              <a:gd name="T35" fmla="*/ 235 h 799"/>
              <a:gd name="T36" fmla="*/ 18 w 486"/>
              <a:gd name="T37" fmla="*/ 275 h 799"/>
              <a:gd name="T38" fmla="*/ 14 w 486"/>
              <a:gd name="T39" fmla="*/ 317 h 799"/>
              <a:gd name="T40" fmla="*/ 12 w 486"/>
              <a:gd name="T41" fmla="*/ 361 h 799"/>
              <a:gd name="T42" fmla="*/ 17 w 486"/>
              <a:gd name="T43" fmla="*/ 434 h 799"/>
              <a:gd name="T44" fmla="*/ 27 w 486"/>
              <a:gd name="T45" fmla="*/ 510 h 799"/>
              <a:gd name="T46" fmla="*/ 45 w 486"/>
              <a:gd name="T47" fmla="*/ 584 h 799"/>
              <a:gd name="T48" fmla="*/ 67 w 486"/>
              <a:gd name="T49" fmla="*/ 657 h 799"/>
              <a:gd name="T50" fmla="*/ 95 w 486"/>
              <a:gd name="T51" fmla="*/ 727 h 799"/>
              <a:gd name="T52" fmla="*/ 127 w 486"/>
              <a:gd name="T53" fmla="*/ 793 h 799"/>
              <a:gd name="T54" fmla="*/ 127 w 486"/>
              <a:gd name="T55" fmla="*/ 793 h 799"/>
              <a:gd name="T56" fmla="*/ 115 w 486"/>
              <a:gd name="T57" fmla="*/ 799 h 799"/>
              <a:gd name="T58" fmla="*/ 84 w 486"/>
              <a:gd name="T59" fmla="*/ 733 h 799"/>
              <a:gd name="T60" fmla="*/ 55 w 486"/>
              <a:gd name="T61" fmla="*/ 662 h 799"/>
              <a:gd name="T62" fmla="*/ 33 w 486"/>
              <a:gd name="T63" fmla="*/ 587 h 799"/>
              <a:gd name="T64" fmla="*/ 15 w 486"/>
              <a:gd name="T65" fmla="*/ 512 h 799"/>
              <a:gd name="T66" fmla="*/ 5 w 486"/>
              <a:gd name="T67" fmla="*/ 436 h 799"/>
              <a:gd name="T68" fmla="*/ 0 w 486"/>
              <a:gd name="T69" fmla="*/ 361 h 799"/>
              <a:gd name="T70" fmla="*/ 2 w 486"/>
              <a:gd name="T71" fmla="*/ 312 h 799"/>
              <a:gd name="T72" fmla="*/ 8 w 486"/>
              <a:gd name="T73" fmla="*/ 266 h 799"/>
              <a:gd name="T74" fmla="*/ 17 w 486"/>
              <a:gd name="T75" fmla="*/ 222 h 799"/>
              <a:gd name="T76" fmla="*/ 32 w 486"/>
              <a:gd name="T77" fmla="*/ 180 h 799"/>
              <a:gd name="T78" fmla="*/ 49 w 486"/>
              <a:gd name="T79" fmla="*/ 143 h 799"/>
              <a:gd name="T80" fmla="*/ 73 w 486"/>
              <a:gd name="T81" fmla="*/ 107 h 799"/>
              <a:gd name="T82" fmla="*/ 97 w 486"/>
              <a:gd name="T83" fmla="*/ 80 h 799"/>
              <a:gd name="T84" fmla="*/ 125 w 486"/>
              <a:gd name="T85" fmla="*/ 56 h 799"/>
              <a:gd name="T86" fmla="*/ 158 w 486"/>
              <a:gd name="T87" fmla="*/ 37 h 799"/>
              <a:gd name="T88" fmla="*/ 194 w 486"/>
              <a:gd name="T89" fmla="*/ 21 h 799"/>
              <a:gd name="T90" fmla="*/ 235 w 486"/>
              <a:gd name="T91" fmla="*/ 9 h 799"/>
              <a:gd name="T92" fmla="*/ 280 w 486"/>
              <a:gd name="T93" fmla="*/ 1 h 799"/>
              <a:gd name="T94" fmla="*/ 329 w 486"/>
              <a:gd name="T95" fmla="*/ 0 h 7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486" h="799">
                <a:moveTo>
                  <a:pt x="329" y="0"/>
                </a:moveTo>
                <a:lnTo>
                  <a:pt x="378" y="1"/>
                </a:lnTo>
                <a:lnTo>
                  <a:pt x="430" y="7"/>
                </a:lnTo>
                <a:lnTo>
                  <a:pt x="486" y="19"/>
                </a:lnTo>
                <a:lnTo>
                  <a:pt x="483" y="30"/>
                </a:lnTo>
                <a:lnTo>
                  <a:pt x="428" y="19"/>
                </a:lnTo>
                <a:lnTo>
                  <a:pt x="376" y="13"/>
                </a:lnTo>
                <a:lnTo>
                  <a:pt x="329" y="12"/>
                </a:lnTo>
                <a:lnTo>
                  <a:pt x="278" y="15"/>
                </a:lnTo>
                <a:lnTo>
                  <a:pt x="231" y="22"/>
                </a:lnTo>
                <a:lnTo>
                  <a:pt x="191" y="36"/>
                </a:lnTo>
                <a:lnTo>
                  <a:pt x="153" y="53"/>
                </a:lnTo>
                <a:lnTo>
                  <a:pt x="122" y="74"/>
                </a:lnTo>
                <a:lnTo>
                  <a:pt x="94" y="101"/>
                </a:lnTo>
                <a:lnTo>
                  <a:pt x="72" y="129"/>
                </a:lnTo>
                <a:lnTo>
                  <a:pt x="52" y="162"/>
                </a:lnTo>
                <a:lnTo>
                  <a:pt x="38" y="198"/>
                </a:lnTo>
                <a:lnTo>
                  <a:pt x="27" y="235"/>
                </a:lnTo>
                <a:lnTo>
                  <a:pt x="18" y="275"/>
                </a:lnTo>
                <a:lnTo>
                  <a:pt x="14" y="317"/>
                </a:lnTo>
                <a:lnTo>
                  <a:pt x="12" y="361"/>
                </a:lnTo>
                <a:lnTo>
                  <a:pt x="17" y="434"/>
                </a:lnTo>
                <a:lnTo>
                  <a:pt x="27" y="510"/>
                </a:lnTo>
                <a:lnTo>
                  <a:pt x="45" y="584"/>
                </a:lnTo>
                <a:lnTo>
                  <a:pt x="67" y="657"/>
                </a:lnTo>
                <a:lnTo>
                  <a:pt x="95" y="727"/>
                </a:lnTo>
                <a:lnTo>
                  <a:pt x="127" y="793"/>
                </a:lnTo>
                <a:lnTo>
                  <a:pt x="127" y="793"/>
                </a:lnTo>
                <a:lnTo>
                  <a:pt x="115" y="799"/>
                </a:lnTo>
                <a:lnTo>
                  <a:pt x="84" y="733"/>
                </a:lnTo>
                <a:lnTo>
                  <a:pt x="55" y="662"/>
                </a:lnTo>
                <a:lnTo>
                  <a:pt x="33" y="587"/>
                </a:lnTo>
                <a:lnTo>
                  <a:pt x="15" y="512"/>
                </a:lnTo>
                <a:lnTo>
                  <a:pt x="5" y="436"/>
                </a:lnTo>
                <a:lnTo>
                  <a:pt x="0" y="361"/>
                </a:lnTo>
                <a:lnTo>
                  <a:pt x="2" y="312"/>
                </a:lnTo>
                <a:lnTo>
                  <a:pt x="8" y="266"/>
                </a:lnTo>
                <a:lnTo>
                  <a:pt x="17" y="222"/>
                </a:lnTo>
                <a:lnTo>
                  <a:pt x="32" y="180"/>
                </a:lnTo>
                <a:lnTo>
                  <a:pt x="49" y="143"/>
                </a:lnTo>
                <a:lnTo>
                  <a:pt x="73" y="107"/>
                </a:lnTo>
                <a:lnTo>
                  <a:pt x="97" y="80"/>
                </a:lnTo>
                <a:lnTo>
                  <a:pt x="125" y="56"/>
                </a:lnTo>
                <a:lnTo>
                  <a:pt x="158" y="37"/>
                </a:lnTo>
                <a:lnTo>
                  <a:pt x="194" y="21"/>
                </a:lnTo>
                <a:lnTo>
                  <a:pt x="235" y="9"/>
                </a:lnTo>
                <a:lnTo>
                  <a:pt x="280" y="1"/>
                </a:lnTo>
                <a:lnTo>
                  <a:pt x="329" y="0"/>
                </a:lnTo>
                <a:close/>
              </a:path>
            </a:pathLst>
          </a:custGeom>
          <a:solidFill>
            <a:srgbClr val="BC4258"/>
          </a:solidFill>
          <a:ln w="0">
            <a:solidFill>
              <a:srgbClr val="BC4258"/>
            </a:solidFill>
            <a:prstDash val="solid"/>
            <a:round/>
          </a:ln>
          <a:effectLst>
            <a:outerShdw algn="tl" rotWithShape="0">
              <a:schemeClr val="bg1"/>
            </a:outerShdw>
          </a:effectLst>
        </p:spPr>
        <p:txBody>
          <a:bodyPr vert="horz" wrap="square" lIns="121920" tIns="60960" rIns="121920" bIns="60960" numCol="1" anchor="t" anchorCtr="0" compatLnSpc="1"/>
          <a:lstStyle/>
          <a:p>
            <a:pPr>
              <a:lnSpc>
                <a:spcPct val="125000"/>
              </a:lnSpc>
            </a:pPr>
            <a:endParaRPr lang="en-US" sz="2400"/>
          </a:p>
        </p:txBody>
      </p:sp>
      <p:sp>
        <p:nvSpPr>
          <p:cNvPr id="13" name="Freeform 6"/>
          <p:cNvSpPr/>
          <p:nvPr/>
        </p:nvSpPr>
        <p:spPr bwMode="auto">
          <a:xfrm>
            <a:off x="1186717" y="2835459"/>
            <a:ext cx="9818567" cy="2605866"/>
          </a:xfrm>
          <a:custGeom>
            <a:avLst/>
            <a:gdLst>
              <a:gd name="T0" fmla="*/ 4415 w 4902"/>
              <a:gd name="T1" fmla="*/ 13 h 1301"/>
              <a:gd name="T2" fmla="*/ 4658 w 4902"/>
              <a:gd name="T3" fmla="*/ 87 h 1301"/>
              <a:gd name="T4" fmla="*/ 4902 w 4902"/>
              <a:gd name="T5" fmla="*/ 238 h 1301"/>
              <a:gd name="T6" fmla="*/ 4734 w 4902"/>
              <a:gd name="T7" fmla="*/ 139 h 1301"/>
              <a:gd name="T8" fmla="*/ 4492 w 4902"/>
              <a:gd name="T9" fmla="*/ 41 h 1301"/>
              <a:gd name="T10" fmla="*/ 4253 w 4902"/>
              <a:gd name="T11" fmla="*/ 11 h 1301"/>
              <a:gd name="T12" fmla="*/ 3954 w 4902"/>
              <a:gd name="T13" fmla="*/ 55 h 1301"/>
              <a:gd name="T14" fmla="*/ 3670 w 4902"/>
              <a:gd name="T15" fmla="*/ 165 h 1301"/>
              <a:gd name="T16" fmla="*/ 3409 w 4902"/>
              <a:gd name="T17" fmla="*/ 321 h 1301"/>
              <a:gd name="T18" fmla="*/ 3177 w 4902"/>
              <a:gd name="T19" fmla="*/ 495 h 1301"/>
              <a:gd name="T20" fmla="*/ 2982 w 4902"/>
              <a:gd name="T21" fmla="*/ 664 h 1301"/>
              <a:gd name="T22" fmla="*/ 2820 w 4902"/>
              <a:gd name="T23" fmla="*/ 812 h 1301"/>
              <a:gd name="T24" fmla="*/ 2635 w 4902"/>
              <a:gd name="T25" fmla="*/ 977 h 1301"/>
              <a:gd name="T26" fmla="*/ 2426 w 4902"/>
              <a:gd name="T27" fmla="*/ 1134 h 1301"/>
              <a:gd name="T28" fmla="*/ 2204 w 4902"/>
              <a:gd name="T29" fmla="*/ 1255 h 1301"/>
              <a:gd name="T30" fmla="*/ 1973 w 4902"/>
              <a:gd name="T31" fmla="*/ 1301 h 1301"/>
              <a:gd name="T32" fmla="*/ 1822 w 4902"/>
              <a:gd name="T33" fmla="*/ 1277 h 1301"/>
              <a:gd name="T34" fmla="*/ 1675 w 4902"/>
              <a:gd name="T35" fmla="*/ 1198 h 1301"/>
              <a:gd name="T36" fmla="*/ 1532 w 4902"/>
              <a:gd name="T37" fmla="*/ 1056 h 1301"/>
              <a:gd name="T38" fmla="*/ 1397 w 4902"/>
              <a:gd name="T39" fmla="*/ 841 h 1301"/>
              <a:gd name="T40" fmla="*/ 1242 w 4902"/>
              <a:gd name="T41" fmla="*/ 586 h 1301"/>
              <a:gd name="T42" fmla="*/ 1083 w 4902"/>
              <a:gd name="T43" fmla="*/ 409 h 1301"/>
              <a:gd name="T44" fmla="*/ 923 w 4902"/>
              <a:gd name="T45" fmla="*/ 301 h 1301"/>
              <a:gd name="T46" fmla="*/ 762 w 4902"/>
              <a:gd name="T47" fmla="*/ 257 h 1301"/>
              <a:gd name="T48" fmla="*/ 559 w 4902"/>
              <a:gd name="T49" fmla="*/ 275 h 1301"/>
              <a:gd name="T50" fmla="*/ 342 w 4902"/>
              <a:gd name="T51" fmla="*/ 379 h 1301"/>
              <a:gd name="T52" fmla="*/ 137 w 4902"/>
              <a:gd name="T53" fmla="*/ 547 h 1301"/>
              <a:gd name="T54" fmla="*/ 0 w 4902"/>
              <a:gd name="T55" fmla="*/ 676 h 1301"/>
              <a:gd name="T56" fmla="*/ 177 w 4902"/>
              <a:gd name="T57" fmla="*/ 492 h 1301"/>
              <a:gd name="T58" fmla="*/ 367 w 4902"/>
              <a:gd name="T59" fmla="*/ 348 h 1301"/>
              <a:gd name="T60" fmla="*/ 569 w 4902"/>
              <a:gd name="T61" fmla="*/ 260 h 1301"/>
              <a:gd name="T62" fmla="*/ 764 w 4902"/>
              <a:gd name="T63" fmla="*/ 245 h 1301"/>
              <a:gd name="T64" fmla="*/ 927 w 4902"/>
              <a:gd name="T65" fmla="*/ 291 h 1301"/>
              <a:gd name="T66" fmla="*/ 1091 w 4902"/>
              <a:gd name="T67" fmla="*/ 400 h 1301"/>
              <a:gd name="T68" fmla="*/ 1251 w 4902"/>
              <a:gd name="T69" fmla="*/ 578 h 1301"/>
              <a:gd name="T70" fmla="*/ 1407 w 4902"/>
              <a:gd name="T71" fmla="*/ 835 h 1301"/>
              <a:gd name="T72" fmla="*/ 1541 w 4902"/>
              <a:gd name="T73" fmla="*/ 1048 h 1301"/>
              <a:gd name="T74" fmla="*/ 1682 w 4902"/>
              <a:gd name="T75" fmla="*/ 1188 h 1301"/>
              <a:gd name="T76" fmla="*/ 1826 w 4902"/>
              <a:gd name="T77" fmla="*/ 1265 h 1301"/>
              <a:gd name="T78" fmla="*/ 1973 w 4902"/>
              <a:gd name="T79" fmla="*/ 1289 h 1301"/>
              <a:gd name="T80" fmla="*/ 2199 w 4902"/>
              <a:gd name="T81" fmla="*/ 1243 h 1301"/>
              <a:gd name="T82" fmla="*/ 2421 w 4902"/>
              <a:gd name="T83" fmla="*/ 1125 h 1301"/>
              <a:gd name="T84" fmla="*/ 2627 w 4902"/>
              <a:gd name="T85" fmla="*/ 968 h 1301"/>
              <a:gd name="T86" fmla="*/ 2811 w 4902"/>
              <a:gd name="T87" fmla="*/ 803 h 1301"/>
              <a:gd name="T88" fmla="*/ 2975 w 4902"/>
              <a:gd name="T89" fmla="*/ 655 h 1301"/>
              <a:gd name="T90" fmla="*/ 3169 w 4902"/>
              <a:gd name="T91" fmla="*/ 486 h 1301"/>
              <a:gd name="T92" fmla="*/ 3403 w 4902"/>
              <a:gd name="T93" fmla="*/ 310 h 1301"/>
              <a:gd name="T94" fmla="*/ 3664 w 4902"/>
              <a:gd name="T95" fmla="*/ 154 h 1301"/>
              <a:gd name="T96" fmla="*/ 3951 w 4902"/>
              <a:gd name="T97" fmla="*/ 43 h 1301"/>
              <a:gd name="T98" fmla="*/ 4253 w 4902"/>
              <a:gd name="T99" fmla="*/ 0 h 13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4902" h="1301">
                <a:moveTo>
                  <a:pt x="4253" y="0"/>
                </a:moveTo>
                <a:lnTo>
                  <a:pt x="4333" y="3"/>
                </a:lnTo>
                <a:lnTo>
                  <a:pt x="4415" y="13"/>
                </a:lnTo>
                <a:lnTo>
                  <a:pt x="4495" y="29"/>
                </a:lnTo>
                <a:lnTo>
                  <a:pt x="4577" y="55"/>
                </a:lnTo>
                <a:lnTo>
                  <a:pt x="4658" y="87"/>
                </a:lnTo>
                <a:lnTo>
                  <a:pt x="4740" y="129"/>
                </a:lnTo>
                <a:lnTo>
                  <a:pt x="4822" y="178"/>
                </a:lnTo>
                <a:lnTo>
                  <a:pt x="4902" y="238"/>
                </a:lnTo>
                <a:lnTo>
                  <a:pt x="4895" y="246"/>
                </a:lnTo>
                <a:lnTo>
                  <a:pt x="4814" y="188"/>
                </a:lnTo>
                <a:lnTo>
                  <a:pt x="4734" y="139"/>
                </a:lnTo>
                <a:lnTo>
                  <a:pt x="4654" y="98"/>
                </a:lnTo>
                <a:lnTo>
                  <a:pt x="4572" y="66"/>
                </a:lnTo>
                <a:lnTo>
                  <a:pt x="4492" y="41"/>
                </a:lnTo>
                <a:lnTo>
                  <a:pt x="4412" y="25"/>
                </a:lnTo>
                <a:lnTo>
                  <a:pt x="4333" y="14"/>
                </a:lnTo>
                <a:lnTo>
                  <a:pt x="4253" y="11"/>
                </a:lnTo>
                <a:lnTo>
                  <a:pt x="4152" y="16"/>
                </a:lnTo>
                <a:lnTo>
                  <a:pt x="4052" y="31"/>
                </a:lnTo>
                <a:lnTo>
                  <a:pt x="3954" y="55"/>
                </a:lnTo>
                <a:lnTo>
                  <a:pt x="3857" y="84"/>
                </a:lnTo>
                <a:lnTo>
                  <a:pt x="3762" y="121"/>
                </a:lnTo>
                <a:lnTo>
                  <a:pt x="3670" y="165"/>
                </a:lnTo>
                <a:lnTo>
                  <a:pt x="3580" y="214"/>
                </a:lnTo>
                <a:lnTo>
                  <a:pt x="3493" y="266"/>
                </a:lnTo>
                <a:lnTo>
                  <a:pt x="3409" y="321"/>
                </a:lnTo>
                <a:lnTo>
                  <a:pt x="3328" y="377"/>
                </a:lnTo>
                <a:lnTo>
                  <a:pt x="3251" y="437"/>
                </a:lnTo>
                <a:lnTo>
                  <a:pt x="3177" y="495"/>
                </a:lnTo>
                <a:lnTo>
                  <a:pt x="3109" y="553"/>
                </a:lnTo>
                <a:lnTo>
                  <a:pt x="3043" y="609"/>
                </a:lnTo>
                <a:lnTo>
                  <a:pt x="2982" y="664"/>
                </a:lnTo>
                <a:lnTo>
                  <a:pt x="2926" y="715"/>
                </a:lnTo>
                <a:lnTo>
                  <a:pt x="2875" y="761"/>
                </a:lnTo>
                <a:lnTo>
                  <a:pt x="2820" y="812"/>
                </a:lnTo>
                <a:lnTo>
                  <a:pt x="2761" y="865"/>
                </a:lnTo>
                <a:lnTo>
                  <a:pt x="2700" y="920"/>
                </a:lnTo>
                <a:lnTo>
                  <a:pt x="2635" y="977"/>
                </a:lnTo>
                <a:lnTo>
                  <a:pt x="2568" y="1032"/>
                </a:lnTo>
                <a:lnTo>
                  <a:pt x="2498" y="1085"/>
                </a:lnTo>
                <a:lnTo>
                  <a:pt x="2426" y="1134"/>
                </a:lnTo>
                <a:lnTo>
                  <a:pt x="2354" y="1181"/>
                </a:lnTo>
                <a:lnTo>
                  <a:pt x="2279" y="1221"/>
                </a:lnTo>
                <a:lnTo>
                  <a:pt x="2204" y="1255"/>
                </a:lnTo>
                <a:lnTo>
                  <a:pt x="2128" y="1280"/>
                </a:lnTo>
                <a:lnTo>
                  <a:pt x="2051" y="1297"/>
                </a:lnTo>
                <a:lnTo>
                  <a:pt x="1973" y="1301"/>
                </a:lnTo>
                <a:lnTo>
                  <a:pt x="1923" y="1300"/>
                </a:lnTo>
                <a:lnTo>
                  <a:pt x="1872" y="1291"/>
                </a:lnTo>
                <a:lnTo>
                  <a:pt x="1822" y="1277"/>
                </a:lnTo>
                <a:lnTo>
                  <a:pt x="1773" y="1258"/>
                </a:lnTo>
                <a:lnTo>
                  <a:pt x="1724" y="1231"/>
                </a:lnTo>
                <a:lnTo>
                  <a:pt x="1675" y="1198"/>
                </a:lnTo>
                <a:lnTo>
                  <a:pt x="1626" y="1158"/>
                </a:lnTo>
                <a:lnTo>
                  <a:pt x="1578" y="1111"/>
                </a:lnTo>
                <a:lnTo>
                  <a:pt x="1532" y="1056"/>
                </a:lnTo>
                <a:lnTo>
                  <a:pt x="1486" y="993"/>
                </a:lnTo>
                <a:lnTo>
                  <a:pt x="1441" y="922"/>
                </a:lnTo>
                <a:lnTo>
                  <a:pt x="1397" y="841"/>
                </a:lnTo>
                <a:lnTo>
                  <a:pt x="1346" y="746"/>
                </a:lnTo>
                <a:lnTo>
                  <a:pt x="1294" y="661"/>
                </a:lnTo>
                <a:lnTo>
                  <a:pt x="1242" y="586"/>
                </a:lnTo>
                <a:lnTo>
                  <a:pt x="1189" y="519"/>
                </a:lnTo>
                <a:lnTo>
                  <a:pt x="1137" y="461"/>
                </a:lnTo>
                <a:lnTo>
                  <a:pt x="1083" y="409"/>
                </a:lnTo>
                <a:lnTo>
                  <a:pt x="1030" y="365"/>
                </a:lnTo>
                <a:lnTo>
                  <a:pt x="976" y="331"/>
                </a:lnTo>
                <a:lnTo>
                  <a:pt x="923" y="301"/>
                </a:lnTo>
                <a:lnTo>
                  <a:pt x="869" y="281"/>
                </a:lnTo>
                <a:lnTo>
                  <a:pt x="816" y="266"/>
                </a:lnTo>
                <a:lnTo>
                  <a:pt x="762" y="257"/>
                </a:lnTo>
                <a:lnTo>
                  <a:pt x="709" y="254"/>
                </a:lnTo>
                <a:lnTo>
                  <a:pt x="633" y="260"/>
                </a:lnTo>
                <a:lnTo>
                  <a:pt x="559" y="275"/>
                </a:lnTo>
                <a:lnTo>
                  <a:pt x="486" y="301"/>
                </a:lnTo>
                <a:lnTo>
                  <a:pt x="413" y="336"/>
                </a:lnTo>
                <a:lnTo>
                  <a:pt x="342" y="379"/>
                </a:lnTo>
                <a:lnTo>
                  <a:pt x="272" y="428"/>
                </a:lnTo>
                <a:lnTo>
                  <a:pt x="202" y="484"/>
                </a:lnTo>
                <a:lnTo>
                  <a:pt x="137" y="547"/>
                </a:lnTo>
                <a:lnTo>
                  <a:pt x="71" y="612"/>
                </a:lnTo>
                <a:lnTo>
                  <a:pt x="9" y="684"/>
                </a:lnTo>
                <a:lnTo>
                  <a:pt x="0" y="676"/>
                </a:lnTo>
                <a:lnTo>
                  <a:pt x="56" y="611"/>
                </a:lnTo>
                <a:lnTo>
                  <a:pt x="116" y="550"/>
                </a:lnTo>
                <a:lnTo>
                  <a:pt x="177" y="492"/>
                </a:lnTo>
                <a:lnTo>
                  <a:pt x="239" y="438"/>
                </a:lnTo>
                <a:lnTo>
                  <a:pt x="303" y="391"/>
                </a:lnTo>
                <a:lnTo>
                  <a:pt x="367" y="348"/>
                </a:lnTo>
                <a:lnTo>
                  <a:pt x="434" y="312"/>
                </a:lnTo>
                <a:lnTo>
                  <a:pt x="501" y="282"/>
                </a:lnTo>
                <a:lnTo>
                  <a:pt x="569" y="260"/>
                </a:lnTo>
                <a:lnTo>
                  <a:pt x="639" y="246"/>
                </a:lnTo>
                <a:lnTo>
                  <a:pt x="709" y="242"/>
                </a:lnTo>
                <a:lnTo>
                  <a:pt x="764" y="245"/>
                </a:lnTo>
                <a:lnTo>
                  <a:pt x="819" y="254"/>
                </a:lnTo>
                <a:lnTo>
                  <a:pt x="872" y="269"/>
                </a:lnTo>
                <a:lnTo>
                  <a:pt x="927" y="291"/>
                </a:lnTo>
                <a:lnTo>
                  <a:pt x="982" y="321"/>
                </a:lnTo>
                <a:lnTo>
                  <a:pt x="1037" y="357"/>
                </a:lnTo>
                <a:lnTo>
                  <a:pt x="1091" y="400"/>
                </a:lnTo>
                <a:lnTo>
                  <a:pt x="1146" y="452"/>
                </a:lnTo>
                <a:lnTo>
                  <a:pt x="1199" y="511"/>
                </a:lnTo>
                <a:lnTo>
                  <a:pt x="1251" y="578"/>
                </a:lnTo>
                <a:lnTo>
                  <a:pt x="1305" y="655"/>
                </a:lnTo>
                <a:lnTo>
                  <a:pt x="1357" y="740"/>
                </a:lnTo>
                <a:lnTo>
                  <a:pt x="1407" y="835"/>
                </a:lnTo>
                <a:lnTo>
                  <a:pt x="1452" y="914"/>
                </a:lnTo>
                <a:lnTo>
                  <a:pt x="1496" y="986"/>
                </a:lnTo>
                <a:lnTo>
                  <a:pt x="1541" y="1048"/>
                </a:lnTo>
                <a:lnTo>
                  <a:pt x="1587" y="1103"/>
                </a:lnTo>
                <a:lnTo>
                  <a:pt x="1634" y="1149"/>
                </a:lnTo>
                <a:lnTo>
                  <a:pt x="1682" y="1188"/>
                </a:lnTo>
                <a:lnTo>
                  <a:pt x="1730" y="1221"/>
                </a:lnTo>
                <a:lnTo>
                  <a:pt x="1777" y="1246"/>
                </a:lnTo>
                <a:lnTo>
                  <a:pt x="1826" y="1265"/>
                </a:lnTo>
                <a:lnTo>
                  <a:pt x="1875" y="1279"/>
                </a:lnTo>
                <a:lnTo>
                  <a:pt x="1924" y="1288"/>
                </a:lnTo>
                <a:lnTo>
                  <a:pt x="1973" y="1289"/>
                </a:lnTo>
                <a:lnTo>
                  <a:pt x="2049" y="1285"/>
                </a:lnTo>
                <a:lnTo>
                  <a:pt x="2125" y="1268"/>
                </a:lnTo>
                <a:lnTo>
                  <a:pt x="2199" y="1243"/>
                </a:lnTo>
                <a:lnTo>
                  <a:pt x="2273" y="1210"/>
                </a:lnTo>
                <a:lnTo>
                  <a:pt x="2348" y="1170"/>
                </a:lnTo>
                <a:lnTo>
                  <a:pt x="2421" y="1125"/>
                </a:lnTo>
                <a:lnTo>
                  <a:pt x="2490" y="1075"/>
                </a:lnTo>
                <a:lnTo>
                  <a:pt x="2560" y="1023"/>
                </a:lnTo>
                <a:lnTo>
                  <a:pt x="2627" y="968"/>
                </a:lnTo>
                <a:lnTo>
                  <a:pt x="2691" y="911"/>
                </a:lnTo>
                <a:lnTo>
                  <a:pt x="2753" y="856"/>
                </a:lnTo>
                <a:lnTo>
                  <a:pt x="2811" y="803"/>
                </a:lnTo>
                <a:lnTo>
                  <a:pt x="2868" y="752"/>
                </a:lnTo>
                <a:lnTo>
                  <a:pt x="2918" y="706"/>
                </a:lnTo>
                <a:lnTo>
                  <a:pt x="2975" y="655"/>
                </a:lnTo>
                <a:lnTo>
                  <a:pt x="3034" y="600"/>
                </a:lnTo>
                <a:lnTo>
                  <a:pt x="3100" y="544"/>
                </a:lnTo>
                <a:lnTo>
                  <a:pt x="3169" y="486"/>
                </a:lnTo>
                <a:lnTo>
                  <a:pt x="3244" y="426"/>
                </a:lnTo>
                <a:lnTo>
                  <a:pt x="3321" y="368"/>
                </a:lnTo>
                <a:lnTo>
                  <a:pt x="3403" y="310"/>
                </a:lnTo>
                <a:lnTo>
                  <a:pt x="3486" y="255"/>
                </a:lnTo>
                <a:lnTo>
                  <a:pt x="3574" y="203"/>
                </a:lnTo>
                <a:lnTo>
                  <a:pt x="3664" y="154"/>
                </a:lnTo>
                <a:lnTo>
                  <a:pt x="3758" y="111"/>
                </a:lnTo>
                <a:lnTo>
                  <a:pt x="3853" y="74"/>
                </a:lnTo>
                <a:lnTo>
                  <a:pt x="3951" y="43"/>
                </a:lnTo>
                <a:lnTo>
                  <a:pt x="4049" y="19"/>
                </a:lnTo>
                <a:lnTo>
                  <a:pt x="4150" y="4"/>
                </a:lnTo>
                <a:lnTo>
                  <a:pt x="4253" y="0"/>
                </a:lnTo>
                <a:close/>
              </a:path>
            </a:pathLst>
          </a:custGeom>
          <a:solidFill>
            <a:srgbClr val="BC4258"/>
          </a:solidFill>
          <a:ln w="0">
            <a:solidFill>
              <a:srgbClr val="BC4258"/>
            </a:solidFill>
            <a:prstDash val="solid"/>
            <a:round/>
          </a:ln>
          <a:effectLst>
            <a:outerShdw algn="tl" rotWithShape="0">
              <a:schemeClr val="bg1"/>
            </a:outerShdw>
          </a:effectLst>
        </p:spPr>
        <p:txBody>
          <a:bodyPr vert="horz" wrap="square" lIns="121920" tIns="60960" rIns="121920" bIns="60960" numCol="1" anchor="t" anchorCtr="0" compatLnSpc="1"/>
          <a:lstStyle/>
          <a:p>
            <a:pPr>
              <a:lnSpc>
                <a:spcPct val="125000"/>
              </a:lnSpc>
            </a:pPr>
            <a:endParaRPr lang="en-US" sz="2400"/>
          </a:p>
        </p:txBody>
      </p:sp>
      <p:sp>
        <p:nvSpPr>
          <p:cNvPr id="14" name="Freeform 13"/>
          <p:cNvSpPr/>
          <p:nvPr/>
        </p:nvSpPr>
        <p:spPr bwMode="auto">
          <a:xfrm>
            <a:off x="7013362" y="3975149"/>
            <a:ext cx="1422449" cy="366544"/>
          </a:xfrm>
          <a:custGeom>
            <a:avLst/>
            <a:gdLst>
              <a:gd name="T0" fmla="*/ 461 w 962"/>
              <a:gd name="T1" fmla="*/ 0 h 183"/>
              <a:gd name="T2" fmla="*/ 531 w 962"/>
              <a:gd name="T3" fmla="*/ 3 h 183"/>
              <a:gd name="T4" fmla="*/ 601 w 962"/>
              <a:gd name="T5" fmla="*/ 12 h 183"/>
              <a:gd name="T6" fmla="*/ 672 w 962"/>
              <a:gd name="T7" fmla="*/ 28 h 183"/>
              <a:gd name="T8" fmla="*/ 745 w 962"/>
              <a:gd name="T9" fmla="*/ 52 h 183"/>
              <a:gd name="T10" fmla="*/ 818 w 962"/>
              <a:gd name="T11" fmla="*/ 83 h 183"/>
              <a:gd name="T12" fmla="*/ 889 w 962"/>
              <a:gd name="T13" fmla="*/ 124 h 183"/>
              <a:gd name="T14" fmla="*/ 962 w 962"/>
              <a:gd name="T15" fmla="*/ 173 h 183"/>
              <a:gd name="T16" fmla="*/ 954 w 962"/>
              <a:gd name="T17" fmla="*/ 183 h 183"/>
              <a:gd name="T18" fmla="*/ 883 w 962"/>
              <a:gd name="T19" fmla="*/ 134 h 183"/>
              <a:gd name="T20" fmla="*/ 812 w 962"/>
              <a:gd name="T21" fmla="*/ 95 h 183"/>
              <a:gd name="T22" fmla="*/ 740 w 962"/>
              <a:gd name="T23" fmla="*/ 64 h 183"/>
              <a:gd name="T24" fmla="*/ 669 w 962"/>
              <a:gd name="T25" fmla="*/ 40 h 183"/>
              <a:gd name="T26" fmla="*/ 599 w 962"/>
              <a:gd name="T27" fmla="*/ 24 h 183"/>
              <a:gd name="T28" fmla="*/ 529 w 962"/>
              <a:gd name="T29" fmla="*/ 15 h 183"/>
              <a:gd name="T30" fmla="*/ 461 w 962"/>
              <a:gd name="T31" fmla="*/ 12 h 183"/>
              <a:gd name="T32" fmla="*/ 387 w 962"/>
              <a:gd name="T33" fmla="*/ 15 h 183"/>
              <a:gd name="T34" fmla="*/ 314 w 962"/>
              <a:gd name="T35" fmla="*/ 25 h 183"/>
              <a:gd name="T36" fmla="*/ 246 w 962"/>
              <a:gd name="T37" fmla="*/ 42 h 183"/>
              <a:gd name="T38" fmla="*/ 180 w 962"/>
              <a:gd name="T39" fmla="*/ 64 h 183"/>
              <a:gd name="T40" fmla="*/ 118 w 962"/>
              <a:gd name="T41" fmla="*/ 91 h 183"/>
              <a:gd name="T42" fmla="*/ 60 w 962"/>
              <a:gd name="T43" fmla="*/ 121 h 183"/>
              <a:gd name="T44" fmla="*/ 8 w 962"/>
              <a:gd name="T45" fmla="*/ 155 h 183"/>
              <a:gd name="T46" fmla="*/ 8 w 962"/>
              <a:gd name="T47" fmla="*/ 155 h 183"/>
              <a:gd name="T48" fmla="*/ 0 w 962"/>
              <a:gd name="T49" fmla="*/ 144 h 183"/>
              <a:gd name="T50" fmla="*/ 54 w 962"/>
              <a:gd name="T51" fmla="*/ 110 h 183"/>
              <a:gd name="T52" fmla="*/ 112 w 962"/>
              <a:gd name="T53" fmla="*/ 79 h 183"/>
              <a:gd name="T54" fmla="*/ 176 w 962"/>
              <a:gd name="T55" fmla="*/ 52 h 183"/>
              <a:gd name="T56" fmla="*/ 243 w 962"/>
              <a:gd name="T57" fmla="*/ 30 h 183"/>
              <a:gd name="T58" fmla="*/ 312 w 962"/>
              <a:gd name="T59" fmla="*/ 14 h 183"/>
              <a:gd name="T60" fmla="*/ 385 w 962"/>
              <a:gd name="T61" fmla="*/ 3 h 183"/>
              <a:gd name="T62" fmla="*/ 461 w 962"/>
              <a:gd name="T63" fmla="*/ 0 h 1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2" h="183">
                <a:moveTo>
                  <a:pt x="461" y="0"/>
                </a:moveTo>
                <a:lnTo>
                  <a:pt x="531" y="3"/>
                </a:lnTo>
                <a:lnTo>
                  <a:pt x="601" y="12"/>
                </a:lnTo>
                <a:lnTo>
                  <a:pt x="672" y="28"/>
                </a:lnTo>
                <a:lnTo>
                  <a:pt x="745" y="52"/>
                </a:lnTo>
                <a:lnTo>
                  <a:pt x="818" y="83"/>
                </a:lnTo>
                <a:lnTo>
                  <a:pt x="889" y="124"/>
                </a:lnTo>
                <a:lnTo>
                  <a:pt x="962" y="173"/>
                </a:lnTo>
                <a:lnTo>
                  <a:pt x="954" y="183"/>
                </a:lnTo>
                <a:lnTo>
                  <a:pt x="883" y="134"/>
                </a:lnTo>
                <a:lnTo>
                  <a:pt x="812" y="95"/>
                </a:lnTo>
                <a:lnTo>
                  <a:pt x="740" y="64"/>
                </a:lnTo>
                <a:lnTo>
                  <a:pt x="669" y="40"/>
                </a:lnTo>
                <a:lnTo>
                  <a:pt x="599" y="24"/>
                </a:lnTo>
                <a:lnTo>
                  <a:pt x="529" y="15"/>
                </a:lnTo>
                <a:lnTo>
                  <a:pt x="461" y="12"/>
                </a:lnTo>
                <a:lnTo>
                  <a:pt x="387" y="15"/>
                </a:lnTo>
                <a:lnTo>
                  <a:pt x="314" y="25"/>
                </a:lnTo>
                <a:lnTo>
                  <a:pt x="246" y="42"/>
                </a:lnTo>
                <a:lnTo>
                  <a:pt x="180" y="64"/>
                </a:lnTo>
                <a:lnTo>
                  <a:pt x="118" y="91"/>
                </a:lnTo>
                <a:lnTo>
                  <a:pt x="60" y="121"/>
                </a:lnTo>
                <a:lnTo>
                  <a:pt x="8" y="155"/>
                </a:lnTo>
                <a:lnTo>
                  <a:pt x="8" y="155"/>
                </a:lnTo>
                <a:lnTo>
                  <a:pt x="0" y="144"/>
                </a:lnTo>
                <a:lnTo>
                  <a:pt x="54" y="110"/>
                </a:lnTo>
                <a:lnTo>
                  <a:pt x="112" y="79"/>
                </a:lnTo>
                <a:lnTo>
                  <a:pt x="176" y="52"/>
                </a:lnTo>
                <a:lnTo>
                  <a:pt x="243" y="30"/>
                </a:lnTo>
                <a:lnTo>
                  <a:pt x="312" y="14"/>
                </a:lnTo>
                <a:lnTo>
                  <a:pt x="385" y="3"/>
                </a:lnTo>
                <a:lnTo>
                  <a:pt x="461" y="0"/>
                </a:lnTo>
                <a:close/>
              </a:path>
            </a:pathLst>
          </a:custGeom>
          <a:solidFill>
            <a:srgbClr val="BC4258"/>
          </a:solidFill>
          <a:ln w="0">
            <a:solidFill>
              <a:srgbClr val="BC4258"/>
            </a:solidFill>
            <a:prstDash val="solid"/>
            <a:round/>
          </a:ln>
          <a:effectLst>
            <a:outerShdw algn="tl" rotWithShape="0">
              <a:schemeClr val="bg1"/>
            </a:outerShdw>
          </a:effectLst>
        </p:spPr>
        <p:txBody>
          <a:bodyPr vert="horz" wrap="square" lIns="121920" tIns="60960" rIns="121920" bIns="60960" numCol="1" anchor="t" anchorCtr="0" compatLnSpc="1"/>
          <a:lstStyle/>
          <a:p>
            <a:pPr>
              <a:lnSpc>
                <a:spcPct val="125000"/>
              </a:lnSpc>
            </a:pPr>
            <a:endParaRPr lang="en-US" sz="2400"/>
          </a:p>
        </p:txBody>
      </p:sp>
      <p:sp>
        <p:nvSpPr>
          <p:cNvPr id="15" name="Freeform 13"/>
          <p:cNvSpPr/>
          <p:nvPr/>
        </p:nvSpPr>
        <p:spPr bwMode="auto">
          <a:xfrm rot="5910658">
            <a:off x="7628479" y="2835524"/>
            <a:ext cx="1090727" cy="366544"/>
          </a:xfrm>
          <a:custGeom>
            <a:avLst/>
            <a:gdLst>
              <a:gd name="T0" fmla="*/ 461 w 962"/>
              <a:gd name="T1" fmla="*/ 0 h 183"/>
              <a:gd name="T2" fmla="*/ 531 w 962"/>
              <a:gd name="T3" fmla="*/ 3 h 183"/>
              <a:gd name="T4" fmla="*/ 601 w 962"/>
              <a:gd name="T5" fmla="*/ 12 h 183"/>
              <a:gd name="T6" fmla="*/ 672 w 962"/>
              <a:gd name="T7" fmla="*/ 28 h 183"/>
              <a:gd name="T8" fmla="*/ 745 w 962"/>
              <a:gd name="T9" fmla="*/ 52 h 183"/>
              <a:gd name="T10" fmla="*/ 818 w 962"/>
              <a:gd name="T11" fmla="*/ 83 h 183"/>
              <a:gd name="T12" fmla="*/ 889 w 962"/>
              <a:gd name="T13" fmla="*/ 124 h 183"/>
              <a:gd name="T14" fmla="*/ 962 w 962"/>
              <a:gd name="T15" fmla="*/ 173 h 183"/>
              <a:gd name="T16" fmla="*/ 954 w 962"/>
              <a:gd name="T17" fmla="*/ 183 h 183"/>
              <a:gd name="T18" fmla="*/ 883 w 962"/>
              <a:gd name="T19" fmla="*/ 134 h 183"/>
              <a:gd name="T20" fmla="*/ 812 w 962"/>
              <a:gd name="T21" fmla="*/ 95 h 183"/>
              <a:gd name="T22" fmla="*/ 740 w 962"/>
              <a:gd name="T23" fmla="*/ 64 h 183"/>
              <a:gd name="T24" fmla="*/ 669 w 962"/>
              <a:gd name="T25" fmla="*/ 40 h 183"/>
              <a:gd name="T26" fmla="*/ 599 w 962"/>
              <a:gd name="T27" fmla="*/ 24 h 183"/>
              <a:gd name="T28" fmla="*/ 529 w 962"/>
              <a:gd name="T29" fmla="*/ 15 h 183"/>
              <a:gd name="T30" fmla="*/ 461 w 962"/>
              <a:gd name="T31" fmla="*/ 12 h 183"/>
              <a:gd name="T32" fmla="*/ 387 w 962"/>
              <a:gd name="T33" fmla="*/ 15 h 183"/>
              <a:gd name="T34" fmla="*/ 314 w 962"/>
              <a:gd name="T35" fmla="*/ 25 h 183"/>
              <a:gd name="T36" fmla="*/ 246 w 962"/>
              <a:gd name="T37" fmla="*/ 42 h 183"/>
              <a:gd name="T38" fmla="*/ 180 w 962"/>
              <a:gd name="T39" fmla="*/ 64 h 183"/>
              <a:gd name="T40" fmla="*/ 118 w 962"/>
              <a:gd name="T41" fmla="*/ 91 h 183"/>
              <a:gd name="T42" fmla="*/ 60 w 962"/>
              <a:gd name="T43" fmla="*/ 121 h 183"/>
              <a:gd name="T44" fmla="*/ 8 w 962"/>
              <a:gd name="T45" fmla="*/ 155 h 183"/>
              <a:gd name="T46" fmla="*/ 8 w 962"/>
              <a:gd name="T47" fmla="*/ 155 h 183"/>
              <a:gd name="T48" fmla="*/ 0 w 962"/>
              <a:gd name="T49" fmla="*/ 144 h 183"/>
              <a:gd name="T50" fmla="*/ 54 w 962"/>
              <a:gd name="T51" fmla="*/ 110 h 183"/>
              <a:gd name="T52" fmla="*/ 112 w 962"/>
              <a:gd name="T53" fmla="*/ 79 h 183"/>
              <a:gd name="T54" fmla="*/ 176 w 962"/>
              <a:gd name="T55" fmla="*/ 52 h 183"/>
              <a:gd name="T56" fmla="*/ 243 w 962"/>
              <a:gd name="T57" fmla="*/ 30 h 183"/>
              <a:gd name="T58" fmla="*/ 312 w 962"/>
              <a:gd name="T59" fmla="*/ 14 h 183"/>
              <a:gd name="T60" fmla="*/ 385 w 962"/>
              <a:gd name="T61" fmla="*/ 3 h 183"/>
              <a:gd name="T62" fmla="*/ 461 w 962"/>
              <a:gd name="T63" fmla="*/ 0 h 1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2" h="183">
                <a:moveTo>
                  <a:pt x="461" y="0"/>
                </a:moveTo>
                <a:lnTo>
                  <a:pt x="531" y="3"/>
                </a:lnTo>
                <a:lnTo>
                  <a:pt x="601" y="12"/>
                </a:lnTo>
                <a:lnTo>
                  <a:pt x="672" y="28"/>
                </a:lnTo>
                <a:lnTo>
                  <a:pt x="745" y="52"/>
                </a:lnTo>
                <a:lnTo>
                  <a:pt x="818" y="83"/>
                </a:lnTo>
                <a:lnTo>
                  <a:pt x="889" y="124"/>
                </a:lnTo>
                <a:lnTo>
                  <a:pt x="962" y="173"/>
                </a:lnTo>
                <a:lnTo>
                  <a:pt x="954" y="183"/>
                </a:lnTo>
                <a:lnTo>
                  <a:pt x="883" y="134"/>
                </a:lnTo>
                <a:lnTo>
                  <a:pt x="812" y="95"/>
                </a:lnTo>
                <a:lnTo>
                  <a:pt x="740" y="64"/>
                </a:lnTo>
                <a:lnTo>
                  <a:pt x="669" y="40"/>
                </a:lnTo>
                <a:lnTo>
                  <a:pt x="599" y="24"/>
                </a:lnTo>
                <a:lnTo>
                  <a:pt x="529" y="15"/>
                </a:lnTo>
                <a:lnTo>
                  <a:pt x="461" y="12"/>
                </a:lnTo>
                <a:lnTo>
                  <a:pt x="387" y="15"/>
                </a:lnTo>
                <a:lnTo>
                  <a:pt x="314" y="25"/>
                </a:lnTo>
                <a:lnTo>
                  <a:pt x="246" y="42"/>
                </a:lnTo>
                <a:lnTo>
                  <a:pt x="180" y="64"/>
                </a:lnTo>
                <a:lnTo>
                  <a:pt x="118" y="91"/>
                </a:lnTo>
                <a:lnTo>
                  <a:pt x="60" y="121"/>
                </a:lnTo>
                <a:lnTo>
                  <a:pt x="8" y="155"/>
                </a:lnTo>
                <a:lnTo>
                  <a:pt x="8" y="155"/>
                </a:lnTo>
                <a:lnTo>
                  <a:pt x="0" y="144"/>
                </a:lnTo>
                <a:lnTo>
                  <a:pt x="54" y="110"/>
                </a:lnTo>
                <a:lnTo>
                  <a:pt x="112" y="79"/>
                </a:lnTo>
                <a:lnTo>
                  <a:pt x="176" y="52"/>
                </a:lnTo>
                <a:lnTo>
                  <a:pt x="243" y="30"/>
                </a:lnTo>
                <a:lnTo>
                  <a:pt x="312" y="14"/>
                </a:lnTo>
                <a:lnTo>
                  <a:pt x="385" y="3"/>
                </a:lnTo>
                <a:lnTo>
                  <a:pt x="461" y="0"/>
                </a:lnTo>
                <a:close/>
              </a:path>
            </a:pathLst>
          </a:custGeom>
          <a:solidFill>
            <a:srgbClr val="BC4258"/>
          </a:solidFill>
          <a:ln w="0">
            <a:solidFill>
              <a:srgbClr val="BC4258"/>
            </a:solidFill>
            <a:prstDash val="solid"/>
            <a:round/>
          </a:ln>
          <a:effectLst>
            <a:outerShdw algn="tl" rotWithShape="0">
              <a:schemeClr val="bg1"/>
            </a:outerShdw>
          </a:effectLst>
        </p:spPr>
        <p:txBody>
          <a:bodyPr vert="horz" wrap="square" lIns="121920" tIns="60960" rIns="121920" bIns="60960" numCol="1" anchor="t" anchorCtr="0" compatLnSpc="1"/>
          <a:lstStyle/>
          <a:p>
            <a:pPr>
              <a:lnSpc>
                <a:spcPct val="125000"/>
              </a:lnSpc>
            </a:pPr>
            <a:endParaRPr lang="en-US" sz="2400"/>
          </a:p>
        </p:txBody>
      </p:sp>
      <p:sp>
        <p:nvSpPr>
          <p:cNvPr id="16" name="Freeform 11"/>
          <p:cNvSpPr/>
          <p:nvPr/>
        </p:nvSpPr>
        <p:spPr bwMode="auto">
          <a:xfrm>
            <a:off x="8188604" y="4078462"/>
            <a:ext cx="494414" cy="494414"/>
          </a:xfrm>
          <a:custGeom>
            <a:avLst/>
            <a:gdLst>
              <a:gd name="T0" fmla="*/ 103 w 204"/>
              <a:gd name="T1" fmla="*/ 0 h 204"/>
              <a:gd name="T2" fmla="*/ 130 w 204"/>
              <a:gd name="T3" fmla="*/ 3 h 204"/>
              <a:gd name="T4" fmla="*/ 153 w 204"/>
              <a:gd name="T5" fmla="*/ 13 h 204"/>
              <a:gd name="T6" fmla="*/ 174 w 204"/>
              <a:gd name="T7" fmla="*/ 30 h 204"/>
              <a:gd name="T8" fmla="*/ 191 w 204"/>
              <a:gd name="T9" fmla="*/ 51 h 204"/>
              <a:gd name="T10" fmla="*/ 201 w 204"/>
              <a:gd name="T11" fmla="*/ 74 h 204"/>
              <a:gd name="T12" fmla="*/ 204 w 204"/>
              <a:gd name="T13" fmla="*/ 101 h 204"/>
              <a:gd name="T14" fmla="*/ 201 w 204"/>
              <a:gd name="T15" fmla="*/ 128 h 204"/>
              <a:gd name="T16" fmla="*/ 191 w 204"/>
              <a:gd name="T17" fmla="*/ 153 h 204"/>
              <a:gd name="T18" fmla="*/ 174 w 204"/>
              <a:gd name="T19" fmla="*/ 174 h 204"/>
              <a:gd name="T20" fmla="*/ 153 w 204"/>
              <a:gd name="T21" fmla="*/ 189 h 204"/>
              <a:gd name="T22" fmla="*/ 130 w 204"/>
              <a:gd name="T23" fmla="*/ 199 h 204"/>
              <a:gd name="T24" fmla="*/ 103 w 204"/>
              <a:gd name="T25" fmla="*/ 204 h 204"/>
              <a:gd name="T26" fmla="*/ 76 w 204"/>
              <a:gd name="T27" fmla="*/ 199 h 204"/>
              <a:gd name="T28" fmla="*/ 51 w 204"/>
              <a:gd name="T29" fmla="*/ 189 h 204"/>
              <a:gd name="T30" fmla="*/ 30 w 204"/>
              <a:gd name="T31" fmla="*/ 174 h 204"/>
              <a:gd name="T32" fmla="*/ 15 w 204"/>
              <a:gd name="T33" fmla="*/ 153 h 204"/>
              <a:gd name="T34" fmla="*/ 5 w 204"/>
              <a:gd name="T35" fmla="*/ 128 h 204"/>
              <a:gd name="T36" fmla="*/ 0 w 204"/>
              <a:gd name="T37" fmla="*/ 101 h 204"/>
              <a:gd name="T38" fmla="*/ 5 w 204"/>
              <a:gd name="T39" fmla="*/ 74 h 204"/>
              <a:gd name="T40" fmla="*/ 15 w 204"/>
              <a:gd name="T41" fmla="*/ 51 h 204"/>
              <a:gd name="T42" fmla="*/ 30 w 204"/>
              <a:gd name="T43" fmla="*/ 30 h 204"/>
              <a:gd name="T44" fmla="*/ 51 w 204"/>
              <a:gd name="T45" fmla="*/ 13 h 204"/>
              <a:gd name="T46" fmla="*/ 76 w 204"/>
              <a:gd name="T47" fmla="*/ 3 h 204"/>
              <a:gd name="T48" fmla="*/ 103 w 204"/>
              <a:gd name="T49" fmla="*/ 0 h 2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04" h="204">
                <a:moveTo>
                  <a:pt x="103" y="0"/>
                </a:moveTo>
                <a:lnTo>
                  <a:pt x="130" y="3"/>
                </a:lnTo>
                <a:lnTo>
                  <a:pt x="153" y="13"/>
                </a:lnTo>
                <a:lnTo>
                  <a:pt x="174" y="30"/>
                </a:lnTo>
                <a:lnTo>
                  <a:pt x="191" y="51"/>
                </a:lnTo>
                <a:lnTo>
                  <a:pt x="201" y="74"/>
                </a:lnTo>
                <a:lnTo>
                  <a:pt x="204" y="101"/>
                </a:lnTo>
                <a:lnTo>
                  <a:pt x="201" y="128"/>
                </a:lnTo>
                <a:lnTo>
                  <a:pt x="191" y="153"/>
                </a:lnTo>
                <a:lnTo>
                  <a:pt x="174" y="174"/>
                </a:lnTo>
                <a:lnTo>
                  <a:pt x="153" y="189"/>
                </a:lnTo>
                <a:lnTo>
                  <a:pt x="130" y="199"/>
                </a:lnTo>
                <a:lnTo>
                  <a:pt x="103" y="204"/>
                </a:lnTo>
                <a:lnTo>
                  <a:pt x="76" y="199"/>
                </a:lnTo>
                <a:lnTo>
                  <a:pt x="51" y="189"/>
                </a:lnTo>
                <a:lnTo>
                  <a:pt x="30" y="174"/>
                </a:lnTo>
                <a:lnTo>
                  <a:pt x="15" y="153"/>
                </a:lnTo>
                <a:lnTo>
                  <a:pt x="5" y="128"/>
                </a:lnTo>
                <a:lnTo>
                  <a:pt x="0" y="101"/>
                </a:lnTo>
                <a:lnTo>
                  <a:pt x="5" y="74"/>
                </a:lnTo>
                <a:lnTo>
                  <a:pt x="15" y="51"/>
                </a:lnTo>
                <a:lnTo>
                  <a:pt x="30" y="30"/>
                </a:lnTo>
                <a:lnTo>
                  <a:pt x="51" y="13"/>
                </a:lnTo>
                <a:lnTo>
                  <a:pt x="76" y="3"/>
                </a:lnTo>
                <a:lnTo>
                  <a:pt x="103" y="0"/>
                </a:lnTo>
                <a:close/>
              </a:path>
            </a:pathLst>
          </a:custGeom>
          <a:solidFill>
            <a:srgbClr val="BC4258"/>
          </a:solidFill>
          <a:ln w="0">
            <a:noFill/>
            <a:prstDash val="solid"/>
            <a:round/>
          </a:ln>
        </p:spPr>
        <p:txBody>
          <a:bodyPr vert="horz" wrap="square" lIns="121920" tIns="60960" rIns="121920" bIns="60960" numCol="1" anchor="t" anchorCtr="0" compatLnSpc="1"/>
          <a:lstStyle/>
          <a:p>
            <a:pPr>
              <a:lnSpc>
                <a:spcPct val="125000"/>
              </a:lnSpc>
            </a:pPr>
            <a:endParaRPr lang="en-US" sz="2400"/>
          </a:p>
        </p:txBody>
      </p:sp>
      <p:sp>
        <p:nvSpPr>
          <p:cNvPr id="17" name="Freeform 6"/>
          <p:cNvSpPr>
            <a:spLocks noEditPoints="1"/>
          </p:cNvSpPr>
          <p:nvPr/>
        </p:nvSpPr>
        <p:spPr bwMode="auto">
          <a:xfrm>
            <a:off x="8263913" y="4210174"/>
            <a:ext cx="337001" cy="224272"/>
          </a:xfrm>
          <a:custGeom>
            <a:avLst/>
            <a:gdLst>
              <a:gd name="T0" fmla="*/ 176 w 176"/>
              <a:gd name="T1" fmla="*/ 99 h 117"/>
              <a:gd name="T2" fmla="*/ 176 w 176"/>
              <a:gd name="T3" fmla="*/ 108 h 117"/>
              <a:gd name="T4" fmla="*/ 161 w 176"/>
              <a:gd name="T5" fmla="*/ 117 h 117"/>
              <a:gd name="T6" fmla="*/ 15 w 176"/>
              <a:gd name="T7" fmla="*/ 117 h 117"/>
              <a:gd name="T8" fmla="*/ 0 w 176"/>
              <a:gd name="T9" fmla="*/ 108 h 117"/>
              <a:gd name="T10" fmla="*/ 0 w 176"/>
              <a:gd name="T11" fmla="*/ 99 h 117"/>
              <a:gd name="T12" fmla="*/ 15 w 176"/>
              <a:gd name="T13" fmla="*/ 99 h 117"/>
              <a:gd name="T14" fmla="*/ 161 w 176"/>
              <a:gd name="T15" fmla="*/ 99 h 117"/>
              <a:gd name="T16" fmla="*/ 176 w 176"/>
              <a:gd name="T17" fmla="*/ 99 h 117"/>
              <a:gd name="T18" fmla="*/ 24 w 176"/>
              <a:gd name="T19" fmla="*/ 79 h 117"/>
              <a:gd name="T20" fmla="*/ 24 w 176"/>
              <a:gd name="T21" fmla="*/ 14 h 117"/>
              <a:gd name="T22" fmla="*/ 38 w 176"/>
              <a:gd name="T23" fmla="*/ 0 h 117"/>
              <a:gd name="T24" fmla="*/ 138 w 176"/>
              <a:gd name="T25" fmla="*/ 0 h 117"/>
              <a:gd name="T26" fmla="*/ 152 w 176"/>
              <a:gd name="T27" fmla="*/ 14 h 117"/>
              <a:gd name="T28" fmla="*/ 152 w 176"/>
              <a:gd name="T29" fmla="*/ 79 h 117"/>
              <a:gd name="T30" fmla="*/ 138 w 176"/>
              <a:gd name="T31" fmla="*/ 93 h 117"/>
              <a:gd name="T32" fmla="*/ 38 w 176"/>
              <a:gd name="T33" fmla="*/ 93 h 117"/>
              <a:gd name="T34" fmla="*/ 24 w 176"/>
              <a:gd name="T35" fmla="*/ 79 h 117"/>
              <a:gd name="T36" fmla="*/ 35 w 176"/>
              <a:gd name="T37" fmla="*/ 79 h 117"/>
              <a:gd name="T38" fmla="*/ 38 w 176"/>
              <a:gd name="T39" fmla="*/ 82 h 117"/>
              <a:gd name="T40" fmla="*/ 138 w 176"/>
              <a:gd name="T41" fmla="*/ 82 h 117"/>
              <a:gd name="T42" fmla="*/ 141 w 176"/>
              <a:gd name="T43" fmla="*/ 79 h 117"/>
              <a:gd name="T44" fmla="*/ 141 w 176"/>
              <a:gd name="T45" fmla="*/ 14 h 117"/>
              <a:gd name="T46" fmla="*/ 138 w 176"/>
              <a:gd name="T47" fmla="*/ 11 h 117"/>
              <a:gd name="T48" fmla="*/ 38 w 176"/>
              <a:gd name="T49" fmla="*/ 11 h 117"/>
              <a:gd name="T50" fmla="*/ 35 w 176"/>
              <a:gd name="T51" fmla="*/ 14 h 117"/>
              <a:gd name="T52" fmla="*/ 35 w 176"/>
              <a:gd name="T53" fmla="*/ 79 h 117"/>
              <a:gd name="T54" fmla="*/ 97 w 176"/>
              <a:gd name="T55" fmla="*/ 107 h 117"/>
              <a:gd name="T56" fmla="*/ 95 w 176"/>
              <a:gd name="T57" fmla="*/ 105 h 117"/>
              <a:gd name="T58" fmla="*/ 81 w 176"/>
              <a:gd name="T59" fmla="*/ 105 h 117"/>
              <a:gd name="T60" fmla="*/ 79 w 176"/>
              <a:gd name="T61" fmla="*/ 107 h 117"/>
              <a:gd name="T62" fmla="*/ 81 w 176"/>
              <a:gd name="T63" fmla="*/ 108 h 117"/>
              <a:gd name="T64" fmla="*/ 95 w 176"/>
              <a:gd name="T65" fmla="*/ 108 h 117"/>
              <a:gd name="T66" fmla="*/ 97 w 176"/>
              <a:gd name="T67" fmla="*/ 107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76" h="117">
                <a:moveTo>
                  <a:pt x="176" y="99"/>
                </a:moveTo>
                <a:cubicBezTo>
                  <a:pt x="176" y="108"/>
                  <a:pt x="176" y="108"/>
                  <a:pt x="176" y="108"/>
                </a:cubicBezTo>
                <a:cubicBezTo>
                  <a:pt x="176" y="113"/>
                  <a:pt x="169" y="117"/>
                  <a:pt x="161" y="117"/>
                </a:cubicBezTo>
                <a:cubicBezTo>
                  <a:pt x="15" y="117"/>
                  <a:pt x="15" y="117"/>
                  <a:pt x="15" y="117"/>
                </a:cubicBezTo>
                <a:cubicBezTo>
                  <a:pt x="7" y="117"/>
                  <a:pt x="0" y="113"/>
                  <a:pt x="0" y="108"/>
                </a:cubicBezTo>
                <a:cubicBezTo>
                  <a:pt x="0" y="99"/>
                  <a:pt x="0" y="99"/>
                  <a:pt x="0" y="99"/>
                </a:cubicBezTo>
                <a:cubicBezTo>
                  <a:pt x="15" y="99"/>
                  <a:pt x="15" y="99"/>
                  <a:pt x="15" y="99"/>
                </a:cubicBezTo>
                <a:cubicBezTo>
                  <a:pt x="161" y="99"/>
                  <a:pt x="161" y="99"/>
                  <a:pt x="161" y="99"/>
                </a:cubicBezTo>
                <a:lnTo>
                  <a:pt x="176" y="99"/>
                </a:lnTo>
                <a:close/>
                <a:moveTo>
                  <a:pt x="24" y="79"/>
                </a:moveTo>
                <a:cubicBezTo>
                  <a:pt x="24" y="14"/>
                  <a:pt x="24" y="14"/>
                  <a:pt x="24" y="14"/>
                </a:cubicBezTo>
                <a:cubicBezTo>
                  <a:pt x="24" y="6"/>
                  <a:pt x="30" y="0"/>
                  <a:pt x="38" y="0"/>
                </a:cubicBezTo>
                <a:cubicBezTo>
                  <a:pt x="138" y="0"/>
                  <a:pt x="138" y="0"/>
                  <a:pt x="138" y="0"/>
                </a:cubicBezTo>
                <a:cubicBezTo>
                  <a:pt x="146" y="0"/>
                  <a:pt x="152" y="6"/>
                  <a:pt x="152" y="14"/>
                </a:cubicBezTo>
                <a:cubicBezTo>
                  <a:pt x="152" y="79"/>
                  <a:pt x="152" y="79"/>
                  <a:pt x="152" y="79"/>
                </a:cubicBezTo>
                <a:cubicBezTo>
                  <a:pt x="152" y="87"/>
                  <a:pt x="146" y="93"/>
                  <a:pt x="138" y="93"/>
                </a:cubicBezTo>
                <a:cubicBezTo>
                  <a:pt x="38" y="93"/>
                  <a:pt x="38" y="93"/>
                  <a:pt x="38" y="93"/>
                </a:cubicBezTo>
                <a:cubicBezTo>
                  <a:pt x="30" y="93"/>
                  <a:pt x="24" y="87"/>
                  <a:pt x="24" y="79"/>
                </a:cubicBezTo>
                <a:close/>
                <a:moveTo>
                  <a:pt x="35" y="79"/>
                </a:moveTo>
                <a:cubicBezTo>
                  <a:pt x="35" y="80"/>
                  <a:pt x="37" y="82"/>
                  <a:pt x="38" y="82"/>
                </a:cubicBezTo>
                <a:cubicBezTo>
                  <a:pt x="138" y="82"/>
                  <a:pt x="138" y="82"/>
                  <a:pt x="138" y="82"/>
                </a:cubicBezTo>
                <a:cubicBezTo>
                  <a:pt x="139" y="82"/>
                  <a:pt x="141" y="80"/>
                  <a:pt x="141" y="79"/>
                </a:cubicBezTo>
                <a:cubicBezTo>
                  <a:pt x="141" y="14"/>
                  <a:pt x="141" y="14"/>
                  <a:pt x="141" y="14"/>
                </a:cubicBezTo>
                <a:cubicBezTo>
                  <a:pt x="141" y="13"/>
                  <a:pt x="139" y="11"/>
                  <a:pt x="138" y="11"/>
                </a:cubicBezTo>
                <a:cubicBezTo>
                  <a:pt x="38" y="11"/>
                  <a:pt x="38" y="11"/>
                  <a:pt x="38" y="11"/>
                </a:cubicBezTo>
                <a:cubicBezTo>
                  <a:pt x="37" y="11"/>
                  <a:pt x="35" y="13"/>
                  <a:pt x="35" y="14"/>
                </a:cubicBezTo>
                <a:lnTo>
                  <a:pt x="35" y="79"/>
                </a:lnTo>
                <a:close/>
                <a:moveTo>
                  <a:pt x="97" y="107"/>
                </a:moveTo>
                <a:cubicBezTo>
                  <a:pt x="97" y="106"/>
                  <a:pt x="96" y="105"/>
                  <a:pt x="95" y="105"/>
                </a:cubicBezTo>
                <a:cubicBezTo>
                  <a:pt x="81" y="105"/>
                  <a:pt x="81" y="105"/>
                  <a:pt x="81" y="105"/>
                </a:cubicBezTo>
                <a:cubicBezTo>
                  <a:pt x="80" y="105"/>
                  <a:pt x="79" y="106"/>
                  <a:pt x="79" y="107"/>
                </a:cubicBezTo>
                <a:cubicBezTo>
                  <a:pt x="79" y="107"/>
                  <a:pt x="80" y="108"/>
                  <a:pt x="81" y="108"/>
                </a:cubicBezTo>
                <a:cubicBezTo>
                  <a:pt x="95" y="108"/>
                  <a:pt x="95" y="108"/>
                  <a:pt x="95" y="108"/>
                </a:cubicBezTo>
                <a:cubicBezTo>
                  <a:pt x="96" y="108"/>
                  <a:pt x="97" y="107"/>
                  <a:pt x="97" y="107"/>
                </a:cubicBezTo>
                <a:close/>
              </a:path>
            </a:pathLst>
          </a:custGeom>
          <a:solidFill>
            <a:schemeClr val="bg1"/>
          </a:solidFill>
          <a:ln>
            <a:noFill/>
          </a:ln>
        </p:spPr>
        <p:txBody>
          <a:bodyPr vert="horz" wrap="square" lIns="121920" tIns="60960" rIns="121920" bIns="60960" numCol="1" anchor="t" anchorCtr="0" compatLnSpc="1"/>
          <a:lstStyle/>
          <a:p>
            <a:pPr>
              <a:lnSpc>
                <a:spcPct val="125000"/>
              </a:lnSpc>
            </a:pPr>
            <a:endParaRPr lang="en-US" sz="2400"/>
          </a:p>
        </p:txBody>
      </p:sp>
      <p:sp>
        <p:nvSpPr>
          <p:cNvPr id="18" name="Freeform 7"/>
          <p:cNvSpPr/>
          <p:nvPr/>
        </p:nvSpPr>
        <p:spPr bwMode="auto">
          <a:xfrm>
            <a:off x="2343806" y="3102722"/>
            <a:ext cx="491990" cy="494414"/>
          </a:xfrm>
          <a:custGeom>
            <a:avLst/>
            <a:gdLst>
              <a:gd name="T0" fmla="*/ 102 w 203"/>
              <a:gd name="T1" fmla="*/ 0 h 204"/>
              <a:gd name="T2" fmla="*/ 129 w 203"/>
              <a:gd name="T3" fmla="*/ 3 h 204"/>
              <a:gd name="T4" fmla="*/ 153 w 203"/>
              <a:gd name="T5" fmla="*/ 13 h 204"/>
              <a:gd name="T6" fmla="*/ 174 w 203"/>
              <a:gd name="T7" fmla="*/ 30 h 204"/>
              <a:gd name="T8" fmla="*/ 190 w 203"/>
              <a:gd name="T9" fmla="*/ 50 h 204"/>
              <a:gd name="T10" fmla="*/ 200 w 203"/>
              <a:gd name="T11" fmla="*/ 74 h 204"/>
              <a:gd name="T12" fmla="*/ 203 w 203"/>
              <a:gd name="T13" fmla="*/ 102 h 204"/>
              <a:gd name="T14" fmla="*/ 200 w 203"/>
              <a:gd name="T15" fmla="*/ 129 h 204"/>
              <a:gd name="T16" fmla="*/ 190 w 203"/>
              <a:gd name="T17" fmla="*/ 153 h 204"/>
              <a:gd name="T18" fmla="*/ 174 w 203"/>
              <a:gd name="T19" fmla="*/ 174 h 204"/>
              <a:gd name="T20" fmla="*/ 153 w 203"/>
              <a:gd name="T21" fmla="*/ 190 h 204"/>
              <a:gd name="T22" fmla="*/ 129 w 203"/>
              <a:gd name="T23" fmla="*/ 201 h 204"/>
              <a:gd name="T24" fmla="*/ 102 w 203"/>
              <a:gd name="T25" fmla="*/ 204 h 204"/>
              <a:gd name="T26" fmla="*/ 74 w 203"/>
              <a:gd name="T27" fmla="*/ 201 h 204"/>
              <a:gd name="T28" fmla="*/ 50 w 203"/>
              <a:gd name="T29" fmla="*/ 190 h 204"/>
              <a:gd name="T30" fmla="*/ 30 w 203"/>
              <a:gd name="T31" fmla="*/ 174 h 204"/>
              <a:gd name="T32" fmla="*/ 13 w 203"/>
              <a:gd name="T33" fmla="*/ 153 h 204"/>
              <a:gd name="T34" fmla="*/ 3 w 203"/>
              <a:gd name="T35" fmla="*/ 129 h 204"/>
              <a:gd name="T36" fmla="*/ 0 w 203"/>
              <a:gd name="T37" fmla="*/ 102 h 204"/>
              <a:gd name="T38" fmla="*/ 3 w 203"/>
              <a:gd name="T39" fmla="*/ 74 h 204"/>
              <a:gd name="T40" fmla="*/ 13 w 203"/>
              <a:gd name="T41" fmla="*/ 50 h 204"/>
              <a:gd name="T42" fmla="*/ 30 w 203"/>
              <a:gd name="T43" fmla="*/ 30 h 204"/>
              <a:gd name="T44" fmla="*/ 50 w 203"/>
              <a:gd name="T45" fmla="*/ 13 h 204"/>
              <a:gd name="T46" fmla="*/ 74 w 203"/>
              <a:gd name="T47" fmla="*/ 3 h 204"/>
              <a:gd name="T48" fmla="*/ 102 w 203"/>
              <a:gd name="T49" fmla="*/ 0 h 2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03" h="204">
                <a:moveTo>
                  <a:pt x="102" y="0"/>
                </a:moveTo>
                <a:lnTo>
                  <a:pt x="129" y="3"/>
                </a:lnTo>
                <a:lnTo>
                  <a:pt x="153" y="13"/>
                </a:lnTo>
                <a:lnTo>
                  <a:pt x="174" y="30"/>
                </a:lnTo>
                <a:lnTo>
                  <a:pt x="190" y="50"/>
                </a:lnTo>
                <a:lnTo>
                  <a:pt x="200" y="74"/>
                </a:lnTo>
                <a:lnTo>
                  <a:pt x="203" y="102"/>
                </a:lnTo>
                <a:lnTo>
                  <a:pt x="200" y="129"/>
                </a:lnTo>
                <a:lnTo>
                  <a:pt x="190" y="153"/>
                </a:lnTo>
                <a:lnTo>
                  <a:pt x="174" y="174"/>
                </a:lnTo>
                <a:lnTo>
                  <a:pt x="153" y="190"/>
                </a:lnTo>
                <a:lnTo>
                  <a:pt x="129" y="201"/>
                </a:lnTo>
                <a:lnTo>
                  <a:pt x="102" y="204"/>
                </a:lnTo>
                <a:lnTo>
                  <a:pt x="74" y="201"/>
                </a:lnTo>
                <a:lnTo>
                  <a:pt x="50" y="190"/>
                </a:lnTo>
                <a:lnTo>
                  <a:pt x="30" y="174"/>
                </a:lnTo>
                <a:lnTo>
                  <a:pt x="13" y="153"/>
                </a:lnTo>
                <a:lnTo>
                  <a:pt x="3" y="129"/>
                </a:lnTo>
                <a:lnTo>
                  <a:pt x="0" y="102"/>
                </a:lnTo>
                <a:lnTo>
                  <a:pt x="3" y="74"/>
                </a:lnTo>
                <a:lnTo>
                  <a:pt x="13" y="50"/>
                </a:lnTo>
                <a:lnTo>
                  <a:pt x="30" y="30"/>
                </a:lnTo>
                <a:lnTo>
                  <a:pt x="50" y="13"/>
                </a:lnTo>
                <a:lnTo>
                  <a:pt x="74" y="3"/>
                </a:lnTo>
                <a:lnTo>
                  <a:pt x="102" y="0"/>
                </a:lnTo>
                <a:close/>
              </a:path>
            </a:pathLst>
          </a:custGeom>
          <a:solidFill>
            <a:srgbClr val="BC4258"/>
          </a:solidFill>
          <a:ln w="0">
            <a:noFill/>
            <a:prstDash val="solid"/>
            <a:round/>
          </a:ln>
        </p:spPr>
        <p:txBody>
          <a:bodyPr vert="horz" wrap="square" lIns="121920" tIns="60960" rIns="121920" bIns="60960" numCol="1" anchor="t" anchorCtr="0" compatLnSpc="1"/>
          <a:lstStyle/>
          <a:p>
            <a:pPr>
              <a:lnSpc>
                <a:spcPct val="125000"/>
              </a:lnSpc>
            </a:pPr>
            <a:endParaRPr lang="en-US" sz="2400"/>
          </a:p>
        </p:txBody>
      </p:sp>
      <p:sp>
        <p:nvSpPr>
          <p:cNvPr id="19" name="Freeform 7"/>
          <p:cNvSpPr>
            <a:spLocks noEditPoints="1"/>
          </p:cNvSpPr>
          <p:nvPr/>
        </p:nvSpPr>
        <p:spPr bwMode="auto">
          <a:xfrm>
            <a:off x="2427684" y="3209526"/>
            <a:ext cx="316958" cy="293685"/>
          </a:xfrm>
          <a:custGeom>
            <a:avLst/>
            <a:gdLst>
              <a:gd name="T0" fmla="*/ 31 w 177"/>
              <a:gd name="T1" fmla="*/ 94 h 164"/>
              <a:gd name="T2" fmla="*/ 19 w 177"/>
              <a:gd name="T3" fmla="*/ 94 h 164"/>
              <a:gd name="T4" fmla="*/ 1 w 177"/>
              <a:gd name="T5" fmla="*/ 79 h 164"/>
              <a:gd name="T6" fmla="*/ 12 w 177"/>
              <a:gd name="T7" fmla="*/ 47 h 164"/>
              <a:gd name="T8" fmla="*/ 36 w 177"/>
              <a:gd name="T9" fmla="*/ 55 h 164"/>
              <a:gd name="T10" fmla="*/ 48 w 177"/>
              <a:gd name="T11" fmla="*/ 52 h 164"/>
              <a:gd name="T12" fmla="*/ 48 w 177"/>
              <a:gd name="T13" fmla="*/ 59 h 164"/>
              <a:gd name="T14" fmla="*/ 55 w 177"/>
              <a:gd name="T15" fmla="*/ 82 h 164"/>
              <a:gd name="T16" fmla="*/ 31 w 177"/>
              <a:gd name="T17" fmla="*/ 94 h 164"/>
              <a:gd name="T18" fmla="*/ 36 w 177"/>
              <a:gd name="T19" fmla="*/ 47 h 164"/>
              <a:gd name="T20" fmla="*/ 12 w 177"/>
              <a:gd name="T21" fmla="*/ 23 h 164"/>
              <a:gd name="T22" fmla="*/ 36 w 177"/>
              <a:gd name="T23" fmla="*/ 0 h 164"/>
              <a:gd name="T24" fmla="*/ 59 w 177"/>
              <a:gd name="T25" fmla="*/ 23 h 164"/>
              <a:gd name="T26" fmla="*/ 36 w 177"/>
              <a:gd name="T27" fmla="*/ 47 h 164"/>
              <a:gd name="T28" fmla="*/ 129 w 177"/>
              <a:gd name="T29" fmla="*/ 164 h 164"/>
              <a:gd name="T30" fmla="*/ 49 w 177"/>
              <a:gd name="T31" fmla="*/ 164 h 164"/>
              <a:gd name="T32" fmla="*/ 24 w 177"/>
              <a:gd name="T33" fmla="*/ 140 h 164"/>
              <a:gd name="T34" fmla="*/ 56 w 177"/>
              <a:gd name="T35" fmla="*/ 88 h 164"/>
              <a:gd name="T36" fmla="*/ 89 w 177"/>
              <a:gd name="T37" fmla="*/ 101 h 164"/>
              <a:gd name="T38" fmla="*/ 121 w 177"/>
              <a:gd name="T39" fmla="*/ 88 h 164"/>
              <a:gd name="T40" fmla="*/ 153 w 177"/>
              <a:gd name="T41" fmla="*/ 140 h 164"/>
              <a:gd name="T42" fmla="*/ 129 w 177"/>
              <a:gd name="T43" fmla="*/ 164 h 164"/>
              <a:gd name="T44" fmla="*/ 89 w 177"/>
              <a:gd name="T45" fmla="*/ 94 h 164"/>
              <a:gd name="T46" fmla="*/ 53 w 177"/>
              <a:gd name="T47" fmla="*/ 59 h 164"/>
              <a:gd name="T48" fmla="*/ 89 w 177"/>
              <a:gd name="T49" fmla="*/ 23 h 164"/>
              <a:gd name="T50" fmla="*/ 124 w 177"/>
              <a:gd name="T51" fmla="*/ 59 h 164"/>
              <a:gd name="T52" fmla="*/ 89 w 177"/>
              <a:gd name="T53" fmla="*/ 94 h 164"/>
              <a:gd name="T54" fmla="*/ 141 w 177"/>
              <a:gd name="T55" fmla="*/ 47 h 164"/>
              <a:gd name="T56" fmla="*/ 118 w 177"/>
              <a:gd name="T57" fmla="*/ 23 h 164"/>
              <a:gd name="T58" fmla="*/ 141 w 177"/>
              <a:gd name="T59" fmla="*/ 0 h 164"/>
              <a:gd name="T60" fmla="*/ 165 w 177"/>
              <a:gd name="T61" fmla="*/ 23 h 164"/>
              <a:gd name="T62" fmla="*/ 141 w 177"/>
              <a:gd name="T63" fmla="*/ 47 h 164"/>
              <a:gd name="T64" fmla="*/ 159 w 177"/>
              <a:gd name="T65" fmla="*/ 94 h 164"/>
              <a:gd name="T66" fmla="*/ 146 w 177"/>
              <a:gd name="T67" fmla="*/ 94 h 164"/>
              <a:gd name="T68" fmla="*/ 122 w 177"/>
              <a:gd name="T69" fmla="*/ 82 h 164"/>
              <a:gd name="T70" fmla="*/ 130 w 177"/>
              <a:gd name="T71" fmla="*/ 59 h 164"/>
              <a:gd name="T72" fmla="*/ 129 w 177"/>
              <a:gd name="T73" fmla="*/ 52 h 164"/>
              <a:gd name="T74" fmla="*/ 141 w 177"/>
              <a:gd name="T75" fmla="*/ 55 h 164"/>
              <a:gd name="T76" fmla="*/ 165 w 177"/>
              <a:gd name="T77" fmla="*/ 47 h 164"/>
              <a:gd name="T78" fmla="*/ 177 w 177"/>
              <a:gd name="T79" fmla="*/ 79 h 164"/>
              <a:gd name="T80" fmla="*/ 159 w 177"/>
              <a:gd name="T81" fmla="*/ 94 h 1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77" h="164">
                <a:moveTo>
                  <a:pt x="31" y="94"/>
                </a:moveTo>
                <a:cubicBezTo>
                  <a:pt x="19" y="94"/>
                  <a:pt x="19" y="94"/>
                  <a:pt x="19" y="94"/>
                </a:cubicBezTo>
                <a:cubicBezTo>
                  <a:pt x="9" y="94"/>
                  <a:pt x="1" y="89"/>
                  <a:pt x="1" y="79"/>
                </a:cubicBezTo>
                <a:cubicBezTo>
                  <a:pt x="1" y="72"/>
                  <a:pt x="0" y="47"/>
                  <a:pt x="12" y="47"/>
                </a:cubicBezTo>
                <a:cubicBezTo>
                  <a:pt x="14" y="47"/>
                  <a:pt x="24" y="55"/>
                  <a:pt x="36" y="55"/>
                </a:cubicBezTo>
                <a:cubicBezTo>
                  <a:pt x="40" y="55"/>
                  <a:pt x="44" y="54"/>
                  <a:pt x="48" y="52"/>
                </a:cubicBezTo>
                <a:cubicBezTo>
                  <a:pt x="48" y="54"/>
                  <a:pt x="48" y="57"/>
                  <a:pt x="48" y="59"/>
                </a:cubicBezTo>
                <a:cubicBezTo>
                  <a:pt x="48" y="67"/>
                  <a:pt x="50" y="75"/>
                  <a:pt x="55" y="82"/>
                </a:cubicBezTo>
                <a:cubicBezTo>
                  <a:pt x="46" y="82"/>
                  <a:pt x="37" y="86"/>
                  <a:pt x="31" y="94"/>
                </a:cubicBezTo>
                <a:close/>
                <a:moveTo>
                  <a:pt x="36" y="47"/>
                </a:moveTo>
                <a:cubicBezTo>
                  <a:pt x="23" y="47"/>
                  <a:pt x="12" y="36"/>
                  <a:pt x="12" y="23"/>
                </a:cubicBezTo>
                <a:cubicBezTo>
                  <a:pt x="12" y="10"/>
                  <a:pt x="23" y="0"/>
                  <a:pt x="36" y="0"/>
                </a:cubicBezTo>
                <a:cubicBezTo>
                  <a:pt x="49" y="0"/>
                  <a:pt x="59" y="10"/>
                  <a:pt x="59" y="23"/>
                </a:cubicBezTo>
                <a:cubicBezTo>
                  <a:pt x="59" y="36"/>
                  <a:pt x="49" y="47"/>
                  <a:pt x="36" y="47"/>
                </a:cubicBezTo>
                <a:close/>
                <a:moveTo>
                  <a:pt x="129" y="164"/>
                </a:moveTo>
                <a:cubicBezTo>
                  <a:pt x="49" y="164"/>
                  <a:pt x="49" y="164"/>
                  <a:pt x="49" y="164"/>
                </a:cubicBezTo>
                <a:cubicBezTo>
                  <a:pt x="34" y="164"/>
                  <a:pt x="24" y="155"/>
                  <a:pt x="24" y="140"/>
                </a:cubicBezTo>
                <a:cubicBezTo>
                  <a:pt x="24" y="120"/>
                  <a:pt x="29" y="88"/>
                  <a:pt x="56" y="88"/>
                </a:cubicBezTo>
                <a:cubicBezTo>
                  <a:pt x="59" y="88"/>
                  <a:pt x="70" y="101"/>
                  <a:pt x="89" y="101"/>
                </a:cubicBezTo>
                <a:cubicBezTo>
                  <a:pt x="107" y="101"/>
                  <a:pt x="118" y="88"/>
                  <a:pt x="121" y="88"/>
                </a:cubicBezTo>
                <a:cubicBezTo>
                  <a:pt x="148" y="88"/>
                  <a:pt x="153" y="120"/>
                  <a:pt x="153" y="140"/>
                </a:cubicBezTo>
                <a:cubicBezTo>
                  <a:pt x="153" y="155"/>
                  <a:pt x="143" y="164"/>
                  <a:pt x="129" y="164"/>
                </a:cubicBezTo>
                <a:close/>
                <a:moveTo>
                  <a:pt x="89" y="94"/>
                </a:moveTo>
                <a:cubicBezTo>
                  <a:pt x="69" y="94"/>
                  <a:pt x="53" y="78"/>
                  <a:pt x="53" y="59"/>
                </a:cubicBezTo>
                <a:cubicBezTo>
                  <a:pt x="53" y="39"/>
                  <a:pt x="69" y="23"/>
                  <a:pt x="89" y="23"/>
                </a:cubicBezTo>
                <a:cubicBezTo>
                  <a:pt x="108" y="23"/>
                  <a:pt x="124" y="39"/>
                  <a:pt x="124" y="59"/>
                </a:cubicBezTo>
                <a:cubicBezTo>
                  <a:pt x="124" y="78"/>
                  <a:pt x="108" y="94"/>
                  <a:pt x="89" y="94"/>
                </a:cubicBezTo>
                <a:close/>
                <a:moveTo>
                  <a:pt x="141" y="47"/>
                </a:moveTo>
                <a:cubicBezTo>
                  <a:pt x="128" y="47"/>
                  <a:pt x="118" y="36"/>
                  <a:pt x="118" y="23"/>
                </a:cubicBezTo>
                <a:cubicBezTo>
                  <a:pt x="118" y="10"/>
                  <a:pt x="128" y="0"/>
                  <a:pt x="141" y="0"/>
                </a:cubicBezTo>
                <a:cubicBezTo>
                  <a:pt x="154" y="0"/>
                  <a:pt x="165" y="10"/>
                  <a:pt x="165" y="23"/>
                </a:cubicBezTo>
                <a:cubicBezTo>
                  <a:pt x="165" y="36"/>
                  <a:pt x="154" y="47"/>
                  <a:pt x="141" y="47"/>
                </a:cubicBezTo>
                <a:close/>
                <a:moveTo>
                  <a:pt x="159" y="94"/>
                </a:moveTo>
                <a:cubicBezTo>
                  <a:pt x="146" y="94"/>
                  <a:pt x="146" y="94"/>
                  <a:pt x="146" y="94"/>
                </a:cubicBezTo>
                <a:cubicBezTo>
                  <a:pt x="140" y="86"/>
                  <a:pt x="132" y="82"/>
                  <a:pt x="122" y="82"/>
                </a:cubicBezTo>
                <a:cubicBezTo>
                  <a:pt x="127" y="75"/>
                  <a:pt x="130" y="67"/>
                  <a:pt x="130" y="59"/>
                </a:cubicBezTo>
                <a:cubicBezTo>
                  <a:pt x="130" y="57"/>
                  <a:pt x="129" y="54"/>
                  <a:pt x="129" y="52"/>
                </a:cubicBezTo>
                <a:cubicBezTo>
                  <a:pt x="133" y="54"/>
                  <a:pt x="137" y="55"/>
                  <a:pt x="141" y="55"/>
                </a:cubicBezTo>
                <a:cubicBezTo>
                  <a:pt x="154" y="55"/>
                  <a:pt x="163" y="47"/>
                  <a:pt x="165" y="47"/>
                </a:cubicBezTo>
                <a:cubicBezTo>
                  <a:pt x="177" y="47"/>
                  <a:pt x="177" y="72"/>
                  <a:pt x="177" y="79"/>
                </a:cubicBezTo>
                <a:cubicBezTo>
                  <a:pt x="177" y="89"/>
                  <a:pt x="168" y="94"/>
                  <a:pt x="159" y="94"/>
                </a:cubicBezTo>
                <a:close/>
              </a:path>
            </a:pathLst>
          </a:custGeom>
          <a:solidFill>
            <a:schemeClr val="bg1"/>
          </a:solidFill>
          <a:ln>
            <a:noFill/>
          </a:ln>
        </p:spPr>
        <p:txBody>
          <a:bodyPr vert="horz" wrap="square" lIns="121920" tIns="60960" rIns="121920" bIns="60960" numCol="1" anchor="t" anchorCtr="0" compatLnSpc="1"/>
          <a:lstStyle/>
          <a:p>
            <a:pPr>
              <a:lnSpc>
                <a:spcPct val="125000"/>
              </a:lnSpc>
            </a:pPr>
            <a:endParaRPr lang="en-US" sz="2400"/>
          </a:p>
        </p:txBody>
      </p:sp>
      <p:sp>
        <p:nvSpPr>
          <p:cNvPr id="20" name="Freeform 8"/>
          <p:cNvSpPr/>
          <p:nvPr/>
        </p:nvSpPr>
        <p:spPr bwMode="auto">
          <a:xfrm>
            <a:off x="5062739" y="3109560"/>
            <a:ext cx="491990" cy="491990"/>
          </a:xfrm>
          <a:custGeom>
            <a:avLst/>
            <a:gdLst>
              <a:gd name="T0" fmla="*/ 101 w 203"/>
              <a:gd name="T1" fmla="*/ 0 h 203"/>
              <a:gd name="T2" fmla="*/ 129 w 203"/>
              <a:gd name="T3" fmla="*/ 2 h 203"/>
              <a:gd name="T4" fmla="*/ 153 w 203"/>
              <a:gd name="T5" fmla="*/ 13 h 203"/>
              <a:gd name="T6" fmla="*/ 173 w 203"/>
              <a:gd name="T7" fmla="*/ 29 h 203"/>
              <a:gd name="T8" fmla="*/ 190 w 203"/>
              <a:gd name="T9" fmla="*/ 50 h 203"/>
              <a:gd name="T10" fmla="*/ 200 w 203"/>
              <a:gd name="T11" fmla="*/ 74 h 203"/>
              <a:gd name="T12" fmla="*/ 203 w 203"/>
              <a:gd name="T13" fmla="*/ 101 h 203"/>
              <a:gd name="T14" fmla="*/ 200 w 203"/>
              <a:gd name="T15" fmla="*/ 129 h 203"/>
              <a:gd name="T16" fmla="*/ 190 w 203"/>
              <a:gd name="T17" fmla="*/ 153 h 203"/>
              <a:gd name="T18" fmla="*/ 173 w 203"/>
              <a:gd name="T19" fmla="*/ 174 h 203"/>
              <a:gd name="T20" fmla="*/ 153 w 203"/>
              <a:gd name="T21" fmla="*/ 190 h 203"/>
              <a:gd name="T22" fmla="*/ 129 w 203"/>
              <a:gd name="T23" fmla="*/ 200 h 203"/>
              <a:gd name="T24" fmla="*/ 101 w 203"/>
              <a:gd name="T25" fmla="*/ 203 h 203"/>
              <a:gd name="T26" fmla="*/ 74 w 203"/>
              <a:gd name="T27" fmla="*/ 200 h 203"/>
              <a:gd name="T28" fmla="*/ 50 w 203"/>
              <a:gd name="T29" fmla="*/ 190 h 203"/>
              <a:gd name="T30" fmla="*/ 29 w 203"/>
              <a:gd name="T31" fmla="*/ 174 h 203"/>
              <a:gd name="T32" fmla="*/ 13 w 203"/>
              <a:gd name="T33" fmla="*/ 153 h 203"/>
              <a:gd name="T34" fmla="*/ 3 w 203"/>
              <a:gd name="T35" fmla="*/ 129 h 203"/>
              <a:gd name="T36" fmla="*/ 0 w 203"/>
              <a:gd name="T37" fmla="*/ 101 h 203"/>
              <a:gd name="T38" fmla="*/ 3 w 203"/>
              <a:gd name="T39" fmla="*/ 74 h 203"/>
              <a:gd name="T40" fmla="*/ 13 w 203"/>
              <a:gd name="T41" fmla="*/ 50 h 203"/>
              <a:gd name="T42" fmla="*/ 29 w 203"/>
              <a:gd name="T43" fmla="*/ 29 h 203"/>
              <a:gd name="T44" fmla="*/ 50 w 203"/>
              <a:gd name="T45" fmla="*/ 13 h 203"/>
              <a:gd name="T46" fmla="*/ 74 w 203"/>
              <a:gd name="T47" fmla="*/ 2 h 203"/>
              <a:gd name="T48" fmla="*/ 101 w 203"/>
              <a:gd name="T49" fmla="*/ 0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03" h="203">
                <a:moveTo>
                  <a:pt x="101" y="0"/>
                </a:moveTo>
                <a:lnTo>
                  <a:pt x="129" y="2"/>
                </a:lnTo>
                <a:lnTo>
                  <a:pt x="153" y="13"/>
                </a:lnTo>
                <a:lnTo>
                  <a:pt x="173" y="29"/>
                </a:lnTo>
                <a:lnTo>
                  <a:pt x="190" y="50"/>
                </a:lnTo>
                <a:lnTo>
                  <a:pt x="200" y="74"/>
                </a:lnTo>
                <a:lnTo>
                  <a:pt x="203" y="101"/>
                </a:lnTo>
                <a:lnTo>
                  <a:pt x="200" y="129"/>
                </a:lnTo>
                <a:lnTo>
                  <a:pt x="190" y="153"/>
                </a:lnTo>
                <a:lnTo>
                  <a:pt x="173" y="174"/>
                </a:lnTo>
                <a:lnTo>
                  <a:pt x="153" y="190"/>
                </a:lnTo>
                <a:lnTo>
                  <a:pt x="129" y="200"/>
                </a:lnTo>
                <a:lnTo>
                  <a:pt x="101" y="203"/>
                </a:lnTo>
                <a:lnTo>
                  <a:pt x="74" y="200"/>
                </a:lnTo>
                <a:lnTo>
                  <a:pt x="50" y="190"/>
                </a:lnTo>
                <a:lnTo>
                  <a:pt x="29" y="174"/>
                </a:lnTo>
                <a:lnTo>
                  <a:pt x="13" y="153"/>
                </a:lnTo>
                <a:lnTo>
                  <a:pt x="3" y="129"/>
                </a:lnTo>
                <a:lnTo>
                  <a:pt x="0" y="101"/>
                </a:lnTo>
                <a:lnTo>
                  <a:pt x="3" y="74"/>
                </a:lnTo>
                <a:lnTo>
                  <a:pt x="13" y="50"/>
                </a:lnTo>
                <a:lnTo>
                  <a:pt x="29" y="29"/>
                </a:lnTo>
                <a:lnTo>
                  <a:pt x="50" y="13"/>
                </a:lnTo>
                <a:lnTo>
                  <a:pt x="74" y="2"/>
                </a:lnTo>
                <a:lnTo>
                  <a:pt x="101" y="0"/>
                </a:lnTo>
                <a:close/>
              </a:path>
            </a:pathLst>
          </a:custGeom>
          <a:solidFill>
            <a:srgbClr val="BC4258"/>
          </a:solidFill>
          <a:ln w="0">
            <a:noFill/>
            <a:prstDash val="solid"/>
            <a:round/>
          </a:ln>
        </p:spPr>
        <p:txBody>
          <a:bodyPr vert="horz" wrap="square" lIns="121920" tIns="60960" rIns="121920" bIns="60960" numCol="1" anchor="t" anchorCtr="0" compatLnSpc="1"/>
          <a:lstStyle/>
          <a:p>
            <a:pPr>
              <a:lnSpc>
                <a:spcPct val="125000"/>
              </a:lnSpc>
            </a:pPr>
            <a:endParaRPr lang="en-US" sz="2400"/>
          </a:p>
        </p:txBody>
      </p:sp>
      <p:sp>
        <p:nvSpPr>
          <p:cNvPr id="21" name="Freeform 8"/>
          <p:cNvSpPr>
            <a:spLocks noEditPoints="1"/>
          </p:cNvSpPr>
          <p:nvPr/>
        </p:nvSpPr>
        <p:spPr bwMode="auto">
          <a:xfrm>
            <a:off x="5224270" y="3190489"/>
            <a:ext cx="213631" cy="318325"/>
          </a:xfrm>
          <a:custGeom>
            <a:avLst/>
            <a:gdLst>
              <a:gd name="T0" fmla="*/ 85 w 94"/>
              <a:gd name="T1" fmla="*/ 44 h 140"/>
              <a:gd name="T2" fmla="*/ 45 w 94"/>
              <a:gd name="T3" fmla="*/ 90 h 140"/>
              <a:gd name="T4" fmla="*/ 26 w 94"/>
              <a:gd name="T5" fmla="*/ 105 h 140"/>
              <a:gd name="T6" fmla="*/ 26 w 94"/>
              <a:gd name="T7" fmla="*/ 108 h 140"/>
              <a:gd name="T8" fmla="*/ 35 w 94"/>
              <a:gd name="T9" fmla="*/ 123 h 140"/>
              <a:gd name="T10" fmla="*/ 17 w 94"/>
              <a:gd name="T11" fmla="*/ 140 h 140"/>
              <a:gd name="T12" fmla="*/ 0 w 94"/>
              <a:gd name="T13" fmla="*/ 123 h 140"/>
              <a:gd name="T14" fmla="*/ 9 w 94"/>
              <a:gd name="T15" fmla="*/ 108 h 140"/>
              <a:gd name="T16" fmla="*/ 9 w 94"/>
              <a:gd name="T17" fmla="*/ 33 h 140"/>
              <a:gd name="T18" fmla="*/ 0 w 94"/>
              <a:gd name="T19" fmla="*/ 17 h 140"/>
              <a:gd name="T20" fmla="*/ 17 w 94"/>
              <a:gd name="T21" fmla="*/ 0 h 140"/>
              <a:gd name="T22" fmla="*/ 35 w 94"/>
              <a:gd name="T23" fmla="*/ 17 h 140"/>
              <a:gd name="T24" fmla="*/ 26 w 94"/>
              <a:gd name="T25" fmla="*/ 33 h 140"/>
              <a:gd name="T26" fmla="*/ 26 w 94"/>
              <a:gd name="T27" fmla="*/ 78 h 140"/>
              <a:gd name="T28" fmla="*/ 40 w 94"/>
              <a:gd name="T29" fmla="*/ 73 h 140"/>
              <a:gd name="T30" fmla="*/ 67 w 94"/>
              <a:gd name="T31" fmla="*/ 44 h 140"/>
              <a:gd name="T32" fmla="*/ 58 w 94"/>
              <a:gd name="T33" fmla="*/ 29 h 140"/>
              <a:gd name="T34" fmla="*/ 76 w 94"/>
              <a:gd name="T35" fmla="*/ 11 h 140"/>
              <a:gd name="T36" fmla="*/ 94 w 94"/>
              <a:gd name="T37" fmla="*/ 29 h 140"/>
              <a:gd name="T38" fmla="*/ 85 w 94"/>
              <a:gd name="T39" fmla="*/ 44 h 140"/>
              <a:gd name="T40" fmla="*/ 17 w 94"/>
              <a:gd name="T41" fmla="*/ 9 h 140"/>
              <a:gd name="T42" fmla="*/ 9 w 94"/>
              <a:gd name="T43" fmla="*/ 17 h 140"/>
              <a:gd name="T44" fmla="*/ 17 w 94"/>
              <a:gd name="T45" fmla="*/ 26 h 140"/>
              <a:gd name="T46" fmla="*/ 26 w 94"/>
              <a:gd name="T47" fmla="*/ 17 h 140"/>
              <a:gd name="T48" fmla="*/ 17 w 94"/>
              <a:gd name="T49" fmla="*/ 9 h 140"/>
              <a:gd name="T50" fmla="*/ 17 w 94"/>
              <a:gd name="T51" fmla="*/ 114 h 140"/>
              <a:gd name="T52" fmla="*/ 9 w 94"/>
              <a:gd name="T53" fmla="*/ 123 h 140"/>
              <a:gd name="T54" fmla="*/ 17 w 94"/>
              <a:gd name="T55" fmla="*/ 132 h 140"/>
              <a:gd name="T56" fmla="*/ 26 w 94"/>
              <a:gd name="T57" fmla="*/ 123 h 140"/>
              <a:gd name="T58" fmla="*/ 17 w 94"/>
              <a:gd name="T59" fmla="*/ 114 h 140"/>
              <a:gd name="T60" fmla="*/ 76 w 94"/>
              <a:gd name="T61" fmla="*/ 20 h 140"/>
              <a:gd name="T62" fmla="*/ 67 w 94"/>
              <a:gd name="T63" fmla="*/ 29 h 140"/>
              <a:gd name="T64" fmla="*/ 76 w 94"/>
              <a:gd name="T65" fmla="*/ 38 h 140"/>
              <a:gd name="T66" fmla="*/ 85 w 94"/>
              <a:gd name="T67" fmla="*/ 29 h 140"/>
              <a:gd name="T68" fmla="*/ 76 w 94"/>
              <a:gd name="T69" fmla="*/ 20 h 1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94" h="140">
                <a:moveTo>
                  <a:pt x="85" y="44"/>
                </a:moveTo>
                <a:cubicBezTo>
                  <a:pt x="84" y="77"/>
                  <a:pt x="61" y="85"/>
                  <a:pt x="45" y="90"/>
                </a:cubicBezTo>
                <a:cubicBezTo>
                  <a:pt x="31" y="94"/>
                  <a:pt x="26" y="96"/>
                  <a:pt x="26" y="105"/>
                </a:cubicBezTo>
                <a:cubicBezTo>
                  <a:pt x="26" y="108"/>
                  <a:pt x="26" y="108"/>
                  <a:pt x="26" y="108"/>
                </a:cubicBezTo>
                <a:cubicBezTo>
                  <a:pt x="31" y="111"/>
                  <a:pt x="35" y="116"/>
                  <a:pt x="35" y="123"/>
                </a:cubicBezTo>
                <a:cubicBezTo>
                  <a:pt x="35" y="132"/>
                  <a:pt x="27" y="140"/>
                  <a:pt x="17" y="140"/>
                </a:cubicBezTo>
                <a:cubicBezTo>
                  <a:pt x="8" y="140"/>
                  <a:pt x="0" y="132"/>
                  <a:pt x="0" y="123"/>
                </a:cubicBezTo>
                <a:cubicBezTo>
                  <a:pt x="0" y="116"/>
                  <a:pt x="3" y="111"/>
                  <a:pt x="9" y="108"/>
                </a:cubicBezTo>
                <a:cubicBezTo>
                  <a:pt x="9" y="33"/>
                  <a:pt x="9" y="33"/>
                  <a:pt x="9" y="33"/>
                </a:cubicBezTo>
                <a:cubicBezTo>
                  <a:pt x="3" y="29"/>
                  <a:pt x="0" y="24"/>
                  <a:pt x="0" y="17"/>
                </a:cubicBezTo>
                <a:cubicBezTo>
                  <a:pt x="0" y="8"/>
                  <a:pt x="8" y="0"/>
                  <a:pt x="17" y="0"/>
                </a:cubicBezTo>
                <a:cubicBezTo>
                  <a:pt x="27" y="0"/>
                  <a:pt x="35" y="8"/>
                  <a:pt x="35" y="17"/>
                </a:cubicBezTo>
                <a:cubicBezTo>
                  <a:pt x="35" y="24"/>
                  <a:pt x="31" y="29"/>
                  <a:pt x="26" y="33"/>
                </a:cubicBezTo>
                <a:cubicBezTo>
                  <a:pt x="26" y="78"/>
                  <a:pt x="26" y="78"/>
                  <a:pt x="26" y="78"/>
                </a:cubicBezTo>
                <a:cubicBezTo>
                  <a:pt x="31" y="76"/>
                  <a:pt x="36" y="74"/>
                  <a:pt x="40" y="73"/>
                </a:cubicBezTo>
                <a:cubicBezTo>
                  <a:pt x="57" y="67"/>
                  <a:pt x="67" y="63"/>
                  <a:pt x="67" y="44"/>
                </a:cubicBezTo>
                <a:cubicBezTo>
                  <a:pt x="62" y="41"/>
                  <a:pt x="58" y="36"/>
                  <a:pt x="58" y="29"/>
                </a:cubicBezTo>
                <a:cubicBezTo>
                  <a:pt x="58" y="19"/>
                  <a:pt x="66" y="11"/>
                  <a:pt x="76" y="11"/>
                </a:cubicBezTo>
                <a:cubicBezTo>
                  <a:pt x="86" y="11"/>
                  <a:pt x="94" y="19"/>
                  <a:pt x="94" y="29"/>
                </a:cubicBezTo>
                <a:cubicBezTo>
                  <a:pt x="94" y="36"/>
                  <a:pt x="90" y="41"/>
                  <a:pt x="85" y="44"/>
                </a:cubicBezTo>
                <a:close/>
                <a:moveTo>
                  <a:pt x="17" y="9"/>
                </a:moveTo>
                <a:cubicBezTo>
                  <a:pt x="13" y="9"/>
                  <a:pt x="9" y="12"/>
                  <a:pt x="9" y="17"/>
                </a:cubicBezTo>
                <a:cubicBezTo>
                  <a:pt x="9" y="22"/>
                  <a:pt x="13" y="26"/>
                  <a:pt x="17" y="26"/>
                </a:cubicBezTo>
                <a:cubicBezTo>
                  <a:pt x="22" y="26"/>
                  <a:pt x="26" y="22"/>
                  <a:pt x="26" y="17"/>
                </a:cubicBezTo>
                <a:cubicBezTo>
                  <a:pt x="26" y="12"/>
                  <a:pt x="22" y="9"/>
                  <a:pt x="17" y="9"/>
                </a:cubicBezTo>
                <a:close/>
                <a:moveTo>
                  <a:pt x="17" y="114"/>
                </a:moveTo>
                <a:cubicBezTo>
                  <a:pt x="13" y="114"/>
                  <a:pt x="9" y="118"/>
                  <a:pt x="9" y="123"/>
                </a:cubicBezTo>
                <a:cubicBezTo>
                  <a:pt x="9" y="128"/>
                  <a:pt x="13" y="132"/>
                  <a:pt x="17" y="132"/>
                </a:cubicBezTo>
                <a:cubicBezTo>
                  <a:pt x="22" y="132"/>
                  <a:pt x="26" y="128"/>
                  <a:pt x="26" y="123"/>
                </a:cubicBezTo>
                <a:cubicBezTo>
                  <a:pt x="26" y="118"/>
                  <a:pt x="22" y="114"/>
                  <a:pt x="17" y="114"/>
                </a:cubicBezTo>
                <a:close/>
                <a:moveTo>
                  <a:pt x="76" y="20"/>
                </a:moveTo>
                <a:cubicBezTo>
                  <a:pt x="71" y="20"/>
                  <a:pt x="67" y="24"/>
                  <a:pt x="67" y="29"/>
                </a:cubicBezTo>
                <a:cubicBezTo>
                  <a:pt x="67" y="34"/>
                  <a:pt x="71" y="38"/>
                  <a:pt x="76" y="38"/>
                </a:cubicBezTo>
                <a:cubicBezTo>
                  <a:pt x="81" y="38"/>
                  <a:pt x="85" y="34"/>
                  <a:pt x="85" y="29"/>
                </a:cubicBezTo>
                <a:cubicBezTo>
                  <a:pt x="85" y="24"/>
                  <a:pt x="81" y="20"/>
                  <a:pt x="76" y="20"/>
                </a:cubicBezTo>
                <a:close/>
              </a:path>
            </a:pathLst>
          </a:custGeom>
          <a:solidFill>
            <a:schemeClr val="bg1"/>
          </a:solidFill>
          <a:ln>
            <a:noFill/>
          </a:ln>
        </p:spPr>
        <p:txBody>
          <a:bodyPr vert="horz" wrap="square" lIns="121920" tIns="60960" rIns="121920" bIns="60960" numCol="1" anchor="t" anchorCtr="0" compatLnSpc="1"/>
          <a:lstStyle/>
          <a:p>
            <a:pPr>
              <a:lnSpc>
                <a:spcPct val="125000"/>
              </a:lnSpc>
            </a:pPr>
            <a:endParaRPr lang="en-US" sz="2400"/>
          </a:p>
        </p:txBody>
      </p:sp>
      <p:sp>
        <p:nvSpPr>
          <p:cNvPr id="22" name="Freeform 10"/>
          <p:cNvSpPr/>
          <p:nvPr/>
        </p:nvSpPr>
        <p:spPr bwMode="auto">
          <a:xfrm>
            <a:off x="7950612" y="2223402"/>
            <a:ext cx="494414" cy="491990"/>
          </a:xfrm>
          <a:custGeom>
            <a:avLst/>
            <a:gdLst>
              <a:gd name="T0" fmla="*/ 101 w 204"/>
              <a:gd name="T1" fmla="*/ 0 h 203"/>
              <a:gd name="T2" fmla="*/ 130 w 204"/>
              <a:gd name="T3" fmla="*/ 3 h 203"/>
              <a:gd name="T4" fmla="*/ 153 w 204"/>
              <a:gd name="T5" fmla="*/ 13 h 203"/>
              <a:gd name="T6" fmla="*/ 174 w 204"/>
              <a:gd name="T7" fmla="*/ 29 h 203"/>
              <a:gd name="T8" fmla="*/ 191 w 204"/>
              <a:gd name="T9" fmla="*/ 50 h 203"/>
              <a:gd name="T10" fmla="*/ 201 w 204"/>
              <a:gd name="T11" fmla="*/ 74 h 203"/>
              <a:gd name="T12" fmla="*/ 204 w 204"/>
              <a:gd name="T13" fmla="*/ 102 h 203"/>
              <a:gd name="T14" fmla="*/ 201 w 204"/>
              <a:gd name="T15" fmla="*/ 129 h 203"/>
              <a:gd name="T16" fmla="*/ 191 w 204"/>
              <a:gd name="T17" fmla="*/ 153 h 203"/>
              <a:gd name="T18" fmla="*/ 174 w 204"/>
              <a:gd name="T19" fmla="*/ 174 h 203"/>
              <a:gd name="T20" fmla="*/ 153 w 204"/>
              <a:gd name="T21" fmla="*/ 190 h 203"/>
              <a:gd name="T22" fmla="*/ 130 w 204"/>
              <a:gd name="T23" fmla="*/ 200 h 203"/>
              <a:gd name="T24" fmla="*/ 101 w 204"/>
              <a:gd name="T25" fmla="*/ 203 h 203"/>
              <a:gd name="T26" fmla="*/ 75 w 204"/>
              <a:gd name="T27" fmla="*/ 200 h 203"/>
              <a:gd name="T28" fmla="*/ 51 w 204"/>
              <a:gd name="T29" fmla="*/ 190 h 203"/>
              <a:gd name="T30" fmla="*/ 30 w 204"/>
              <a:gd name="T31" fmla="*/ 174 h 203"/>
              <a:gd name="T32" fmla="*/ 14 w 204"/>
              <a:gd name="T33" fmla="*/ 153 h 203"/>
              <a:gd name="T34" fmla="*/ 3 w 204"/>
              <a:gd name="T35" fmla="*/ 129 h 203"/>
              <a:gd name="T36" fmla="*/ 0 w 204"/>
              <a:gd name="T37" fmla="*/ 102 h 203"/>
              <a:gd name="T38" fmla="*/ 3 w 204"/>
              <a:gd name="T39" fmla="*/ 74 h 203"/>
              <a:gd name="T40" fmla="*/ 14 w 204"/>
              <a:gd name="T41" fmla="*/ 50 h 203"/>
              <a:gd name="T42" fmla="*/ 30 w 204"/>
              <a:gd name="T43" fmla="*/ 29 h 203"/>
              <a:gd name="T44" fmla="*/ 51 w 204"/>
              <a:gd name="T45" fmla="*/ 13 h 203"/>
              <a:gd name="T46" fmla="*/ 75 w 204"/>
              <a:gd name="T47" fmla="*/ 3 h 203"/>
              <a:gd name="T48" fmla="*/ 101 w 204"/>
              <a:gd name="T49" fmla="*/ 0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04" h="203">
                <a:moveTo>
                  <a:pt x="101" y="0"/>
                </a:moveTo>
                <a:lnTo>
                  <a:pt x="130" y="3"/>
                </a:lnTo>
                <a:lnTo>
                  <a:pt x="153" y="13"/>
                </a:lnTo>
                <a:lnTo>
                  <a:pt x="174" y="29"/>
                </a:lnTo>
                <a:lnTo>
                  <a:pt x="191" y="50"/>
                </a:lnTo>
                <a:lnTo>
                  <a:pt x="201" y="74"/>
                </a:lnTo>
                <a:lnTo>
                  <a:pt x="204" y="102"/>
                </a:lnTo>
                <a:lnTo>
                  <a:pt x="201" y="129"/>
                </a:lnTo>
                <a:lnTo>
                  <a:pt x="191" y="153"/>
                </a:lnTo>
                <a:lnTo>
                  <a:pt x="174" y="174"/>
                </a:lnTo>
                <a:lnTo>
                  <a:pt x="153" y="190"/>
                </a:lnTo>
                <a:lnTo>
                  <a:pt x="130" y="200"/>
                </a:lnTo>
                <a:lnTo>
                  <a:pt x="101" y="203"/>
                </a:lnTo>
                <a:lnTo>
                  <a:pt x="75" y="200"/>
                </a:lnTo>
                <a:lnTo>
                  <a:pt x="51" y="190"/>
                </a:lnTo>
                <a:lnTo>
                  <a:pt x="30" y="174"/>
                </a:lnTo>
                <a:lnTo>
                  <a:pt x="14" y="153"/>
                </a:lnTo>
                <a:lnTo>
                  <a:pt x="3" y="129"/>
                </a:lnTo>
                <a:lnTo>
                  <a:pt x="0" y="102"/>
                </a:lnTo>
                <a:lnTo>
                  <a:pt x="3" y="74"/>
                </a:lnTo>
                <a:lnTo>
                  <a:pt x="14" y="50"/>
                </a:lnTo>
                <a:lnTo>
                  <a:pt x="30" y="29"/>
                </a:lnTo>
                <a:lnTo>
                  <a:pt x="51" y="13"/>
                </a:lnTo>
                <a:lnTo>
                  <a:pt x="75" y="3"/>
                </a:lnTo>
                <a:lnTo>
                  <a:pt x="101" y="0"/>
                </a:lnTo>
                <a:close/>
              </a:path>
            </a:pathLst>
          </a:custGeom>
          <a:solidFill>
            <a:srgbClr val="BC4258"/>
          </a:solidFill>
          <a:ln w="0">
            <a:noFill/>
            <a:prstDash val="solid"/>
            <a:round/>
          </a:ln>
        </p:spPr>
        <p:txBody>
          <a:bodyPr vert="horz" wrap="square" lIns="121920" tIns="60960" rIns="121920" bIns="60960" numCol="1" anchor="t" anchorCtr="0" compatLnSpc="1"/>
          <a:lstStyle/>
          <a:p>
            <a:pPr>
              <a:lnSpc>
                <a:spcPct val="125000"/>
              </a:lnSpc>
            </a:pPr>
            <a:endParaRPr lang="en-US" sz="2400"/>
          </a:p>
        </p:txBody>
      </p:sp>
      <p:sp>
        <p:nvSpPr>
          <p:cNvPr id="23" name="Freeform 9"/>
          <p:cNvSpPr>
            <a:spLocks noEditPoints="1"/>
          </p:cNvSpPr>
          <p:nvPr/>
        </p:nvSpPr>
        <p:spPr bwMode="auto">
          <a:xfrm>
            <a:off x="8049112" y="2365008"/>
            <a:ext cx="278984" cy="208776"/>
          </a:xfrm>
          <a:custGeom>
            <a:avLst/>
            <a:gdLst>
              <a:gd name="T0" fmla="*/ 302 w 302"/>
              <a:gd name="T1" fmla="*/ 226 h 226"/>
              <a:gd name="T2" fmla="*/ 0 w 302"/>
              <a:gd name="T3" fmla="*/ 226 h 226"/>
              <a:gd name="T4" fmla="*/ 0 w 302"/>
              <a:gd name="T5" fmla="*/ 0 h 226"/>
              <a:gd name="T6" fmla="*/ 17 w 302"/>
              <a:gd name="T7" fmla="*/ 0 h 226"/>
              <a:gd name="T8" fmla="*/ 17 w 302"/>
              <a:gd name="T9" fmla="*/ 206 h 226"/>
              <a:gd name="T10" fmla="*/ 302 w 302"/>
              <a:gd name="T11" fmla="*/ 206 h 226"/>
              <a:gd name="T12" fmla="*/ 302 w 302"/>
              <a:gd name="T13" fmla="*/ 226 h 226"/>
              <a:gd name="T14" fmla="*/ 282 w 302"/>
              <a:gd name="T15" fmla="*/ 188 h 226"/>
              <a:gd name="T16" fmla="*/ 37 w 302"/>
              <a:gd name="T17" fmla="*/ 188 h 226"/>
              <a:gd name="T18" fmla="*/ 37 w 302"/>
              <a:gd name="T19" fmla="*/ 103 h 226"/>
              <a:gd name="T20" fmla="*/ 103 w 302"/>
              <a:gd name="T21" fmla="*/ 17 h 226"/>
              <a:gd name="T22" fmla="*/ 189 w 302"/>
              <a:gd name="T23" fmla="*/ 103 h 226"/>
              <a:gd name="T24" fmla="*/ 245 w 302"/>
              <a:gd name="T25" fmla="*/ 56 h 226"/>
              <a:gd name="T26" fmla="*/ 282 w 302"/>
              <a:gd name="T27" fmla="*/ 188 h 2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02" h="226">
                <a:moveTo>
                  <a:pt x="302" y="226"/>
                </a:moveTo>
                <a:lnTo>
                  <a:pt x="0" y="226"/>
                </a:lnTo>
                <a:lnTo>
                  <a:pt x="0" y="0"/>
                </a:lnTo>
                <a:lnTo>
                  <a:pt x="17" y="0"/>
                </a:lnTo>
                <a:lnTo>
                  <a:pt x="17" y="206"/>
                </a:lnTo>
                <a:lnTo>
                  <a:pt x="302" y="206"/>
                </a:lnTo>
                <a:lnTo>
                  <a:pt x="302" y="226"/>
                </a:lnTo>
                <a:close/>
                <a:moveTo>
                  <a:pt x="282" y="188"/>
                </a:moveTo>
                <a:lnTo>
                  <a:pt x="37" y="188"/>
                </a:lnTo>
                <a:lnTo>
                  <a:pt x="37" y="103"/>
                </a:lnTo>
                <a:lnTo>
                  <a:pt x="103" y="17"/>
                </a:lnTo>
                <a:lnTo>
                  <a:pt x="189" y="103"/>
                </a:lnTo>
                <a:lnTo>
                  <a:pt x="245" y="56"/>
                </a:lnTo>
                <a:lnTo>
                  <a:pt x="282" y="188"/>
                </a:lnTo>
                <a:close/>
              </a:path>
            </a:pathLst>
          </a:custGeom>
          <a:solidFill>
            <a:schemeClr val="bg1"/>
          </a:solidFill>
          <a:ln>
            <a:noFill/>
          </a:ln>
        </p:spPr>
        <p:txBody>
          <a:bodyPr vert="horz" wrap="square" lIns="121920" tIns="60960" rIns="121920" bIns="60960" numCol="1" anchor="t" anchorCtr="0" compatLnSpc="1"/>
          <a:lstStyle/>
          <a:p>
            <a:pPr>
              <a:lnSpc>
                <a:spcPct val="125000"/>
              </a:lnSpc>
            </a:pPr>
            <a:endParaRPr lang="en-US" sz="2400"/>
          </a:p>
        </p:txBody>
      </p:sp>
      <p:sp>
        <p:nvSpPr>
          <p:cNvPr id="24" name="Freeform 9"/>
          <p:cNvSpPr/>
          <p:nvPr/>
        </p:nvSpPr>
        <p:spPr bwMode="auto">
          <a:xfrm>
            <a:off x="6263621" y="4448802"/>
            <a:ext cx="491990" cy="496838"/>
          </a:xfrm>
          <a:custGeom>
            <a:avLst/>
            <a:gdLst>
              <a:gd name="T0" fmla="*/ 102 w 203"/>
              <a:gd name="T1" fmla="*/ 0 h 205"/>
              <a:gd name="T2" fmla="*/ 129 w 203"/>
              <a:gd name="T3" fmla="*/ 4 h 205"/>
              <a:gd name="T4" fmla="*/ 153 w 203"/>
              <a:gd name="T5" fmla="*/ 14 h 205"/>
              <a:gd name="T6" fmla="*/ 174 w 203"/>
              <a:gd name="T7" fmla="*/ 29 h 205"/>
              <a:gd name="T8" fmla="*/ 190 w 203"/>
              <a:gd name="T9" fmla="*/ 50 h 205"/>
              <a:gd name="T10" fmla="*/ 200 w 203"/>
              <a:gd name="T11" fmla="*/ 75 h 205"/>
              <a:gd name="T12" fmla="*/ 203 w 203"/>
              <a:gd name="T13" fmla="*/ 102 h 205"/>
              <a:gd name="T14" fmla="*/ 200 w 203"/>
              <a:gd name="T15" fmla="*/ 129 h 205"/>
              <a:gd name="T16" fmla="*/ 190 w 203"/>
              <a:gd name="T17" fmla="*/ 154 h 205"/>
              <a:gd name="T18" fmla="*/ 174 w 203"/>
              <a:gd name="T19" fmla="*/ 174 h 205"/>
              <a:gd name="T20" fmla="*/ 153 w 203"/>
              <a:gd name="T21" fmla="*/ 190 h 205"/>
              <a:gd name="T22" fmla="*/ 129 w 203"/>
              <a:gd name="T23" fmla="*/ 200 h 205"/>
              <a:gd name="T24" fmla="*/ 102 w 203"/>
              <a:gd name="T25" fmla="*/ 205 h 205"/>
              <a:gd name="T26" fmla="*/ 76 w 203"/>
              <a:gd name="T27" fmla="*/ 200 h 205"/>
              <a:gd name="T28" fmla="*/ 50 w 203"/>
              <a:gd name="T29" fmla="*/ 190 h 205"/>
              <a:gd name="T30" fmla="*/ 29 w 203"/>
              <a:gd name="T31" fmla="*/ 174 h 205"/>
              <a:gd name="T32" fmla="*/ 15 w 203"/>
              <a:gd name="T33" fmla="*/ 154 h 205"/>
              <a:gd name="T34" fmla="*/ 4 w 203"/>
              <a:gd name="T35" fmla="*/ 129 h 205"/>
              <a:gd name="T36" fmla="*/ 0 w 203"/>
              <a:gd name="T37" fmla="*/ 102 h 205"/>
              <a:gd name="T38" fmla="*/ 4 w 203"/>
              <a:gd name="T39" fmla="*/ 75 h 205"/>
              <a:gd name="T40" fmla="*/ 15 w 203"/>
              <a:gd name="T41" fmla="*/ 50 h 205"/>
              <a:gd name="T42" fmla="*/ 29 w 203"/>
              <a:gd name="T43" fmla="*/ 29 h 205"/>
              <a:gd name="T44" fmla="*/ 50 w 203"/>
              <a:gd name="T45" fmla="*/ 14 h 205"/>
              <a:gd name="T46" fmla="*/ 76 w 203"/>
              <a:gd name="T47" fmla="*/ 4 h 205"/>
              <a:gd name="T48" fmla="*/ 102 w 203"/>
              <a:gd name="T49" fmla="*/ 0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03" h="205">
                <a:moveTo>
                  <a:pt x="102" y="0"/>
                </a:moveTo>
                <a:lnTo>
                  <a:pt x="129" y="4"/>
                </a:lnTo>
                <a:lnTo>
                  <a:pt x="153" y="14"/>
                </a:lnTo>
                <a:lnTo>
                  <a:pt x="174" y="29"/>
                </a:lnTo>
                <a:lnTo>
                  <a:pt x="190" y="50"/>
                </a:lnTo>
                <a:lnTo>
                  <a:pt x="200" y="75"/>
                </a:lnTo>
                <a:lnTo>
                  <a:pt x="203" y="102"/>
                </a:lnTo>
                <a:lnTo>
                  <a:pt x="200" y="129"/>
                </a:lnTo>
                <a:lnTo>
                  <a:pt x="190" y="154"/>
                </a:lnTo>
                <a:lnTo>
                  <a:pt x="174" y="174"/>
                </a:lnTo>
                <a:lnTo>
                  <a:pt x="153" y="190"/>
                </a:lnTo>
                <a:lnTo>
                  <a:pt x="129" y="200"/>
                </a:lnTo>
                <a:lnTo>
                  <a:pt x="102" y="205"/>
                </a:lnTo>
                <a:lnTo>
                  <a:pt x="76" y="200"/>
                </a:lnTo>
                <a:lnTo>
                  <a:pt x="50" y="190"/>
                </a:lnTo>
                <a:lnTo>
                  <a:pt x="29" y="174"/>
                </a:lnTo>
                <a:lnTo>
                  <a:pt x="15" y="154"/>
                </a:lnTo>
                <a:lnTo>
                  <a:pt x="4" y="129"/>
                </a:lnTo>
                <a:lnTo>
                  <a:pt x="0" y="102"/>
                </a:lnTo>
                <a:lnTo>
                  <a:pt x="4" y="75"/>
                </a:lnTo>
                <a:lnTo>
                  <a:pt x="15" y="50"/>
                </a:lnTo>
                <a:lnTo>
                  <a:pt x="29" y="29"/>
                </a:lnTo>
                <a:lnTo>
                  <a:pt x="50" y="14"/>
                </a:lnTo>
                <a:lnTo>
                  <a:pt x="76" y="4"/>
                </a:lnTo>
                <a:lnTo>
                  <a:pt x="102" y="0"/>
                </a:lnTo>
                <a:close/>
              </a:path>
            </a:pathLst>
          </a:custGeom>
          <a:solidFill>
            <a:srgbClr val="BC4258"/>
          </a:solidFill>
          <a:ln w="0">
            <a:noFill/>
            <a:prstDash val="solid"/>
            <a:round/>
          </a:ln>
        </p:spPr>
        <p:txBody>
          <a:bodyPr vert="horz" wrap="square" lIns="121920" tIns="60960" rIns="121920" bIns="60960" numCol="1" anchor="t" anchorCtr="0" compatLnSpc="1"/>
          <a:lstStyle/>
          <a:p>
            <a:pPr>
              <a:lnSpc>
                <a:spcPct val="125000"/>
              </a:lnSpc>
            </a:pPr>
            <a:endParaRPr lang="en-US" sz="2400"/>
          </a:p>
        </p:txBody>
      </p:sp>
      <p:sp>
        <p:nvSpPr>
          <p:cNvPr id="25" name="Freeform 10"/>
          <p:cNvSpPr>
            <a:spLocks noEditPoints="1"/>
          </p:cNvSpPr>
          <p:nvPr/>
        </p:nvSpPr>
        <p:spPr bwMode="auto">
          <a:xfrm>
            <a:off x="6368920" y="4583658"/>
            <a:ext cx="276039" cy="215623"/>
          </a:xfrm>
          <a:custGeom>
            <a:avLst/>
            <a:gdLst>
              <a:gd name="T0" fmla="*/ 164 w 164"/>
              <a:gd name="T1" fmla="*/ 114 h 128"/>
              <a:gd name="T2" fmla="*/ 149 w 164"/>
              <a:gd name="T3" fmla="*/ 128 h 128"/>
              <a:gd name="T4" fmla="*/ 15 w 164"/>
              <a:gd name="T5" fmla="*/ 128 h 128"/>
              <a:gd name="T6" fmla="*/ 0 w 164"/>
              <a:gd name="T7" fmla="*/ 114 h 128"/>
              <a:gd name="T8" fmla="*/ 0 w 164"/>
              <a:gd name="T9" fmla="*/ 14 h 128"/>
              <a:gd name="T10" fmla="*/ 15 w 164"/>
              <a:gd name="T11" fmla="*/ 0 h 128"/>
              <a:gd name="T12" fmla="*/ 149 w 164"/>
              <a:gd name="T13" fmla="*/ 0 h 128"/>
              <a:gd name="T14" fmla="*/ 164 w 164"/>
              <a:gd name="T15" fmla="*/ 14 h 128"/>
              <a:gd name="T16" fmla="*/ 164 w 164"/>
              <a:gd name="T17" fmla="*/ 114 h 128"/>
              <a:gd name="T18" fmla="*/ 149 w 164"/>
              <a:gd name="T19" fmla="*/ 11 h 128"/>
              <a:gd name="T20" fmla="*/ 15 w 164"/>
              <a:gd name="T21" fmla="*/ 11 h 128"/>
              <a:gd name="T22" fmla="*/ 12 w 164"/>
              <a:gd name="T23" fmla="*/ 14 h 128"/>
              <a:gd name="T24" fmla="*/ 25 w 164"/>
              <a:gd name="T25" fmla="*/ 40 h 128"/>
              <a:gd name="T26" fmla="*/ 62 w 164"/>
              <a:gd name="T27" fmla="*/ 69 h 128"/>
              <a:gd name="T28" fmla="*/ 82 w 164"/>
              <a:gd name="T29" fmla="*/ 82 h 128"/>
              <a:gd name="T30" fmla="*/ 82 w 164"/>
              <a:gd name="T31" fmla="*/ 82 h 128"/>
              <a:gd name="T32" fmla="*/ 82 w 164"/>
              <a:gd name="T33" fmla="*/ 82 h 128"/>
              <a:gd name="T34" fmla="*/ 102 w 164"/>
              <a:gd name="T35" fmla="*/ 69 h 128"/>
              <a:gd name="T36" fmla="*/ 139 w 164"/>
              <a:gd name="T37" fmla="*/ 40 h 128"/>
              <a:gd name="T38" fmla="*/ 152 w 164"/>
              <a:gd name="T39" fmla="*/ 18 h 128"/>
              <a:gd name="T40" fmla="*/ 149 w 164"/>
              <a:gd name="T41" fmla="*/ 11 h 128"/>
              <a:gd name="T42" fmla="*/ 152 w 164"/>
              <a:gd name="T43" fmla="*/ 43 h 128"/>
              <a:gd name="T44" fmla="*/ 146 w 164"/>
              <a:gd name="T45" fmla="*/ 50 h 128"/>
              <a:gd name="T46" fmla="*/ 107 w 164"/>
              <a:gd name="T47" fmla="*/ 80 h 128"/>
              <a:gd name="T48" fmla="*/ 82 w 164"/>
              <a:gd name="T49" fmla="*/ 93 h 128"/>
              <a:gd name="T50" fmla="*/ 82 w 164"/>
              <a:gd name="T51" fmla="*/ 93 h 128"/>
              <a:gd name="T52" fmla="*/ 82 w 164"/>
              <a:gd name="T53" fmla="*/ 93 h 128"/>
              <a:gd name="T54" fmla="*/ 57 w 164"/>
              <a:gd name="T55" fmla="*/ 80 h 128"/>
              <a:gd name="T56" fmla="*/ 18 w 164"/>
              <a:gd name="T57" fmla="*/ 50 h 128"/>
              <a:gd name="T58" fmla="*/ 12 w 164"/>
              <a:gd name="T59" fmla="*/ 43 h 128"/>
              <a:gd name="T60" fmla="*/ 12 w 164"/>
              <a:gd name="T61" fmla="*/ 114 h 128"/>
              <a:gd name="T62" fmla="*/ 15 w 164"/>
              <a:gd name="T63" fmla="*/ 117 h 128"/>
              <a:gd name="T64" fmla="*/ 149 w 164"/>
              <a:gd name="T65" fmla="*/ 117 h 128"/>
              <a:gd name="T66" fmla="*/ 152 w 164"/>
              <a:gd name="T67" fmla="*/ 114 h 128"/>
              <a:gd name="T68" fmla="*/ 152 w 164"/>
              <a:gd name="T69" fmla="*/ 43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64" h="128">
                <a:moveTo>
                  <a:pt x="164" y="114"/>
                </a:moveTo>
                <a:cubicBezTo>
                  <a:pt x="164" y="122"/>
                  <a:pt x="157" y="128"/>
                  <a:pt x="149" y="128"/>
                </a:cubicBezTo>
                <a:cubicBezTo>
                  <a:pt x="15" y="128"/>
                  <a:pt x="15" y="128"/>
                  <a:pt x="15" y="128"/>
                </a:cubicBezTo>
                <a:cubicBezTo>
                  <a:pt x="7" y="128"/>
                  <a:pt x="0" y="122"/>
                  <a:pt x="0" y="114"/>
                </a:cubicBezTo>
                <a:cubicBezTo>
                  <a:pt x="0" y="14"/>
                  <a:pt x="0" y="14"/>
                  <a:pt x="0" y="14"/>
                </a:cubicBezTo>
                <a:cubicBezTo>
                  <a:pt x="0" y="6"/>
                  <a:pt x="7" y="0"/>
                  <a:pt x="15" y="0"/>
                </a:cubicBezTo>
                <a:cubicBezTo>
                  <a:pt x="149" y="0"/>
                  <a:pt x="149" y="0"/>
                  <a:pt x="149" y="0"/>
                </a:cubicBezTo>
                <a:cubicBezTo>
                  <a:pt x="157" y="0"/>
                  <a:pt x="164" y="6"/>
                  <a:pt x="164" y="14"/>
                </a:cubicBezTo>
                <a:lnTo>
                  <a:pt x="164" y="114"/>
                </a:lnTo>
                <a:close/>
                <a:moveTo>
                  <a:pt x="149" y="11"/>
                </a:moveTo>
                <a:cubicBezTo>
                  <a:pt x="15" y="11"/>
                  <a:pt x="15" y="11"/>
                  <a:pt x="15" y="11"/>
                </a:cubicBezTo>
                <a:cubicBezTo>
                  <a:pt x="13" y="11"/>
                  <a:pt x="12" y="13"/>
                  <a:pt x="12" y="14"/>
                </a:cubicBezTo>
                <a:cubicBezTo>
                  <a:pt x="12" y="25"/>
                  <a:pt x="17" y="34"/>
                  <a:pt x="25" y="40"/>
                </a:cubicBezTo>
                <a:cubicBezTo>
                  <a:pt x="37" y="50"/>
                  <a:pt x="50" y="59"/>
                  <a:pt x="62" y="69"/>
                </a:cubicBezTo>
                <a:cubicBezTo>
                  <a:pt x="67" y="73"/>
                  <a:pt x="76" y="82"/>
                  <a:pt x="82" y="82"/>
                </a:cubicBezTo>
                <a:cubicBezTo>
                  <a:pt x="82" y="82"/>
                  <a:pt x="82" y="82"/>
                  <a:pt x="82" y="82"/>
                </a:cubicBezTo>
                <a:cubicBezTo>
                  <a:pt x="82" y="82"/>
                  <a:pt x="82" y="82"/>
                  <a:pt x="82" y="82"/>
                </a:cubicBezTo>
                <a:cubicBezTo>
                  <a:pt x="89" y="82"/>
                  <a:pt x="97" y="73"/>
                  <a:pt x="102" y="69"/>
                </a:cubicBezTo>
                <a:cubicBezTo>
                  <a:pt x="114" y="59"/>
                  <a:pt x="127" y="50"/>
                  <a:pt x="139" y="40"/>
                </a:cubicBezTo>
                <a:cubicBezTo>
                  <a:pt x="145" y="36"/>
                  <a:pt x="152" y="25"/>
                  <a:pt x="152" y="18"/>
                </a:cubicBezTo>
                <a:cubicBezTo>
                  <a:pt x="152" y="15"/>
                  <a:pt x="153" y="11"/>
                  <a:pt x="149" y="11"/>
                </a:cubicBezTo>
                <a:close/>
                <a:moveTo>
                  <a:pt x="152" y="43"/>
                </a:moveTo>
                <a:cubicBezTo>
                  <a:pt x="150" y="46"/>
                  <a:pt x="148" y="48"/>
                  <a:pt x="146" y="50"/>
                </a:cubicBezTo>
                <a:cubicBezTo>
                  <a:pt x="133" y="60"/>
                  <a:pt x="120" y="70"/>
                  <a:pt x="107" y="80"/>
                </a:cubicBezTo>
                <a:cubicBezTo>
                  <a:pt x="100" y="86"/>
                  <a:pt x="92" y="93"/>
                  <a:pt x="82" y="93"/>
                </a:cubicBezTo>
                <a:cubicBezTo>
                  <a:pt x="82" y="93"/>
                  <a:pt x="82" y="93"/>
                  <a:pt x="82" y="93"/>
                </a:cubicBezTo>
                <a:cubicBezTo>
                  <a:pt x="82" y="93"/>
                  <a:pt x="82" y="93"/>
                  <a:pt x="82" y="93"/>
                </a:cubicBezTo>
                <a:cubicBezTo>
                  <a:pt x="72" y="93"/>
                  <a:pt x="64" y="86"/>
                  <a:pt x="57" y="80"/>
                </a:cubicBezTo>
                <a:cubicBezTo>
                  <a:pt x="44" y="70"/>
                  <a:pt x="31" y="60"/>
                  <a:pt x="18" y="50"/>
                </a:cubicBezTo>
                <a:cubicBezTo>
                  <a:pt x="16" y="48"/>
                  <a:pt x="14" y="46"/>
                  <a:pt x="12" y="43"/>
                </a:cubicBezTo>
                <a:cubicBezTo>
                  <a:pt x="12" y="114"/>
                  <a:pt x="12" y="114"/>
                  <a:pt x="12" y="114"/>
                </a:cubicBezTo>
                <a:cubicBezTo>
                  <a:pt x="12" y="115"/>
                  <a:pt x="13" y="117"/>
                  <a:pt x="15" y="117"/>
                </a:cubicBezTo>
                <a:cubicBezTo>
                  <a:pt x="149" y="117"/>
                  <a:pt x="149" y="117"/>
                  <a:pt x="149" y="117"/>
                </a:cubicBezTo>
                <a:cubicBezTo>
                  <a:pt x="151" y="117"/>
                  <a:pt x="152" y="115"/>
                  <a:pt x="152" y="114"/>
                </a:cubicBezTo>
                <a:lnTo>
                  <a:pt x="152" y="43"/>
                </a:lnTo>
                <a:close/>
              </a:path>
            </a:pathLst>
          </a:custGeom>
          <a:solidFill>
            <a:schemeClr val="bg1"/>
          </a:solidFill>
          <a:ln>
            <a:noFill/>
          </a:ln>
        </p:spPr>
        <p:txBody>
          <a:bodyPr vert="horz" wrap="square" lIns="121920" tIns="60960" rIns="121920" bIns="60960" numCol="1" anchor="t" anchorCtr="0" compatLnSpc="1"/>
          <a:lstStyle/>
          <a:p>
            <a:pPr>
              <a:lnSpc>
                <a:spcPct val="125000"/>
              </a:lnSpc>
            </a:pPr>
            <a:endParaRPr lang="en-US" sz="2400"/>
          </a:p>
        </p:txBody>
      </p:sp>
      <p:sp>
        <p:nvSpPr>
          <p:cNvPr id="26" name="Freeform 12"/>
          <p:cNvSpPr/>
          <p:nvPr/>
        </p:nvSpPr>
        <p:spPr bwMode="auto">
          <a:xfrm>
            <a:off x="9522201" y="2594725"/>
            <a:ext cx="494414" cy="494414"/>
          </a:xfrm>
          <a:custGeom>
            <a:avLst/>
            <a:gdLst>
              <a:gd name="T0" fmla="*/ 101 w 204"/>
              <a:gd name="T1" fmla="*/ 0 h 204"/>
              <a:gd name="T2" fmla="*/ 129 w 204"/>
              <a:gd name="T3" fmla="*/ 3 h 204"/>
              <a:gd name="T4" fmla="*/ 153 w 204"/>
              <a:gd name="T5" fmla="*/ 13 h 204"/>
              <a:gd name="T6" fmla="*/ 174 w 204"/>
              <a:gd name="T7" fmla="*/ 30 h 204"/>
              <a:gd name="T8" fmla="*/ 190 w 204"/>
              <a:gd name="T9" fmla="*/ 51 h 204"/>
              <a:gd name="T10" fmla="*/ 201 w 204"/>
              <a:gd name="T11" fmla="*/ 74 h 204"/>
              <a:gd name="T12" fmla="*/ 204 w 204"/>
              <a:gd name="T13" fmla="*/ 101 h 204"/>
              <a:gd name="T14" fmla="*/ 201 w 204"/>
              <a:gd name="T15" fmla="*/ 128 h 204"/>
              <a:gd name="T16" fmla="*/ 190 w 204"/>
              <a:gd name="T17" fmla="*/ 153 h 204"/>
              <a:gd name="T18" fmla="*/ 174 w 204"/>
              <a:gd name="T19" fmla="*/ 174 h 204"/>
              <a:gd name="T20" fmla="*/ 153 w 204"/>
              <a:gd name="T21" fmla="*/ 189 h 204"/>
              <a:gd name="T22" fmla="*/ 129 w 204"/>
              <a:gd name="T23" fmla="*/ 199 h 204"/>
              <a:gd name="T24" fmla="*/ 101 w 204"/>
              <a:gd name="T25" fmla="*/ 204 h 204"/>
              <a:gd name="T26" fmla="*/ 74 w 204"/>
              <a:gd name="T27" fmla="*/ 199 h 204"/>
              <a:gd name="T28" fmla="*/ 51 w 204"/>
              <a:gd name="T29" fmla="*/ 189 h 204"/>
              <a:gd name="T30" fmla="*/ 30 w 204"/>
              <a:gd name="T31" fmla="*/ 174 h 204"/>
              <a:gd name="T32" fmla="*/ 13 w 204"/>
              <a:gd name="T33" fmla="*/ 153 h 204"/>
              <a:gd name="T34" fmla="*/ 3 w 204"/>
              <a:gd name="T35" fmla="*/ 128 h 204"/>
              <a:gd name="T36" fmla="*/ 0 w 204"/>
              <a:gd name="T37" fmla="*/ 101 h 204"/>
              <a:gd name="T38" fmla="*/ 3 w 204"/>
              <a:gd name="T39" fmla="*/ 74 h 204"/>
              <a:gd name="T40" fmla="*/ 13 w 204"/>
              <a:gd name="T41" fmla="*/ 51 h 204"/>
              <a:gd name="T42" fmla="*/ 30 w 204"/>
              <a:gd name="T43" fmla="*/ 30 h 204"/>
              <a:gd name="T44" fmla="*/ 51 w 204"/>
              <a:gd name="T45" fmla="*/ 13 h 204"/>
              <a:gd name="T46" fmla="*/ 74 w 204"/>
              <a:gd name="T47" fmla="*/ 3 h 204"/>
              <a:gd name="T48" fmla="*/ 101 w 204"/>
              <a:gd name="T49" fmla="*/ 0 h 2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04" h="204">
                <a:moveTo>
                  <a:pt x="101" y="0"/>
                </a:moveTo>
                <a:lnTo>
                  <a:pt x="129" y="3"/>
                </a:lnTo>
                <a:lnTo>
                  <a:pt x="153" y="13"/>
                </a:lnTo>
                <a:lnTo>
                  <a:pt x="174" y="30"/>
                </a:lnTo>
                <a:lnTo>
                  <a:pt x="190" y="51"/>
                </a:lnTo>
                <a:lnTo>
                  <a:pt x="201" y="74"/>
                </a:lnTo>
                <a:lnTo>
                  <a:pt x="204" y="101"/>
                </a:lnTo>
                <a:lnTo>
                  <a:pt x="201" y="128"/>
                </a:lnTo>
                <a:lnTo>
                  <a:pt x="190" y="153"/>
                </a:lnTo>
                <a:lnTo>
                  <a:pt x="174" y="174"/>
                </a:lnTo>
                <a:lnTo>
                  <a:pt x="153" y="189"/>
                </a:lnTo>
                <a:lnTo>
                  <a:pt x="129" y="199"/>
                </a:lnTo>
                <a:lnTo>
                  <a:pt x="101" y="204"/>
                </a:lnTo>
                <a:lnTo>
                  <a:pt x="74" y="199"/>
                </a:lnTo>
                <a:lnTo>
                  <a:pt x="51" y="189"/>
                </a:lnTo>
                <a:lnTo>
                  <a:pt x="30" y="174"/>
                </a:lnTo>
                <a:lnTo>
                  <a:pt x="13" y="153"/>
                </a:lnTo>
                <a:lnTo>
                  <a:pt x="3" y="128"/>
                </a:lnTo>
                <a:lnTo>
                  <a:pt x="0" y="101"/>
                </a:lnTo>
                <a:lnTo>
                  <a:pt x="3" y="74"/>
                </a:lnTo>
                <a:lnTo>
                  <a:pt x="13" y="51"/>
                </a:lnTo>
                <a:lnTo>
                  <a:pt x="30" y="30"/>
                </a:lnTo>
                <a:lnTo>
                  <a:pt x="51" y="13"/>
                </a:lnTo>
                <a:lnTo>
                  <a:pt x="74" y="3"/>
                </a:lnTo>
                <a:lnTo>
                  <a:pt x="101" y="0"/>
                </a:lnTo>
                <a:close/>
              </a:path>
            </a:pathLst>
          </a:custGeom>
          <a:solidFill>
            <a:srgbClr val="BC4258"/>
          </a:solidFill>
          <a:ln w="0">
            <a:noFill/>
            <a:prstDash val="solid"/>
            <a:round/>
          </a:ln>
        </p:spPr>
        <p:txBody>
          <a:bodyPr vert="horz" wrap="square" lIns="121920" tIns="60960" rIns="121920" bIns="60960" numCol="1" anchor="t" anchorCtr="0" compatLnSpc="1"/>
          <a:lstStyle/>
          <a:p>
            <a:pPr>
              <a:lnSpc>
                <a:spcPct val="125000"/>
              </a:lnSpc>
            </a:pPr>
            <a:endParaRPr lang="en-US" sz="2400"/>
          </a:p>
        </p:txBody>
      </p:sp>
      <p:sp>
        <p:nvSpPr>
          <p:cNvPr id="27" name="Freeform 11"/>
          <p:cNvSpPr>
            <a:spLocks noEditPoints="1"/>
          </p:cNvSpPr>
          <p:nvPr/>
        </p:nvSpPr>
        <p:spPr bwMode="auto">
          <a:xfrm>
            <a:off x="9632133" y="2701249"/>
            <a:ext cx="269512" cy="268417"/>
          </a:xfrm>
          <a:custGeom>
            <a:avLst/>
            <a:gdLst>
              <a:gd name="T0" fmla="*/ 141 w 152"/>
              <a:gd name="T1" fmla="*/ 152 h 152"/>
              <a:gd name="T2" fmla="*/ 132 w 152"/>
              <a:gd name="T3" fmla="*/ 148 h 152"/>
              <a:gd name="T4" fmla="*/ 101 w 152"/>
              <a:gd name="T5" fmla="*/ 117 h 152"/>
              <a:gd name="T6" fmla="*/ 65 w 152"/>
              <a:gd name="T7" fmla="*/ 128 h 152"/>
              <a:gd name="T8" fmla="*/ 0 w 152"/>
              <a:gd name="T9" fmla="*/ 64 h 152"/>
              <a:gd name="T10" fmla="*/ 65 w 152"/>
              <a:gd name="T11" fmla="*/ 0 h 152"/>
              <a:gd name="T12" fmla="*/ 129 w 152"/>
              <a:gd name="T13" fmla="*/ 64 h 152"/>
              <a:gd name="T14" fmla="*/ 118 w 152"/>
              <a:gd name="T15" fmla="*/ 100 h 152"/>
              <a:gd name="T16" fmla="*/ 149 w 152"/>
              <a:gd name="T17" fmla="*/ 132 h 152"/>
              <a:gd name="T18" fmla="*/ 152 w 152"/>
              <a:gd name="T19" fmla="*/ 140 h 152"/>
              <a:gd name="T20" fmla="*/ 141 w 152"/>
              <a:gd name="T21" fmla="*/ 152 h 152"/>
              <a:gd name="T22" fmla="*/ 65 w 152"/>
              <a:gd name="T23" fmla="*/ 23 h 152"/>
              <a:gd name="T24" fmla="*/ 24 w 152"/>
              <a:gd name="T25" fmla="*/ 64 h 152"/>
              <a:gd name="T26" fmla="*/ 65 w 152"/>
              <a:gd name="T27" fmla="*/ 105 h 152"/>
              <a:gd name="T28" fmla="*/ 106 w 152"/>
              <a:gd name="T29" fmla="*/ 64 h 152"/>
              <a:gd name="T30" fmla="*/ 65 w 152"/>
              <a:gd name="T31" fmla="*/ 23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52" h="152">
                <a:moveTo>
                  <a:pt x="141" y="152"/>
                </a:moveTo>
                <a:cubicBezTo>
                  <a:pt x="138" y="152"/>
                  <a:pt x="135" y="151"/>
                  <a:pt x="132" y="148"/>
                </a:cubicBezTo>
                <a:cubicBezTo>
                  <a:pt x="101" y="117"/>
                  <a:pt x="101" y="117"/>
                  <a:pt x="101" y="117"/>
                </a:cubicBezTo>
                <a:cubicBezTo>
                  <a:pt x="90" y="124"/>
                  <a:pt x="78" y="128"/>
                  <a:pt x="65" y="128"/>
                </a:cubicBezTo>
                <a:cubicBezTo>
                  <a:pt x="29" y="128"/>
                  <a:pt x="0" y="100"/>
                  <a:pt x="0" y="64"/>
                </a:cubicBezTo>
                <a:cubicBezTo>
                  <a:pt x="0" y="28"/>
                  <a:pt x="29" y="0"/>
                  <a:pt x="65" y="0"/>
                </a:cubicBezTo>
                <a:cubicBezTo>
                  <a:pt x="100" y="0"/>
                  <a:pt x="129" y="28"/>
                  <a:pt x="129" y="64"/>
                </a:cubicBezTo>
                <a:cubicBezTo>
                  <a:pt x="129" y="77"/>
                  <a:pt x="125" y="90"/>
                  <a:pt x="118" y="100"/>
                </a:cubicBezTo>
                <a:cubicBezTo>
                  <a:pt x="149" y="132"/>
                  <a:pt x="149" y="132"/>
                  <a:pt x="149" y="132"/>
                </a:cubicBezTo>
                <a:cubicBezTo>
                  <a:pt x="151" y="134"/>
                  <a:pt x="152" y="137"/>
                  <a:pt x="152" y="140"/>
                </a:cubicBezTo>
                <a:cubicBezTo>
                  <a:pt x="152" y="147"/>
                  <a:pt x="147" y="152"/>
                  <a:pt x="141" y="152"/>
                </a:cubicBezTo>
                <a:close/>
                <a:moveTo>
                  <a:pt x="65" y="23"/>
                </a:moveTo>
                <a:cubicBezTo>
                  <a:pt x="42" y="23"/>
                  <a:pt x="24" y="41"/>
                  <a:pt x="24" y="64"/>
                </a:cubicBezTo>
                <a:cubicBezTo>
                  <a:pt x="24" y="87"/>
                  <a:pt x="42" y="105"/>
                  <a:pt x="65" y="105"/>
                </a:cubicBezTo>
                <a:cubicBezTo>
                  <a:pt x="87" y="105"/>
                  <a:pt x="106" y="87"/>
                  <a:pt x="106" y="64"/>
                </a:cubicBezTo>
                <a:cubicBezTo>
                  <a:pt x="106" y="41"/>
                  <a:pt x="87" y="23"/>
                  <a:pt x="65" y="23"/>
                </a:cubicBezTo>
                <a:close/>
              </a:path>
            </a:pathLst>
          </a:custGeom>
          <a:solidFill>
            <a:schemeClr val="bg1"/>
          </a:solidFill>
          <a:ln>
            <a:noFill/>
          </a:ln>
        </p:spPr>
        <p:txBody>
          <a:bodyPr vert="horz" wrap="square" lIns="121920" tIns="60960" rIns="121920" bIns="60960" numCol="1" anchor="t" anchorCtr="0" compatLnSpc="1"/>
          <a:lstStyle/>
          <a:p>
            <a:pPr>
              <a:lnSpc>
                <a:spcPct val="125000"/>
              </a:lnSpc>
            </a:pPr>
            <a:endParaRPr lang="en-US" sz="2400"/>
          </a:p>
        </p:txBody>
      </p:sp>
      <p:sp>
        <p:nvSpPr>
          <p:cNvPr id="42" name="文本框 41"/>
          <p:cNvSpPr txBox="1"/>
          <p:nvPr/>
        </p:nvSpPr>
        <p:spPr>
          <a:xfrm>
            <a:off x="1703817" y="3839295"/>
            <a:ext cx="1701384" cy="1015663"/>
          </a:xfrm>
          <a:prstGeom prst="rect">
            <a:avLst/>
          </a:prstGeom>
          <a:noFill/>
        </p:spPr>
        <p:txBody>
          <a:bodyPr wrap="square" rtlCol="0">
            <a:spAutoFit/>
          </a:bodyPr>
          <a:lstStyle/>
          <a:p>
            <a:pPr algn="ctr">
              <a:lnSpc>
                <a:spcPct val="125000"/>
              </a:lnSpc>
            </a:pPr>
            <a:r>
              <a:rPr lang="zh-CN" altLang="en-US" sz="1200" dirty="0" smtClean="0">
                <a:solidFill>
                  <a:schemeClr val="tx1">
                    <a:lumMod val="75000"/>
                    <a:lumOff val="25000"/>
                  </a:schemeClr>
                </a:solidFill>
                <a:latin typeface="微软雅黑" panose="020B0503020204020204" pitchFamily="34" charset="-122"/>
                <a:ea typeface="微软雅黑" panose="020B0503020204020204" pitchFamily="34" charset="-122"/>
              </a:rPr>
              <a:t>点击文本框即可进行编辑输入相关内容点击</a:t>
            </a:r>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文本框即可进行编辑输入相关</a:t>
            </a:r>
            <a:r>
              <a:rPr lang="zh-CN" altLang="en-US" sz="1200" dirty="0" smtClean="0">
                <a:solidFill>
                  <a:schemeClr val="tx1">
                    <a:lumMod val="75000"/>
                    <a:lumOff val="25000"/>
                  </a:schemeClr>
                </a:solidFill>
                <a:latin typeface="微软雅黑" panose="020B0503020204020204" pitchFamily="34" charset="-122"/>
                <a:ea typeface="微软雅黑" panose="020B0503020204020204" pitchFamily="34" charset="-122"/>
              </a:rPr>
              <a:t>内容</a:t>
            </a:r>
            <a:endPar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43" name="文本框 42"/>
          <p:cNvSpPr txBox="1"/>
          <p:nvPr/>
        </p:nvSpPr>
        <p:spPr>
          <a:xfrm>
            <a:off x="1871875" y="3558293"/>
            <a:ext cx="1365268" cy="372025"/>
          </a:xfrm>
          <a:prstGeom prst="rect">
            <a:avLst/>
          </a:prstGeom>
          <a:noFill/>
        </p:spPr>
        <p:txBody>
          <a:bodyPr wrap="square" rtlCol="0">
            <a:spAutoFit/>
          </a:bodyPr>
          <a:lstStyle/>
          <a:p>
            <a:pPr algn="ctr">
              <a:lnSpc>
                <a:spcPct val="125000"/>
              </a:lnSpc>
            </a:pPr>
            <a:r>
              <a:rPr lang="zh-CN" altLang="en-US" sz="1600" dirty="0" smtClean="0">
                <a:solidFill>
                  <a:schemeClr val="tx1">
                    <a:lumMod val="75000"/>
                    <a:lumOff val="25000"/>
                  </a:schemeClr>
                </a:solidFill>
                <a:latin typeface="微软雅黑" panose="020B0503020204020204" pitchFamily="34" charset="-122"/>
                <a:ea typeface="微软雅黑" panose="020B0503020204020204" pitchFamily="34" charset="-122"/>
              </a:rPr>
              <a:t>编辑标题</a:t>
            </a:r>
            <a:endPar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50" name="文本框 49"/>
          <p:cNvSpPr txBox="1"/>
          <p:nvPr/>
        </p:nvSpPr>
        <p:spPr>
          <a:xfrm>
            <a:off x="6478216" y="4864694"/>
            <a:ext cx="1701384" cy="1015663"/>
          </a:xfrm>
          <a:prstGeom prst="rect">
            <a:avLst/>
          </a:prstGeom>
          <a:noFill/>
        </p:spPr>
        <p:txBody>
          <a:bodyPr wrap="square" rtlCol="0">
            <a:spAutoFit/>
          </a:bodyPr>
          <a:lstStyle/>
          <a:p>
            <a:pPr algn="ctr">
              <a:lnSpc>
                <a:spcPct val="125000"/>
              </a:lnSpc>
            </a:pPr>
            <a:r>
              <a:rPr lang="zh-CN" altLang="en-US" sz="1200" dirty="0" smtClean="0">
                <a:solidFill>
                  <a:schemeClr val="tx1">
                    <a:lumMod val="75000"/>
                    <a:lumOff val="25000"/>
                  </a:schemeClr>
                </a:solidFill>
                <a:latin typeface="微软雅黑" panose="020B0503020204020204" pitchFamily="34" charset="-122"/>
                <a:ea typeface="微软雅黑" panose="020B0503020204020204" pitchFamily="34" charset="-122"/>
              </a:rPr>
              <a:t>点击文本框即可进行编辑输入相关内容点击</a:t>
            </a:r>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文本框即可进行编辑输入相关</a:t>
            </a:r>
            <a:r>
              <a:rPr lang="zh-CN" altLang="en-US" sz="1200" dirty="0" smtClean="0">
                <a:solidFill>
                  <a:schemeClr val="tx1">
                    <a:lumMod val="75000"/>
                    <a:lumOff val="25000"/>
                  </a:schemeClr>
                </a:solidFill>
                <a:latin typeface="微软雅黑" panose="020B0503020204020204" pitchFamily="34" charset="-122"/>
                <a:ea typeface="微软雅黑" panose="020B0503020204020204" pitchFamily="34" charset="-122"/>
              </a:rPr>
              <a:t>内容</a:t>
            </a:r>
            <a:endPar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51" name="文本框 50"/>
          <p:cNvSpPr txBox="1"/>
          <p:nvPr/>
        </p:nvSpPr>
        <p:spPr>
          <a:xfrm>
            <a:off x="6646274" y="4583692"/>
            <a:ext cx="1365268" cy="372025"/>
          </a:xfrm>
          <a:prstGeom prst="rect">
            <a:avLst/>
          </a:prstGeom>
          <a:noFill/>
        </p:spPr>
        <p:txBody>
          <a:bodyPr wrap="square" rtlCol="0">
            <a:spAutoFit/>
          </a:bodyPr>
          <a:lstStyle/>
          <a:p>
            <a:pPr algn="ctr">
              <a:lnSpc>
                <a:spcPct val="125000"/>
              </a:lnSpc>
            </a:pPr>
            <a:r>
              <a:rPr lang="zh-CN" altLang="en-US" sz="1600" dirty="0" smtClean="0">
                <a:solidFill>
                  <a:schemeClr val="tx1">
                    <a:lumMod val="75000"/>
                    <a:lumOff val="25000"/>
                  </a:schemeClr>
                </a:solidFill>
                <a:latin typeface="微软雅黑" panose="020B0503020204020204" pitchFamily="34" charset="-122"/>
                <a:ea typeface="微软雅黑" panose="020B0503020204020204" pitchFamily="34" charset="-122"/>
              </a:rPr>
              <a:t>编辑标题</a:t>
            </a:r>
            <a:endPar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52" name="文本框 51"/>
          <p:cNvSpPr txBox="1"/>
          <p:nvPr/>
        </p:nvSpPr>
        <p:spPr>
          <a:xfrm>
            <a:off x="8276968" y="4612934"/>
            <a:ext cx="1701384" cy="1015663"/>
          </a:xfrm>
          <a:prstGeom prst="rect">
            <a:avLst/>
          </a:prstGeom>
          <a:noFill/>
        </p:spPr>
        <p:txBody>
          <a:bodyPr wrap="square" rtlCol="0">
            <a:spAutoFit/>
          </a:bodyPr>
          <a:lstStyle/>
          <a:p>
            <a:pPr algn="ctr">
              <a:lnSpc>
                <a:spcPct val="125000"/>
              </a:lnSpc>
            </a:pPr>
            <a:r>
              <a:rPr lang="zh-CN" altLang="en-US" sz="1200" dirty="0" smtClean="0">
                <a:solidFill>
                  <a:schemeClr val="tx1">
                    <a:lumMod val="75000"/>
                    <a:lumOff val="25000"/>
                  </a:schemeClr>
                </a:solidFill>
                <a:latin typeface="微软雅黑" panose="020B0503020204020204" pitchFamily="34" charset="-122"/>
                <a:ea typeface="微软雅黑" panose="020B0503020204020204" pitchFamily="34" charset="-122"/>
              </a:rPr>
              <a:t>点击文本框即可进行编辑输入相关内容点击</a:t>
            </a:r>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文本框即可进行编辑输入相关</a:t>
            </a:r>
            <a:r>
              <a:rPr lang="zh-CN" altLang="en-US" sz="1200" dirty="0" smtClean="0">
                <a:solidFill>
                  <a:schemeClr val="tx1">
                    <a:lumMod val="75000"/>
                    <a:lumOff val="25000"/>
                  </a:schemeClr>
                </a:solidFill>
                <a:latin typeface="微软雅黑" panose="020B0503020204020204" pitchFamily="34" charset="-122"/>
                <a:ea typeface="微软雅黑" panose="020B0503020204020204" pitchFamily="34" charset="-122"/>
              </a:rPr>
              <a:t>内容</a:t>
            </a:r>
            <a:endPar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53" name="文本框 52"/>
          <p:cNvSpPr txBox="1"/>
          <p:nvPr/>
        </p:nvSpPr>
        <p:spPr>
          <a:xfrm>
            <a:off x="8445026" y="4331932"/>
            <a:ext cx="1365268" cy="372025"/>
          </a:xfrm>
          <a:prstGeom prst="rect">
            <a:avLst/>
          </a:prstGeom>
          <a:noFill/>
        </p:spPr>
        <p:txBody>
          <a:bodyPr wrap="square" rtlCol="0">
            <a:spAutoFit/>
          </a:bodyPr>
          <a:lstStyle/>
          <a:p>
            <a:pPr algn="ctr">
              <a:lnSpc>
                <a:spcPct val="125000"/>
              </a:lnSpc>
            </a:pPr>
            <a:r>
              <a:rPr lang="zh-CN" altLang="en-US" sz="1600" dirty="0" smtClean="0">
                <a:solidFill>
                  <a:schemeClr val="tx1">
                    <a:lumMod val="75000"/>
                    <a:lumOff val="25000"/>
                  </a:schemeClr>
                </a:solidFill>
                <a:latin typeface="微软雅黑" panose="020B0503020204020204" pitchFamily="34" charset="-122"/>
                <a:ea typeface="微软雅黑" panose="020B0503020204020204" pitchFamily="34" charset="-122"/>
              </a:rPr>
              <a:t>编辑标题</a:t>
            </a:r>
            <a:endPar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54" name="文本框 53"/>
          <p:cNvSpPr txBox="1"/>
          <p:nvPr/>
        </p:nvSpPr>
        <p:spPr>
          <a:xfrm>
            <a:off x="3447945" y="2939836"/>
            <a:ext cx="1701384" cy="1015663"/>
          </a:xfrm>
          <a:prstGeom prst="rect">
            <a:avLst/>
          </a:prstGeom>
          <a:noFill/>
        </p:spPr>
        <p:txBody>
          <a:bodyPr wrap="square" rtlCol="0">
            <a:spAutoFit/>
          </a:bodyPr>
          <a:lstStyle/>
          <a:p>
            <a:pPr algn="ctr">
              <a:lnSpc>
                <a:spcPct val="125000"/>
              </a:lnSpc>
            </a:pPr>
            <a:r>
              <a:rPr lang="zh-CN" altLang="en-US" sz="1200" dirty="0" smtClean="0">
                <a:solidFill>
                  <a:schemeClr val="tx1">
                    <a:lumMod val="75000"/>
                    <a:lumOff val="25000"/>
                  </a:schemeClr>
                </a:solidFill>
                <a:latin typeface="微软雅黑" panose="020B0503020204020204" pitchFamily="34" charset="-122"/>
                <a:ea typeface="微软雅黑" panose="020B0503020204020204" pitchFamily="34" charset="-122"/>
              </a:rPr>
              <a:t>点击文本框即可进行编辑输入相关内容点击</a:t>
            </a:r>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文本框即可进行编辑输入相关</a:t>
            </a:r>
            <a:r>
              <a:rPr lang="zh-CN" altLang="en-US" sz="1200" dirty="0" smtClean="0">
                <a:solidFill>
                  <a:schemeClr val="tx1">
                    <a:lumMod val="75000"/>
                    <a:lumOff val="25000"/>
                  </a:schemeClr>
                </a:solidFill>
                <a:latin typeface="微软雅黑" panose="020B0503020204020204" pitchFamily="34" charset="-122"/>
                <a:ea typeface="微软雅黑" panose="020B0503020204020204" pitchFamily="34" charset="-122"/>
              </a:rPr>
              <a:t>内容</a:t>
            </a:r>
            <a:endPar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55" name="文本框 54"/>
          <p:cNvSpPr txBox="1"/>
          <p:nvPr/>
        </p:nvSpPr>
        <p:spPr>
          <a:xfrm>
            <a:off x="3616003" y="2658834"/>
            <a:ext cx="1365268" cy="372025"/>
          </a:xfrm>
          <a:prstGeom prst="rect">
            <a:avLst/>
          </a:prstGeom>
          <a:noFill/>
        </p:spPr>
        <p:txBody>
          <a:bodyPr wrap="square" rtlCol="0">
            <a:spAutoFit/>
          </a:bodyPr>
          <a:lstStyle/>
          <a:p>
            <a:pPr algn="ctr">
              <a:lnSpc>
                <a:spcPct val="125000"/>
              </a:lnSpc>
            </a:pPr>
            <a:r>
              <a:rPr lang="zh-CN" altLang="en-US" sz="1600" dirty="0" smtClean="0">
                <a:solidFill>
                  <a:schemeClr val="tx1">
                    <a:lumMod val="75000"/>
                    <a:lumOff val="25000"/>
                  </a:schemeClr>
                </a:solidFill>
                <a:latin typeface="微软雅黑" panose="020B0503020204020204" pitchFamily="34" charset="-122"/>
                <a:ea typeface="微软雅黑" panose="020B0503020204020204" pitchFamily="34" charset="-122"/>
              </a:rPr>
              <a:t>编辑标题</a:t>
            </a:r>
            <a:endPar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56" name="文本框 55"/>
          <p:cNvSpPr txBox="1"/>
          <p:nvPr/>
        </p:nvSpPr>
        <p:spPr>
          <a:xfrm>
            <a:off x="6263621" y="2401024"/>
            <a:ext cx="1701384" cy="1015663"/>
          </a:xfrm>
          <a:prstGeom prst="rect">
            <a:avLst/>
          </a:prstGeom>
          <a:noFill/>
        </p:spPr>
        <p:txBody>
          <a:bodyPr wrap="square" rtlCol="0">
            <a:spAutoFit/>
          </a:bodyPr>
          <a:lstStyle/>
          <a:p>
            <a:pPr algn="ctr">
              <a:lnSpc>
                <a:spcPct val="125000"/>
              </a:lnSpc>
            </a:pPr>
            <a:r>
              <a:rPr lang="zh-CN" altLang="en-US" sz="1200" dirty="0" smtClean="0">
                <a:solidFill>
                  <a:schemeClr val="tx1">
                    <a:lumMod val="75000"/>
                    <a:lumOff val="25000"/>
                  </a:schemeClr>
                </a:solidFill>
                <a:latin typeface="微软雅黑" panose="020B0503020204020204" pitchFamily="34" charset="-122"/>
                <a:ea typeface="微软雅黑" panose="020B0503020204020204" pitchFamily="34" charset="-122"/>
              </a:rPr>
              <a:t>点击文本框即可进行编辑输入相关内容点击</a:t>
            </a:r>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文本框即可进行编辑输入相关</a:t>
            </a:r>
            <a:r>
              <a:rPr lang="zh-CN" altLang="en-US" sz="1200" dirty="0" smtClean="0">
                <a:solidFill>
                  <a:schemeClr val="tx1">
                    <a:lumMod val="75000"/>
                    <a:lumOff val="25000"/>
                  </a:schemeClr>
                </a:solidFill>
                <a:latin typeface="微软雅黑" panose="020B0503020204020204" pitchFamily="34" charset="-122"/>
                <a:ea typeface="微软雅黑" panose="020B0503020204020204" pitchFamily="34" charset="-122"/>
              </a:rPr>
              <a:t>内容</a:t>
            </a:r>
            <a:endPar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57" name="文本框 56"/>
          <p:cNvSpPr txBox="1"/>
          <p:nvPr/>
        </p:nvSpPr>
        <p:spPr>
          <a:xfrm>
            <a:off x="6431679" y="2120022"/>
            <a:ext cx="1365268" cy="372025"/>
          </a:xfrm>
          <a:prstGeom prst="rect">
            <a:avLst/>
          </a:prstGeom>
          <a:noFill/>
        </p:spPr>
        <p:txBody>
          <a:bodyPr wrap="square" rtlCol="0">
            <a:spAutoFit/>
          </a:bodyPr>
          <a:lstStyle/>
          <a:p>
            <a:pPr algn="ctr">
              <a:lnSpc>
                <a:spcPct val="125000"/>
              </a:lnSpc>
            </a:pPr>
            <a:r>
              <a:rPr lang="zh-CN" altLang="en-US" sz="1600" dirty="0" smtClean="0">
                <a:solidFill>
                  <a:schemeClr val="tx1">
                    <a:lumMod val="75000"/>
                    <a:lumOff val="25000"/>
                  </a:schemeClr>
                </a:solidFill>
                <a:latin typeface="微软雅黑" panose="020B0503020204020204" pitchFamily="34" charset="-122"/>
                <a:ea typeface="微软雅黑" panose="020B0503020204020204" pitchFamily="34" charset="-122"/>
              </a:rPr>
              <a:t>编辑标题</a:t>
            </a:r>
            <a:endPar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58" name="文本框 57"/>
          <p:cNvSpPr txBox="1"/>
          <p:nvPr/>
        </p:nvSpPr>
        <p:spPr>
          <a:xfrm>
            <a:off x="8911965" y="3318338"/>
            <a:ext cx="1701384" cy="1015663"/>
          </a:xfrm>
          <a:prstGeom prst="rect">
            <a:avLst/>
          </a:prstGeom>
          <a:noFill/>
        </p:spPr>
        <p:txBody>
          <a:bodyPr wrap="square" rtlCol="0">
            <a:spAutoFit/>
          </a:bodyPr>
          <a:lstStyle/>
          <a:p>
            <a:pPr algn="ctr">
              <a:lnSpc>
                <a:spcPct val="125000"/>
              </a:lnSpc>
            </a:pPr>
            <a:r>
              <a:rPr lang="zh-CN" altLang="en-US" sz="1200" dirty="0" smtClean="0">
                <a:solidFill>
                  <a:schemeClr val="tx1">
                    <a:lumMod val="75000"/>
                    <a:lumOff val="25000"/>
                  </a:schemeClr>
                </a:solidFill>
                <a:latin typeface="微软雅黑" panose="020B0503020204020204" pitchFamily="34" charset="-122"/>
                <a:ea typeface="微软雅黑" panose="020B0503020204020204" pitchFamily="34" charset="-122"/>
              </a:rPr>
              <a:t>点击文本框即可进行编辑输入相关内容点击</a:t>
            </a:r>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文本框即可进行编辑输入相关</a:t>
            </a:r>
            <a:r>
              <a:rPr lang="zh-CN" altLang="en-US" sz="1200" dirty="0" smtClean="0">
                <a:solidFill>
                  <a:schemeClr val="tx1">
                    <a:lumMod val="75000"/>
                    <a:lumOff val="25000"/>
                  </a:schemeClr>
                </a:solidFill>
                <a:latin typeface="微软雅黑" panose="020B0503020204020204" pitchFamily="34" charset="-122"/>
                <a:ea typeface="微软雅黑" panose="020B0503020204020204" pitchFamily="34" charset="-122"/>
              </a:rPr>
              <a:t>内容</a:t>
            </a:r>
            <a:endPar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59" name="文本框 58"/>
          <p:cNvSpPr txBox="1"/>
          <p:nvPr/>
        </p:nvSpPr>
        <p:spPr>
          <a:xfrm>
            <a:off x="9080023" y="3037336"/>
            <a:ext cx="1365268" cy="372025"/>
          </a:xfrm>
          <a:prstGeom prst="rect">
            <a:avLst/>
          </a:prstGeom>
          <a:noFill/>
        </p:spPr>
        <p:txBody>
          <a:bodyPr wrap="square" rtlCol="0">
            <a:spAutoFit/>
          </a:bodyPr>
          <a:lstStyle/>
          <a:p>
            <a:pPr algn="ctr">
              <a:lnSpc>
                <a:spcPct val="125000"/>
              </a:lnSpc>
            </a:pPr>
            <a:r>
              <a:rPr lang="zh-CN" altLang="en-US" sz="1600" dirty="0" smtClean="0">
                <a:solidFill>
                  <a:schemeClr val="tx1">
                    <a:lumMod val="75000"/>
                    <a:lumOff val="25000"/>
                  </a:schemeClr>
                </a:solidFill>
                <a:latin typeface="微软雅黑" panose="020B0503020204020204" pitchFamily="34" charset="-122"/>
                <a:ea typeface="微软雅黑" panose="020B0503020204020204" pitchFamily="34" charset="-122"/>
              </a:rPr>
              <a:t>编辑标题</a:t>
            </a:r>
            <a:endPar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6" name="组合 15"/>
          <p:cNvGrpSpPr/>
          <p:nvPr/>
        </p:nvGrpSpPr>
        <p:grpSpPr>
          <a:xfrm>
            <a:off x="2917371" y="125716"/>
            <a:ext cx="6357258" cy="6606568"/>
            <a:chOff x="3280229" y="502804"/>
            <a:chExt cx="5631542" cy="5852392"/>
          </a:xfrm>
        </p:grpSpPr>
        <p:pic>
          <p:nvPicPr>
            <p:cNvPr id="6" name="图片 5"/>
            <p:cNvPicPr>
              <a:picLocks noChangeAspect="1"/>
            </p:cNvPicPr>
            <p:nvPr/>
          </p:nvPicPr>
          <p:blipFill rotWithShape="1">
            <a:blip r:embed="rId1" cstate="print">
              <a:extLst>
                <a:ext uri="{28A0092B-C50C-407E-A947-70E740481C1C}">
                  <a14:useLocalDpi xmlns:a14="http://schemas.microsoft.com/office/drawing/2010/main" val="0"/>
                </a:ext>
              </a:extLst>
            </a:blip>
            <a:srcRect l="-483" t="5714" r="3326" b="26984"/>
            <a:stretch>
              <a:fillRect/>
            </a:stretch>
          </p:blipFill>
          <p:spPr>
            <a:xfrm>
              <a:off x="3280229" y="502804"/>
              <a:ext cx="5631542" cy="5852392"/>
            </a:xfrm>
            <a:prstGeom prst="rect">
              <a:avLst/>
            </a:prstGeom>
          </p:spPr>
        </p:pic>
        <p:sp>
          <p:nvSpPr>
            <p:cNvPr id="8" name="矩形 7"/>
            <p:cNvSpPr/>
            <p:nvPr/>
          </p:nvSpPr>
          <p:spPr>
            <a:xfrm>
              <a:off x="4223658" y="1556657"/>
              <a:ext cx="3744685" cy="3744685"/>
            </a:xfrm>
            <a:prstGeom prst="rect">
              <a:avLst/>
            </a:prstGeom>
            <a:solidFill>
              <a:schemeClr val="bg1"/>
            </a:solidFill>
            <a:ln>
              <a:noFill/>
            </a:ln>
            <a:effectLst>
              <a:outerShdw blurRad="63500" sx="102000" sy="102000" algn="ctr" rotWithShape="0">
                <a:schemeClr val="tx1">
                  <a:lumMod val="50000"/>
                  <a:lumOff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矩形 8"/>
            <p:cNvSpPr/>
            <p:nvPr/>
          </p:nvSpPr>
          <p:spPr>
            <a:xfrm>
              <a:off x="4330699" y="1663699"/>
              <a:ext cx="3530602" cy="3530600"/>
            </a:xfrm>
            <a:prstGeom prst="rect">
              <a:avLst/>
            </a:prstGeom>
            <a:noFill/>
            <a:ln>
              <a:solidFill>
                <a:srgbClr val="CE405A"/>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pic>
        <p:nvPicPr>
          <p:cNvPr id="7" name="图片 6"/>
          <p:cNvPicPr>
            <a:picLocks noChangeAspect="1"/>
          </p:cNvPicPr>
          <p:nvPr/>
        </p:nvPicPr>
        <p:blipFill rotWithShape="1">
          <a:blip r:embed="rId2" cstate="print">
            <a:extLst>
              <a:ext uri="{28A0092B-C50C-407E-A947-70E740481C1C}">
                <a14:useLocalDpi xmlns:a14="http://schemas.microsoft.com/office/drawing/2010/main" val="0"/>
              </a:ext>
            </a:extLst>
          </a:blip>
          <a:srcRect l="13790" t="77038" r="65572" b="4338"/>
          <a:stretch>
            <a:fillRect/>
          </a:stretch>
        </p:blipFill>
        <p:spPr>
          <a:xfrm>
            <a:off x="3730171" y="4555287"/>
            <a:ext cx="943429" cy="1277257"/>
          </a:xfrm>
          <a:prstGeom prst="rect">
            <a:avLst/>
          </a:prstGeom>
        </p:spPr>
      </p:pic>
      <p:grpSp>
        <p:nvGrpSpPr>
          <p:cNvPr id="15" name="组合 14"/>
          <p:cNvGrpSpPr/>
          <p:nvPr/>
        </p:nvGrpSpPr>
        <p:grpSpPr>
          <a:xfrm>
            <a:off x="4575740" y="1908739"/>
            <a:ext cx="3040522" cy="3040522"/>
            <a:chOff x="4169160" y="1502160"/>
            <a:chExt cx="3853680" cy="3853680"/>
          </a:xfrm>
        </p:grpSpPr>
        <p:sp>
          <p:nvSpPr>
            <p:cNvPr id="22" name="矩形 21"/>
            <p:cNvSpPr/>
            <p:nvPr/>
          </p:nvSpPr>
          <p:spPr>
            <a:xfrm>
              <a:off x="4169160" y="1502160"/>
              <a:ext cx="3853680" cy="3853680"/>
            </a:xfrm>
            <a:prstGeom prst="rect">
              <a:avLst/>
            </a:prstGeom>
            <a:noFill/>
            <a:ln w="38100">
              <a:solidFill>
                <a:srgbClr val="BC42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BC4258"/>
                </a:solidFill>
              </a:endParaRPr>
            </a:p>
          </p:txBody>
        </p:sp>
        <p:sp>
          <p:nvSpPr>
            <p:cNvPr id="23" name="矩形 22"/>
            <p:cNvSpPr/>
            <p:nvPr/>
          </p:nvSpPr>
          <p:spPr>
            <a:xfrm>
              <a:off x="5436044" y="2187900"/>
              <a:ext cx="1319912" cy="1319912"/>
            </a:xfrm>
            <a:prstGeom prst="rect">
              <a:avLst/>
            </a:prstGeom>
            <a:noFill/>
            <a:ln w="38100">
              <a:solidFill>
                <a:srgbClr val="BC425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BC4258"/>
                </a:solidFill>
              </a:endParaRPr>
            </a:p>
          </p:txBody>
        </p:sp>
        <p:sp>
          <p:nvSpPr>
            <p:cNvPr id="24" name="文本框 23"/>
            <p:cNvSpPr txBox="1"/>
            <p:nvPr/>
          </p:nvSpPr>
          <p:spPr>
            <a:xfrm>
              <a:off x="5270877" y="2212285"/>
              <a:ext cx="1650245" cy="1404319"/>
            </a:xfrm>
            <a:prstGeom prst="rect">
              <a:avLst/>
            </a:prstGeom>
            <a:noFill/>
          </p:spPr>
          <p:txBody>
            <a:bodyPr wrap="square" rtlCol="0">
              <a:spAutoFit/>
            </a:bodyPr>
            <a:lstStyle/>
            <a:p>
              <a:pPr algn="ctr"/>
              <a:r>
                <a:rPr lang="en-US" altLang="zh-CN" sz="6600" dirty="0" smtClean="0">
                  <a:ln w="28575">
                    <a:noFill/>
                  </a:ln>
                  <a:solidFill>
                    <a:srgbClr val="BC4258"/>
                  </a:solidFill>
                  <a:latin typeface="微软雅黑 Light" panose="020B0502040204020203" pitchFamily="34" charset="-122"/>
                  <a:ea typeface="微软雅黑 Light" panose="020B0502040204020203" pitchFamily="34" charset="-122"/>
                </a:rPr>
                <a:t>03</a:t>
              </a:r>
              <a:endParaRPr lang="zh-CN" altLang="en-US" sz="6600" dirty="0">
                <a:ln w="28575">
                  <a:noFill/>
                </a:ln>
                <a:solidFill>
                  <a:srgbClr val="BC4258"/>
                </a:solidFill>
                <a:latin typeface="微软雅黑 Light" panose="020B0502040204020203" pitchFamily="34" charset="-122"/>
                <a:ea typeface="微软雅黑 Light" panose="020B0502040204020203" pitchFamily="34" charset="-122"/>
              </a:endParaRPr>
            </a:p>
          </p:txBody>
        </p:sp>
      </p:grpSp>
      <p:sp>
        <p:nvSpPr>
          <p:cNvPr id="17" name="文本框 16"/>
          <p:cNvSpPr txBox="1"/>
          <p:nvPr/>
        </p:nvSpPr>
        <p:spPr>
          <a:xfrm>
            <a:off x="3616036" y="3720472"/>
            <a:ext cx="4959929" cy="461665"/>
          </a:xfrm>
          <a:prstGeom prst="rect">
            <a:avLst/>
          </a:prstGeom>
          <a:noFill/>
        </p:spPr>
        <p:txBody>
          <a:bodyPr wrap="square" rtlCol="0">
            <a:spAutoFit/>
          </a:bodyPr>
          <a:lstStyle/>
          <a:p>
            <a:pPr algn="ctr"/>
            <a:r>
              <a:rPr lang="zh-CN" altLang="en-US" sz="2400" dirty="0">
                <a:solidFill>
                  <a:srgbClr val="BC4258"/>
                </a:solidFill>
                <a:latin typeface="微软雅黑" panose="020B0503020204020204" pitchFamily="34" charset="-122"/>
                <a:ea typeface="微软雅黑" panose="020B0503020204020204" pitchFamily="34" charset="-122"/>
              </a:rPr>
              <a:t>课题</a:t>
            </a:r>
            <a:r>
              <a:rPr lang="zh-CN" altLang="en-US" sz="2400" dirty="0" smtClean="0">
                <a:solidFill>
                  <a:srgbClr val="BC4258"/>
                </a:solidFill>
                <a:latin typeface="微软雅黑" panose="020B0503020204020204" pitchFamily="34" charset="-122"/>
                <a:ea typeface="微软雅黑" panose="020B0503020204020204" pitchFamily="34" charset="-122"/>
              </a:rPr>
              <a:t>研究的进展</a:t>
            </a:r>
            <a:endParaRPr lang="en-US" altLang="zh-CN" sz="2400" dirty="0" smtClean="0">
              <a:solidFill>
                <a:srgbClr val="BC4258"/>
              </a:solidFill>
              <a:latin typeface="微软雅黑" panose="020B0503020204020204" pitchFamily="34" charset="-122"/>
              <a:ea typeface="微软雅黑" panose="020B0503020204020204" pitchFamily="34" charset="-122"/>
            </a:endParaRPr>
          </a:p>
        </p:txBody>
      </p:sp>
      <p:sp>
        <p:nvSpPr>
          <p:cNvPr id="18" name="文本框 17"/>
          <p:cNvSpPr txBox="1"/>
          <p:nvPr/>
        </p:nvSpPr>
        <p:spPr>
          <a:xfrm>
            <a:off x="3584947" y="4246457"/>
            <a:ext cx="5022106" cy="369332"/>
          </a:xfrm>
          <a:prstGeom prst="snip1Rect">
            <a:avLst>
              <a:gd name="adj" fmla="val 0"/>
            </a:avLst>
          </a:prstGeom>
          <a:noFill/>
          <a:ln w="28575">
            <a:noFill/>
          </a:ln>
        </p:spPr>
        <p:txBody>
          <a:bodyPr wrap="square" rtlCol="0">
            <a:spAutoFit/>
          </a:bodyPr>
          <a:lstStyle/>
          <a:p>
            <a:pPr algn="ctr"/>
            <a:r>
              <a:rPr lang="en-US" altLang="zh-CN" dirty="0" smtClean="0">
                <a:solidFill>
                  <a:srgbClr val="BC4258"/>
                </a:solidFill>
                <a:latin typeface="Arial" panose="020B0604020202020204" pitchFamily="34" charset="0"/>
                <a:ea typeface="华文仿宋" panose="02010600040101010101" pitchFamily="2" charset="-122"/>
                <a:cs typeface="Arial" panose="020B0604020202020204" pitchFamily="34" charset="0"/>
              </a:rPr>
              <a:t>The Research Progress</a:t>
            </a:r>
            <a:endParaRPr lang="zh-CN" altLang="en-US" dirty="0">
              <a:solidFill>
                <a:srgbClr val="BC4258"/>
              </a:solidFill>
              <a:latin typeface="Arial" panose="020B0604020202020204" pitchFamily="34" charset="0"/>
              <a:ea typeface="华文仿宋" panose="02010600040101010101" pitchFamily="2" charset="-122"/>
              <a:cs typeface="Arial" panose="020B0604020202020204" pitchFamily="34" charset="0"/>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476250" y="381000"/>
            <a:ext cx="114300" cy="685800"/>
          </a:xfrm>
          <a:prstGeom prst="rect">
            <a:avLst/>
          </a:prstGeom>
          <a:solidFill>
            <a:srgbClr val="BC425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22547F"/>
              </a:solidFill>
            </a:endParaRPr>
          </a:p>
        </p:txBody>
      </p:sp>
      <p:sp>
        <p:nvSpPr>
          <p:cNvPr id="7" name="文本框 6"/>
          <p:cNvSpPr txBox="1"/>
          <p:nvPr/>
        </p:nvSpPr>
        <p:spPr>
          <a:xfrm>
            <a:off x="742343" y="222221"/>
            <a:ext cx="1008162" cy="1015663"/>
          </a:xfrm>
          <a:prstGeom prst="rect">
            <a:avLst/>
          </a:prstGeom>
          <a:noFill/>
        </p:spPr>
        <p:txBody>
          <a:bodyPr wrap="square" rtlCol="0">
            <a:spAutoFit/>
          </a:bodyPr>
          <a:lstStyle/>
          <a:p>
            <a:pPr algn="ctr"/>
            <a:r>
              <a:rPr lang="en-US" altLang="zh-CN" sz="6000" b="1" dirty="0" smtClean="0">
                <a:solidFill>
                  <a:srgbClr val="BC4258"/>
                </a:solidFill>
                <a:latin typeface="华文仿宋" panose="02010600040101010101" pitchFamily="2" charset="-122"/>
                <a:ea typeface="华文仿宋" panose="02010600040101010101" pitchFamily="2" charset="-122"/>
              </a:rPr>
              <a:t>03</a:t>
            </a:r>
            <a:endParaRPr lang="zh-CN" altLang="en-US" sz="6000" b="1" dirty="0">
              <a:solidFill>
                <a:srgbClr val="BC4258"/>
              </a:solidFill>
              <a:latin typeface="华文仿宋" panose="02010600040101010101" pitchFamily="2" charset="-122"/>
              <a:ea typeface="华文仿宋" panose="02010600040101010101" pitchFamily="2" charset="-122"/>
            </a:endParaRPr>
          </a:p>
        </p:txBody>
      </p:sp>
      <p:sp>
        <p:nvSpPr>
          <p:cNvPr id="8" name="矩形 7"/>
          <p:cNvSpPr/>
          <p:nvPr/>
        </p:nvSpPr>
        <p:spPr>
          <a:xfrm flipV="1">
            <a:off x="128" y="1"/>
            <a:ext cx="12191744" cy="95504"/>
          </a:xfrm>
          <a:prstGeom prst="rect">
            <a:avLst/>
          </a:prstGeom>
          <a:solidFill>
            <a:srgbClr val="BC425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D6B160"/>
              </a:solidFill>
            </a:endParaRPr>
          </a:p>
        </p:txBody>
      </p:sp>
      <p:sp>
        <p:nvSpPr>
          <p:cNvPr id="9" name="矩形 8"/>
          <p:cNvSpPr/>
          <p:nvPr/>
        </p:nvSpPr>
        <p:spPr>
          <a:xfrm flipV="1">
            <a:off x="128" y="6762496"/>
            <a:ext cx="12191744" cy="95504"/>
          </a:xfrm>
          <a:prstGeom prst="rect">
            <a:avLst/>
          </a:prstGeom>
          <a:solidFill>
            <a:srgbClr val="BC425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D6B160"/>
              </a:solidFill>
            </a:endParaRPr>
          </a:p>
        </p:txBody>
      </p:sp>
      <p:sp>
        <p:nvSpPr>
          <p:cNvPr id="12" name="矩形 11"/>
          <p:cNvSpPr/>
          <p:nvPr/>
        </p:nvSpPr>
        <p:spPr>
          <a:xfrm>
            <a:off x="1783039" y="181159"/>
            <a:ext cx="1800493" cy="562783"/>
          </a:xfrm>
          <a:prstGeom prst="rect">
            <a:avLst/>
          </a:prstGeom>
        </p:spPr>
        <p:txBody>
          <a:bodyPr wrap="none">
            <a:spAutoFit/>
          </a:bodyPr>
          <a:lstStyle/>
          <a:p>
            <a:pPr>
              <a:lnSpc>
                <a:spcPct val="200000"/>
              </a:lnSpc>
            </a:pPr>
            <a:r>
              <a:rPr lang="zh-CN" altLang="en-US" dirty="0" smtClean="0">
                <a:solidFill>
                  <a:srgbClr val="BC4258"/>
                </a:solidFill>
                <a:latin typeface="微软雅黑" panose="020B0503020204020204" pitchFamily="34" charset="-122"/>
                <a:ea typeface="微软雅黑" panose="020B0503020204020204" pitchFamily="34" charset="-122"/>
              </a:rPr>
              <a:t>课题研究的进展</a:t>
            </a:r>
            <a:endParaRPr lang="en-US" altLang="zh-CN" dirty="0">
              <a:solidFill>
                <a:srgbClr val="BC4258"/>
              </a:solidFill>
              <a:latin typeface="微软雅黑" panose="020B0503020204020204" pitchFamily="34" charset="-122"/>
              <a:ea typeface="微软雅黑" panose="020B0503020204020204" pitchFamily="34" charset="-122"/>
            </a:endParaRPr>
          </a:p>
        </p:txBody>
      </p:sp>
      <p:sp>
        <p:nvSpPr>
          <p:cNvPr id="13" name="文本框 12"/>
          <p:cNvSpPr txBox="1"/>
          <p:nvPr/>
        </p:nvSpPr>
        <p:spPr>
          <a:xfrm>
            <a:off x="1783039" y="743942"/>
            <a:ext cx="5022106" cy="369332"/>
          </a:xfrm>
          <a:prstGeom prst="snip1Rect">
            <a:avLst>
              <a:gd name="adj" fmla="val 0"/>
            </a:avLst>
          </a:prstGeom>
          <a:noFill/>
          <a:ln w="28575">
            <a:noFill/>
          </a:ln>
        </p:spPr>
        <p:txBody>
          <a:bodyPr wrap="square" rtlCol="0">
            <a:spAutoFit/>
          </a:bodyPr>
          <a:lstStyle/>
          <a:p>
            <a:r>
              <a:rPr lang="en-US" altLang="zh-CN" dirty="0" smtClean="0">
                <a:solidFill>
                  <a:srgbClr val="BC4258"/>
                </a:solidFill>
                <a:latin typeface="Arial" panose="020B0604020202020204" pitchFamily="34" charset="0"/>
                <a:ea typeface="华文仿宋" panose="02010600040101010101" pitchFamily="2" charset="-122"/>
                <a:cs typeface="Arial" panose="020B0604020202020204" pitchFamily="34" charset="0"/>
              </a:rPr>
              <a:t>The Research Progress</a:t>
            </a:r>
            <a:endParaRPr lang="zh-CN" altLang="en-US" dirty="0">
              <a:solidFill>
                <a:srgbClr val="BC4258"/>
              </a:solidFill>
              <a:latin typeface="Arial" panose="020B0604020202020204" pitchFamily="34" charset="0"/>
              <a:ea typeface="华文仿宋" panose="02010600040101010101" pitchFamily="2" charset="-122"/>
              <a:cs typeface="Arial" panose="020B0604020202020204" pitchFamily="34" charset="0"/>
            </a:endParaRPr>
          </a:p>
        </p:txBody>
      </p:sp>
      <p:grpSp>
        <p:nvGrpSpPr>
          <p:cNvPr id="10" name="组合 9"/>
          <p:cNvGrpSpPr/>
          <p:nvPr/>
        </p:nvGrpSpPr>
        <p:grpSpPr>
          <a:xfrm>
            <a:off x="2112850" y="1976478"/>
            <a:ext cx="3929362" cy="4185626"/>
            <a:chOff x="1937555" y="1891905"/>
            <a:chExt cx="4387528" cy="4673672"/>
          </a:xfrm>
        </p:grpSpPr>
        <p:grpSp>
          <p:nvGrpSpPr>
            <p:cNvPr id="11" name="Group 11"/>
            <p:cNvGrpSpPr/>
            <p:nvPr/>
          </p:nvGrpSpPr>
          <p:grpSpPr>
            <a:xfrm>
              <a:off x="1937555" y="1891905"/>
              <a:ext cx="4387528" cy="4673672"/>
              <a:chOff x="1066800" y="1200150"/>
              <a:chExt cx="2927352" cy="2914652"/>
            </a:xfrm>
            <a:solidFill>
              <a:schemeClr val="tx1">
                <a:lumMod val="75000"/>
                <a:lumOff val="25000"/>
              </a:schemeClr>
            </a:solidFill>
          </p:grpSpPr>
          <p:sp>
            <p:nvSpPr>
              <p:cNvPr id="21" name="Freeform 1192"/>
              <p:cNvSpPr/>
              <p:nvPr/>
            </p:nvSpPr>
            <p:spPr bwMode="auto">
              <a:xfrm>
                <a:off x="2333626" y="2730500"/>
                <a:ext cx="1660526" cy="1384300"/>
              </a:xfrm>
              <a:custGeom>
                <a:avLst/>
                <a:gdLst/>
                <a:ahLst/>
                <a:cxnLst>
                  <a:cxn ang="0">
                    <a:pos x="499" y="210"/>
                  </a:cxn>
                  <a:cxn ang="0">
                    <a:pos x="499" y="0"/>
                  </a:cxn>
                  <a:cxn ang="0">
                    <a:pos x="396" y="0"/>
                  </a:cxn>
                  <a:cxn ang="0">
                    <a:pos x="295" y="103"/>
                  </a:cxn>
                  <a:cxn ang="0">
                    <a:pos x="189" y="0"/>
                  </a:cxn>
                  <a:cxn ang="0">
                    <a:pos x="83" y="0"/>
                  </a:cxn>
                  <a:cxn ang="0">
                    <a:pos x="83" y="107"/>
                  </a:cxn>
                  <a:cxn ang="0">
                    <a:pos x="83" y="116"/>
                  </a:cxn>
                  <a:cxn ang="0">
                    <a:pos x="83" y="127"/>
                  </a:cxn>
                  <a:cxn ang="0">
                    <a:pos x="0" y="210"/>
                  </a:cxn>
                  <a:cxn ang="0">
                    <a:pos x="83" y="293"/>
                  </a:cxn>
                  <a:cxn ang="0">
                    <a:pos x="83" y="306"/>
                  </a:cxn>
                  <a:cxn ang="0">
                    <a:pos x="83" y="416"/>
                  </a:cxn>
                  <a:cxn ang="0">
                    <a:pos x="499" y="416"/>
                  </a:cxn>
                  <a:cxn ang="0">
                    <a:pos x="499" y="210"/>
                  </a:cxn>
                </a:cxnLst>
                <a:rect l="0" t="0" r="r" b="b"/>
                <a:pathLst>
                  <a:path w="499" h="416">
                    <a:moveTo>
                      <a:pt x="499" y="210"/>
                    </a:moveTo>
                    <a:cubicBezTo>
                      <a:pt x="499" y="0"/>
                      <a:pt x="499" y="0"/>
                      <a:pt x="499" y="0"/>
                    </a:cubicBezTo>
                    <a:cubicBezTo>
                      <a:pt x="396" y="0"/>
                      <a:pt x="396" y="0"/>
                      <a:pt x="396" y="0"/>
                    </a:cubicBezTo>
                    <a:cubicBezTo>
                      <a:pt x="396" y="60"/>
                      <a:pt x="352" y="103"/>
                      <a:pt x="295" y="103"/>
                    </a:cubicBezTo>
                    <a:cubicBezTo>
                      <a:pt x="238" y="103"/>
                      <a:pt x="189" y="60"/>
                      <a:pt x="189" y="0"/>
                    </a:cubicBezTo>
                    <a:cubicBezTo>
                      <a:pt x="83" y="0"/>
                      <a:pt x="83" y="0"/>
                      <a:pt x="83" y="0"/>
                    </a:cubicBezTo>
                    <a:cubicBezTo>
                      <a:pt x="83" y="107"/>
                      <a:pt x="83" y="107"/>
                      <a:pt x="83" y="107"/>
                    </a:cubicBezTo>
                    <a:cubicBezTo>
                      <a:pt x="83" y="116"/>
                      <a:pt x="83" y="116"/>
                      <a:pt x="83" y="116"/>
                    </a:cubicBezTo>
                    <a:cubicBezTo>
                      <a:pt x="83" y="127"/>
                      <a:pt x="83" y="127"/>
                      <a:pt x="83" y="127"/>
                    </a:cubicBezTo>
                    <a:cubicBezTo>
                      <a:pt x="39" y="127"/>
                      <a:pt x="0" y="164"/>
                      <a:pt x="0" y="210"/>
                    </a:cubicBezTo>
                    <a:cubicBezTo>
                      <a:pt x="0" y="256"/>
                      <a:pt x="35" y="293"/>
                      <a:pt x="83" y="293"/>
                    </a:cubicBezTo>
                    <a:cubicBezTo>
                      <a:pt x="83" y="306"/>
                      <a:pt x="83" y="306"/>
                      <a:pt x="83" y="306"/>
                    </a:cubicBezTo>
                    <a:cubicBezTo>
                      <a:pt x="83" y="416"/>
                      <a:pt x="83" y="416"/>
                      <a:pt x="83" y="416"/>
                    </a:cubicBezTo>
                    <a:cubicBezTo>
                      <a:pt x="499" y="416"/>
                      <a:pt x="499" y="416"/>
                      <a:pt x="499" y="416"/>
                    </a:cubicBezTo>
                    <a:lnTo>
                      <a:pt x="499" y="210"/>
                    </a:lnTo>
                    <a:close/>
                  </a:path>
                </a:pathLst>
              </a:custGeom>
              <a:solidFill>
                <a:srgbClr val="BC4258"/>
              </a:solidFill>
              <a:ln w="9525">
                <a:noFill/>
                <a:round/>
              </a:ln>
            </p:spPr>
            <p:txBody>
              <a:bodyPr vert="horz" wrap="square" lIns="91440" tIns="45720" rIns="91440" bIns="45720" numCol="1" anchor="t" anchorCtr="0" compatLnSpc="1"/>
              <a:lstStyle/>
              <a:p>
                <a:endParaRPr lang="en-US"/>
              </a:p>
            </p:txBody>
          </p:sp>
          <p:sp>
            <p:nvSpPr>
              <p:cNvPr id="22" name="Freeform 1193"/>
              <p:cNvSpPr/>
              <p:nvPr/>
            </p:nvSpPr>
            <p:spPr bwMode="auto">
              <a:xfrm>
                <a:off x="1066800" y="2454276"/>
                <a:ext cx="1384300" cy="1660526"/>
              </a:xfrm>
              <a:custGeom>
                <a:avLst/>
                <a:gdLst/>
                <a:ahLst/>
                <a:cxnLst>
                  <a:cxn ang="0">
                    <a:pos x="207" y="499"/>
                  </a:cxn>
                  <a:cxn ang="0">
                    <a:pos x="416" y="499"/>
                  </a:cxn>
                  <a:cxn ang="0">
                    <a:pos x="416" y="397"/>
                  </a:cxn>
                  <a:cxn ang="0">
                    <a:pos x="313" y="296"/>
                  </a:cxn>
                  <a:cxn ang="0">
                    <a:pos x="416" y="190"/>
                  </a:cxn>
                  <a:cxn ang="0">
                    <a:pos x="416" y="83"/>
                  </a:cxn>
                  <a:cxn ang="0">
                    <a:pos x="311" y="83"/>
                  </a:cxn>
                  <a:cxn ang="0">
                    <a:pos x="301" y="83"/>
                  </a:cxn>
                  <a:cxn ang="0">
                    <a:pos x="290" y="83"/>
                  </a:cxn>
                  <a:cxn ang="0">
                    <a:pos x="207" y="0"/>
                  </a:cxn>
                  <a:cxn ang="0">
                    <a:pos x="124" y="83"/>
                  </a:cxn>
                  <a:cxn ang="0">
                    <a:pos x="111" y="83"/>
                  </a:cxn>
                  <a:cxn ang="0">
                    <a:pos x="0" y="83"/>
                  </a:cxn>
                  <a:cxn ang="0">
                    <a:pos x="0" y="499"/>
                  </a:cxn>
                  <a:cxn ang="0">
                    <a:pos x="207" y="499"/>
                  </a:cxn>
                </a:cxnLst>
                <a:rect l="0" t="0" r="r" b="b"/>
                <a:pathLst>
                  <a:path w="416" h="499">
                    <a:moveTo>
                      <a:pt x="207" y="499"/>
                    </a:moveTo>
                    <a:cubicBezTo>
                      <a:pt x="416" y="499"/>
                      <a:pt x="416" y="499"/>
                      <a:pt x="416" y="499"/>
                    </a:cubicBezTo>
                    <a:cubicBezTo>
                      <a:pt x="416" y="397"/>
                      <a:pt x="416" y="397"/>
                      <a:pt x="416" y="397"/>
                    </a:cubicBezTo>
                    <a:cubicBezTo>
                      <a:pt x="356" y="397"/>
                      <a:pt x="313" y="353"/>
                      <a:pt x="313" y="296"/>
                    </a:cubicBezTo>
                    <a:cubicBezTo>
                      <a:pt x="313" y="238"/>
                      <a:pt x="356" y="190"/>
                      <a:pt x="416" y="190"/>
                    </a:cubicBezTo>
                    <a:cubicBezTo>
                      <a:pt x="416" y="83"/>
                      <a:pt x="416" y="83"/>
                      <a:pt x="416" y="83"/>
                    </a:cubicBezTo>
                    <a:cubicBezTo>
                      <a:pt x="311" y="83"/>
                      <a:pt x="311" y="83"/>
                      <a:pt x="311" y="83"/>
                    </a:cubicBezTo>
                    <a:cubicBezTo>
                      <a:pt x="301" y="83"/>
                      <a:pt x="301" y="83"/>
                      <a:pt x="301" y="83"/>
                    </a:cubicBezTo>
                    <a:cubicBezTo>
                      <a:pt x="290" y="83"/>
                      <a:pt x="290" y="83"/>
                      <a:pt x="290" y="83"/>
                    </a:cubicBezTo>
                    <a:cubicBezTo>
                      <a:pt x="290" y="39"/>
                      <a:pt x="253" y="0"/>
                      <a:pt x="207" y="0"/>
                    </a:cubicBezTo>
                    <a:cubicBezTo>
                      <a:pt x="162" y="0"/>
                      <a:pt x="124" y="39"/>
                      <a:pt x="124" y="83"/>
                    </a:cubicBezTo>
                    <a:cubicBezTo>
                      <a:pt x="111" y="83"/>
                      <a:pt x="111" y="83"/>
                      <a:pt x="111" y="83"/>
                    </a:cubicBezTo>
                    <a:cubicBezTo>
                      <a:pt x="0" y="83"/>
                      <a:pt x="0" y="83"/>
                      <a:pt x="0" y="83"/>
                    </a:cubicBezTo>
                    <a:cubicBezTo>
                      <a:pt x="0" y="499"/>
                      <a:pt x="0" y="499"/>
                      <a:pt x="0" y="499"/>
                    </a:cubicBezTo>
                    <a:lnTo>
                      <a:pt x="207" y="499"/>
                    </a:lnTo>
                    <a:close/>
                  </a:path>
                </a:pathLst>
              </a:custGeom>
              <a:solidFill>
                <a:srgbClr val="BC4258"/>
              </a:solidFill>
              <a:ln w="9525">
                <a:noFill/>
                <a:round/>
              </a:ln>
            </p:spPr>
            <p:txBody>
              <a:bodyPr vert="horz" wrap="square" lIns="91440" tIns="45720" rIns="91440" bIns="45720" numCol="1" anchor="t" anchorCtr="0" compatLnSpc="1"/>
              <a:lstStyle/>
              <a:p>
                <a:endParaRPr lang="en-US"/>
              </a:p>
            </p:txBody>
          </p:sp>
          <p:sp>
            <p:nvSpPr>
              <p:cNvPr id="23" name="Freeform 1194"/>
              <p:cNvSpPr/>
              <p:nvPr/>
            </p:nvSpPr>
            <p:spPr bwMode="auto">
              <a:xfrm>
                <a:off x="1079500" y="1200150"/>
                <a:ext cx="1647826" cy="1384300"/>
              </a:xfrm>
              <a:custGeom>
                <a:avLst/>
                <a:gdLst/>
                <a:ahLst/>
                <a:cxnLst>
                  <a:cxn ang="0">
                    <a:pos x="0" y="207"/>
                  </a:cxn>
                  <a:cxn ang="0">
                    <a:pos x="0" y="416"/>
                  </a:cxn>
                  <a:cxn ang="0">
                    <a:pos x="102" y="416"/>
                  </a:cxn>
                  <a:cxn ang="0">
                    <a:pos x="203" y="312"/>
                  </a:cxn>
                  <a:cxn ang="0">
                    <a:pos x="309" y="416"/>
                  </a:cxn>
                  <a:cxn ang="0">
                    <a:pos x="412" y="416"/>
                  </a:cxn>
                  <a:cxn ang="0">
                    <a:pos x="412" y="310"/>
                  </a:cxn>
                  <a:cxn ang="0">
                    <a:pos x="412" y="301"/>
                  </a:cxn>
                  <a:cxn ang="0">
                    <a:pos x="412" y="290"/>
                  </a:cxn>
                  <a:cxn ang="0">
                    <a:pos x="495" y="207"/>
                  </a:cxn>
                  <a:cxn ang="0">
                    <a:pos x="412" y="124"/>
                  </a:cxn>
                  <a:cxn ang="0">
                    <a:pos x="412" y="111"/>
                  </a:cxn>
                  <a:cxn ang="0">
                    <a:pos x="412" y="0"/>
                  </a:cxn>
                  <a:cxn ang="0">
                    <a:pos x="0" y="0"/>
                  </a:cxn>
                  <a:cxn ang="0">
                    <a:pos x="0" y="207"/>
                  </a:cxn>
                </a:cxnLst>
                <a:rect l="0" t="0" r="r" b="b"/>
                <a:pathLst>
                  <a:path w="495" h="416">
                    <a:moveTo>
                      <a:pt x="0" y="207"/>
                    </a:moveTo>
                    <a:cubicBezTo>
                      <a:pt x="0" y="416"/>
                      <a:pt x="0" y="416"/>
                      <a:pt x="0" y="416"/>
                    </a:cubicBezTo>
                    <a:cubicBezTo>
                      <a:pt x="102" y="416"/>
                      <a:pt x="102" y="416"/>
                      <a:pt x="102" y="416"/>
                    </a:cubicBezTo>
                    <a:cubicBezTo>
                      <a:pt x="102" y="356"/>
                      <a:pt x="146" y="312"/>
                      <a:pt x="203" y="312"/>
                    </a:cubicBezTo>
                    <a:cubicBezTo>
                      <a:pt x="260" y="312"/>
                      <a:pt x="309" y="356"/>
                      <a:pt x="309" y="416"/>
                    </a:cubicBezTo>
                    <a:cubicBezTo>
                      <a:pt x="412" y="416"/>
                      <a:pt x="412" y="416"/>
                      <a:pt x="412" y="416"/>
                    </a:cubicBezTo>
                    <a:cubicBezTo>
                      <a:pt x="412" y="310"/>
                      <a:pt x="412" y="310"/>
                      <a:pt x="412" y="310"/>
                    </a:cubicBezTo>
                    <a:cubicBezTo>
                      <a:pt x="412" y="301"/>
                      <a:pt x="412" y="301"/>
                      <a:pt x="412" y="301"/>
                    </a:cubicBezTo>
                    <a:cubicBezTo>
                      <a:pt x="412" y="290"/>
                      <a:pt x="412" y="290"/>
                      <a:pt x="412" y="290"/>
                    </a:cubicBezTo>
                    <a:cubicBezTo>
                      <a:pt x="456" y="290"/>
                      <a:pt x="495" y="253"/>
                      <a:pt x="495" y="207"/>
                    </a:cubicBezTo>
                    <a:cubicBezTo>
                      <a:pt x="495" y="161"/>
                      <a:pt x="456" y="124"/>
                      <a:pt x="412" y="124"/>
                    </a:cubicBezTo>
                    <a:cubicBezTo>
                      <a:pt x="412" y="111"/>
                      <a:pt x="412" y="111"/>
                      <a:pt x="412" y="111"/>
                    </a:cubicBezTo>
                    <a:cubicBezTo>
                      <a:pt x="412" y="0"/>
                      <a:pt x="412" y="0"/>
                      <a:pt x="412" y="0"/>
                    </a:cubicBezTo>
                    <a:cubicBezTo>
                      <a:pt x="0" y="0"/>
                      <a:pt x="0" y="0"/>
                      <a:pt x="0" y="0"/>
                    </a:cubicBezTo>
                    <a:lnTo>
                      <a:pt x="0" y="207"/>
                    </a:lnTo>
                    <a:close/>
                  </a:path>
                </a:pathLst>
              </a:custGeom>
              <a:solidFill>
                <a:srgbClr val="BC4258"/>
              </a:solidFill>
              <a:ln w="9525">
                <a:noFill/>
                <a:round/>
              </a:ln>
            </p:spPr>
            <p:txBody>
              <a:bodyPr vert="horz" wrap="square" lIns="91440" tIns="45720" rIns="91440" bIns="45720" numCol="1" anchor="t" anchorCtr="0" compatLnSpc="1"/>
              <a:lstStyle/>
              <a:p>
                <a:endParaRPr lang="en-US"/>
              </a:p>
            </p:txBody>
          </p:sp>
          <p:sp>
            <p:nvSpPr>
              <p:cNvPr id="24" name="Freeform 1195"/>
              <p:cNvSpPr/>
              <p:nvPr/>
            </p:nvSpPr>
            <p:spPr bwMode="auto">
              <a:xfrm>
                <a:off x="2609850" y="1200150"/>
                <a:ext cx="1384300" cy="1660526"/>
              </a:xfrm>
              <a:custGeom>
                <a:avLst/>
                <a:gdLst/>
                <a:ahLst/>
                <a:cxnLst>
                  <a:cxn ang="0">
                    <a:pos x="209" y="0"/>
                  </a:cxn>
                  <a:cxn ang="0">
                    <a:pos x="0" y="0"/>
                  </a:cxn>
                  <a:cxn ang="0">
                    <a:pos x="0" y="103"/>
                  </a:cxn>
                  <a:cxn ang="0">
                    <a:pos x="104" y="204"/>
                  </a:cxn>
                  <a:cxn ang="0">
                    <a:pos x="0" y="310"/>
                  </a:cxn>
                  <a:cxn ang="0">
                    <a:pos x="0" y="416"/>
                  </a:cxn>
                  <a:cxn ang="0">
                    <a:pos x="106" y="416"/>
                  </a:cxn>
                  <a:cxn ang="0">
                    <a:pos x="115" y="416"/>
                  </a:cxn>
                  <a:cxn ang="0">
                    <a:pos x="126" y="416"/>
                  </a:cxn>
                  <a:cxn ang="0">
                    <a:pos x="209" y="499"/>
                  </a:cxn>
                  <a:cxn ang="0">
                    <a:pos x="292" y="416"/>
                  </a:cxn>
                  <a:cxn ang="0">
                    <a:pos x="305" y="416"/>
                  </a:cxn>
                  <a:cxn ang="0">
                    <a:pos x="416" y="416"/>
                  </a:cxn>
                  <a:cxn ang="0">
                    <a:pos x="416" y="0"/>
                  </a:cxn>
                  <a:cxn ang="0">
                    <a:pos x="209" y="0"/>
                  </a:cxn>
                </a:cxnLst>
                <a:rect l="0" t="0" r="r" b="b"/>
                <a:pathLst>
                  <a:path w="416" h="499">
                    <a:moveTo>
                      <a:pt x="209" y="0"/>
                    </a:moveTo>
                    <a:cubicBezTo>
                      <a:pt x="0" y="0"/>
                      <a:pt x="0" y="0"/>
                      <a:pt x="0" y="0"/>
                    </a:cubicBezTo>
                    <a:cubicBezTo>
                      <a:pt x="0" y="103"/>
                      <a:pt x="0" y="103"/>
                      <a:pt x="0" y="103"/>
                    </a:cubicBezTo>
                    <a:cubicBezTo>
                      <a:pt x="60" y="103"/>
                      <a:pt x="104" y="147"/>
                      <a:pt x="104" y="204"/>
                    </a:cubicBezTo>
                    <a:cubicBezTo>
                      <a:pt x="104" y="261"/>
                      <a:pt x="60" y="310"/>
                      <a:pt x="0" y="310"/>
                    </a:cubicBezTo>
                    <a:cubicBezTo>
                      <a:pt x="0" y="416"/>
                      <a:pt x="0" y="416"/>
                      <a:pt x="0" y="416"/>
                    </a:cubicBezTo>
                    <a:cubicBezTo>
                      <a:pt x="106" y="416"/>
                      <a:pt x="106" y="416"/>
                      <a:pt x="106" y="416"/>
                    </a:cubicBezTo>
                    <a:cubicBezTo>
                      <a:pt x="115" y="416"/>
                      <a:pt x="115" y="416"/>
                      <a:pt x="115" y="416"/>
                    </a:cubicBezTo>
                    <a:cubicBezTo>
                      <a:pt x="126" y="416"/>
                      <a:pt x="126" y="416"/>
                      <a:pt x="126" y="416"/>
                    </a:cubicBezTo>
                    <a:cubicBezTo>
                      <a:pt x="126" y="460"/>
                      <a:pt x="163" y="499"/>
                      <a:pt x="209" y="499"/>
                    </a:cubicBezTo>
                    <a:cubicBezTo>
                      <a:pt x="255" y="499"/>
                      <a:pt x="292" y="460"/>
                      <a:pt x="292" y="416"/>
                    </a:cubicBezTo>
                    <a:cubicBezTo>
                      <a:pt x="305" y="416"/>
                      <a:pt x="305" y="416"/>
                      <a:pt x="305" y="416"/>
                    </a:cubicBezTo>
                    <a:cubicBezTo>
                      <a:pt x="416" y="416"/>
                      <a:pt x="416" y="416"/>
                      <a:pt x="416" y="416"/>
                    </a:cubicBezTo>
                    <a:cubicBezTo>
                      <a:pt x="416" y="0"/>
                      <a:pt x="416" y="0"/>
                      <a:pt x="416" y="0"/>
                    </a:cubicBezTo>
                    <a:lnTo>
                      <a:pt x="209" y="0"/>
                    </a:lnTo>
                    <a:close/>
                  </a:path>
                </a:pathLst>
              </a:custGeom>
              <a:solidFill>
                <a:srgbClr val="BC4258"/>
              </a:solidFill>
              <a:ln w="9525">
                <a:noFill/>
                <a:round/>
              </a:ln>
            </p:spPr>
            <p:txBody>
              <a:bodyPr vert="horz" wrap="square" lIns="91440" tIns="45720" rIns="91440" bIns="45720" numCol="1" anchor="t" anchorCtr="0" compatLnSpc="1"/>
              <a:lstStyle/>
              <a:p>
                <a:endParaRPr lang="en-US"/>
              </a:p>
            </p:txBody>
          </p:sp>
        </p:grpSp>
        <p:grpSp>
          <p:nvGrpSpPr>
            <p:cNvPr id="14" name="Group 24"/>
            <p:cNvGrpSpPr/>
            <p:nvPr/>
          </p:nvGrpSpPr>
          <p:grpSpPr>
            <a:xfrm rot="19817797">
              <a:off x="4893452" y="2275932"/>
              <a:ext cx="1138144" cy="1068079"/>
              <a:chOff x="1302930" y="1392514"/>
              <a:chExt cx="909264" cy="853289"/>
            </a:xfrm>
            <a:solidFill>
              <a:schemeClr val="bg1"/>
            </a:solidFill>
          </p:grpSpPr>
          <p:sp>
            <p:nvSpPr>
              <p:cNvPr id="18" name="Freeform 16"/>
              <p:cNvSpPr/>
              <p:nvPr/>
            </p:nvSpPr>
            <p:spPr bwMode="auto">
              <a:xfrm>
                <a:off x="1832816" y="1482072"/>
                <a:ext cx="379378" cy="437839"/>
              </a:xfrm>
              <a:custGeom>
                <a:avLst/>
                <a:gdLst/>
                <a:ahLst/>
                <a:cxnLst>
                  <a:cxn ang="0">
                    <a:pos x="90" y="42"/>
                  </a:cxn>
                  <a:cxn ang="0">
                    <a:pos x="16" y="171"/>
                  </a:cxn>
                  <a:cxn ang="0">
                    <a:pos x="15" y="174"/>
                  </a:cxn>
                  <a:cxn ang="0">
                    <a:pos x="4" y="267"/>
                  </a:cxn>
                  <a:cxn ang="0">
                    <a:pos x="40" y="375"/>
                  </a:cxn>
                  <a:cxn ang="0">
                    <a:pos x="44" y="375"/>
                  </a:cxn>
                  <a:cxn ang="0">
                    <a:pos x="112" y="379"/>
                  </a:cxn>
                  <a:cxn ang="0">
                    <a:pos x="149" y="332"/>
                  </a:cxn>
                  <a:cxn ang="0">
                    <a:pos x="149" y="331"/>
                  </a:cxn>
                  <a:cxn ang="0">
                    <a:pos x="148" y="330"/>
                  </a:cxn>
                  <a:cxn ang="0">
                    <a:pos x="131" y="312"/>
                  </a:cxn>
                  <a:cxn ang="0">
                    <a:pos x="134" y="301"/>
                  </a:cxn>
                  <a:cxn ang="0">
                    <a:pos x="145" y="304"/>
                  </a:cxn>
                  <a:cxn ang="0">
                    <a:pos x="192" y="323"/>
                  </a:cxn>
                  <a:cxn ang="0">
                    <a:pos x="202" y="327"/>
                  </a:cxn>
                  <a:cxn ang="0">
                    <a:pos x="197" y="337"/>
                  </a:cxn>
                  <a:cxn ang="0">
                    <a:pos x="171" y="340"/>
                  </a:cxn>
                  <a:cxn ang="0">
                    <a:pos x="137" y="391"/>
                  </a:cxn>
                  <a:cxn ang="0">
                    <a:pos x="254" y="416"/>
                  </a:cxn>
                  <a:cxn ang="0">
                    <a:pos x="319" y="366"/>
                  </a:cxn>
                  <a:cxn ang="0">
                    <a:pos x="320" y="365"/>
                  </a:cxn>
                  <a:cxn ang="0">
                    <a:pos x="312" y="237"/>
                  </a:cxn>
                  <a:cxn ang="0">
                    <a:pos x="306" y="232"/>
                  </a:cxn>
                  <a:cxn ang="0">
                    <a:pos x="307" y="226"/>
                  </a:cxn>
                  <a:cxn ang="0">
                    <a:pos x="247" y="115"/>
                  </a:cxn>
                  <a:cxn ang="0">
                    <a:pos x="227" y="149"/>
                  </a:cxn>
                  <a:cxn ang="0">
                    <a:pos x="180" y="179"/>
                  </a:cxn>
                  <a:cxn ang="0">
                    <a:pos x="108" y="171"/>
                  </a:cxn>
                  <a:cxn ang="0">
                    <a:pos x="106" y="171"/>
                  </a:cxn>
                  <a:cxn ang="0">
                    <a:pos x="104" y="169"/>
                  </a:cxn>
                  <a:cxn ang="0">
                    <a:pos x="85" y="182"/>
                  </a:cxn>
                  <a:cxn ang="0">
                    <a:pos x="78" y="181"/>
                  </a:cxn>
                  <a:cxn ang="0">
                    <a:pos x="75" y="178"/>
                  </a:cxn>
                  <a:cxn ang="0">
                    <a:pos x="79" y="168"/>
                  </a:cxn>
                  <a:cxn ang="0">
                    <a:pos x="106" y="126"/>
                  </a:cxn>
                  <a:cxn ang="0">
                    <a:pos x="114" y="118"/>
                  </a:cxn>
                  <a:cxn ang="0">
                    <a:pos x="122" y="125"/>
                  </a:cxn>
                  <a:cxn ang="0">
                    <a:pos x="118" y="150"/>
                  </a:cxn>
                  <a:cxn ang="0">
                    <a:pos x="210" y="134"/>
                  </a:cxn>
                  <a:cxn ang="0">
                    <a:pos x="229" y="96"/>
                  </a:cxn>
                  <a:cxn ang="0">
                    <a:pos x="192" y="14"/>
                  </a:cxn>
                  <a:cxn ang="0">
                    <a:pos x="164" y="4"/>
                  </a:cxn>
                  <a:cxn ang="0">
                    <a:pos x="110" y="18"/>
                  </a:cxn>
                  <a:cxn ang="0">
                    <a:pos x="90" y="42"/>
                  </a:cxn>
                </a:cxnLst>
                <a:rect l="0" t="0" r="r" b="b"/>
                <a:pathLst>
                  <a:path w="372" h="428">
                    <a:moveTo>
                      <a:pt x="90" y="42"/>
                    </a:moveTo>
                    <a:cubicBezTo>
                      <a:pt x="16" y="171"/>
                      <a:pt x="16" y="171"/>
                      <a:pt x="16" y="171"/>
                    </a:cubicBezTo>
                    <a:cubicBezTo>
                      <a:pt x="16" y="172"/>
                      <a:pt x="16" y="173"/>
                      <a:pt x="15" y="174"/>
                    </a:cubicBezTo>
                    <a:cubicBezTo>
                      <a:pt x="15" y="175"/>
                      <a:pt x="0" y="215"/>
                      <a:pt x="4" y="267"/>
                    </a:cubicBezTo>
                    <a:cubicBezTo>
                      <a:pt x="6" y="307"/>
                      <a:pt x="19" y="343"/>
                      <a:pt x="40" y="375"/>
                    </a:cubicBezTo>
                    <a:cubicBezTo>
                      <a:pt x="42" y="375"/>
                      <a:pt x="43" y="375"/>
                      <a:pt x="44" y="375"/>
                    </a:cubicBezTo>
                    <a:cubicBezTo>
                      <a:pt x="71" y="387"/>
                      <a:pt x="93" y="388"/>
                      <a:pt x="112" y="379"/>
                    </a:cubicBezTo>
                    <a:cubicBezTo>
                      <a:pt x="139" y="366"/>
                      <a:pt x="149" y="333"/>
                      <a:pt x="149" y="332"/>
                    </a:cubicBezTo>
                    <a:cubicBezTo>
                      <a:pt x="149" y="332"/>
                      <a:pt x="149" y="332"/>
                      <a:pt x="149" y="331"/>
                    </a:cubicBezTo>
                    <a:cubicBezTo>
                      <a:pt x="149" y="331"/>
                      <a:pt x="148" y="331"/>
                      <a:pt x="148" y="330"/>
                    </a:cubicBezTo>
                    <a:cubicBezTo>
                      <a:pt x="137" y="322"/>
                      <a:pt x="131" y="312"/>
                      <a:pt x="131" y="312"/>
                    </a:cubicBezTo>
                    <a:cubicBezTo>
                      <a:pt x="129" y="308"/>
                      <a:pt x="130" y="303"/>
                      <a:pt x="134" y="301"/>
                    </a:cubicBezTo>
                    <a:cubicBezTo>
                      <a:pt x="138" y="299"/>
                      <a:pt x="142" y="300"/>
                      <a:pt x="145" y="304"/>
                    </a:cubicBezTo>
                    <a:cubicBezTo>
                      <a:pt x="145" y="305"/>
                      <a:pt x="162" y="334"/>
                      <a:pt x="192" y="323"/>
                    </a:cubicBezTo>
                    <a:cubicBezTo>
                      <a:pt x="196" y="321"/>
                      <a:pt x="200" y="323"/>
                      <a:pt x="202" y="327"/>
                    </a:cubicBezTo>
                    <a:cubicBezTo>
                      <a:pt x="203" y="331"/>
                      <a:pt x="201" y="336"/>
                      <a:pt x="197" y="337"/>
                    </a:cubicBezTo>
                    <a:cubicBezTo>
                      <a:pt x="188" y="341"/>
                      <a:pt x="179" y="342"/>
                      <a:pt x="171" y="340"/>
                    </a:cubicBezTo>
                    <a:cubicBezTo>
                      <a:pt x="168" y="348"/>
                      <a:pt x="159" y="373"/>
                      <a:pt x="137" y="391"/>
                    </a:cubicBezTo>
                    <a:cubicBezTo>
                      <a:pt x="171" y="421"/>
                      <a:pt x="223" y="428"/>
                      <a:pt x="254" y="416"/>
                    </a:cubicBezTo>
                    <a:cubicBezTo>
                      <a:pt x="298" y="400"/>
                      <a:pt x="319" y="366"/>
                      <a:pt x="319" y="366"/>
                    </a:cubicBezTo>
                    <a:cubicBezTo>
                      <a:pt x="320" y="365"/>
                      <a:pt x="320" y="365"/>
                      <a:pt x="320" y="365"/>
                    </a:cubicBezTo>
                    <a:cubicBezTo>
                      <a:pt x="372" y="283"/>
                      <a:pt x="314" y="238"/>
                      <a:pt x="312" y="237"/>
                    </a:cubicBezTo>
                    <a:cubicBezTo>
                      <a:pt x="306" y="232"/>
                      <a:pt x="306" y="232"/>
                      <a:pt x="306" y="232"/>
                    </a:cubicBezTo>
                    <a:cubicBezTo>
                      <a:pt x="307" y="226"/>
                      <a:pt x="307" y="226"/>
                      <a:pt x="307" y="226"/>
                    </a:cubicBezTo>
                    <a:cubicBezTo>
                      <a:pt x="316" y="167"/>
                      <a:pt x="272" y="131"/>
                      <a:pt x="247" y="115"/>
                    </a:cubicBezTo>
                    <a:cubicBezTo>
                      <a:pt x="244" y="125"/>
                      <a:pt x="237" y="137"/>
                      <a:pt x="227" y="149"/>
                    </a:cubicBezTo>
                    <a:cubicBezTo>
                      <a:pt x="214" y="164"/>
                      <a:pt x="198" y="174"/>
                      <a:pt x="180" y="179"/>
                    </a:cubicBezTo>
                    <a:cubicBezTo>
                      <a:pt x="158" y="185"/>
                      <a:pt x="133" y="182"/>
                      <a:pt x="108" y="171"/>
                    </a:cubicBezTo>
                    <a:cubicBezTo>
                      <a:pt x="107" y="171"/>
                      <a:pt x="107" y="171"/>
                      <a:pt x="106" y="171"/>
                    </a:cubicBezTo>
                    <a:cubicBezTo>
                      <a:pt x="106" y="170"/>
                      <a:pt x="105" y="170"/>
                      <a:pt x="104" y="169"/>
                    </a:cubicBezTo>
                    <a:cubicBezTo>
                      <a:pt x="95" y="178"/>
                      <a:pt x="86" y="182"/>
                      <a:pt x="85" y="182"/>
                    </a:cubicBezTo>
                    <a:cubicBezTo>
                      <a:pt x="83" y="183"/>
                      <a:pt x="81" y="183"/>
                      <a:pt x="78" y="181"/>
                    </a:cubicBezTo>
                    <a:cubicBezTo>
                      <a:pt x="77" y="181"/>
                      <a:pt x="76" y="179"/>
                      <a:pt x="75" y="178"/>
                    </a:cubicBezTo>
                    <a:cubicBezTo>
                      <a:pt x="74" y="174"/>
                      <a:pt x="75" y="169"/>
                      <a:pt x="79" y="168"/>
                    </a:cubicBezTo>
                    <a:cubicBezTo>
                      <a:pt x="81" y="167"/>
                      <a:pt x="108" y="155"/>
                      <a:pt x="106" y="126"/>
                    </a:cubicBezTo>
                    <a:cubicBezTo>
                      <a:pt x="106" y="122"/>
                      <a:pt x="109" y="118"/>
                      <a:pt x="114" y="118"/>
                    </a:cubicBezTo>
                    <a:cubicBezTo>
                      <a:pt x="118" y="118"/>
                      <a:pt x="122" y="121"/>
                      <a:pt x="122" y="125"/>
                    </a:cubicBezTo>
                    <a:cubicBezTo>
                      <a:pt x="123" y="135"/>
                      <a:pt x="121" y="143"/>
                      <a:pt x="118" y="150"/>
                    </a:cubicBezTo>
                    <a:cubicBezTo>
                      <a:pt x="167" y="171"/>
                      <a:pt x="196" y="149"/>
                      <a:pt x="210" y="134"/>
                    </a:cubicBezTo>
                    <a:cubicBezTo>
                      <a:pt x="224" y="117"/>
                      <a:pt x="229" y="97"/>
                      <a:pt x="229" y="96"/>
                    </a:cubicBezTo>
                    <a:cubicBezTo>
                      <a:pt x="236" y="63"/>
                      <a:pt x="221" y="31"/>
                      <a:pt x="192" y="14"/>
                    </a:cubicBezTo>
                    <a:cubicBezTo>
                      <a:pt x="183" y="10"/>
                      <a:pt x="174" y="6"/>
                      <a:pt x="164" y="4"/>
                    </a:cubicBezTo>
                    <a:cubicBezTo>
                      <a:pt x="145" y="0"/>
                      <a:pt x="127" y="5"/>
                      <a:pt x="110" y="18"/>
                    </a:cubicBezTo>
                    <a:cubicBezTo>
                      <a:pt x="97" y="29"/>
                      <a:pt x="90" y="42"/>
                      <a:pt x="90" y="42"/>
                    </a:cubicBezTo>
                    <a:close/>
                  </a:path>
                </a:pathLst>
              </a:custGeom>
              <a:grpFill/>
              <a:ln w="9525">
                <a:noFill/>
                <a:round/>
              </a:ln>
            </p:spPr>
            <p:txBody>
              <a:bodyPr vert="horz" wrap="square" lIns="91440" tIns="45720" rIns="91440" bIns="45720" numCol="1" anchor="t" anchorCtr="0" compatLnSpc="1"/>
              <a:lstStyle/>
              <a:p>
                <a:endParaRPr lang="en-US"/>
              </a:p>
            </p:txBody>
          </p:sp>
          <p:sp>
            <p:nvSpPr>
              <p:cNvPr id="19" name="Freeform 17"/>
              <p:cNvSpPr/>
              <p:nvPr/>
            </p:nvSpPr>
            <p:spPr bwMode="auto">
              <a:xfrm>
                <a:off x="1601457" y="1719650"/>
                <a:ext cx="570933" cy="526153"/>
              </a:xfrm>
              <a:custGeom>
                <a:avLst/>
                <a:gdLst/>
                <a:ahLst/>
                <a:cxnLst>
                  <a:cxn ang="0">
                    <a:pos x="362" y="381"/>
                  </a:cxn>
                  <a:cxn ang="0">
                    <a:pos x="272" y="324"/>
                  </a:cxn>
                  <a:cxn ang="0">
                    <a:pos x="187" y="270"/>
                  </a:cxn>
                  <a:cxn ang="0">
                    <a:pos x="206" y="257"/>
                  </a:cxn>
                  <a:cxn ang="0">
                    <a:pos x="310" y="296"/>
                  </a:cxn>
                  <a:cxn ang="0">
                    <a:pos x="325" y="302"/>
                  </a:cxn>
                  <a:cxn ang="0">
                    <a:pos x="409" y="373"/>
                  </a:cxn>
                  <a:cxn ang="0">
                    <a:pos x="464" y="367"/>
                  </a:cxn>
                  <a:cxn ang="0">
                    <a:pos x="513" y="267"/>
                  </a:cxn>
                  <a:cxn ang="0">
                    <a:pos x="518" y="254"/>
                  </a:cxn>
                  <a:cxn ang="0">
                    <a:pos x="488" y="206"/>
                  </a:cxn>
                  <a:cxn ang="0">
                    <a:pos x="370" y="192"/>
                  </a:cxn>
                  <a:cxn ang="0">
                    <a:pos x="294" y="175"/>
                  </a:cxn>
                  <a:cxn ang="0">
                    <a:pos x="330" y="218"/>
                  </a:cxn>
                  <a:cxn ang="0">
                    <a:pos x="313" y="221"/>
                  </a:cxn>
                  <a:cxn ang="0">
                    <a:pos x="206" y="36"/>
                  </a:cxn>
                  <a:cxn ang="0">
                    <a:pos x="34" y="300"/>
                  </a:cxn>
                  <a:cxn ang="0">
                    <a:pos x="24" y="452"/>
                  </a:cxn>
                  <a:cxn ang="0">
                    <a:pos x="67" y="488"/>
                  </a:cxn>
                  <a:cxn ang="0">
                    <a:pos x="182" y="495"/>
                  </a:cxn>
                  <a:cxn ang="0">
                    <a:pos x="188" y="492"/>
                  </a:cxn>
                  <a:cxn ang="0">
                    <a:pos x="251" y="369"/>
                  </a:cxn>
                  <a:cxn ang="0">
                    <a:pos x="208" y="383"/>
                  </a:cxn>
                  <a:cxn ang="0">
                    <a:pos x="202" y="374"/>
                  </a:cxn>
                  <a:cxn ang="0">
                    <a:pos x="227" y="366"/>
                  </a:cxn>
                  <a:cxn ang="0">
                    <a:pos x="258" y="336"/>
                  </a:cxn>
                  <a:cxn ang="0">
                    <a:pos x="270" y="346"/>
                  </a:cxn>
                  <a:cxn ang="0">
                    <a:pos x="215" y="502"/>
                  </a:cxn>
                  <a:cxn ang="0">
                    <a:pos x="345" y="463"/>
                  </a:cxn>
                  <a:cxn ang="0">
                    <a:pos x="365" y="414"/>
                  </a:cxn>
                  <a:cxn ang="0">
                    <a:pos x="388" y="414"/>
                  </a:cxn>
                  <a:cxn ang="0">
                    <a:pos x="426" y="416"/>
                  </a:cxn>
                  <a:cxn ang="0">
                    <a:pos x="406" y="396"/>
                  </a:cxn>
                </a:cxnLst>
                <a:rect l="0" t="0" r="r" b="b"/>
                <a:pathLst>
                  <a:path w="559" h="516">
                    <a:moveTo>
                      <a:pt x="406" y="396"/>
                    </a:moveTo>
                    <a:cubicBezTo>
                      <a:pt x="393" y="394"/>
                      <a:pt x="377" y="390"/>
                      <a:pt x="362" y="381"/>
                    </a:cubicBezTo>
                    <a:cubicBezTo>
                      <a:pt x="342" y="370"/>
                      <a:pt x="323" y="351"/>
                      <a:pt x="308" y="321"/>
                    </a:cubicBezTo>
                    <a:cubicBezTo>
                      <a:pt x="300" y="323"/>
                      <a:pt x="287" y="325"/>
                      <a:pt x="272" y="324"/>
                    </a:cubicBezTo>
                    <a:cubicBezTo>
                      <a:pt x="260" y="323"/>
                      <a:pt x="244" y="320"/>
                      <a:pt x="228" y="311"/>
                    </a:cubicBezTo>
                    <a:cubicBezTo>
                      <a:pt x="214" y="303"/>
                      <a:pt x="199" y="290"/>
                      <a:pt x="187" y="270"/>
                    </a:cubicBezTo>
                    <a:cubicBezTo>
                      <a:pt x="183" y="264"/>
                      <a:pt x="185" y="257"/>
                      <a:pt x="190" y="254"/>
                    </a:cubicBezTo>
                    <a:cubicBezTo>
                      <a:pt x="196" y="250"/>
                      <a:pt x="203" y="252"/>
                      <a:pt x="206" y="257"/>
                    </a:cubicBezTo>
                    <a:cubicBezTo>
                      <a:pt x="243" y="315"/>
                      <a:pt x="295" y="301"/>
                      <a:pt x="308" y="297"/>
                    </a:cubicBezTo>
                    <a:cubicBezTo>
                      <a:pt x="308" y="296"/>
                      <a:pt x="309" y="296"/>
                      <a:pt x="310" y="296"/>
                    </a:cubicBezTo>
                    <a:cubicBezTo>
                      <a:pt x="313" y="294"/>
                      <a:pt x="316" y="294"/>
                      <a:pt x="319" y="296"/>
                    </a:cubicBezTo>
                    <a:cubicBezTo>
                      <a:pt x="322" y="297"/>
                      <a:pt x="324" y="299"/>
                      <a:pt x="325" y="302"/>
                    </a:cubicBezTo>
                    <a:cubicBezTo>
                      <a:pt x="326" y="303"/>
                      <a:pt x="326" y="303"/>
                      <a:pt x="326" y="304"/>
                    </a:cubicBezTo>
                    <a:cubicBezTo>
                      <a:pt x="344" y="345"/>
                      <a:pt x="372" y="368"/>
                      <a:pt x="409" y="373"/>
                    </a:cubicBezTo>
                    <a:cubicBezTo>
                      <a:pt x="438" y="376"/>
                      <a:pt x="461" y="368"/>
                      <a:pt x="462" y="368"/>
                    </a:cubicBezTo>
                    <a:cubicBezTo>
                      <a:pt x="462" y="367"/>
                      <a:pt x="463" y="367"/>
                      <a:pt x="464" y="367"/>
                    </a:cubicBezTo>
                    <a:cubicBezTo>
                      <a:pt x="490" y="353"/>
                      <a:pt x="506" y="333"/>
                      <a:pt x="512" y="308"/>
                    </a:cubicBezTo>
                    <a:cubicBezTo>
                      <a:pt x="517" y="285"/>
                      <a:pt x="513" y="267"/>
                      <a:pt x="513" y="267"/>
                    </a:cubicBezTo>
                    <a:cubicBezTo>
                      <a:pt x="511" y="259"/>
                      <a:pt x="511" y="259"/>
                      <a:pt x="511" y="259"/>
                    </a:cubicBezTo>
                    <a:cubicBezTo>
                      <a:pt x="518" y="254"/>
                      <a:pt x="518" y="254"/>
                      <a:pt x="518" y="254"/>
                    </a:cubicBezTo>
                    <a:cubicBezTo>
                      <a:pt x="559" y="224"/>
                      <a:pt x="557" y="186"/>
                      <a:pt x="551" y="163"/>
                    </a:cubicBezTo>
                    <a:cubicBezTo>
                      <a:pt x="539" y="177"/>
                      <a:pt x="518" y="195"/>
                      <a:pt x="488" y="206"/>
                    </a:cubicBezTo>
                    <a:cubicBezTo>
                      <a:pt x="465" y="214"/>
                      <a:pt x="438" y="215"/>
                      <a:pt x="410" y="208"/>
                    </a:cubicBezTo>
                    <a:cubicBezTo>
                      <a:pt x="396" y="205"/>
                      <a:pt x="382" y="199"/>
                      <a:pt x="370" y="192"/>
                    </a:cubicBezTo>
                    <a:cubicBezTo>
                      <a:pt x="359" y="186"/>
                      <a:pt x="350" y="179"/>
                      <a:pt x="342" y="171"/>
                    </a:cubicBezTo>
                    <a:cubicBezTo>
                      <a:pt x="327" y="176"/>
                      <a:pt x="311" y="178"/>
                      <a:pt x="294" y="175"/>
                    </a:cubicBezTo>
                    <a:cubicBezTo>
                      <a:pt x="304" y="184"/>
                      <a:pt x="315" y="193"/>
                      <a:pt x="327" y="202"/>
                    </a:cubicBezTo>
                    <a:cubicBezTo>
                      <a:pt x="332" y="205"/>
                      <a:pt x="333" y="213"/>
                      <a:pt x="330" y="218"/>
                    </a:cubicBezTo>
                    <a:cubicBezTo>
                      <a:pt x="326" y="223"/>
                      <a:pt x="319" y="224"/>
                      <a:pt x="314" y="221"/>
                    </a:cubicBezTo>
                    <a:cubicBezTo>
                      <a:pt x="314" y="221"/>
                      <a:pt x="314" y="221"/>
                      <a:pt x="313" y="221"/>
                    </a:cubicBezTo>
                    <a:cubicBezTo>
                      <a:pt x="277" y="195"/>
                      <a:pt x="249" y="165"/>
                      <a:pt x="231" y="129"/>
                    </a:cubicBezTo>
                    <a:cubicBezTo>
                      <a:pt x="217" y="101"/>
                      <a:pt x="209" y="69"/>
                      <a:pt x="206" y="36"/>
                    </a:cubicBezTo>
                    <a:cubicBezTo>
                      <a:pt x="206" y="23"/>
                      <a:pt x="206" y="11"/>
                      <a:pt x="207" y="0"/>
                    </a:cubicBezTo>
                    <a:cubicBezTo>
                      <a:pt x="34" y="300"/>
                      <a:pt x="34" y="300"/>
                      <a:pt x="34" y="300"/>
                    </a:cubicBezTo>
                    <a:cubicBezTo>
                      <a:pt x="17" y="329"/>
                      <a:pt x="2" y="357"/>
                      <a:pt x="1" y="389"/>
                    </a:cubicBezTo>
                    <a:cubicBezTo>
                      <a:pt x="0" y="427"/>
                      <a:pt x="24" y="452"/>
                      <a:pt x="24" y="452"/>
                    </a:cubicBezTo>
                    <a:cubicBezTo>
                      <a:pt x="24" y="453"/>
                      <a:pt x="24" y="453"/>
                      <a:pt x="24" y="453"/>
                    </a:cubicBezTo>
                    <a:cubicBezTo>
                      <a:pt x="38" y="467"/>
                      <a:pt x="52" y="479"/>
                      <a:pt x="67" y="488"/>
                    </a:cubicBezTo>
                    <a:cubicBezTo>
                      <a:pt x="93" y="502"/>
                      <a:pt x="120" y="508"/>
                      <a:pt x="148" y="505"/>
                    </a:cubicBezTo>
                    <a:cubicBezTo>
                      <a:pt x="169" y="502"/>
                      <a:pt x="182" y="495"/>
                      <a:pt x="182" y="495"/>
                    </a:cubicBezTo>
                    <a:cubicBezTo>
                      <a:pt x="187" y="492"/>
                      <a:pt x="187" y="492"/>
                      <a:pt x="187" y="492"/>
                    </a:cubicBezTo>
                    <a:cubicBezTo>
                      <a:pt x="188" y="492"/>
                      <a:pt x="188" y="492"/>
                      <a:pt x="188" y="492"/>
                    </a:cubicBezTo>
                    <a:cubicBezTo>
                      <a:pt x="193" y="489"/>
                      <a:pt x="202" y="484"/>
                      <a:pt x="210" y="476"/>
                    </a:cubicBezTo>
                    <a:cubicBezTo>
                      <a:pt x="225" y="462"/>
                      <a:pt x="257" y="424"/>
                      <a:pt x="251" y="369"/>
                    </a:cubicBezTo>
                    <a:cubicBezTo>
                      <a:pt x="244" y="375"/>
                      <a:pt x="237" y="379"/>
                      <a:pt x="231" y="381"/>
                    </a:cubicBezTo>
                    <a:cubicBezTo>
                      <a:pt x="219" y="384"/>
                      <a:pt x="209" y="383"/>
                      <a:pt x="208" y="383"/>
                    </a:cubicBezTo>
                    <a:cubicBezTo>
                      <a:pt x="207" y="382"/>
                      <a:pt x="206" y="382"/>
                      <a:pt x="205" y="382"/>
                    </a:cubicBezTo>
                    <a:cubicBezTo>
                      <a:pt x="203" y="380"/>
                      <a:pt x="201" y="377"/>
                      <a:pt x="202" y="374"/>
                    </a:cubicBezTo>
                    <a:cubicBezTo>
                      <a:pt x="202" y="369"/>
                      <a:pt x="206" y="367"/>
                      <a:pt x="211" y="367"/>
                    </a:cubicBezTo>
                    <a:cubicBezTo>
                      <a:pt x="211" y="367"/>
                      <a:pt x="218" y="368"/>
                      <a:pt x="227" y="366"/>
                    </a:cubicBezTo>
                    <a:cubicBezTo>
                      <a:pt x="237" y="362"/>
                      <a:pt x="245" y="354"/>
                      <a:pt x="248" y="341"/>
                    </a:cubicBezTo>
                    <a:cubicBezTo>
                      <a:pt x="249" y="337"/>
                      <a:pt x="254" y="335"/>
                      <a:pt x="258" y="336"/>
                    </a:cubicBezTo>
                    <a:cubicBezTo>
                      <a:pt x="259" y="336"/>
                      <a:pt x="259" y="337"/>
                      <a:pt x="260" y="337"/>
                    </a:cubicBezTo>
                    <a:cubicBezTo>
                      <a:pt x="265" y="338"/>
                      <a:pt x="269" y="341"/>
                      <a:pt x="270" y="346"/>
                    </a:cubicBezTo>
                    <a:cubicBezTo>
                      <a:pt x="289" y="422"/>
                      <a:pt x="246" y="474"/>
                      <a:pt x="226" y="493"/>
                    </a:cubicBezTo>
                    <a:cubicBezTo>
                      <a:pt x="222" y="497"/>
                      <a:pt x="218" y="500"/>
                      <a:pt x="215" y="502"/>
                    </a:cubicBezTo>
                    <a:cubicBezTo>
                      <a:pt x="262" y="516"/>
                      <a:pt x="306" y="503"/>
                      <a:pt x="343" y="465"/>
                    </a:cubicBezTo>
                    <a:cubicBezTo>
                      <a:pt x="343" y="464"/>
                      <a:pt x="344" y="463"/>
                      <a:pt x="345" y="463"/>
                    </a:cubicBezTo>
                    <a:cubicBezTo>
                      <a:pt x="345" y="462"/>
                      <a:pt x="346" y="461"/>
                      <a:pt x="346" y="461"/>
                    </a:cubicBezTo>
                    <a:cubicBezTo>
                      <a:pt x="351" y="456"/>
                      <a:pt x="365" y="436"/>
                      <a:pt x="365" y="414"/>
                    </a:cubicBezTo>
                    <a:cubicBezTo>
                      <a:pt x="365" y="408"/>
                      <a:pt x="370" y="403"/>
                      <a:pt x="377" y="403"/>
                    </a:cubicBezTo>
                    <a:cubicBezTo>
                      <a:pt x="383" y="402"/>
                      <a:pt x="388" y="408"/>
                      <a:pt x="388" y="414"/>
                    </a:cubicBezTo>
                    <a:cubicBezTo>
                      <a:pt x="389" y="428"/>
                      <a:pt x="385" y="441"/>
                      <a:pt x="380" y="451"/>
                    </a:cubicBezTo>
                    <a:cubicBezTo>
                      <a:pt x="398" y="444"/>
                      <a:pt x="413" y="433"/>
                      <a:pt x="426" y="416"/>
                    </a:cubicBezTo>
                    <a:cubicBezTo>
                      <a:pt x="432" y="409"/>
                      <a:pt x="436" y="402"/>
                      <a:pt x="439" y="396"/>
                    </a:cubicBezTo>
                    <a:cubicBezTo>
                      <a:pt x="430" y="397"/>
                      <a:pt x="418" y="397"/>
                      <a:pt x="406" y="396"/>
                    </a:cubicBezTo>
                    <a:close/>
                  </a:path>
                </a:pathLst>
              </a:custGeom>
              <a:grpFill/>
              <a:ln w="9525">
                <a:noFill/>
                <a:round/>
              </a:ln>
            </p:spPr>
            <p:txBody>
              <a:bodyPr vert="horz" wrap="square" lIns="91440" tIns="45720" rIns="91440" bIns="45720" numCol="1" anchor="t" anchorCtr="0" compatLnSpc="1"/>
              <a:lstStyle/>
              <a:p>
                <a:endParaRPr lang="en-US"/>
              </a:p>
            </p:txBody>
          </p:sp>
          <p:sp>
            <p:nvSpPr>
              <p:cNvPr id="20" name="Freeform 18"/>
              <p:cNvSpPr/>
              <p:nvPr/>
            </p:nvSpPr>
            <p:spPr bwMode="auto">
              <a:xfrm>
                <a:off x="1302930" y="1392514"/>
                <a:ext cx="613225" cy="707757"/>
              </a:xfrm>
              <a:custGeom>
                <a:avLst/>
                <a:gdLst/>
                <a:ahLst/>
                <a:cxnLst>
                  <a:cxn ang="0">
                    <a:pos x="234" y="325"/>
                  </a:cxn>
                  <a:cxn ang="0">
                    <a:pos x="132" y="258"/>
                  </a:cxn>
                  <a:cxn ang="0">
                    <a:pos x="171" y="259"/>
                  </a:cxn>
                  <a:cxn ang="0">
                    <a:pos x="457" y="297"/>
                  </a:cxn>
                  <a:cxn ang="0">
                    <a:pos x="511" y="248"/>
                  </a:cxn>
                  <a:cxn ang="0">
                    <a:pos x="588" y="117"/>
                  </a:cxn>
                  <a:cxn ang="0">
                    <a:pos x="593" y="106"/>
                  </a:cxn>
                  <a:cxn ang="0">
                    <a:pos x="562" y="16"/>
                  </a:cxn>
                  <a:cxn ang="0">
                    <a:pos x="471" y="25"/>
                  </a:cxn>
                  <a:cxn ang="0">
                    <a:pos x="449" y="107"/>
                  </a:cxn>
                  <a:cxn ang="0">
                    <a:pos x="509" y="138"/>
                  </a:cxn>
                  <a:cxn ang="0">
                    <a:pos x="485" y="180"/>
                  </a:cxn>
                  <a:cxn ang="0">
                    <a:pos x="470" y="191"/>
                  </a:cxn>
                  <a:cxn ang="0">
                    <a:pos x="423" y="100"/>
                  </a:cxn>
                  <a:cxn ang="0">
                    <a:pos x="431" y="10"/>
                  </a:cxn>
                  <a:cxn ang="0">
                    <a:pos x="316" y="25"/>
                  </a:cxn>
                  <a:cxn ang="0">
                    <a:pos x="310" y="23"/>
                  </a:cxn>
                  <a:cxn ang="0">
                    <a:pos x="260" y="21"/>
                  </a:cxn>
                  <a:cxn ang="0">
                    <a:pos x="196" y="83"/>
                  </a:cxn>
                  <a:cxn ang="0">
                    <a:pos x="224" y="164"/>
                  </a:cxn>
                  <a:cxn ang="0">
                    <a:pos x="301" y="139"/>
                  </a:cxn>
                  <a:cxn ang="0">
                    <a:pos x="308" y="109"/>
                  </a:cxn>
                  <a:cxn ang="0">
                    <a:pos x="350" y="139"/>
                  </a:cxn>
                  <a:cxn ang="0">
                    <a:pos x="324" y="149"/>
                  </a:cxn>
                  <a:cxn ang="0">
                    <a:pos x="322" y="151"/>
                  </a:cxn>
                  <a:cxn ang="0">
                    <a:pos x="302" y="213"/>
                  </a:cxn>
                  <a:cxn ang="0">
                    <a:pos x="294" y="251"/>
                  </a:cxn>
                  <a:cxn ang="0">
                    <a:pos x="175" y="131"/>
                  </a:cxn>
                  <a:cxn ang="0">
                    <a:pos x="113" y="134"/>
                  </a:cxn>
                  <a:cxn ang="0">
                    <a:pos x="95" y="175"/>
                  </a:cxn>
                  <a:cxn ang="0">
                    <a:pos x="92" y="176"/>
                  </a:cxn>
                  <a:cxn ang="0">
                    <a:pos x="32" y="268"/>
                  </a:cxn>
                  <a:cxn ang="0">
                    <a:pos x="33" y="274"/>
                  </a:cxn>
                  <a:cxn ang="0">
                    <a:pos x="108" y="350"/>
                  </a:cxn>
                  <a:cxn ang="0">
                    <a:pos x="185" y="332"/>
                  </a:cxn>
                  <a:cxn ang="0">
                    <a:pos x="181" y="386"/>
                  </a:cxn>
                  <a:cxn ang="0">
                    <a:pos x="180" y="400"/>
                  </a:cxn>
                  <a:cxn ang="0">
                    <a:pos x="103" y="373"/>
                  </a:cxn>
                  <a:cxn ang="0">
                    <a:pos x="1" y="357"/>
                  </a:cxn>
                  <a:cxn ang="0">
                    <a:pos x="45" y="361"/>
                  </a:cxn>
                  <a:cxn ang="0">
                    <a:pos x="10" y="417"/>
                  </a:cxn>
                  <a:cxn ang="0">
                    <a:pos x="8" y="421"/>
                  </a:cxn>
                  <a:cxn ang="0">
                    <a:pos x="39" y="551"/>
                  </a:cxn>
                  <a:cxn ang="0">
                    <a:pos x="147" y="425"/>
                  </a:cxn>
                  <a:cxn ang="0">
                    <a:pos x="220" y="424"/>
                  </a:cxn>
                  <a:cxn ang="0">
                    <a:pos x="289" y="498"/>
                  </a:cxn>
                  <a:cxn ang="0">
                    <a:pos x="154" y="448"/>
                  </a:cxn>
                  <a:cxn ang="0">
                    <a:pos x="79" y="505"/>
                  </a:cxn>
                  <a:cxn ang="0">
                    <a:pos x="62" y="576"/>
                  </a:cxn>
                  <a:cxn ang="0">
                    <a:pos x="62" y="576"/>
                  </a:cxn>
                  <a:cxn ang="0">
                    <a:pos x="63" y="578"/>
                  </a:cxn>
                  <a:cxn ang="0">
                    <a:pos x="177" y="692"/>
                  </a:cxn>
                  <a:cxn ang="0">
                    <a:pos x="241" y="681"/>
                  </a:cxn>
                  <a:cxn ang="0">
                    <a:pos x="306" y="607"/>
                  </a:cxn>
                </a:cxnLst>
                <a:rect l="0" t="0" r="r" b="b"/>
                <a:pathLst>
                  <a:path w="600" h="693">
                    <a:moveTo>
                      <a:pt x="475" y="312"/>
                    </a:moveTo>
                    <a:cubicBezTo>
                      <a:pt x="469" y="317"/>
                      <a:pt x="462" y="321"/>
                      <a:pt x="455" y="325"/>
                    </a:cubicBezTo>
                    <a:cubicBezTo>
                      <a:pt x="439" y="334"/>
                      <a:pt x="420" y="341"/>
                      <a:pt x="398" y="346"/>
                    </a:cubicBezTo>
                    <a:cubicBezTo>
                      <a:pt x="370" y="353"/>
                      <a:pt x="337" y="354"/>
                      <a:pt x="300" y="347"/>
                    </a:cubicBezTo>
                    <a:cubicBezTo>
                      <a:pt x="279" y="343"/>
                      <a:pt x="257" y="336"/>
                      <a:pt x="234" y="325"/>
                    </a:cubicBezTo>
                    <a:cubicBezTo>
                      <a:pt x="234" y="325"/>
                      <a:pt x="234" y="325"/>
                      <a:pt x="234" y="325"/>
                    </a:cubicBezTo>
                    <a:cubicBezTo>
                      <a:pt x="234" y="325"/>
                      <a:pt x="234" y="325"/>
                      <a:pt x="234" y="325"/>
                    </a:cubicBezTo>
                    <a:cubicBezTo>
                      <a:pt x="234" y="325"/>
                      <a:pt x="222" y="319"/>
                      <a:pt x="206" y="310"/>
                    </a:cubicBezTo>
                    <a:cubicBezTo>
                      <a:pt x="195" y="304"/>
                      <a:pt x="183" y="296"/>
                      <a:pt x="170" y="287"/>
                    </a:cubicBezTo>
                    <a:cubicBezTo>
                      <a:pt x="157" y="279"/>
                      <a:pt x="144" y="269"/>
                      <a:pt x="132" y="258"/>
                    </a:cubicBezTo>
                    <a:cubicBezTo>
                      <a:pt x="124" y="251"/>
                      <a:pt x="116" y="244"/>
                      <a:pt x="110" y="237"/>
                    </a:cubicBezTo>
                    <a:cubicBezTo>
                      <a:pt x="106" y="232"/>
                      <a:pt x="107" y="224"/>
                      <a:pt x="111" y="220"/>
                    </a:cubicBezTo>
                    <a:cubicBezTo>
                      <a:pt x="116" y="216"/>
                      <a:pt x="124" y="217"/>
                      <a:pt x="128" y="222"/>
                    </a:cubicBezTo>
                    <a:cubicBezTo>
                      <a:pt x="133" y="228"/>
                      <a:pt x="140" y="235"/>
                      <a:pt x="147" y="241"/>
                    </a:cubicBezTo>
                    <a:cubicBezTo>
                      <a:pt x="154" y="247"/>
                      <a:pt x="162" y="254"/>
                      <a:pt x="171" y="259"/>
                    </a:cubicBezTo>
                    <a:cubicBezTo>
                      <a:pt x="187" y="271"/>
                      <a:pt x="204" y="282"/>
                      <a:pt x="217" y="290"/>
                    </a:cubicBezTo>
                    <a:cubicBezTo>
                      <a:pt x="232" y="298"/>
                      <a:pt x="243" y="303"/>
                      <a:pt x="244" y="304"/>
                    </a:cubicBezTo>
                    <a:cubicBezTo>
                      <a:pt x="280" y="321"/>
                      <a:pt x="313" y="328"/>
                      <a:pt x="342" y="328"/>
                    </a:cubicBezTo>
                    <a:cubicBezTo>
                      <a:pt x="371" y="329"/>
                      <a:pt x="396" y="324"/>
                      <a:pt x="418" y="316"/>
                    </a:cubicBezTo>
                    <a:cubicBezTo>
                      <a:pt x="432" y="311"/>
                      <a:pt x="445" y="304"/>
                      <a:pt x="457" y="297"/>
                    </a:cubicBezTo>
                    <a:cubicBezTo>
                      <a:pt x="472" y="287"/>
                      <a:pt x="484" y="277"/>
                      <a:pt x="493" y="269"/>
                    </a:cubicBezTo>
                    <a:cubicBezTo>
                      <a:pt x="505" y="257"/>
                      <a:pt x="511" y="249"/>
                      <a:pt x="511" y="248"/>
                    </a:cubicBezTo>
                    <a:cubicBezTo>
                      <a:pt x="511" y="248"/>
                      <a:pt x="511" y="248"/>
                      <a:pt x="511" y="248"/>
                    </a:cubicBezTo>
                    <a:cubicBezTo>
                      <a:pt x="511" y="248"/>
                      <a:pt x="511" y="248"/>
                      <a:pt x="511" y="248"/>
                    </a:cubicBezTo>
                    <a:cubicBezTo>
                      <a:pt x="511" y="248"/>
                      <a:pt x="511" y="248"/>
                      <a:pt x="511" y="248"/>
                    </a:cubicBezTo>
                    <a:cubicBezTo>
                      <a:pt x="511" y="248"/>
                      <a:pt x="511" y="248"/>
                      <a:pt x="511" y="248"/>
                    </a:cubicBezTo>
                    <a:cubicBezTo>
                      <a:pt x="511" y="248"/>
                      <a:pt x="511" y="248"/>
                      <a:pt x="511" y="248"/>
                    </a:cubicBezTo>
                    <a:cubicBezTo>
                      <a:pt x="512" y="247"/>
                      <a:pt x="513" y="247"/>
                      <a:pt x="514" y="246"/>
                    </a:cubicBezTo>
                    <a:cubicBezTo>
                      <a:pt x="588" y="117"/>
                      <a:pt x="588" y="117"/>
                      <a:pt x="588" y="117"/>
                    </a:cubicBezTo>
                    <a:cubicBezTo>
                      <a:pt x="588" y="117"/>
                      <a:pt x="588" y="117"/>
                      <a:pt x="588" y="117"/>
                    </a:cubicBezTo>
                    <a:cubicBezTo>
                      <a:pt x="588" y="117"/>
                      <a:pt x="588" y="117"/>
                      <a:pt x="588" y="117"/>
                    </a:cubicBezTo>
                    <a:cubicBezTo>
                      <a:pt x="588" y="117"/>
                      <a:pt x="588" y="117"/>
                      <a:pt x="588" y="117"/>
                    </a:cubicBezTo>
                    <a:cubicBezTo>
                      <a:pt x="588" y="117"/>
                      <a:pt x="588" y="117"/>
                      <a:pt x="588" y="117"/>
                    </a:cubicBezTo>
                    <a:cubicBezTo>
                      <a:pt x="588" y="117"/>
                      <a:pt x="588" y="117"/>
                      <a:pt x="588" y="117"/>
                    </a:cubicBezTo>
                    <a:cubicBezTo>
                      <a:pt x="589" y="115"/>
                      <a:pt x="591" y="112"/>
                      <a:pt x="593" y="106"/>
                    </a:cubicBezTo>
                    <a:cubicBezTo>
                      <a:pt x="596" y="101"/>
                      <a:pt x="598" y="94"/>
                      <a:pt x="599" y="86"/>
                    </a:cubicBezTo>
                    <a:cubicBezTo>
                      <a:pt x="600" y="81"/>
                      <a:pt x="600" y="75"/>
                      <a:pt x="600" y="70"/>
                    </a:cubicBezTo>
                    <a:cubicBezTo>
                      <a:pt x="599" y="62"/>
                      <a:pt x="597" y="55"/>
                      <a:pt x="593" y="47"/>
                    </a:cubicBezTo>
                    <a:cubicBezTo>
                      <a:pt x="591" y="43"/>
                      <a:pt x="588" y="38"/>
                      <a:pt x="584" y="34"/>
                    </a:cubicBezTo>
                    <a:cubicBezTo>
                      <a:pt x="577" y="26"/>
                      <a:pt x="570" y="20"/>
                      <a:pt x="562" y="16"/>
                    </a:cubicBezTo>
                    <a:cubicBezTo>
                      <a:pt x="551" y="9"/>
                      <a:pt x="539" y="6"/>
                      <a:pt x="527" y="5"/>
                    </a:cubicBezTo>
                    <a:cubicBezTo>
                      <a:pt x="515" y="4"/>
                      <a:pt x="504" y="6"/>
                      <a:pt x="493" y="11"/>
                    </a:cubicBezTo>
                    <a:cubicBezTo>
                      <a:pt x="486" y="14"/>
                      <a:pt x="479" y="18"/>
                      <a:pt x="472" y="24"/>
                    </a:cubicBezTo>
                    <a:cubicBezTo>
                      <a:pt x="472" y="24"/>
                      <a:pt x="472" y="24"/>
                      <a:pt x="472" y="24"/>
                    </a:cubicBezTo>
                    <a:cubicBezTo>
                      <a:pt x="472" y="24"/>
                      <a:pt x="472" y="24"/>
                      <a:pt x="471" y="25"/>
                    </a:cubicBezTo>
                    <a:cubicBezTo>
                      <a:pt x="470" y="26"/>
                      <a:pt x="469" y="27"/>
                      <a:pt x="467" y="29"/>
                    </a:cubicBezTo>
                    <a:cubicBezTo>
                      <a:pt x="464" y="32"/>
                      <a:pt x="460" y="37"/>
                      <a:pt x="456" y="44"/>
                    </a:cubicBezTo>
                    <a:cubicBezTo>
                      <a:pt x="454" y="49"/>
                      <a:pt x="451" y="54"/>
                      <a:pt x="449" y="60"/>
                    </a:cubicBezTo>
                    <a:cubicBezTo>
                      <a:pt x="447" y="67"/>
                      <a:pt x="445" y="74"/>
                      <a:pt x="445" y="82"/>
                    </a:cubicBezTo>
                    <a:cubicBezTo>
                      <a:pt x="445" y="90"/>
                      <a:pt x="446" y="99"/>
                      <a:pt x="449" y="107"/>
                    </a:cubicBezTo>
                    <a:cubicBezTo>
                      <a:pt x="452" y="113"/>
                      <a:pt x="454" y="119"/>
                      <a:pt x="459" y="125"/>
                    </a:cubicBezTo>
                    <a:cubicBezTo>
                      <a:pt x="464" y="132"/>
                      <a:pt x="471" y="140"/>
                      <a:pt x="481" y="148"/>
                    </a:cubicBezTo>
                    <a:cubicBezTo>
                      <a:pt x="482" y="146"/>
                      <a:pt x="484" y="144"/>
                      <a:pt x="486" y="143"/>
                    </a:cubicBezTo>
                    <a:cubicBezTo>
                      <a:pt x="489" y="139"/>
                      <a:pt x="494" y="136"/>
                      <a:pt x="499" y="134"/>
                    </a:cubicBezTo>
                    <a:cubicBezTo>
                      <a:pt x="503" y="132"/>
                      <a:pt x="508" y="134"/>
                      <a:pt x="509" y="138"/>
                    </a:cubicBezTo>
                    <a:cubicBezTo>
                      <a:pt x="511" y="142"/>
                      <a:pt x="509" y="146"/>
                      <a:pt x="505" y="148"/>
                    </a:cubicBezTo>
                    <a:cubicBezTo>
                      <a:pt x="502" y="150"/>
                      <a:pt x="499" y="152"/>
                      <a:pt x="496" y="154"/>
                    </a:cubicBezTo>
                    <a:cubicBezTo>
                      <a:pt x="494" y="156"/>
                      <a:pt x="492" y="159"/>
                      <a:pt x="490" y="161"/>
                    </a:cubicBezTo>
                    <a:cubicBezTo>
                      <a:pt x="489" y="164"/>
                      <a:pt x="487" y="168"/>
                      <a:pt x="486" y="171"/>
                    </a:cubicBezTo>
                    <a:cubicBezTo>
                      <a:pt x="486" y="174"/>
                      <a:pt x="485" y="177"/>
                      <a:pt x="485" y="180"/>
                    </a:cubicBezTo>
                    <a:cubicBezTo>
                      <a:pt x="484" y="185"/>
                      <a:pt x="485" y="189"/>
                      <a:pt x="485" y="189"/>
                    </a:cubicBezTo>
                    <a:cubicBezTo>
                      <a:pt x="485" y="189"/>
                      <a:pt x="485" y="189"/>
                      <a:pt x="485" y="189"/>
                    </a:cubicBezTo>
                    <a:cubicBezTo>
                      <a:pt x="485" y="189"/>
                      <a:pt x="485" y="189"/>
                      <a:pt x="485" y="189"/>
                    </a:cubicBezTo>
                    <a:cubicBezTo>
                      <a:pt x="486" y="194"/>
                      <a:pt x="483" y="197"/>
                      <a:pt x="478" y="198"/>
                    </a:cubicBezTo>
                    <a:cubicBezTo>
                      <a:pt x="474" y="199"/>
                      <a:pt x="470" y="196"/>
                      <a:pt x="470" y="191"/>
                    </a:cubicBezTo>
                    <a:cubicBezTo>
                      <a:pt x="470" y="191"/>
                      <a:pt x="469" y="188"/>
                      <a:pt x="469" y="184"/>
                    </a:cubicBezTo>
                    <a:cubicBezTo>
                      <a:pt x="469" y="180"/>
                      <a:pt x="470" y="174"/>
                      <a:pt x="471" y="169"/>
                    </a:cubicBezTo>
                    <a:cubicBezTo>
                      <a:pt x="470" y="168"/>
                      <a:pt x="469" y="168"/>
                      <a:pt x="468" y="167"/>
                    </a:cubicBezTo>
                    <a:cubicBezTo>
                      <a:pt x="454" y="157"/>
                      <a:pt x="444" y="146"/>
                      <a:pt x="437" y="135"/>
                    </a:cubicBezTo>
                    <a:cubicBezTo>
                      <a:pt x="430" y="123"/>
                      <a:pt x="425" y="112"/>
                      <a:pt x="423" y="100"/>
                    </a:cubicBezTo>
                    <a:cubicBezTo>
                      <a:pt x="422" y="93"/>
                      <a:pt x="422" y="85"/>
                      <a:pt x="422" y="78"/>
                    </a:cubicBezTo>
                    <a:cubicBezTo>
                      <a:pt x="423" y="69"/>
                      <a:pt x="425" y="60"/>
                      <a:pt x="427" y="52"/>
                    </a:cubicBezTo>
                    <a:cubicBezTo>
                      <a:pt x="430" y="45"/>
                      <a:pt x="433" y="38"/>
                      <a:pt x="436" y="32"/>
                    </a:cubicBezTo>
                    <a:cubicBezTo>
                      <a:pt x="440" y="27"/>
                      <a:pt x="443" y="22"/>
                      <a:pt x="446" y="18"/>
                    </a:cubicBezTo>
                    <a:cubicBezTo>
                      <a:pt x="442" y="15"/>
                      <a:pt x="437" y="13"/>
                      <a:pt x="431" y="10"/>
                    </a:cubicBezTo>
                    <a:cubicBezTo>
                      <a:pt x="421" y="7"/>
                      <a:pt x="410" y="3"/>
                      <a:pt x="399" y="2"/>
                    </a:cubicBezTo>
                    <a:cubicBezTo>
                      <a:pt x="391" y="0"/>
                      <a:pt x="383" y="0"/>
                      <a:pt x="374" y="1"/>
                    </a:cubicBezTo>
                    <a:cubicBezTo>
                      <a:pt x="363" y="1"/>
                      <a:pt x="352" y="4"/>
                      <a:pt x="340" y="9"/>
                    </a:cubicBezTo>
                    <a:cubicBezTo>
                      <a:pt x="334" y="12"/>
                      <a:pt x="327" y="16"/>
                      <a:pt x="321" y="21"/>
                    </a:cubicBezTo>
                    <a:cubicBezTo>
                      <a:pt x="316" y="25"/>
                      <a:pt x="316" y="25"/>
                      <a:pt x="316" y="25"/>
                    </a:cubicBezTo>
                    <a:cubicBezTo>
                      <a:pt x="310" y="23"/>
                      <a:pt x="310" y="23"/>
                      <a:pt x="310" y="23"/>
                    </a:cubicBezTo>
                    <a:cubicBezTo>
                      <a:pt x="310" y="23"/>
                      <a:pt x="310" y="23"/>
                      <a:pt x="310" y="23"/>
                    </a:cubicBezTo>
                    <a:cubicBezTo>
                      <a:pt x="310" y="23"/>
                      <a:pt x="310" y="23"/>
                      <a:pt x="310" y="23"/>
                    </a:cubicBezTo>
                    <a:cubicBezTo>
                      <a:pt x="310" y="23"/>
                      <a:pt x="310" y="23"/>
                      <a:pt x="310" y="23"/>
                    </a:cubicBezTo>
                    <a:cubicBezTo>
                      <a:pt x="310" y="23"/>
                      <a:pt x="310" y="23"/>
                      <a:pt x="310" y="23"/>
                    </a:cubicBezTo>
                    <a:cubicBezTo>
                      <a:pt x="310" y="23"/>
                      <a:pt x="310" y="23"/>
                      <a:pt x="310" y="23"/>
                    </a:cubicBezTo>
                    <a:cubicBezTo>
                      <a:pt x="310" y="23"/>
                      <a:pt x="309" y="23"/>
                      <a:pt x="308" y="23"/>
                    </a:cubicBezTo>
                    <a:cubicBezTo>
                      <a:pt x="307" y="22"/>
                      <a:pt x="305" y="22"/>
                      <a:pt x="302" y="21"/>
                    </a:cubicBezTo>
                    <a:cubicBezTo>
                      <a:pt x="296" y="20"/>
                      <a:pt x="288" y="19"/>
                      <a:pt x="279" y="19"/>
                    </a:cubicBezTo>
                    <a:cubicBezTo>
                      <a:pt x="273" y="19"/>
                      <a:pt x="267" y="20"/>
                      <a:pt x="260" y="21"/>
                    </a:cubicBezTo>
                    <a:cubicBezTo>
                      <a:pt x="252" y="22"/>
                      <a:pt x="243" y="25"/>
                      <a:pt x="235" y="30"/>
                    </a:cubicBezTo>
                    <a:cubicBezTo>
                      <a:pt x="230" y="33"/>
                      <a:pt x="225" y="36"/>
                      <a:pt x="221" y="41"/>
                    </a:cubicBezTo>
                    <a:cubicBezTo>
                      <a:pt x="216" y="45"/>
                      <a:pt x="211" y="51"/>
                      <a:pt x="207" y="59"/>
                    </a:cubicBezTo>
                    <a:cubicBezTo>
                      <a:pt x="203" y="65"/>
                      <a:pt x="200" y="72"/>
                      <a:pt x="197" y="81"/>
                    </a:cubicBezTo>
                    <a:cubicBezTo>
                      <a:pt x="196" y="83"/>
                      <a:pt x="196" y="83"/>
                      <a:pt x="196" y="83"/>
                    </a:cubicBezTo>
                    <a:cubicBezTo>
                      <a:pt x="196" y="83"/>
                      <a:pt x="196" y="83"/>
                      <a:pt x="196" y="83"/>
                    </a:cubicBezTo>
                    <a:cubicBezTo>
                      <a:pt x="196" y="85"/>
                      <a:pt x="195" y="87"/>
                      <a:pt x="195" y="90"/>
                    </a:cubicBezTo>
                    <a:cubicBezTo>
                      <a:pt x="194" y="96"/>
                      <a:pt x="193" y="104"/>
                      <a:pt x="195" y="114"/>
                    </a:cubicBezTo>
                    <a:cubicBezTo>
                      <a:pt x="196" y="120"/>
                      <a:pt x="198" y="127"/>
                      <a:pt x="201" y="134"/>
                    </a:cubicBezTo>
                    <a:cubicBezTo>
                      <a:pt x="206" y="144"/>
                      <a:pt x="213" y="154"/>
                      <a:pt x="224" y="164"/>
                    </a:cubicBezTo>
                    <a:cubicBezTo>
                      <a:pt x="231" y="169"/>
                      <a:pt x="238" y="175"/>
                      <a:pt x="248" y="181"/>
                    </a:cubicBezTo>
                    <a:cubicBezTo>
                      <a:pt x="256" y="185"/>
                      <a:pt x="266" y="190"/>
                      <a:pt x="278" y="195"/>
                    </a:cubicBezTo>
                    <a:cubicBezTo>
                      <a:pt x="278" y="189"/>
                      <a:pt x="279" y="183"/>
                      <a:pt x="280" y="178"/>
                    </a:cubicBezTo>
                    <a:cubicBezTo>
                      <a:pt x="283" y="169"/>
                      <a:pt x="287" y="161"/>
                      <a:pt x="291" y="154"/>
                    </a:cubicBezTo>
                    <a:cubicBezTo>
                      <a:pt x="294" y="148"/>
                      <a:pt x="298" y="143"/>
                      <a:pt x="301" y="139"/>
                    </a:cubicBezTo>
                    <a:cubicBezTo>
                      <a:pt x="302" y="137"/>
                      <a:pt x="304" y="136"/>
                      <a:pt x="304" y="135"/>
                    </a:cubicBezTo>
                    <a:cubicBezTo>
                      <a:pt x="304" y="134"/>
                      <a:pt x="303" y="134"/>
                      <a:pt x="303" y="133"/>
                    </a:cubicBezTo>
                    <a:cubicBezTo>
                      <a:pt x="298" y="128"/>
                      <a:pt x="295" y="121"/>
                      <a:pt x="293" y="113"/>
                    </a:cubicBezTo>
                    <a:cubicBezTo>
                      <a:pt x="292" y="109"/>
                      <a:pt x="295" y="104"/>
                      <a:pt x="299" y="103"/>
                    </a:cubicBezTo>
                    <a:cubicBezTo>
                      <a:pt x="303" y="103"/>
                      <a:pt x="307" y="105"/>
                      <a:pt x="308" y="109"/>
                    </a:cubicBezTo>
                    <a:cubicBezTo>
                      <a:pt x="310" y="115"/>
                      <a:pt x="312" y="120"/>
                      <a:pt x="315" y="123"/>
                    </a:cubicBezTo>
                    <a:cubicBezTo>
                      <a:pt x="318" y="127"/>
                      <a:pt x="321" y="130"/>
                      <a:pt x="325" y="132"/>
                    </a:cubicBezTo>
                    <a:cubicBezTo>
                      <a:pt x="331" y="135"/>
                      <a:pt x="337" y="137"/>
                      <a:pt x="342" y="138"/>
                    </a:cubicBezTo>
                    <a:cubicBezTo>
                      <a:pt x="346" y="139"/>
                      <a:pt x="350" y="139"/>
                      <a:pt x="350" y="139"/>
                    </a:cubicBezTo>
                    <a:cubicBezTo>
                      <a:pt x="350" y="139"/>
                      <a:pt x="350" y="139"/>
                      <a:pt x="350" y="139"/>
                    </a:cubicBezTo>
                    <a:cubicBezTo>
                      <a:pt x="350" y="139"/>
                      <a:pt x="350" y="139"/>
                      <a:pt x="350" y="139"/>
                    </a:cubicBezTo>
                    <a:cubicBezTo>
                      <a:pt x="354" y="139"/>
                      <a:pt x="357" y="143"/>
                      <a:pt x="357" y="147"/>
                    </a:cubicBezTo>
                    <a:cubicBezTo>
                      <a:pt x="357" y="151"/>
                      <a:pt x="354" y="155"/>
                      <a:pt x="349" y="155"/>
                    </a:cubicBezTo>
                    <a:cubicBezTo>
                      <a:pt x="349" y="155"/>
                      <a:pt x="345" y="154"/>
                      <a:pt x="339" y="153"/>
                    </a:cubicBezTo>
                    <a:cubicBezTo>
                      <a:pt x="335" y="152"/>
                      <a:pt x="329" y="151"/>
                      <a:pt x="324" y="149"/>
                    </a:cubicBezTo>
                    <a:cubicBezTo>
                      <a:pt x="323" y="149"/>
                      <a:pt x="323" y="149"/>
                      <a:pt x="323" y="150"/>
                    </a:cubicBezTo>
                    <a:cubicBezTo>
                      <a:pt x="323" y="150"/>
                      <a:pt x="323" y="150"/>
                      <a:pt x="323" y="150"/>
                    </a:cubicBezTo>
                    <a:cubicBezTo>
                      <a:pt x="323" y="150"/>
                      <a:pt x="323" y="150"/>
                      <a:pt x="323" y="150"/>
                    </a:cubicBezTo>
                    <a:cubicBezTo>
                      <a:pt x="323" y="150"/>
                      <a:pt x="323" y="150"/>
                      <a:pt x="322" y="150"/>
                    </a:cubicBezTo>
                    <a:cubicBezTo>
                      <a:pt x="322" y="150"/>
                      <a:pt x="322" y="150"/>
                      <a:pt x="322" y="151"/>
                    </a:cubicBezTo>
                    <a:cubicBezTo>
                      <a:pt x="321" y="151"/>
                      <a:pt x="320" y="152"/>
                      <a:pt x="319" y="154"/>
                    </a:cubicBezTo>
                    <a:cubicBezTo>
                      <a:pt x="317" y="156"/>
                      <a:pt x="314" y="161"/>
                      <a:pt x="311" y="166"/>
                    </a:cubicBezTo>
                    <a:cubicBezTo>
                      <a:pt x="308" y="170"/>
                      <a:pt x="306" y="175"/>
                      <a:pt x="304" y="181"/>
                    </a:cubicBezTo>
                    <a:cubicBezTo>
                      <a:pt x="302" y="187"/>
                      <a:pt x="301" y="193"/>
                      <a:pt x="301" y="200"/>
                    </a:cubicBezTo>
                    <a:cubicBezTo>
                      <a:pt x="301" y="204"/>
                      <a:pt x="301" y="209"/>
                      <a:pt x="302" y="213"/>
                    </a:cubicBezTo>
                    <a:cubicBezTo>
                      <a:pt x="303" y="220"/>
                      <a:pt x="306" y="226"/>
                      <a:pt x="310" y="233"/>
                    </a:cubicBezTo>
                    <a:cubicBezTo>
                      <a:pt x="316" y="242"/>
                      <a:pt x="325" y="252"/>
                      <a:pt x="338" y="262"/>
                    </a:cubicBezTo>
                    <a:cubicBezTo>
                      <a:pt x="343" y="266"/>
                      <a:pt x="344" y="273"/>
                      <a:pt x="340" y="278"/>
                    </a:cubicBezTo>
                    <a:cubicBezTo>
                      <a:pt x="336" y="283"/>
                      <a:pt x="329" y="284"/>
                      <a:pt x="324" y="280"/>
                    </a:cubicBezTo>
                    <a:cubicBezTo>
                      <a:pt x="311" y="271"/>
                      <a:pt x="301" y="261"/>
                      <a:pt x="294" y="251"/>
                    </a:cubicBezTo>
                    <a:cubicBezTo>
                      <a:pt x="287" y="241"/>
                      <a:pt x="282" y="231"/>
                      <a:pt x="280" y="221"/>
                    </a:cubicBezTo>
                    <a:cubicBezTo>
                      <a:pt x="280" y="221"/>
                      <a:pt x="280" y="220"/>
                      <a:pt x="280" y="220"/>
                    </a:cubicBezTo>
                    <a:cubicBezTo>
                      <a:pt x="263" y="214"/>
                      <a:pt x="248" y="208"/>
                      <a:pt x="236" y="201"/>
                    </a:cubicBezTo>
                    <a:cubicBezTo>
                      <a:pt x="218" y="190"/>
                      <a:pt x="205" y="179"/>
                      <a:pt x="195" y="167"/>
                    </a:cubicBezTo>
                    <a:cubicBezTo>
                      <a:pt x="185" y="155"/>
                      <a:pt x="179" y="142"/>
                      <a:pt x="175" y="131"/>
                    </a:cubicBezTo>
                    <a:cubicBezTo>
                      <a:pt x="173" y="123"/>
                      <a:pt x="172" y="116"/>
                      <a:pt x="171" y="109"/>
                    </a:cubicBezTo>
                    <a:cubicBezTo>
                      <a:pt x="171" y="103"/>
                      <a:pt x="171" y="97"/>
                      <a:pt x="171" y="92"/>
                    </a:cubicBezTo>
                    <a:cubicBezTo>
                      <a:pt x="166" y="94"/>
                      <a:pt x="159" y="96"/>
                      <a:pt x="153" y="99"/>
                    </a:cubicBezTo>
                    <a:cubicBezTo>
                      <a:pt x="146" y="102"/>
                      <a:pt x="140" y="106"/>
                      <a:pt x="134" y="110"/>
                    </a:cubicBezTo>
                    <a:cubicBezTo>
                      <a:pt x="126" y="117"/>
                      <a:pt x="119" y="124"/>
                      <a:pt x="113" y="134"/>
                    </a:cubicBezTo>
                    <a:cubicBezTo>
                      <a:pt x="108" y="143"/>
                      <a:pt x="104" y="153"/>
                      <a:pt x="103" y="165"/>
                    </a:cubicBezTo>
                    <a:cubicBezTo>
                      <a:pt x="102" y="173"/>
                      <a:pt x="102" y="173"/>
                      <a:pt x="102" y="173"/>
                    </a:cubicBezTo>
                    <a:cubicBezTo>
                      <a:pt x="95" y="175"/>
                      <a:pt x="95" y="175"/>
                      <a:pt x="95" y="175"/>
                    </a:cubicBezTo>
                    <a:cubicBezTo>
                      <a:pt x="95" y="175"/>
                      <a:pt x="95" y="175"/>
                      <a:pt x="95" y="175"/>
                    </a:cubicBezTo>
                    <a:cubicBezTo>
                      <a:pt x="95" y="175"/>
                      <a:pt x="95" y="175"/>
                      <a:pt x="95" y="175"/>
                    </a:cubicBezTo>
                    <a:cubicBezTo>
                      <a:pt x="95" y="175"/>
                      <a:pt x="95" y="175"/>
                      <a:pt x="95" y="175"/>
                    </a:cubicBezTo>
                    <a:cubicBezTo>
                      <a:pt x="95" y="175"/>
                      <a:pt x="95" y="175"/>
                      <a:pt x="95" y="175"/>
                    </a:cubicBezTo>
                    <a:cubicBezTo>
                      <a:pt x="94" y="175"/>
                      <a:pt x="94" y="175"/>
                      <a:pt x="94" y="175"/>
                    </a:cubicBezTo>
                    <a:cubicBezTo>
                      <a:pt x="94" y="175"/>
                      <a:pt x="94" y="175"/>
                      <a:pt x="94" y="175"/>
                    </a:cubicBezTo>
                    <a:cubicBezTo>
                      <a:pt x="94" y="175"/>
                      <a:pt x="93" y="176"/>
                      <a:pt x="92" y="176"/>
                    </a:cubicBezTo>
                    <a:cubicBezTo>
                      <a:pt x="90" y="177"/>
                      <a:pt x="87" y="178"/>
                      <a:pt x="84" y="180"/>
                    </a:cubicBezTo>
                    <a:cubicBezTo>
                      <a:pt x="77" y="183"/>
                      <a:pt x="68" y="188"/>
                      <a:pt x="59" y="196"/>
                    </a:cubicBezTo>
                    <a:cubicBezTo>
                      <a:pt x="54" y="202"/>
                      <a:pt x="48" y="208"/>
                      <a:pt x="44" y="216"/>
                    </a:cubicBezTo>
                    <a:cubicBezTo>
                      <a:pt x="39" y="224"/>
                      <a:pt x="36" y="232"/>
                      <a:pt x="34" y="243"/>
                    </a:cubicBezTo>
                    <a:cubicBezTo>
                      <a:pt x="32" y="250"/>
                      <a:pt x="32" y="258"/>
                      <a:pt x="32" y="268"/>
                    </a:cubicBezTo>
                    <a:cubicBezTo>
                      <a:pt x="33" y="269"/>
                      <a:pt x="33" y="271"/>
                      <a:pt x="33" y="272"/>
                    </a:cubicBezTo>
                    <a:cubicBezTo>
                      <a:pt x="33" y="272"/>
                      <a:pt x="33" y="272"/>
                      <a:pt x="33" y="272"/>
                    </a:cubicBezTo>
                    <a:cubicBezTo>
                      <a:pt x="33" y="272"/>
                      <a:pt x="33" y="272"/>
                      <a:pt x="33" y="272"/>
                    </a:cubicBezTo>
                    <a:cubicBezTo>
                      <a:pt x="33" y="272"/>
                      <a:pt x="33" y="273"/>
                      <a:pt x="33" y="273"/>
                    </a:cubicBezTo>
                    <a:cubicBezTo>
                      <a:pt x="33" y="273"/>
                      <a:pt x="33" y="273"/>
                      <a:pt x="33" y="274"/>
                    </a:cubicBezTo>
                    <a:cubicBezTo>
                      <a:pt x="33" y="275"/>
                      <a:pt x="33" y="277"/>
                      <a:pt x="33" y="280"/>
                    </a:cubicBezTo>
                    <a:cubicBezTo>
                      <a:pt x="34" y="285"/>
                      <a:pt x="36" y="292"/>
                      <a:pt x="39" y="300"/>
                    </a:cubicBezTo>
                    <a:cubicBezTo>
                      <a:pt x="42" y="305"/>
                      <a:pt x="45" y="311"/>
                      <a:pt x="49" y="316"/>
                    </a:cubicBezTo>
                    <a:cubicBezTo>
                      <a:pt x="55" y="323"/>
                      <a:pt x="62" y="330"/>
                      <a:pt x="73" y="337"/>
                    </a:cubicBezTo>
                    <a:cubicBezTo>
                      <a:pt x="82" y="342"/>
                      <a:pt x="94" y="347"/>
                      <a:pt x="108" y="350"/>
                    </a:cubicBezTo>
                    <a:cubicBezTo>
                      <a:pt x="122" y="353"/>
                      <a:pt x="139" y="355"/>
                      <a:pt x="160" y="355"/>
                    </a:cubicBezTo>
                    <a:cubicBezTo>
                      <a:pt x="161" y="355"/>
                      <a:pt x="162" y="356"/>
                      <a:pt x="163" y="356"/>
                    </a:cubicBezTo>
                    <a:cubicBezTo>
                      <a:pt x="164" y="351"/>
                      <a:pt x="166" y="346"/>
                      <a:pt x="168" y="341"/>
                    </a:cubicBezTo>
                    <a:cubicBezTo>
                      <a:pt x="170" y="338"/>
                      <a:pt x="172" y="336"/>
                      <a:pt x="174" y="333"/>
                    </a:cubicBezTo>
                    <a:cubicBezTo>
                      <a:pt x="177" y="330"/>
                      <a:pt x="182" y="329"/>
                      <a:pt x="185" y="332"/>
                    </a:cubicBezTo>
                    <a:cubicBezTo>
                      <a:pt x="188" y="335"/>
                      <a:pt x="189" y="340"/>
                      <a:pt x="186" y="343"/>
                    </a:cubicBezTo>
                    <a:cubicBezTo>
                      <a:pt x="184" y="345"/>
                      <a:pt x="183" y="347"/>
                      <a:pt x="182" y="349"/>
                    </a:cubicBezTo>
                    <a:cubicBezTo>
                      <a:pt x="180" y="353"/>
                      <a:pt x="178" y="356"/>
                      <a:pt x="178" y="360"/>
                    </a:cubicBezTo>
                    <a:cubicBezTo>
                      <a:pt x="177" y="363"/>
                      <a:pt x="177" y="367"/>
                      <a:pt x="177" y="370"/>
                    </a:cubicBezTo>
                    <a:cubicBezTo>
                      <a:pt x="177" y="377"/>
                      <a:pt x="179" y="382"/>
                      <a:pt x="181" y="386"/>
                    </a:cubicBezTo>
                    <a:cubicBezTo>
                      <a:pt x="182" y="388"/>
                      <a:pt x="183" y="390"/>
                      <a:pt x="183" y="390"/>
                    </a:cubicBezTo>
                    <a:cubicBezTo>
                      <a:pt x="183" y="390"/>
                      <a:pt x="183" y="390"/>
                      <a:pt x="183" y="390"/>
                    </a:cubicBezTo>
                    <a:cubicBezTo>
                      <a:pt x="183" y="390"/>
                      <a:pt x="183" y="390"/>
                      <a:pt x="183" y="390"/>
                    </a:cubicBezTo>
                    <a:cubicBezTo>
                      <a:pt x="183" y="390"/>
                      <a:pt x="183" y="390"/>
                      <a:pt x="183" y="390"/>
                    </a:cubicBezTo>
                    <a:cubicBezTo>
                      <a:pt x="185" y="393"/>
                      <a:pt x="184" y="398"/>
                      <a:pt x="180" y="400"/>
                    </a:cubicBezTo>
                    <a:cubicBezTo>
                      <a:pt x="177" y="403"/>
                      <a:pt x="172" y="402"/>
                      <a:pt x="170" y="398"/>
                    </a:cubicBezTo>
                    <a:cubicBezTo>
                      <a:pt x="169" y="398"/>
                      <a:pt x="168" y="395"/>
                      <a:pt x="166" y="392"/>
                    </a:cubicBezTo>
                    <a:cubicBezTo>
                      <a:pt x="165" y="388"/>
                      <a:pt x="163" y="384"/>
                      <a:pt x="162" y="378"/>
                    </a:cubicBezTo>
                    <a:cubicBezTo>
                      <a:pt x="162" y="379"/>
                      <a:pt x="161" y="379"/>
                      <a:pt x="160" y="379"/>
                    </a:cubicBezTo>
                    <a:cubicBezTo>
                      <a:pt x="138" y="379"/>
                      <a:pt x="119" y="376"/>
                      <a:pt x="103" y="373"/>
                    </a:cubicBezTo>
                    <a:cubicBezTo>
                      <a:pt x="86" y="369"/>
                      <a:pt x="73" y="363"/>
                      <a:pt x="62" y="357"/>
                    </a:cubicBezTo>
                    <a:cubicBezTo>
                      <a:pt x="47" y="348"/>
                      <a:pt x="36" y="338"/>
                      <a:pt x="28" y="327"/>
                    </a:cubicBezTo>
                    <a:cubicBezTo>
                      <a:pt x="23" y="320"/>
                      <a:pt x="20" y="314"/>
                      <a:pt x="17" y="307"/>
                    </a:cubicBezTo>
                    <a:cubicBezTo>
                      <a:pt x="14" y="313"/>
                      <a:pt x="10" y="321"/>
                      <a:pt x="7" y="329"/>
                    </a:cubicBezTo>
                    <a:cubicBezTo>
                      <a:pt x="4" y="337"/>
                      <a:pt x="2" y="347"/>
                      <a:pt x="1" y="357"/>
                    </a:cubicBezTo>
                    <a:cubicBezTo>
                      <a:pt x="0" y="363"/>
                      <a:pt x="0" y="370"/>
                      <a:pt x="1" y="377"/>
                    </a:cubicBezTo>
                    <a:cubicBezTo>
                      <a:pt x="1" y="379"/>
                      <a:pt x="1" y="380"/>
                      <a:pt x="1" y="382"/>
                    </a:cubicBezTo>
                    <a:cubicBezTo>
                      <a:pt x="4" y="379"/>
                      <a:pt x="6" y="376"/>
                      <a:pt x="9" y="373"/>
                    </a:cubicBezTo>
                    <a:cubicBezTo>
                      <a:pt x="14" y="367"/>
                      <a:pt x="21" y="361"/>
                      <a:pt x="29" y="357"/>
                    </a:cubicBezTo>
                    <a:cubicBezTo>
                      <a:pt x="35" y="354"/>
                      <a:pt x="42" y="356"/>
                      <a:pt x="45" y="361"/>
                    </a:cubicBezTo>
                    <a:cubicBezTo>
                      <a:pt x="48" y="367"/>
                      <a:pt x="46" y="374"/>
                      <a:pt x="41" y="377"/>
                    </a:cubicBezTo>
                    <a:cubicBezTo>
                      <a:pt x="35" y="380"/>
                      <a:pt x="30" y="384"/>
                      <a:pt x="26" y="389"/>
                    </a:cubicBezTo>
                    <a:cubicBezTo>
                      <a:pt x="22" y="393"/>
                      <a:pt x="19" y="398"/>
                      <a:pt x="16" y="402"/>
                    </a:cubicBezTo>
                    <a:cubicBezTo>
                      <a:pt x="13" y="407"/>
                      <a:pt x="11" y="412"/>
                      <a:pt x="10" y="415"/>
                    </a:cubicBezTo>
                    <a:cubicBezTo>
                      <a:pt x="10" y="416"/>
                      <a:pt x="10" y="416"/>
                      <a:pt x="10" y="417"/>
                    </a:cubicBezTo>
                    <a:cubicBezTo>
                      <a:pt x="9" y="418"/>
                      <a:pt x="9" y="418"/>
                      <a:pt x="9" y="419"/>
                    </a:cubicBezTo>
                    <a:cubicBezTo>
                      <a:pt x="9" y="419"/>
                      <a:pt x="9" y="419"/>
                      <a:pt x="9" y="419"/>
                    </a:cubicBezTo>
                    <a:cubicBezTo>
                      <a:pt x="9" y="420"/>
                      <a:pt x="9" y="420"/>
                      <a:pt x="8" y="420"/>
                    </a:cubicBezTo>
                    <a:cubicBezTo>
                      <a:pt x="8" y="420"/>
                      <a:pt x="8" y="420"/>
                      <a:pt x="8" y="421"/>
                    </a:cubicBezTo>
                    <a:cubicBezTo>
                      <a:pt x="8" y="421"/>
                      <a:pt x="8" y="421"/>
                      <a:pt x="8" y="421"/>
                    </a:cubicBezTo>
                    <a:cubicBezTo>
                      <a:pt x="7" y="425"/>
                      <a:pt x="5" y="430"/>
                      <a:pt x="4" y="436"/>
                    </a:cubicBezTo>
                    <a:cubicBezTo>
                      <a:pt x="2" y="448"/>
                      <a:pt x="0" y="465"/>
                      <a:pt x="3" y="483"/>
                    </a:cubicBezTo>
                    <a:cubicBezTo>
                      <a:pt x="5" y="495"/>
                      <a:pt x="9" y="508"/>
                      <a:pt x="16" y="520"/>
                    </a:cubicBezTo>
                    <a:cubicBezTo>
                      <a:pt x="19" y="528"/>
                      <a:pt x="24" y="535"/>
                      <a:pt x="31" y="542"/>
                    </a:cubicBezTo>
                    <a:cubicBezTo>
                      <a:pt x="33" y="545"/>
                      <a:pt x="36" y="548"/>
                      <a:pt x="39" y="551"/>
                    </a:cubicBezTo>
                    <a:cubicBezTo>
                      <a:pt x="40" y="547"/>
                      <a:pt x="41" y="542"/>
                      <a:pt x="42" y="537"/>
                    </a:cubicBezTo>
                    <a:cubicBezTo>
                      <a:pt x="45" y="524"/>
                      <a:pt x="51" y="508"/>
                      <a:pt x="59" y="493"/>
                    </a:cubicBezTo>
                    <a:cubicBezTo>
                      <a:pt x="67" y="479"/>
                      <a:pt x="78" y="465"/>
                      <a:pt x="93" y="453"/>
                    </a:cubicBezTo>
                    <a:cubicBezTo>
                      <a:pt x="107" y="441"/>
                      <a:pt x="125" y="431"/>
                      <a:pt x="147" y="425"/>
                    </a:cubicBezTo>
                    <a:cubicBezTo>
                      <a:pt x="147" y="425"/>
                      <a:pt x="147" y="425"/>
                      <a:pt x="147" y="425"/>
                    </a:cubicBezTo>
                    <a:cubicBezTo>
                      <a:pt x="147" y="425"/>
                      <a:pt x="147" y="425"/>
                      <a:pt x="147" y="425"/>
                    </a:cubicBezTo>
                    <a:cubicBezTo>
                      <a:pt x="147" y="425"/>
                      <a:pt x="147" y="425"/>
                      <a:pt x="147" y="425"/>
                    </a:cubicBezTo>
                    <a:cubicBezTo>
                      <a:pt x="147" y="425"/>
                      <a:pt x="147" y="425"/>
                      <a:pt x="147" y="425"/>
                    </a:cubicBezTo>
                    <a:cubicBezTo>
                      <a:pt x="149" y="425"/>
                      <a:pt x="157" y="423"/>
                      <a:pt x="169" y="421"/>
                    </a:cubicBezTo>
                    <a:cubicBezTo>
                      <a:pt x="182" y="420"/>
                      <a:pt x="200" y="420"/>
                      <a:pt x="220" y="424"/>
                    </a:cubicBezTo>
                    <a:cubicBezTo>
                      <a:pt x="233" y="426"/>
                      <a:pt x="247" y="431"/>
                      <a:pt x="260" y="439"/>
                    </a:cubicBezTo>
                    <a:cubicBezTo>
                      <a:pt x="269" y="444"/>
                      <a:pt x="278" y="450"/>
                      <a:pt x="286" y="458"/>
                    </a:cubicBezTo>
                    <a:cubicBezTo>
                      <a:pt x="294" y="466"/>
                      <a:pt x="301" y="475"/>
                      <a:pt x="308" y="486"/>
                    </a:cubicBezTo>
                    <a:cubicBezTo>
                      <a:pt x="312" y="491"/>
                      <a:pt x="310" y="499"/>
                      <a:pt x="305" y="502"/>
                    </a:cubicBezTo>
                    <a:cubicBezTo>
                      <a:pt x="299" y="505"/>
                      <a:pt x="292" y="504"/>
                      <a:pt x="289" y="498"/>
                    </a:cubicBezTo>
                    <a:cubicBezTo>
                      <a:pt x="283" y="489"/>
                      <a:pt x="276" y="481"/>
                      <a:pt x="270" y="475"/>
                    </a:cubicBezTo>
                    <a:cubicBezTo>
                      <a:pt x="263" y="468"/>
                      <a:pt x="256" y="463"/>
                      <a:pt x="249" y="459"/>
                    </a:cubicBezTo>
                    <a:cubicBezTo>
                      <a:pt x="238" y="453"/>
                      <a:pt x="226" y="449"/>
                      <a:pt x="215" y="447"/>
                    </a:cubicBezTo>
                    <a:cubicBezTo>
                      <a:pt x="205" y="444"/>
                      <a:pt x="194" y="444"/>
                      <a:pt x="185" y="444"/>
                    </a:cubicBezTo>
                    <a:cubicBezTo>
                      <a:pt x="167" y="444"/>
                      <a:pt x="154" y="448"/>
                      <a:pt x="154" y="448"/>
                    </a:cubicBezTo>
                    <a:cubicBezTo>
                      <a:pt x="154" y="448"/>
                      <a:pt x="154" y="448"/>
                      <a:pt x="154" y="448"/>
                    </a:cubicBezTo>
                    <a:cubicBezTo>
                      <a:pt x="154" y="448"/>
                      <a:pt x="154" y="448"/>
                      <a:pt x="154" y="448"/>
                    </a:cubicBezTo>
                    <a:cubicBezTo>
                      <a:pt x="154" y="448"/>
                      <a:pt x="154" y="448"/>
                      <a:pt x="154" y="448"/>
                    </a:cubicBezTo>
                    <a:cubicBezTo>
                      <a:pt x="135" y="453"/>
                      <a:pt x="120" y="461"/>
                      <a:pt x="108" y="471"/>
                    </a:cubicBezTo>
                    <a:cubicBezTo>
                      <a:pt x="96" y="481"/>
                      <a:pt x="86" y="493"/>
                      <a:pt x="79" y="505"/>
                    </a:cubicBezTo>
                    <a:cubicBezTo>
                      <a:pt x="72" y="518"/>
                      <a:pt x="67" y="531"/>
                      <a:pt x="65" y="542"/>
                    </a:cubicBezTo>
                    <a:cubicBezTo>
                      <a:pt x="62" y="551"/>
                      <a:pt x="62" y="559"/>
                      <a:pt x="62" y="565"/>
                    </a:cubicBezTo>
                    <a:cubicBezTo>
                      <a:pt x="62" y="566"/>
                      <a:pt x="62" y="568"/>
                      <a:pt x="62" y="569"/>
                    </a:cubicBezTo>
                    <a:cubicBezTo>
                      <a:pt x="62" y="570"/>
                      <a:pt x="62" y="570"/>
                      <a:pt x="62" y="570"/>
                    </a:cubicBezTo>
                    <a:cubicBezTo>
                      <a:pt x="62" y="576"/>
                      <a:pt x="62" y="576"/>
                      <a:pt x="62" y="576"/>
                    </a:cubicBezTo>
                    <a:cubicBezTo>
                      <a:pt x="62" y="576"/>
                      <a:pt x="62" y="576"/>
                      <a:pt x="62" y="576"/>
                    </a:cubicBezTo>
                    <a:cubicBezTo>
                      <a:pt x="62" y="576"/>
                      <a:pt x="62" y="576"/>
                      <a:pt x="62" y="576"/>
                    </a:cubicBezTo>
                    <a:cubicBezTo>
                      <a:pt x="62" y="576"/>
                      <a:pt x="62" y="576"/>
                      <a:pt x="62" y="576"/>
                    </a:cubicBezTo>
                    <a:cubicBezTo>
                      <a:pt x="62" y="576"/>
                      <a:pt x="62" y="576"/>
                      <a:pt x="62" y="576"/>
                    </a:cubicBezTo>
                    <a:cubicBezTo>
                      <a:pt x="62" y="576"/>
                      <a:pt x="62" y="576"/>
                      <a:pt x="62" y="576"/>
                    </a:cubicBezTo>
                    <a:cubicBezTo>
                      <a:pt x="62" y="576"/>
                      <a:pt x="62" y="576"/>
                      <a:pt x="62" y="576"/>
                    </a:cubicBezTo>
                    <a:cubicBezTo>
                      <a:pt x="62" y="576"/>
                      <a:pt x="62" y="576"/>
                      <a:pt x="62" y="576"/>
                    </a:cubicBezTo>
                    <a:cubicBezTo>
                      <a:pt x="62" y="576"/>
                      <a:pt x="62" y="576"/>
                      <a:pt x="62" y="576"/>
                    </a:cubicBezTo>
                    <a:cubicBezTo>
                      <a:pt x="62" y="576"/>
                      <a:pt x="62" y="576"/>
                      <a:pt x="62" y="576"/>
                    </a:cubicBezTo>
                    <a:cubicBezTo>
                      <a:pt x="62" y="577"/>
                      <a:pt x="63" y="577"/>
                      <a:pt x="63" y="578"/>
                    </a:cubicBezTo>
                    <a:cubicBezTo>
                      <a:pt x="63" y="581"/>
                      <a:pt x="63" y="584"/>
                      <a:pt x="64" y="588"/>
                    </a:cubicBezTo>
                    <a:cubicBezTo>
                      <a:pt x="65" y="595"/>
                      <a:pt x="68" y="606"/>
                      <a:pt x="74" y="618"/>
                    </a:cubicBezTo>
                    <a:cubicBezTo>
                      <a:pt x="78" y="626"/>
                      <a:pt x="83" y="634"/>
                      <a:pt x="89" y="642"/>
                    </a:cubicBezTo>
                    <a:cubicBezTo>
                      <a:pt x="98" y="653"/>
                      <a:pt x="110" y="664"/>
                      <a:pt x="126" y="673"/>
                    </a:cubicBezTo>
                    <a:cubicBezTo>
                      <a:pt x="139" y="681"/>
                      <a:pt x="156" y="688"/>
                      <a:pt x="177" y="692"/>
                    </a:cubicBezTo>
                    <a:cubicBezTo>
                      <a:pt x="177" y="692"/>
                      <a:pt x="177" y="692"/>
                      <a:pt x="177" y="692"/>
                    </a:cubicBezTo>
                    <a:cubicBezTo>
                      <a:pt x="178" y="692"/>
                      <a:pt x="178" y="693"/>
                      <a:pt x="180" y="693"/>
                    </a:cubicBezTo>
                    <a:cubicBezTo>
                      <a:pt x="182" y="693"/>
                      <a:pt x="185" y="693"/>
                      <a:pt x="189" y="693"/>
                    </a:cubicBezTo>
                    <a:cubicBezTo>
                      <a:pt x="197" y="693"/>
                      <a:pt x="208" y="693"/>
                      <a:pt x="219" y="690"/>
                    </a:cubicBezTo>
                    <a:cubicBezTo>
                      <a:pt x="227" y="688"/>
                      <a:pt x="234" y="685"/>
                      <a:pt x="241" y="681"/>
                    </a:cubicBezTo>
                    <a:cubicBezTo>
                      <a:pt x="247" y="678"/>
                      <a:pt x="252" y="675"/>
                      <a:pt x="256" y="672"/>
                    </a:cubicBezTo>
                    <a:cubicBezTo>
                      <a:pt x="260" y="669"/>
                      <a:pt x="263" y="666"/>
                      <a:pt x="267" y="662"/>
                    </a:cubicBezTo>
                    <a:cubicBezTo>
                      <a:pt x="270" y="660"/>
                      <a:pt x="272" y="657"/>
                      <a:pt x="275" y="654"/>
                    </a:cubicBezTo>
                    <a:cubicBezTo>
                      <a:pt x="278" y="650"/>
                      <a:pt x="282" y="645"/>
                      <a:pt x="286" y="638"/>
                    </a:cubicBezTo>
                    <a:cubicBezTo>
                      <a:pt x="292" y="630"/>
                      <a:pt x="298" y="620"/>
                      <a:pt x="306" y="607"/>
                    </a:cubicBezTo>
                    <a:cubicBezTo>
                      <a:pt x="306" y="607"/>
                      <a:pt x="306" y="607"/>
                      <a:pt x="306" y="607"/>
                    </a:cubicBezTo>
                    <a:lnTo>
                      <a:pt x="475" y="312"/>
                    </a:lnTo>
                    <a:close/>
                  </a:path>
                </a:pathLst>
              </a:custGeom>
              <a:grpFill/>
              <a:ln w="9525">
                <a:noFill/>
                <a:round/>
              </a:ln>
            </p:spPr>
            <p:txBody>
              <a:bodyPr vert="horz" wrap="square" lIns="91440" tIns="45720" rIns="91440" bIns="45720" numCol="1" anchor="t" anchorCtr="0" compatLnSpc="1"/>
              <a:lstStyle/>
              <a:p>
                <a:endParaRPr lang="en-US"/>
              </a:p>
            </p:txBody>
          </p:sp>
        </p:grpSp>
        <p:sp>
          <p:nvSpPr>
            <p:cNvPr id="15" name="Freeform 1364"/>
            <p:cNvSpPr>
              <a:spLocks noEditPoints="1"/>
            </p:cNvSpPr>
            <p:nvPr/>
          </p:nvSpPr>
          <p:spPr bwMode="auto">
            <a:xfrm>
              <a:off x="2223698" y="4939539"/>
              <a:ext cx="1049191" cy="763048"/>
            </a:xfrm>
            <a:custGeom>
              <a:avLst/>
              <a:gdLst/>
              <a:ahLst/>
              <a:cxnLst>
                <a:cxn ang="0">
                  <a:pos x="154" y="198"/>
                </a:cxn>
                <a:cxn ang="0">
                  <a:pos x="92" y="163"/>
                </a:cxn>
                <a:cxn ang="0">
                  <a:pos x="210" y="154"/>
                </a:cxn>
                <a:cxn ang="0">
                  <a:pos x="94" y="153"/>
                </a:cxn>
                <a:cxn ang="0">
                  <a:pos x="160" y="174"/>
                </a:cxn>
                <a:cxn ang="0">
                  <a:pos x="204" y="113"/>
                </a:cxn>
                <a:cxn ang="0">
                  <a:pos x="155" y="141"/>
                </a:cxn>
                <a:cxn ang="0">
                  <a:pos x="90" y="116"/>
                </a:cxn>
                <a:cxn ang="0">
                  <a:pos x="157" y="130"/>
                </a:cxn>
                <a:cxn ang="0">
                  <a:pos x="187" y="101"/>
                </a:cxn>
                <a:cxn ang="0">
                  <a:pos x="105" y="78"/>
                </a:cxn>
                <a:cxn ang="0">
                  <a:pos x="211" y="28"/>
                </a:cxn>
                <a:cxn ang="0">
                  <a:pos x="103" y="64"/>
                </a:cxn>
                <a:cxn ang="0">
                  <a:pos x="214" y="7"/>
                </a:cxn>
                <a:cxn ang="0">
                  <a:pos x="62" y="3"/>
                </a:cxn>
                <a:cxn ang="0">
                  <a:pos x="14" y="54"/>
                </a:cxn>
                <a:cxn ang="0">
                  <a:pos x="73" y="70"/>
                </a:cxn>
                <a:cxn ang="0">
                  <a:pos x="5" y="78"/>
                </a:cxn>
                <a:cxn ang="0">
                  <a:pos x="29" y="97"/>
                </a:cxn>
                <a:cxn ang="0">
                  <a:pos x="5" y="93"/>
                </a:cxn>
                <a:cxn ang="0">
                  <a:pos x="66" y="137"/>
                </a:cxn>
                <a:cxn ang="0">
                  <a:pos x="12" y="121"/>
                </a:cxn>
                <a:cxn ang="0">
                  <a:pos x="61" y="156"/>
                </a:cxn>
                <a:cxn ang="0">
                  <a:pos x="87" y="130"/>
                </a:cxn>
                <a:cxn ang="0">
                  <a:pos x="72" y="160"/>
                </a:cxn>
                <a:cxn ang="0">
                  <a:pos x="53" y="39"/>
                </a:cxn>
                <a:cxn ang="0">
                  <a:pos x="61" y="40"/>
                </a:cxn>
                <a:cxn ang="0">
                  <a:pos x="83" y="15"/>
                </a:cxn>
                <a:cxn ang="0">
                  <a:pos x="74" y="38"/>
                </a:cxn>
                <a:cxn ang="0">
                  <a:pos x="63" y="109"/>
                </a:cxn>
                <a:cxn ang="0">
                  <a:pos x="88" y="98"/>
                </a:cxn>
                <a:cxn ang="0">
                  <a:pos x="114" y="96"/>
                </a:cxn>
                <a:cxn ang="0">
                  <a:pos x="148" y="90"/>
                </a:cxn>
                <a:cxn ang="0">
                  <a:pos x="149" y="103"/>
                </a:cxn>
                <a:cxn ang="0">
                  <a:pos x="158" y="92"/>
                </a:cxn>
                <a:cxn ang="0">
                  <a:pos x="114" y="91"/>
                </a:cxn>
                <a:cxn ang="0">
                  <a:pos x="179" y="131"/>
                </a:cxn>
                <a:cxn ang="0">
                  <a:pos x="155" y="155"/>
                </a:cxn>
                <a:cxn ang="0">
                  <a:pos x="181" y="136"/>
                </a:cxn>
                <a:cxn ang="0">
                  <a:pos x="136" y="149"/>
                </a:cxn>
                <a:cxn ang="0">
                  <a:pos x="158" y="146"/>
                </a:cxn>
                <a:cxn ang="0">
                  <a:pos x="155" y="148"/>
                </a:cxn>
                <a:cxn ang="0">
                  <a:pos x="178" y="139"/>
                </a:cxn>
                <a:cxn ang="0">
                  <a:pos x="93" y="99"/>
                </a:cxn>
                <a:cxn ang="0">
                  <a:pos x="191" y="85"/>
                </a:cxn>
                <a:cxn ang="0">
                  <a:pos x="109" y="49"/>
                </a:cxn>
                <a:cxn ang="0">
                  <a:pos x="186" y="24"/>
                </a:cxn>
                <a:cxn ang="0">
                  <a:pos x="174" y="40"/>
                </a:cxn>
                <a:cxn ang="0">
                  <a:pos x="180" y="27"/>
                </a:cxn>
                <a:cxn ang="0">
                  <a:pos x="130" y="43"/>
                </a:cxn>
                <a:cxn ang="0">
                  <a:pos x="140" y="28"/>
                </a:cxn>
                <a:cxn ang="0">
                  <a:pos x="136" y="30"/>
                </a:cxn>
                <a:cxn ang="0">
                  <a:pos x="116" y="4"/>
                </a:cxn>
                <a:cxn ang="0">
                  <a:pos x="77" y="73"/>
                </a:cxn>
                <a:cxn ang="0">
                  <a:pos x="18" y="41"/>
                </a:cxn>
                <a:cxn ang="0">
                  <a:pos x="43" y="29"/>
                </a:cxn>
                <a:cxn ang="0">
                  <a:pos x="74" y="47"/>
                </a:cxn>
                <a:cxn ang="0">
                  <a:pos x="36" y="70"/>
                </a:cxn>
                <a:cxn ang="0">
                  <a:pos x="40" y="71"/>
                </a:cxn>
                <a:cxn ang="0">
                  <a:pos x="48" y="73"/>
                </a:cxn>
                <a:cxn ang="0">
                  <a:pos x="28" y="68"/>
                </a:cxn>
                <a:cxn ang="0">
                  <a:pos x="18" y="106"/>
                </a:cxn>
              </a:cxnLst>
              <a:rect l="0" t="0" r="r" b="b"/>
              <a:pathLst>
                <a:path w="215" h="198">
                  <a:moveTo>
                    <a:pt x="62" y="159"/>
                  </a:moveTo>
                  <a:cubicBezTo>
                    <a:pt x="63" y="160"/>
                    <a:pt x="65" y="161"/>
                    <a:pt x="66" y="162"/>
                  </a:cubicBezTo>
                  <a:cubicBezTo>
                    <a:pt x="67" y="162"/>
                    <a:pt x="69" y="163"/>
                    <a:pt x="70" y="164"/>
                  </a:cubicBezTo>
                  <a:cubicBezTo>
                    <a:pt x="75" y="167"/>
                    <a:pt x="81" y="170"/>
                    <a:pt x="87" y="172"/>
                  </a:cubicBezTo>
                  <a:cubicBezTo>
                    <a:pt x="89" y="172"/>
                    <a:pt x="89" y="172"/>
                    <a:pt x="89" y="172"/>
                  </a:cubicBezTo>
                  <a:cubicBezTo>
                    <a:pt x="89" y="173"/>
                    <a:pt x="89" y="173"/>
                    <a:pt x="89" y="173"/>
                  </a:cubicBezTo>
                  <a:cubicBezTo>
                    <a:pt x="90" y="173"/>
                    <a:pt x="92" y="173"/>
                    <a:pt x="93" y="173"/>
                  </a:cubicBezTo>
                  <a:cubicBezTo>
                    <a:pt x="94" y="173"/>
                    <a:pt x="95" y="172"/>
                    <a:pt x="95" y="171"/>
                  </a:cubicBezTo>
                  <a:cubicBezTo>
                    <a:pt x="105" y="176"/>
                    <a:pt x="116" y="182"/>
                    <a:pt x="125" y="186"/>
                  </a:cubicBezTo>
                  <a:cubicBezTo>
                    <a:pt x="137" y="192"/>
                    <a:pt x="148" y="196"/>
                    <a:pt x="153" y="198"/>
                  </a:cubicBezTo>
                  <a:cubicBezTo>
                    <a:pt x="154" y="198"/>
                    <a:pt x="154" y="198"/>
                    <a:pt x="154" y="198"/>
                  </a:cubicBezTo>
                  <a:cubicBezTo>
                    <a:pt x="154" y="198"/>
                    <a:pt x="154" y="198"/>
                    <a:pt x="154" y="198"/>
                  </a:cubicBezTo>
                  <a:cubicBezTo>
                    <a:pt x="154" y="198"/>
                    <a:pt x="154" y="198"/>
                    <a:pt x="154" y="198"/>
                  </a:cubicBezTo>
                  <a:cubicBezTo>
                    <a:pt x="155" y="198"/>
                    <a:pt x="155" y="198"/>
                    <a:pt x="155" y="198"/>
                  </a:cubicBezTo>
                  <a:cubicBezTo>
                    <a:pt x="160" y="194"/>
                    <a:pt x="172" y="188"/>
                    <a:pt x="184" y="181"/>
                  </a:cubicBezTo>
                  <a:cubicBezTo>
                    <a:pt x="190" y="178"/>
                    <a:pt x="196" y="175"/>
                    <a:pt x="201" y="172"/>
                  </a:cubicBezTo>
                  <a:cubicBezTo>
                    <a:pt x="203" y="171"/>
                    <a:pt x="205" y="170"/>
                    <a:pt x="207" y="169"/>
                  </a:cubicBezTo>
                  <a:cubicBezTo>
                    <a:pt x="208" y="168"/>
                    <a:pt x="209" y="168"/>
                    <a:pt x="210" y="167"/>
                  </a:cubicBezTo>
                  <a:cubicBezTo>
                    <a:pt x="211" y="166"/>
                    <a:pt x="211" y="165"/>
                    <a:pt x="210" y="164"/>
                  </a:cubicBezTo>
                  <a:cubicBezTo>
                    <a:pt x="210" y="163"/>
                    <a:pt x="208" y="163"/>
                    <a:pt x="208" y="164"/>
                  </a:cubicBezTo>
                  <a:cubicBezTo>
                    <a:pt x="207" y="164"/>
                    <a:pt x="206" y="165"/>
                    <a:pt x="205" y="166"/>
                  </a:cubicBezTo>
                  <a:cubicBezTo>
                    <a:pt x="199" y="169"/>
                    <a:pt x="189" y="174"/>
                    <a:pt x="178" y="180"/>
                  </a:cubicBezTo>
                  <a:cubicBezTo>
                    <a:pt x="168" y="185"/>
                    <a:pt x="158" y="191"/>
                    <a:pt x="154" y="194"/>
                  </a:cubicBezTo>
                  <a:cubicBezTo>
                    <a:pt x="148" y="192"/>
                    <a:pt x="138" y="188"/>
                    <a:pt x="127" y="182"/>
                  </a:cubicBezTo>
                  <a:cubicBezTo>
                    <a:pt x="116" y="177"/>
                    <a:pt x="103" y="171"/>
                    <a:pt x="92" y="165"/>
                  </a:cubicBezTo>
                  <a:cubicBezTo>
                    <a:pt x="92" y="164"/>
                    <a:pt x="92" y="164"/>
                    <a:pt x="92" y="163"/>
                  </a:cubicBezTo>
                  <a:cubicBezTo>
                    <a:pt x="107" y="169"/>
                    <a:pt x="122" y="176"/>
                    <a:pt x="133" y="181"/>
                  </a:cubicBezTo>
                  <a:cubicBezTo>
                    <a:pt x="139" y="184"/>
                    <a:pt x="144" y="186"/>
                    <a:pt x="148" y="188"/>
                  </a:cubicBezTo>
                  <a:cubicBezTo>
                    <a:pt x="152" y="189"/>
                    <a:pt x="154" y="191"/>
                    <a:pt x="154" y="191"/>
                  </a:cubicBezTo>
                  <a:cubicBezTo>
                    <a:pt x="155" y="191"/>
                    <a:pt x="155" y="191"/>
                    <a:pt x="155" y="191"/>
                  </a:cubicBezTo>
                  <a:cubicBezTo>
                    <a:pt x="155" y="191"/>
                    <a:pt x="155" y="191"/>
                    <a:pt x="155" y="191"/>
                  </a:cubicBezTo>
                  <a:cubicBezTo>
                    <a:pt x="155" y="191"/>
                    <a:pt x="155" y="191"/>
                    <a:pt x="155" y="191"/>
                  </a:cubicBezTo>
                  <a:cubicBezTo>
                    <a:pt x="156" y="191"/>
                    <a:pt x="156" y="191"/>
                    <a:pt x="156" y="191"/>
                  </a:cubicBezTo>
                  <a:cubicBezTo>
                    <a:pt x="156" y="191"/>
                    <a:pt x="156" y="191"/>
                    <a:pt x="156" y="191"/>
                  </a:cubicBezTo>
                  <a:cubicBezTo>
                    <a:pt x="156" y="191"/>
                    <a:pt x="156" y="191"/>
                    <a:pt x="156" y="191"/>
                  </a:cubicBezTo>
                  <a:cubicBezTo>
                    <a:pt x="162" y="187"/>
                    <a:pt x="171" y="182"/>
                    <a:pt x="181" y="177"/>
                  </a:cubicBezTo>
                  <a:cubicBezTo>
                    <a:pt x="192" y="171"/>
                    <a:pt x="203" y="165"/>
                    <a:pt x="212" y="157"/>
                  </a:cubicBezTo>
                  <a:cubicBezTo>
                    <a:pt x="213" y="156"/>
                    <a:pt x="213" y="155"/>
                    <a:pt x="212" y="154"/>
                  </a:cubicBezTo>
                  <a:cubicBezTo>
                    <a:pt x="212" y="153"/>
                    <a:pt x="210" y="153"/>
                    <a:pt x="210" y="154"/>
                  </a:cubicBezTo>
                  <a:cubicBezTo>
                    <a:pt x="200" y="161"/>
                    <a:pt x="190" y="168"/>
                    <a:pt x="180" y="173"/>
                  </a:cubicBezTo>
                  <a:cubicBezTo>
                    <a:pt x="170" y="178"/>
                    <a:pt x="161" y="182"/>
                    <a:pt x="155" y="187"/>
                  </a:cubicBezTo>
                  <a:cubicBezTo>
                    <a:pt x="154" y="186"/>
                    <a:pt x="152" y="185"/>
                    <a:pt x="150" y="184"/>
                  </a:cubicBezTo>
                  <a:cubicBezTo>
                    <a:pt x="139" y="179"/>
                    <a:pt x="116" y="169"/>
                    <a:pt x="93" y="159"/>
                  </a:cubicBezTo>
                  <a:cubicBezTo>
                    <a:pt x="93" y="158"/>
                    <a:pt x="93" y="158"/>
                    <a:pt x="93" y="157"/>
                  </a:cubicBezTo>
                  <a:cubicBezTo>
                    <a:pt x="108" y="164"/>
                    <a:pt x="122" y="170"/>
                    <a:pt x="133" y="176"/>
                  </a:cubicBezTo>
                  <a:cubicBezTo>
                    <a:pt x="139" y="178"/>
                    <a:pt x="144" y="181"/>
                    <a:pt x="148" y="182"/>
                  </a:cubicBezTo>
                  <a:cubicBezTo>
                    <a:pt x="150" y="183"/>
                    <a:pt x="151" y="184"/>
                    <a:pt x="152" y="184"/>
                  </a:cubicBezTo>
                  <a:cubicBezTo>
                    <a:pt x="153" y="185"/>
                    <a:pt x="154" y="185"/>
                    <a:pt x="155" y="185"/>
                  </a:cubicBezTo>
                  <a:cubicBezTo>
                    <a:pt x="156" y="186"/>
                    <a:pt x="157" y="185"/>
                    <a:pt x="157" y="184"/>
                  </a:cubicBezTo>
                  <a:cubicBezTo>
                    <a:pt x="158" y="183"/>
                    <a:pt x="157" y="182"/>
                    <a:pt x="156" y="182"/>
                  </a:cubicBezTo>
                  <a:cubicBezTo>
                    <a:pt x="156" y="181"/>
                    <a:pt x="155" y="181"/>
                    <a:pt x="154" y="181"/>
                  </a:cubicBezTo>
                  <a:cubicBezTo>
                    <a:pt x="146" y="177"/>
                    <a:pt x="121" y="165"/>
                    <a:pt x="94" y="153"/>
                  </a:cubicBezTo>
                  <a:cubicBezTo>
                    <a:pt x="94" y="152"/>
                    <a:pt x="94" y="152"/>
                    <a:pt x="94" y="151"/>
                  </a:cubicBezTo>
                  <a:cubicBezTo>
                    <a:pt x="118" y="162"/>
                    <a:pt x="141" y="174"/>
                    <a:pt x="158" y="181"/>
                  </a:cubicBezTo>
                  <a:cubicBezTo>
                    <a:pt x="158" y="181"/>
                    <a:pt x="158" y="181"/>
                    <a:pt x="158" y="181"/>
                  </a:cubicBezTo>
                  <a:cubicBezTo>
                    <a:pt x="158" y="181"/>
                    <a:pt x="158" y="181"/>
                    <a:pt x="158" y="181"/>
                  </a:cubicBezTo>
                  <a:cubicBezTo>
                    <a:pt x="159" y="181"/>
                    <a:pt x="159" y="181"/>
                    <a:pt x="159" y="181"/>
                  </a:cubicBezTo>
                  <a:cubicBezTo>
                    <a:pt x="159" y="181"/>
                    <a:pt x="159" y="181"/>
                    <a:pt x="159" y="181"/>
                  </a:cubicBezTo>
                  <a:cubicBezTo>
                    <a:pt x="176" y="171"/>
                    <a:pt x="193" y="164"/>
                    <a:pt x="214" y="148"/>
                  </a:cubicBezTo>
                  <a:cubicBezTo>
                    <a:pt x="215" y="147"/>
                    <a:pt x="215" y="146"/>
                    <a:pt x="214" y="145"/>
                  </a:cubicBezTo>
                  <a:cubicBezTo>
                    <a:pt x="213" y="144"/>
                    <a:pt x="212" y="144"/>
                    <a:pt x="211" y="145"/>
                  </a:cubicBezTo>
                  <a:cubicBezTo>
                    <a:pt x="191" y="160"/>
                    <a:pt x="175" y="168"/>
                    <a:pt x="158" y="177"/>
                  </a:cubicBezTo>
                  <a:cubicBezTo>
                    <a:pt x="142" y="170"/>
                    <a:pt x="119" y="158"/>
                    <a:pt x="95" y="147"/>
                  </a:cubicBezTo>
                  <a:cubicBezTo>
                    <a:pt x="95" y="146"/>
                    <a:pt x="95" y="146"/>
                    <a:pt x="95" y="146"/>
                  </a:cubicBezTo>
                  <a:cubicBezTo>
                    <a:pt x="117" y="156"/>
                    <a:pt x="138" y="164"/>
                    <a:pt x="160" y="174"/>
                  </a:cubicBezTo>
                  <a:cubicBezTo>
                    <a:pt x="160" y="175"/>
                    <a:pt x="161" y="175"/>
                    <a:pt x="162" y="174"/>
                  </a:cubicBezTo>
                  <a:cubicBezTo>
                    <a:pt x="162" y="174"/>
                    <a:pt x="163" y="173"/>
                    <a:pt x="164" y="172"/>
                  </a:cubicBezTo>
                  <a:cubicBezTo>
                    <a:pt x="170" y="169"/>
                    <a:pt x="182" y="162"/>
                    <a:pt x="192" y="155"/>
                  </a:cubicBezTo>
                  <a:cubicBezTo>
                    <a:pt x="197" y="152"/>
                    <a:pt x="202" y="149"/>
                    <a:pt x="206" y="146"/>
                  </a:cubicBezTo>
                  <a:cubicBezTo>
                    <a:pt x="208" y="145"/>
                    <a:pt x="210" y="144"/>
                    <a:pt x="211" y="143"/>
                  </a:cubicBezTo>
                  <a:cubicBezTo>
                    <a:pt x="211" y="143"/>
                    <a:pt x="212" y="143"/>
                    <a:pt x="212" y="142"/>
                  </a:cubicBezTo>
                  <a:cubicBezTo>
                    <a:pt x="213" y="142"/>
                    <a:pt x="213" y="142"/>
                    <a:pt x="213" y="142"/>
                  </a:cubicBezTo>
                  <a:cubicBezTo>
                    <a:pt x="214" y="141"/>
                    <a:pt x="214" y="140"/>
                    <a:pt x="214" y="140"/>
                  </a:cubicBezTo>
                  <a:cubicBezTo>
                    <a:pt x="214" y="139"/>
                    <a:pt x="213" y="138"/>
                    <a:pt x="213" y="138"/>
                  </a:cubicBezTo>
                  <a:cubicBezTo>
                    <a:pt x="182" y="128"/>
                    <a:pt x="182" y="128"/>
                    <a:pt x="182" y="128"/>
                  </a:cubicBezTo>
                  <a:cubicBezTo>
                    <a:pt x="183" y="127"/>
                    <a:pt x="183" y="127"/>
                    <a:pt x="183" y="127"/>
                  </a:cubicBezTo>
                  <a:cubicBezTo>
                    <a:pt x="188" y="124"/>
                    <a:pt x="194" y="120"/>
                    <a:pt x="198" y="117"/>
                  </a:cubicBezTo>
                  <a:cubicBezTo>
                    <a:pt x="200" y="115"/>
                    <a:pt x="202" y="114"/>
                    <a:pt x="204" y="113"/>
                  </a:cubicBezTo>
                  <a:cubicBezTo>
                    <a:pt x="205" y="112"/>
                    <a:pt x="206" y="111"/>
                    <a:pt x="207" y="110"/>
                  </a:cubicBezTo>
                  <a:cubicBezTo>
                    <a:pt x="207" y="109"/>
                    <a:pt x="207" y="108"/>
                    <a:pt x="207" y="107"/>
                  </a:cubicBezTo>
                  <a:cubicBezTo>
                    <a:pt x="206" y="107"/>
                    <a:pt x="205" y="107"/>
                    <a:pt x="204" y="107"/>
                  </a:cubicBezTo>
                  <a:cubicBezTo>
                    <a:pt x="204" y="108"/>
                    <a:pt x="203" y="109"/>
                    <a:pt x="201" y="110"/>
                  </a:cubicBezTo>
                  <a:cubicBezTo>
                    <a:pt x="196" y="113"/>
                    <a:pt x="186" y="120"/>
                    <a:pt x="176" y="127"/>
                  </a:cubicBezTo>
                  <a:cubicBezTo>
                    <a:pt x="167" y="134"/>
                    <a:pt x="158" y="140"/>
                    <a:pt x="154" y="144"/>
                  </a:cubicBezTo>
                  <a:cubicBezTo>
                    <a:pt x="148" y="143"/>
                    <a:pt x="138" y="140"/>
                    <a:pt x="126" y="136"/>
                  </a:cubicBezTo>
                  <a:cubicBezTo>
                    <a:pt x="114" y="132"/>
                    <a:pt x="100" y="127"/>
                    <a:pt x="89" y="123"/>
                  </a:cubicBezTo>
                  <a:cubicBezTo>
                    <a:pt x="89" y="122"/>
                    <a:pt x="89" y="121"/>
                    <a:pt x="89" y="120"/>
                  </a:cubicBezTo>
                  <a:cubicBezTo>
                    <a:pt x="105" y="125"/>
                    <a:pt x="120" y="130"/>
                    <a:pt x="132" y="134"/>
                  </a:cubicBezTo>
                  <a:cubicBezTo>
                    <a:pt x="138" y="136"/>
                    <a:pt x="144" y="137"/>
                    <a:pt x="148" y="138"/>
                  </a:cubicBezTo>
                  <a:cubicBezTo>
                    <a:pt x="151" y="140"/>
                    <a:pt x="154" y="140"/>
                    <a:pt x="154" y="141"/>
                  </a:cubicBezTo>
                  <a:cubicBezTo>
                    <a:pt x="155" y="141"/>
                    <a:pt x="155" y="141"/>
                    <a:pt x="155" y="141"/>
                  </a:cubicBezTo>
                  <a:cubicBezTo>
                    <a:pt x="155" y="141"/>
                    <a:pt x="155" y="141"/>
                    <a:pt x="155" y="141"/>
                  </a:cubicBezTo>
                  <a:cubicBezTo>
                    <a:pt x="155" y="141"/>
                    <a:pt x="155" y="141"/>
                    <a:pt x="155" y="141"/>
                  </a:cubicBezTo>
                  <a:cubicBezTo>
                    <a:pt x="156" y="140"/>
                    <a:pt x="156" y="140"/>
                    <a:pt x="156" y="140"/>
                  </a:cubicBezTo>
                  <a:cubicBezTo>
                    <a:pt x="156" y="140"/>
                    <a:pt x="156" y="140"/>
                    <a:pt x="156" y="140"/>
                  </a:cubicBezTo>
                  <a:cubicBezTo>
                    <a:pt x="156" y="140"/>
                    <a:pt x="156" y="140"/>
                    <a:pt x="156" y="140"/>
                  </a:cubicBezTo>
                  <a:cubicBezTo>
                    <a:pt x="161" y="135"/>
                    <a:pt x="170" y="130"/>
                    <a:pt x="179" y="123"/>
                  </a:cubicBezTo>
                  <a:cubicBezTo>
                    <a:pt x="189" y="117"/>
                    <a:pt x="199" y="109"/>
                    <a:pt x="207" y="100"/>
                  </a:cubicBezTo>
                  <a:cubicBezTo>
                    <a:pt x="208" y="99"/>
                    <a:pt x="208" y="98"/>
                    <a:pt x="207" y="97"/>
                  </a:cubicBezTo>
                  <a:cubicBezTo>
                    <a:pt x="207" y="96"/>
                    <a:pt x="205" y="96"/>
                    <a:pt x="205" y="97"/>
                  </a:cubicBezTo>
                  <a:cubicBezTo>
                    <a:pt x="196" y="106"/>
                    <a:pt x="186" y="113"/>
                    <a:pt x="177" y="120"/>
                  </a:cubicBezTo>
                  <a:cubicBezTo>
                    <a:pt x="168" y="126"/>
                    <a:pt x="160" y="132"/>
                    <a:pt x="154" y="136"/>
                  </a:cubicBezTo>
                  <a:cubicBezTo>
                    <a:pt x="153" y="136"/>
                    <a:pt x="151" y="135"/>
                    <a:pt x="149" y="135"/>
                  </a:cubicBezTo>
                  <a:cubicBezTo>
                    <a:pt x="137" y="131"/>
                    <a:pt x="113" y="124"/>
                    <a:pt x="90" y="116"/>
                  </a:cubicBezTo>
                  <a:cubicBezTo>
                    <a:pt x="90" y="116"/>
                    <a:pt x="90" y="115"/>
                    <a:pt x="90" y="114"/>
                  </a:cubicBezTo>
                  <a:cubicBezTo>
                    <a:pt x="105" y="119"/>
                    <a:pt x="120" y="124"/>
                    <a:pt x="132" y="128"/>
                  </a:cubicBezTo>
                  <a:cubicBezTo>
                    <a:pt x="138" y="130"/>
                    <a:pt x="143" y="132"/>
                    <a:pt x="147" y="133"/>
                  </a:cubicBezTo>
                  <a:cubicBezTo>
                    <a:pt x="149" y="134"/>
                    <a:pt x="150" y="134"/>
                    <a:pt x="151" y="134"/>
                  </a:cubicBezTo>
                  <a:cubicBezTo>
                    <a:pt x="153" y="135"/>
                    <a:pt x="153" y="135"/>
                    <a:pt x="154" y="135"/>
                  </a:cubicBezTo>
                  <a:cubicBezTo>
                    <a:pt x="155" y="135"/>
                    <a:pt x="156" y="135"/>
                    <a:pt x="156" y="134"/>
                  </a:cubicBezTo>
                  <a:cubicBezTo>
                    <a:pt x="157" y="132"/>
                    <a:pt x="156" y="131"/>
                    <a:pt x="155" y="131"/>
                  </a:cubicBezTo>
                  <a:cubicBezTo>
                    <a:pt x="155" y="131"/>
                    <a:pt x="154" y="131"/>
                    <a:pt x="153" y="131"/>
                  </a:cubicBezTo>
                  <a:cubicBezTo>
                    <a:pt x="144" y="128"/>
                    <a:pt x="118" y="119"/>
                    <a:pt x="90" y="110"/>
                  </a:cubicBezTo>
                  <a:cubicBezTo>
                    <a:pt x="90" y="110"/>
                    <a:pt x="90" y="110"/>
                    <a:pt x="90" y="110"/>
                  </a:cubicBezTo>
                  <a:cubicBezTo>
                    <a:pt x="90" y="109"/>
                    <a:pt x="90" y="109"/>
                    <a:pt x="90" y="108"/>
                  </a:cubicBezTo>
                  <a:cubicBezTo>
                    <a:pt x="114" y="117"/>
                    <a:pt x="139" y="125"/>
                    <a:pt x="156" y="130"/>
                  </a:cubicBezTo>
                  <a:cubicBezTo>
                    <a:pt x="157" y="130"/>
                    <a:pt x="157" y="130"/>
                    <a:pt x="157" y="130"/>
                  </a:cubicBezTo>
                  <a:cubicBezTo>
                    <a:pt x="157" y="130"/>
                    <a:pt x="157" y="130"/>
                    <a:pt x="157" y="130"/>
                  </a:cubicBezTo>
                  <a:cubicBezTo>
                    <a:pt x="157" y="130"/>
                    <a:pt x="157" y="130"/>
                    <a:pt x="157" y="130"/>
                  </a:cubicBezTo>
                  <a:cubicBezTo>
                    <a:pt x="158" y="130"/>
                    <a:pt x="158" y="130"/>
                    <a:pt x="158" y="130"/>
                  </a:cubicBezTo>
                  <a:cubicBezTo>
                    <a:pt x="173" y="119"/>
                    <a:pt x="189" y="109"/>
                    <a:pt x="208" y="91"/>
                  </a:cubicBezTo>
                  <a:cubicBezTo>
                    <a:pt x="209" y="90"/>
                    <a:pt x="209" y="89"/>
                    <a:pt x="208" y="88"/>
                  </a:cubicBezTo>
                  <a:cubicBezTo>
                    <a:pt x="207" y="87"/>
                    <a:pt x="206" y="87"/>
                    <a:pt x="205" y="88"/>
                  </a:cubicBezTo>
                  <a:cubicBezTo>
                    <a:pt x="187" y="106"/>
                    <a:pt x="172" y="115"/>
                    <a:pt x="156" y="126"/>
                  </a:cubicBezTo>
                  <a:cubicBezTo>
                    <a:pt x="139" y="121"/>
                    <a:pt x="115" y="112"/>
                    <a:pt x="90" y="104"/>
                  </a:cubicBezTo>
                  <a:cubicBezTo>
                    <a:pt x="90" y="104"/>
                    <a:pt x="90" y="104"/>
                    <a:pt x="90" y="104"/>
                  </a:cubicBezTo>
                  <a:cubicBezTo>
                    <a:pt x="113" y="111"/>
                    <a:pt x="135" y="116"/>
                    <a:pt x="157" y="124"/>
                  </a:cubicBezTo>
                  <a:cubicBezTo>
                    <a:pt x="158" y="124"/>
                    <a:pt x="159" y="124"/>
                    <a:pt x="160" y="123"/>
                  </a:cubicBezTo>
                  <a:cubicBezTo>
                    <a:pt x="160" y="123"/>
                    <a:pt x="161" y="122"/>
                    <a:pt x="162" y="121"/>
                  </a:cubicBezTo>
                  <a:cubicBezTo>
                    <a:pt x="167" y="117"/>
                    <a:pt x="178" y="108"/>
                    <a:pt x="187" y="101"/>
                  </a:cubicBezTo>
                  <a:cubicBezTo>
                    <a:pt x="192" y="97"/>
                    <a:pt x="197" y="93"/>
                    <a:pt x="200" y="90"/>
                  </a:cubicBezTo>
                  <a:cubicBezTo>
                    <a:pt x="202" y="89"/>
                    <a:pt x="204" y="87"/>
                    <a:pt x="205" y="87"/>
                  </a:cubicBezTo>
                  <a:cubicBezTo>
                    <a:pt x="205" y="86"/>
                    <a:pt x="206" y="86"/>
                    <a:pt x="206" y="85"/>
                  </a:cubicBezTo>
                  <a:cubicBezTo>
                    <a:pt x="207" y="85"/>
                    <a:pt x="207" y="85"/>
                    <a:pt x="207" y="85"/>
                  </a:cubicBezTo>
                  <a:cubicBezTo>
                    <a:pt x="207" y="84"/>
                    <a:pt x="207" y="83"/>
                    <a:pt x="207" y="83"/>
                  </a:cubicBezTo>
                  <a:cubicBezTo>
                    <a:pt x="207" y="82"/>
                    <a:pt x="206" y="82"/>
                    <a:pt x="206" y="81"/>
                  </a:cubicBezTo>
                  <a:cubicBezTo>
                    <a:pt x="186" y="77"/>
                    <a:pt x="186" y="77"/>
                    <a:pt x="186" y="77"/>
                  </a:cubicBezTo>
                  <a:cubicBezTo>
                    <a:pt x="198" y="63"/>
                    <a:pt x="212" y="44"/>
                    <a:pt x="215" y="41"/>
                  </a:cubicBezTo>
                  <a:cubicBezTo>
                    <a:pt x="215" y="40"/>
                    <a:pt x="215" y="38"/>
                    <a:pt x="214" y="38"/>
                  </a:cubicBezTo>
                  <a:cubicBezTo>
                    <a:pt x="213" y="37"/>
                    <a:pt x="212" y="37"/>
                    <a:pt x="211" y="38"/>
                  </a:cubicBezTo>
                  <a:cubicBezTo>
                    <a:pt x="208" y="42"/>
                    <a:pt x="180" y="79"/>
                    <a:pt x="172" y="89"/>
                  </a:cubicBezTo>
                  <a:cubicBezTo>
                    <a:pt x="166" y="89"/>
                    <a:pt x="156" y="87"/>
                    <a:pt x="143" y="85"/>
                  </a:cubicBezTo>
                  <a:cubicBezTo>
                    <a:pt x="131" y="83"/>
                    <a:pt x="117" y="81"/>
                    <a:pt x="105" y="78"/>
                  </a:cubicBezTo>
                  <a:cubicBezTo>
                    <a:pt x="105" y="77"/>
                    <a:pt x="105" y="76"/>
                    <a:pt x="105" y="76"/>
                  </a:cubicBezTo>
                  <a:cubicBezTo>
                    <a:pt x="121" y="78"/>
                    <a:pt x="137" y="81"/>
                    <a:pt x="149" y="82"/>
                  </a:cubicBezTo>
                  <a:cubicBezTo>
                    <a:pt x="156" y="83"/>
                    <a:pt x="161" y="84"/>
                    <a:pt x="165" y="85"/>
                  </a:cubicBezTo>
                  <a:cubicBezTo>
                    <a:pt x="169" y="86"/>
                    <a:pt x="172" y="86"/>
                    <a:pt x="172" y="86"/>
                  </a:cubicBezTo>
                  <a:cubicBezTo>
                    <a:pt x="172" y="86"/>
                    <a:pt x="172" y="86"/>
                    <a:pt x="172" y="86"/>
                  </a:cubicBezTo>
                  <a:cubicBezTo>
                    <a:pt x="173" y="86"/>
                    <a:pt x="173" y="86"/>
                    <a:pt x="173" y="86"/>
                  </a:cubicBezTo>
                  <a:cubicBezTo>
                    <a:pt x="173" y="86"/>
                    <a:pt x="173" y="86"/>
                    <a:pt x="173" y="86"/>
                  </a:cubicBezTo>
                  <a:cubicBezTo>
                    <a:pt x="173" y="86"/>
                    <a:pt x="173" y="86"/>
                    <a:pt x="173" y="86"/>
                  </a:cubicBezTo>
                  <a:cubicBezTo>
                    <a:pt x="174" y="85"/>
                    <a:pt x="174" y="85"/>
                    <a:pt x="174" y="85"/>
                  </a:cubicBezTo>
                  <a:cubicBezTo>
                    <a:pt x="174" y="85"/>
                    <a:pt x="174" y="85"/>
                    <a:pt x="174" y="85"/>
                  </a:cubicBezTo>
                  <a:cubicBezTo>
                    <a:pt x="183" y="74"/>
                    <a:pt x="200" y="50"/>
                    <a:pt x="214" y="30"/>
                  </a:cubicBezTo>
                  <a:cubicBezTo>
                    <a:pt x="214" y="29"/>
                    <a:pt x="214" y="28"/>
                    <a:pt x="213" y="27"/>
                  </a:cubicBezTo>
                  <a:cubicBezTo>
                    <a:pt x="212" y="27"/>
                    <a:pt x="211" y="27"/>
                    <a:pt x="211" y="28"/>
                  </a:cubicBezTo>
                  <a:cubicBezTo>
                    <a:pt x="197" y="48"/>
                    <a:pt x="181" y="70"/>
                    <a:pt x="171" y="82"/>
                  </a:cubicBezTo>
                  <a:cubicBezTo>
                    <a:pt x="170" y="82"/>
                    <a:pt x="168" y="81"/>
                    <a:pt x="166" y="81"/>
                  </a:cubicBezTo>
                  <a:cubicBezTo>
                    <a:pt x="154" y="79"/>
                    <a:pt x="129" y="75"/>
                    <a:pt x="104" y="71"/>
                  </a:cubicBezTo>
                  <a:cubicBezTo>
                    <a:pt x="104" y="71"/>
                    <a:pt x="104" y="70"/>
                    <a:pt x="104" y="70"/>
                  </a:cubicBezTo>
                  <a:cubicBezTo>
                    <a:pt x="120" y="73"/>
                    <a:pt x="136" y="75"/>
                    <a:pt x="148" y="77"/>
                  </a:cubicBezTo>
                  <a:cubicBezTo>
                    <a:pt x="154" y="78"/>
                    <a:pt x="159" y="79"/>
                    <a:pt x="163" y="80"/>
                  </a:cubicBezTo>
                  <a:cubicBezTo>
                    <a:pt x="165" y="80"/>
                    <a:pt x="167" y="80"/>
                    <a:pt x="168" y="80"/>
                  </a:cubicBezTo>
                  <a:cubicBezTo>
                    <a:pt x="169" y="81"/>
                    <a:pt x="170" y="81"/>
                    <a:pt x="171" y="81"/>
                  </a:cubicBezTo>
                  <a:cubicBezTo>
                    <a:pt x="172" y="81"/>
                    <a:pt x="173" y="80"/>
                    <a:pt x="173" y="79"/>
                  </a:cubicBezTo>
                  <a:cubicBezTo>
                    <a:pt x="173" y="78"/>
                    <a:pt x="172" y="77"/>
                    <a:pt x="171" y="77"/>
                  </a:cubicBezTo>
                  <a:cubicBezTo>
                    <a:pt x="171" y="77"/>
                    <a:pt x="170" y="77"/>
                    <a:pt x="169" y="76"/>
                  </a:cubicBezTo>
                  <a:cubicBezTo>
                    <a:pt x="160" y="75"/>
                    <a:pt x="133" y="71"/>
                    <a:pt x="103" y="66"/>
                  </a:cubicBezTo>
                  <a:cubicBezTo>
                    <a:pt x="103" y="65"/>
                    <a:pt x="103" y="65"/>
                    <a:pt x="103" y="64"/>
                  </a:cubicBezTo>
                  <a:cubicBezTo>
                    <a:pt x="129" y="68"/>
                    <a:pt x="155" y="73"/>
                    <a:pt x="172" y="76"/>
                  </a:cubicBezTo>
                  <a:cubicBezTo>
                    <a:pt x="173" y="76"/>
                    <a:pt x="173" y="76"/>
                    <a:pt x="173" y="76"/>
                  </a:cubicBezTo>
                  <a:cubicBezTo>
                    <a:pt x="173" y="76"/>
                    <a:pt x="173" y="76"/>
                    <a:pt x="173" y="76"/>
                  </a:cubicBezTo>
                  <a:cubicBezTo>
                    <a:pt x="173" y="75"/>
                    <a:pt x="173" y="75"/>
                    <a:pt x="173" y="75"/>
                  </a:cubicBezTo>
                  <a:cubicBezTo>
                    <a:pt x="174" y="75"/>
                    <a:pt x="174" y="75"/>
                    <a:pt x="174" y="75"/>
                  </a:cubicBezTo>
                  <a:cubicBezTo>
                    <a:pt x="174" y="75"/>
                    <a:pt x="174" y="75"/>
                    <a:pt x="174" y="75"/>
                  </a:cubicBezTo>
                  <a:cubicBezTo>
                    <a:pt x="174" y="75"/>
                    <a:pt x="174" y="75"/>
                    <a:pt x="174" y="75"/>
                  </a:cubicBezTo>
                  <a:cubicBezTo>
                    <a:pt x="186" y="60"/>
                    <a:pt x="197" y="44"/>
                    <a:pt x="213" y="20"/>
                  </a:cubicBezTo>
                  <a:cubicBezTo>
                    <a:pt x="213" y="19"/>
                    <a:pt x="213" y="18"/>
                    <a:pt x="212" y="17"/>
                  </a:cubicBezTo>
                  <a:cubicBezTo>
                    <a:pt x="211" y="16"/>
                    <a:pt x="210" y="17"/>
                    <a:pt x="210" y="18"/>
                  </a:cubicBezTo>
                  <a:cubicBezTo>
                    <a:pt x="196" y="38"/>
                    <a:pt x="186" y="53"/>
                    <a:pt x="176" y="66"/>
                  </a:cubicBezTo>
                  <a:cubicBezTo>
                    <a:pt x="189" y="48"/>
                    <a:pt x="203" y="28"/>
                    <a:pt x="214" y="9"/>
                  </a:cubicBezTo>
                  <a:cubicBezTo>
                    <a:pt x="215" y="8"/>
                    <a:pt x="215" y="7"/>
                    <a:pt x="214" y="7"/>
                  </a:cubicBezTo>
                  <a:cubicBezTo>
                    <a:pt x="214" y="6"/>
                    <a:pt x="213" y="6"/>
                    <a:pt x="212" y="6"/>
                  </a:cubicBezTo>
                  <a:cubicBezTo>
                    <a:pt x="209" y="6"/>
                    <a:pt x="206" y="6"/>
                    <a:pt x="203" y="6"/>
                  </a:cubicBezTo>
                  <a:cubicBezTo>
                    <a:pt x="184" y="6"/>
                    <a:pt x="164" y="5"/>
                    <a:pt x="143" y="5"/>
                  </a:cubicBezTo>
                  <a:cubicBezTo>
                    <a:pt x="143" y="4"/>
                    <a:pt x="143" y="4"/>
                    <a:pt x="143" y="4"/>
                  </a:cubicBezTo>
                  <a:cubicBezTo>
                    <a:pt x="142" y="3"/>
                    <a:pt x="141" y="3"/>
                    <a:pt x="140" y="2"/>
                  </a:cubicBezTo>
                  <a:cubicBezTo>
                    <a:pt x="139" y="2"/>
                    <a:pt x="138" y="2"/>
                    <a:pt x="137" y="2"/>
                  </a:cubicBezTo>
                  <a:cubicBezTo>
                    <a:pt x="130" y="1"/>
                    <a:pt x="123" y="1"/>
                    <a:pt x="116" y="0"/>
                  </a:cubicBezTo>
                  <a:cubicBezTo>
                    <a:pt x="115" y="0"/>
                    <a:pt x="115" y="0"/>
                    <a:pt x="115" y="0"/>
                  </a:cubicBezTo>
                  <a:cubicBezTo>
                    <a:pt x="113" y="0"/>
                    <a:pt x="111" y="1"/>
                    <a:pt x="110" y="1"/>
                  </a:cubicBezTo>
                  <a:cubicBezTo>
                    <a:pt x="109" y="2"/>
                    <a:pt x="108" y="2"/>
                    <a:pt x="108" y="3"/>
                  </a:cubicBezTo>
                  <a:cubicBezTo>
                    <a:pt x="107" y="4"/>
                    <a:pt x="107" y="4"/>
                    <a:pt x="107" y="4"/>
                  </a:cubicBezTo>
                  <a:cubicBezTo>
                    <a:pt x="92" y="3"/>
                    <a:pt x="78" y="3"/>
                    <a:pt x="64" y="2"/>
                  </a:cubicBezTo>
                  <a:cubicBezTo>
                    <a:pt x="63" y="2"/>
                    <a:pt x="63" y="2"/>
                    <a:pt x="62" y="3"/>
                  </a:cubicBezTo>
                  <a:cubicBezTo>
                    <a:pt x="46" y="16"/>
                    <a:pt x="28" y="29"/>
                    <a:pt x="11" y="41"/>
                  </a:cubicBezTo>
                  <a:cubicBezTo>
                    <a:pt x="10" y="42"/>
                    <a:pt x="10" y="42"/>
                    <a:pt x="10" y="43"/>
                  </a:cubicBezTo>
                  <a:cubicBezTo>
                    <a:pt x="10" y="44"/>
                    <a:pt x="11" y="45"/>
                    <a:pt x="12" y="45"/>
                  </a:cubicBezTo>
                  <a:cubicBezTo>
                    <a:pt x="21" y="45"/>
                    <a:pt x="30" y="47"/>
                    <a:pt x="39" y="48"/>
                  </a:cubicBezTo>
                  <a:cubicBezTo>
                    <a:pt x="51" y="50"/>
                    <a:pt x="61" y="52"/>
                    <a:pt x="72" y="54"/>
                  </a:cubicBezTo>
                  <a:cubicBezTo>
                    <a:pt x="72" y="54"/>
                    <a:pt x="72" y="54"/>
                    <a:pt x="72" y="54"/>
                  </a:cubicBezTo>
                  <a:cubicBezTo>
                    <a:pt x="48" y="50"/>
                    <a:pt x="27" y="47"/>
                    <a:pt x="15" y="47"/>
                  </a:cubicBezTo>
                  <a:cubicBezTo>
                    <a:pt x="14" y="47"/>
                    <a:pt x="13" y="47"/>
                    <a:pt x="13" y="48"/>
                  </a:cubicBezTo>
                  <a:cubicBezTo>
                    <a:pt x="12" y="50"/>
                    <a:pt x="13" y="51"/>
                    <a:pt x="14" y="51"/>
                  </a:cubicBezTo>
                  <a:cubicBezTo>
                    <a:pt x="27" y="51"/>
                    <a:pt x="48" y="54"/>
                    <a:pt x="72" y="58"/>
                  </a:cubicBezTo>
                  <a:cubicBezTo>
                    <a:pt x="72" y="59"/>
                    <a:pt x="72" y="60"/>
                    <a:pt x="72" y="61"/>
                  </a:cubicBezTo>
                  <a:cubicBezTo>
                    <a:pt x="44" y="56"/>
                    <a:pt x="21" y="52"/>
                    <a:pt x="16" y="52"/>
                  </a:cubicBezTo>
                  <a:cubicBezTo>
                    <a:pt x="15" y="52"/>
                    <a:pt x="14" y="53"/>
                    <a:pt x="14" y="54"/>
                  </a:cubicBezTo>
                  <a:cubicBezTo>
                    <a:pt x="14" y="55"/>
                    <a:pt x="14" y="56"/>
                    <a:pt x="16" y="56"/>
                  </a:cubicBezTo>
                  <a:cubicBezTo>
                    <a:pt x="20" y="56"/>
                    <a:pt x="44" y="60"/>
                    <a:pt x="73" y="65"/>
                  </a:cubicBezTo>
                  <a:cubicBezTo>
                    <a:pt x="73" y="65"/>
                    <a:pt x="73" y="66"/>
                    <a:pt x="73" y="66"/>
                  </a:cubicBezTo>
                  <a:cubicBezTo>
                    <a:pt x="63" y="65"/>
                    <a:pt x="55" y="63"/>
                    <a:pt x="49" y="62"/>
                  </a:cubicBezTo>
                  <a:cubicBezTo>
                    <a:pt x="46" y="62"/>
                    <a:pt x="44" y="62"/>
                    <a:pt x="42" y="61"/>
                  </a:cubicBezTo>
                  <a:cubicBezTo>
                    <a:pt x="41" y="61"/>
                    <a:pt x="40" y="61"/>
                    <a:pt x="40" y="61"/>
                  </a:cubicBezTo>
                  <a:cubicBezTo>
                    <a:pt x="39" y="61"/>
                    <a:pt x="39" y="61"/>
                    <a:pt x="39" y="61"/>
                  </a:cubicBezTo>
                  <a:cubicBezTo>
                    <a:pt x="31" y="59"/>
                    <a:pt x="24" y="58"/>
                    <a:pt x="16" y="57"/>
                  </a:cubicBezTo>
                  <a:cubicBezTo>
                    <a:pt x="15" y="57"/>
                    <a:pt x="14" y="58"/>
                    <a:pt x="14" y="59"/>
                  </a:cubicBezTo>
                  <a:cubicBezTo>
                    <a:pt x="14" y="60"/>
                    <a:pt x="15" y="61"/>
                    <a:pt x="16" y="61"/>
                  </a:cubicBezTo>
                  <a:cubicBezTo>
                    <a:pt x="23" y="62"/>
                    <a:pt x="31" y="63"/>
                    <a:pt x="38" y="65"/>
                  </a:cubicBezTo>
                  <a:cubicBezTo>
                    <a:pt x="38" y="65"/>
                    <a:pt x="38" y="65"/>
                    <a:pt x="39" y="65"/>
                  </a:cubicBezTo>
                  <a:cubicBezTo>
                    <a:pt x="43" y="65"/>
                    <a:pt x="55" y="67"/>
                    <a:pt x="73" y="70"/>
                  </a:cubicBezTo>
                  <a:cubicBezTo>
                    <a:pt x="73" y="71"/>
                    <a:pt x="73" y="71"/>
                    <a:pt x="73" y="72"/>
                  </a:cubicBezTo>
                  <a:cubicBezTo>
                    <a:pt x="70" y="72"/>
                    <a:pt x="68" y="71"/>
                    <a:pt x="66" y="71"/>
                  </a:cubicBezTo>
                  <a:cubicBezTo>
                    <a:pt x="49" y="68"/>
                    <a:pt x="33" y="65"/>
                    <a:pt x="17" y="62"/>
                  </a:cubicBezTo>
                  <a:cubicBezTo>
                    <a:pt x="16" y="61"/>
                    <a:pt x="15" y="62"/>
                    <a:pt x="15" y="63"/>
                  </a:cubicBezTo>
                  <a:cubicBezTo>
                    <a:pt x="15" y="64"/>
                    <a:pt x="15" y="64"/>
                    <a:pt x="16" y="65"/>
                  </a:cubicBezTo>
                  <a:cubicBezTo>
                    <a:pt x="14" y="66"/>
                    <a:pt x="12" y="67"/>
                    <a:pt x="10" y="68"/>
                  </a:cubicBezTo>
                  <a:cubicBezTo>
                    <a:pt x="6" y="70"/>
                    <a:pt x="3" y="71"/>
                    <a:pt x="2" y="72"/>
                  </a:cubicBezTo>
                  <a:cubicBezTo>
                    <a:pt x="1" y="72"/>
                    <a:pt x="0" y="73"/>
                    <a:pt x="1" y="74"/>
                  </a:cubicBezTo>
                  <a:cubicBezTo>
                    <a:pt x="1" y="75"/>
                    <a:pt x="1" y="76"/>
                    <a:pt x="2" y="76"/>
                  </a:cubicBezTo>
                  <a:cubicBezTo>
                    <a:pt x="11" y="77"/>
                    <a:pt x="20" y="80"/>
                    <a:pt x="28" y="83"/>
                  </a:cubicBezTo>
                  <a:cubicBezTo>
                    <a:pt x="40" y="87"/>
                    <a:pt x="49" y="90"/>
                    <a:pt x="61" y="94"/>
                  </a:cubicBezTo>
                  <a:cubicBezTo>
                    <a:pt x="60" y="94"/>
                    <a:pt x="60" y="94"/>
                    <a:pt x="60" y="94"/>
                  </a:cubicBezTo>
                  <a:cubicBezTo>
                    <a:pt x="37" y="87"/>
                    <a:pt x="17" y="81"/>
                    <a:pt x="5" y="78"/>
                  </a:cubicBezTo>
                  <a:cubicBezTo>
                    <a:pt x="4" y="78"/>
                    <a:pt x="3" y="79"/>
                    <a:pt x="2" y="80"/>
                  </a:cubicBezTo>
                  <a:cubicBezTo>
                    <a:pt x="2" y="81"/>
                    <a:pt x="3" y="82"/>
                    <a:pt x="4" y="82"/>
                  </a:cubicBezTo>
                  <a:cubicBezTo>
                    <a:pt x="16" y="85"/>
                    <a:pt x="36" y="91"/>
                    <a:pt x="60" y="98"/>
                  </a:cubicBezTo>
                  <a:cubicBezTo>
                    <a:pt x="60" y="99"/>
                    <a:pt x="60" y="100"/>
                    <a:pt x="60" y="100"/>
                  </a:cubicBezTo>
                  <a:cubicBezTo>
                    <a:pt x="46" y="96"/>
                    <a:pt x="34" y="92"/>
                    <a:pt x="25" y="89"/>
                  </a:cubicBezTo>
                  <a:cubicBezTo>
                    <a:pt x="15" y="86"/>
                    <a:pt x="8" y="84"/>
                    <a:pt x="5" y="84"/>
                  </a:cubicBezTo>
                  <a:cubicBezTo>
                    <a:pt x="4" y="83"/>
                    <a:pt x="3" y="84"/>
                    <a:pt x="3" y="85"/>
                  </a:cubicBezTo>
                  <a:cubicBezTo>
                    <a:pt x="2" y="86"/>
                    <a:pt x="3" y="87"/>
                    <a:pt x="4" y="87"/>
                  </a:cubicBezTo>
                  <a:cubicBezTo>
                    <a:pt x="7" y="88"/>
                    <a:pt x="14" y="90"/>
                    <a:pt x="23" y="93"/>
                  </a:cubicBezTo>
                  <a:cubicBezTo>
                    <a:pt x="33" y="96"/>
                    <a:pt x="46" y="100"/>
                    <a:pt x="59" y="105"/>
                  </a:cubicBezTo>
                  <a:cubicBezTo>
                    <a:pt x="59" y="105"/>
                    <a:pt x="59" y="106"/>
                    <a:pt x="59" y="106"/>
                  </a:cubicBezTo>
                  <a:cubicBezTo>
                    <a:pt x="50" y="103"/>
                    <a:pt x="42" y="101"/>
                    <a:pt x="36" y="99"/>
                  </a:cubicBezTo>
                  <a:cubicBezTo>
                    <a:pt x="33" y="98"/>
                    <a:pt x="31" y="97"/>
                    <a:pt x="29" y="97"/>
                  </a:cubicBezTo>
                  <a:cubicBezTo>
                    <a:pt x="28" y="96"/>
                    <a:pt x="28" y="96"/>
                    <a:pt x="27" y="96"/>
                  </a:cubicBezTo>
                  <a:cubicBezTo>
                    <a:pt x="27" y="96"/>
                    <a:pt x="26" y="96"/>
                    <a:pt x="26" y="96"/>
                  </a:cubicBezTo>
                  <a:cubicBezTo>
                    <a:pt x="19" y="92"/>
                    <a:pt x="12" y="90"/>
                    <a:pt x="5" y="89"/>
                  </a:cubicBezTo>
                  <a:cubicBezTo>
                    <a:pt x="4" y="88"/>
                    <a:pt x="3" y="89"/>
                    <a:pt x="2" y="90"/>
                  </a:cubicBezTo>
                  <a:cubicBezTo>
                    <a:pt x="2" y="91"/>
                    <a:pt x="3" y="92"/>
                    <a:pt x="4" y="92"/>
                  </a:cubicBezTo>
                  <a:cubicBezTo>
                    <a:pt x="11" y="94"/>
                    <a:pt x="18" y="96"/>
                    <a:pt x="25" y="99"/>
                  </a:cubicBezTo>
                  <a:cubicBezTo>
                    <a:pt x="25" y="99"/>
                    <a:pt x="25" y="99"/>
                    <a:pt x="26" y="100"/>
                  </a:cubicBezTo>
                  <a:cubicBezTo>
                    <a:pt x="30" y="101"/>
                    <a:pt x="42" y="105"/>
                    <a:pt x="58" y="110"/>
                  </a:cubicBezTo>
                  <a:cubicBezTo>
                    <a:pt x="58" y="111"/>
                    <a:pt x="58" y="111"/>
                    <a:pt x="58" y="111"/>
                  </a:cubicBezTo>
                  <a:cubicBezTo>
                    <a:pt x="58" y="112"/>
                    <a:pt x="58" y="112"/>
                    <a:pt x="58" y="112"/>
                  </a:cubicBezTo>
                  <a:cubicBezTo>
                    <a:pt x="56" y="111"/>
                    <a:pt x="54" y="111"/>
                    <a:pt x="51" y="110"/>
                  </a:cubicBezTo>
                  <a:cubicBezTo>
                    <a:pt x="42" y="107"/>
                    <a:pt x="33" y="104"/>
                    <a:pt x="24" y="100"/>
                  </a:cubicBezTo>
                  <a:cubicBezTo>
                    <a:pt x="18" y="98"/>
                    <a:pt x="11" y="96"/>
                    <a:pt x="5" y="93"/>
                  </a:cubicBezTo>
                  <a:cubicBezTo>
                    <a:pt x="4" y="93"/>
                    <a:pt x="3" y="93"/>
                    <a:pt x="3" y="94"/>
                  </a:cubicBezTo>
                  <a:cubicBezTo>
                    <a:pt x="2" y="95"/>
                    <a:pt x="3" y="97"/>
                    <a:pt x="4" y="97"/>
                  </a:cubicBezTo>
                  <a:cubicBezTo>
                    <a:pt x="8" y="99"/>
                    <a:pt x="13" y="100"/>
                    <a:pt x="17" y="102"/>
                  </a:cubicBezTo>
                  <a:cubicBezTo>
                    <a:pt x="15" y="103"/>
                    <a:pt x="13" y="104"/>
                    <a:pt x="11" y="104"/>
                  </a:cubicBezTo>
                  <a:cubicBezTo>
                    <a:pt x="10" y="105"/>
                    <a:pt x="10" y="105"/>
                    <a:pt x="10" y="106"/>
                  </a:cubicBezTo>
                  <a:cubicBezTo>
                    <a:pt x="10" y="107"/>
                    <a:pt x="10" y="108"/>
                    <a:pt x="11" y="108"/>
                  </a:cubicBezTo>
                  <a:cubicBezTo>
                    <a:pt x="20" y="110"/>
                    <a:pt x="28" y="115"/>
                    <a:pt x="36" y="119"/>
                  </a:cubicBezTo>
                  <a:cubicBezTo>
                    <a:pt x="47" y="124"/>
                    <a:pt x="56" y="128"/>
                    <a:pt x="67" y="133"/>
                  </a:cubicBezTo>
                  <a:cubicBezTo>
                    <a:pt x="67" y="134"/>
                    <a:pt x="67" y="134"/>
                    <a:pt x="67" y="134"/>
                  </a:cubicBezTo>
                  <a:cubicBezTo>
                    <a:pt x="44" y="123"/>
                    <a:pt x="25" y="115"/>
                    <a:pt x="13" y="111"/>
                  </a:cubicBezTo>
                  <a:cubicBezTo>
                    <a:pt x="12" y="110"/>
                    <a:pt x="11" y="111"/>
                    <a:pt x="11" y="112"/>
                  </a:cubicBezTo>
                  <a:cubicBezTo>
                    <a:pt x="11" y="113"/>
                    <a:pt x="11" y="114"/>
                    <a:pt x="12" y="114"/>
                  </a:cubicBezTo>
                  <a:cubicBezTo>
                    <a:pt x="24" y="119"/>
                    <a:pt x="43" y="127"/>
                    <a:pt x="66" y="137"/>
                  </a:cubicBezTo>
                  <a:cubicBezTo>
                    <a:pt x="66" y="138"/>
                    <a:pt x="65" y="139"/>
                    <a:pt x="65" y="139"/>
                  </a:cubicBezTo>
                  <a:cubicBezTo>
                    <a:pt x="53" y="134"/>
                    <a:pt x="41" y="128"/>
                    <a:pt x="32" y="124"/>
                  </a:cubicBezTo>
                  <a:cubicBezTo>
                    <a:pt x="22" y="120"/>
                    <a:pt x="16" y="117"/>
                    <a:pt x="13" y="116"/>
                  </a:cubicBezTo>
                  <a:cubicBezTo>
                    <a:pt x="12" y="116"/>
                    <a:pt x="11" y="116"/>
                    <a:pt x="11" y="117"/>
                  </a:cubicBezTo>
                  <a:cubicBezTo>
                    <a:pt x="10" y="118"/>
                    <a:pt x="11" y="119"/>
                    <a:pt x="12" y="120"/>
                  </a:cubicBezTo>
                  <a:cubicBezTo>
                    <a:pt x="14" y="121"/>
                    <a:pt x="21" y="124"/>
                    <a:pt x="30" y="128"/>
                  </a:cubicBezTo>
                  <a:cubicBezTo>
                    <a:pt x="39" y="132"/>
                    <a:pt x="51" y="138"/>
                    <a:pt x="64" y="143"/>
                  </a:cubicBezTo>
                  <a:cubicBezTo>
                    <a:pt x="64" y="144"/>
                    <a:pt x="64" y="145"/>
                    <a:pt x="64" y="145"/>
                  </a:cubicBezTo>
                  <a:cubicBezTo>
                    <a:pt x="55" y="141"/>
                    <a:pt x="48" y="138"/>
                    <a:pt x="42" y="135"/>
                  </a:cubicBezTo>
                  <a:cubicBezTo>
                    <a:pt x="40" y="134"/>
                    <a:pt x="37" y="133"/>
                    <a:pt x="36" y="132"/>
                  </a:cubicBezTo>
                  <a:cubicBezTo>
                    <a:pt x="35" y="132"/>
                    <a:pt x="34" y="131"/>
                    <a:pt x="34" y="131"/>
                  </a:cubicBezTo>
                  <a:cubicBezTo>
                    <a:pt x="33" y="131"/>
                    <a:pt x="33" y="131"/>
                    <a:pt x="33" y="131"/>
                  </a:cubicBezTo>
                  <a:cubicBezTo>
                    <a:pt x="26" y="127"/>
                    <a:pt x="19" y="124"/>
                    <a:pt x="12" y="121"/>
                  </a:cubicBezTo>
                  <a:cubicBezTo>
                    <a:pt x="11" y="121"/>
                    <a:pt x="10" y="121"/>
                    <a:pt x="10" y="122"/>
                  </a:cubicBezTo>
                  <a:cubicBezTo>
                    <a:pt x="9" y="123"/>
                    <a:pt x="10" y="124"/>
                    <a:pt x="11" y="125"/>
                  </a:cubicBezTo>
                  <a:cubicBezTo>
                    <a:pt x="18" y="127"/>
                    <a:pt x="25" y="130"/>
                    <a:pt x="31" y="134"/>
                  </a:cubicBezTo>
                  <a:cubicBezTo>
                    <a:pt x="31" y="134"/>
                    <a:pt x="31" y="134"/>
                    <a:pt x="32" y="135"/>
                  </a:cubicBezTo>
                  <a:cubicBezTo>
                    <a:pt x="35" y="136"/>
                    <a:pt x="47" y="142"/>
                    <a:pt x="63" y="149"/>
                  </a:cubicBezTo>
                  <a:cubicBezTo>
                    <a:pt x="63" y="149"/>
                    <a:pt x="63" y="150"/>
                    <a:pt x="62" y="151"/>
                  </a:cubicBezTo>
                  <a:cubicBezTo>
                    <a:pt x="60" y="150"/>
                    <a:pt x="59" y="149"/>
                    <a:pt x="56" y="148"/>
                  </a:cubicBezTo>
                  <a:cubicBezTo>
                    <a:pt x="41" y="141"/>
                    <a:pt x="27" y="134"/>
                    <a:pt x="12" y="126"/>
                  </a:cubicBezTo>
                  <a:cubicBezTo>
                    <a:pt x="11" y="125"/>
                    <a:pt x="10" y="126"/>
                    <a:pt x="9" y="127"/>
                  </a:cubicBezTo>
                  <a:cubicBezTo>
                    <a:pt x="9" y="128"/>
                    <a:pt x="9" y="129"/>
                    <a:pt x="10" y="129"/>
                  </a:cubicBezTo>
                  <a:cubicBezTo>
                    <a:pt x="25" y="137"/>
                    <a:pt x="39" y="144"/>
                    <a:pt x="54" y="151"/>
                  </a:cubicBezTo>
                  <a:cubicBezTo>
                    <a:pt x="57" y="153"/>
                    <a:pt x="59" y="153"/>
                    <a:pt x="62" y="154"/>
                  </a:cubicBezTo>
                  <a:cubicBezTo>
                    <a:pt x="61" y="155"/>
                    <a:pt x="61" y="155"/>
                    <a:pt x="61" y="156"/>
                  </a:cubicBezTo>
                  <a:cubicBezTo>
                    <a:pt x="61" y="157"/>
                    <a:pt x="61" y="158"/>
                    <a:pt x="62" y="159"/>
                  </a:cubicBezTo>
                  <a:close/>
                  <a:moveTo>
                    <a:pt x="68" y="158"/>
                  </a:moveTo>
                  <a:cubicBezTo>
                    <a:pt x="67" y="158"/>
                    <a:pt x="66" y="157"/>
                    <a:pt x="65" y="156"/>
                  </a:cubicBezTo>
                  <a:cubicBezTo>
                    <a:pt x="65" y="156"/>
                    <a:pt x="65" y="156"/>
                    <a:pt x="65" y="156"/>
                  </a:cubicBezTo>
                  <a:cubicBezTo>
                    <a:pt x="65" y="155"/>
                    <a:pt x="66" y="153"/>
                    <a:pt x="66" y="152"/>
                  </a:cubicBezTo>
                  <a:cubicBezTo>
                    <a:pt x="67" y="150"/>
                    <a:pt x="67" y="149"/>
                    <a:pt x="67" y="148"/>
                  </a:cubicBezTo>
                  <a:cubicBezTo>
                    <a:pt x="68" y="146"/>
                    <a:pt x="69" y="143"/>
                    <a:pt x="69" y="141"/>
                  </a:cubicBezTo>
                  <a:cubicBezTo>
                    <a:pt x="70" y="137"/>
                    <a:pt x="71" y="133"/>
                    <a:pt x="73" y="130"/>
                  </a:cubicBezTo>
                  <a:cubicBezTo>
                    <a:pt x="80" y="129"/>
                    <a:pt x="80" y="129"/>
                    <a:pt x="80" y="129"/>
                  </a:cubicBezTo>
                  <a:cubicBezTo>
                    <a:pt x="80" y="129"/>
                    <a:pt x="80" y="129"/>
                    <a:pt x="80" y="129"/>
                  </a:cubicBezTo>
                  <a:cubicBezTo>
                    <a:pt x="82" y="129"/>
                    <a:pt x="84" y="130"/>
                    <a:pt x="86" y="130"/>
                  </a:cubicBezTo>
                  <a:cubicBezTo>
                    <a:pt x="86" y="130"/>
                    <a:pt x="86" y="130"/>
                    <a:pt x="87" y="130"/>
                  </a:cubicBezTo>
                  <a:cubicBezTo>
                    <a:pt x="87" y="130"/>
                    <a:pt x="87" y="130"/>
                    <a:pt x="87" y="130"/>
                  </a:cubicBezTo>
                  <a:cubicBezTo>
                    <a:pt x="88" y="130"/>
                    <a:pt x="89" y="131"/>
                    <a:pt x="90" y="131"/>
                  </a:cubicBezTo>
                  <a:cubicBezTo>
                    <a:pt x="90" y="131"/>
                    <a:pt x="91" y="131"/>
                    <a:pt x="91" y="131"/>
                  </a:cubicBezTo>
                  <a:cubicBezTo>
                    <a:pt x="92" y="130"/>
                    <a:pt x="93" y="130"/>
                    <a:pt x="93" y="129"/>
                  </a:cubicBezTo>
                  <a:cubicBezTo>
                    <a:pt x="98" y="130"/>
                    <a:pt x="104" y="132"/>
                    <a:pt x="109" y="134"/>
                  </a:cubicBezTo>
                  <a:cubicBezTo>
                    <a:pt x="96" y="138"/>
                    <a:pt x="96" y="138"/>
                    <a:pt x="96" y="138"/>
                  </a:cubicBezTo>
                  <a:cubicBezTo>
                    <a:pt x="96" y="139"/>
                    <a:pt x="96" y="139"/>
                    <a:pt x="96" y="139"/>
                  </a:cubicBezTo>
                  <a:cubicBezTo>
                    <a:pt x="95" y="139"/>
                    <a:pt x="95" y="140"/>
                    <a:pt x="94" y="141"/>
                  </a:cubicBezTo>
                  <a:cubicBezTo>
                    <a:pt x="91" y="144"/>
                    <a:pt x="90" y="149"/>
                    <a:pt x="90" y="153"/>
                  </a:cubicBezTo>
                  <a:cubicBezTo>
                    <a:pt x="90" y="154"/>
                    <a:pt x="90" y="154"/>
                    <a:pt x="90" y="155"/>
                  </a:cubicBezTo>
                  <a:cubicBezTo>
                    <a:pt x="89" y="157"/>
                    <a:pt x="88" y="164"/>
                    <a:pt x="87" y="166"/>
                  </a:cubicBezTo>
                  <a:cubicBezTo>
                    <a:pt x="87" y="166"/>
                    <a:pt x="87" y="167"/>
                    <a:pt x="87" y="167"/>
                  </a:cubicBezTo>
                  <a:cubicBezTo>
                    <a:pt x="87" y="168"/>
                    <a:pt x="87" y="168"/>
                    <a:pt x="87" y="168"/>
                  </a:cubicBezTo>
                  <a:cubicBezTo>
                    <a:pt x="81" y="165"/>
                    <a:pt x="76" y="163"/>
                    <a:pt x="72" y="160"/>
                  </a:cubicBezTo>
                  <a:cubicBezTo>
                    <a:pt x="70" y="159"/>
                    <a:pt x="69" y="159"/>
                    <a:pt x="68" y="158"/>
                  </a:cubicBezTo>
                  <a:close/>
                  <a:moveTo>
                    <a:pt x="60" y="81"/>
                  </a:moveTo>
                  <a:cubicBezTo>
                    <a:pt x="64" y="79"/>
                    <a:pt x="68" y="78"/>
                    <a:pt x="71" y="76"/>
                  </a:cubicBezTo>
                  <a:cubicBezTo>
                    <a:pt x="72" y="76"/>
                    <a:pt x="72" y="76"/>
                    <a:pt x="73" y="76"/>
                  </a:cubicBezTo>
                  <a:cubicBezTo>
                    <a:pt x="73" y="77"/>
                    <a:pt x="73" y="77"/>
                    <a:pt x="73" y="77"/>
                  </a:cubicBezTo>
                  <a:cubicBezTo>
                    <a:pt x="73" y="77"/>
                    <a:pt x="73" y="78"/>
                    <a:pt x="73" y="78"/>
                  </a:cubicBezTo>
                  <a:cubicBezTo>
                    <a:pt x="71" y="80"/>
                    <a:pt x="68" y="82"/>
                    <a:pt x="65" y="83"/>
                  </a:cubicBezTo>
                  <a:cubicBezTo>
                    <a:pt x="63" y="83"/>
                    <a:pt x="62" y="82"/>
                    <a:pt x="60" y="82"/>
                  </a:cubicBezTo>
                  <a:lnTo>
                    <a:pt x="60" y="81"/>
                  </a:lnTo>
                  <a:close/>
                  <a:moveTo>
                    <a:pt x="73" y="32"/>
                  </a:moveTo>
                  <a:cubicBezTo>
                    <a:pt x="73" y="32"/>
                    <a:pt x="73" y="31"/>
                    <a:pt x="72" y="32"/>
                  </a:cubicBezTo>
                  <a:cubicBezTo>
                    <a:pt x="67" y="34"/>
                    <a:pt x="62" y="37"/>
                    <a:pt x="57" y="39"/>
                  </a:cubicBezTo>
                  <a:cubicBezTo>
                    <a:pt x="56" y="39"/>
                    <a:pt x="54" y="39"/>
                    <a:pt x="53" y="39"/>
                  </a:cubicBezTo>
                  <a:cubicBezTo>
                    <a:pt x="52" y="39"/>
                    <a:pt x="50" y="38"/>
                    <a:pt x="49" y="38"/>
                  </a:cubicBezTo>
                  <a:cubicBezTo>
                    <a:pt x="61" y="30"/>
                    <a:pt x="73" y="22"/>
                    <a:pt x="86" y="15"/>
                  </a:cubicBezTo>
                  <a:cubicBezTo>
                    <a:pt x="86" y="15"/>
                    <a:pt x="86" y="15"/>
                    <a:pt x="86" y="15"/>
                  </a:cubicBezTo>
                  <a:cubicBezTo>
                    <a:pt x="88" y="15"/>
                    <a:pt x="90" y="15"/>
                    <a:pt x="92" y="15"/>
                  </a:cubicBezTo>
                  <a:cubicBezTo>
                    <a:pt x="91" y="16"/>
                    <a:pt x="91" y="16"/>
                    <a:pt x="91" y="16"/>
                  </a:cubicBezTo>
                  <a:cubicBezTo>
                    <a:pt x="88" y="17"/>
                    <a:pt x="85" y="20"/>
                    <a:pt x="83" y="22"/>
                  </a:cubicBezTo>
                  <a:cubicBezTo>
                    <a:pt x="80" y="24"/>
                    <a:pt x="76" y="27"/>
                    <a:pt x="74" y="32"/>
                  </a:cubicBezTo>
                  <a:cubicBezTo>
                    <a:pt x="74" y="33"/>
                    <a:pt x="74" y="34"/>
                    <a:pt x="74" y="36"/>
                  </a:cubicBezTo>
                  <a:cubicBezTo>
                    <a:pt x="74" y="36"/>
                    <a:pt x="74" y="36"/>
                    <a:pt x="74" y="36"/>
                  </a:cubicBezTo>
                  <a:cubicBezTo>
                    <a:pt x="73" y="37"/>
                    <a:pt x="73" y="37"/>
                    <a:pt x="73" y="37"/>
                  </a:cubicBezTo>
                  <a:cubicBezTo>
                    <a:pt x="71" y="38"/>
                    <a:pt x="68" y="39"/>
                    <a:pt x="66" y="41"/>
                  </a:cubicBezTo>
                  <a:cubicBezTo>
                    <a:pt x="66" y="41"/>
                    <a:pt x="66" y="41"/>
                    <a:pt x="66" y="41"/>
                  </a:cubicBezTo>
                  <a:cubicBezTo>
                    <a:pt x="64" y="40"/>
                    <a:pt x="62" y="40"/>
                    <a:pt x="61" y="40"/>
                  </a:cubicBezTo>
                  <a:cubicBezTo>
                    <a:pt x="65" y="38"/>
                    <a:pt x="69" y="36"/>
                    <a:pt x="73" y="33"/>
                  </a:cubicBezTo>
                  <a:cubicBezTo>
                    <a:pt x="73" y="33"/>
                    <a:pt x="74" y="33"/>
                    <a:pt x="73" y="32"/>
                  </a:cubicBezTo>
                  <a:close/>
                  <a:moveTo>
                    <a:pt x="61" y="18"/>
                  </a:moveTo>
                  <a:cubicBezTo>
                    <a:pt x="62" y="19"/>
                    <a:pt x="63" y="19"/>
                    <a:pt x="64" y="19"/>
                  </a:cubicBezTo>
                  <a:cubicBezTo>
                    <a:pt x="61" y="20"/>
                    <a:pt x="58" y="22"/>
                    <a:pt x="55" y="23"/>
                  </a:cubicBezTo>
                  <a:cubicBezTo>
                    <a:pt x="57" y="22"/>
                    <a:pt x="59" y="20"/>
                    <a:pt x="61" y="18"/>
                  </a:cubicBezTo>
                  <a:close/>
                  <a:moveTo>
                    <a:pt x="49" y="29"/>
                  </a:moveTo>
                  <a:cubicBezTo>
                    <a:pt x="50" y="29"/>
                    <a:pt x="50" y="29"/>
                    <a:pt x="51" y="29"/>
                  </a:cubicBezTo>
                  <a:cubicBezTo>
                    <a:pt x="56" y="25"/>
                    <a:pt x="62" y="21"/>
                    <a:pt x="69" y="18"/>
                  </a:cubicBezTo>
                  <a:cubicBezTo>
                    <a:pt x="70" y="18"/>
                    <a:pt x="72" y="18"/>
                    <a:pt x="74" y="17"/>
                  </a:cubicBezTo>
                  <a:cubicBezTo>
                    <a:pt x="74" y="16"/>
                    <a:pt x="75" y="16"/>
                    <a:pt x="75" y="15"/>
                  </a:cubicBezTo>
                  <a:cubicBezTo>
                    <a:pt x="76" y="15"/>
                    <a:pt x="76" y="15"/>
                    <a:pt x="76" y="14"/>
                  </a:cubicBezTo>
                  <a:cubicBezTo>
                    <a:pt x="78" y="14"/>
                    <a:pt x="80" y="15"/>
                    <a:pt x="83" y="15"/>
                  </a:cubicBezTo>
                  <a:cubicBezTo>
                    <a:pt x="71" y="21"/>
                    <a:pt x="60" y="28"/>
                    <a:pt x="49" y="35"/>
                  </a:cubicBezTo>
                  <a:cubicBezTo>
                    <a:pt x="49" y="33"/>
                    <a:pt x="49" y="32"/>
                    <a:pt x="48" y="30"/>
                  </a:cubicBezTo>
                  <a:cubicBezTo>
                    <a:pt x="48" y="30"/>
                    <a:pt x="48" y="30"/>
                    <a:pt x="48" y="30"/>
                  </a:cubicBezTo>
                  <a:cubicBezTo>
                    <a:pt x="48" y="30"/>
                    <a:pt x="49" y="29"/>
                    <a:pt x="49" y="29"/>
                  </a:cubicBezTo>
                  <a:close/>
                  <a:moveTo>
                    <a:pt x="80" y="38"/>
                  </a:moveTo>
                  <a:cubicBezTo>
                    <a:pt x="79" y="39"/>
                    <a:pt x="79" y="39"/>
                    <a:pt x="79" y="39"/>
                  </a:cubicBezTo>
                  <a:cubicBezTo>
                    <a:pt x="78" y="38"/>
                    <a:pt x="78" y="37"/>
                    <a:pt x="78" y="36"/>
                  </a:cubicBezTo>
                  <a:cubicBezTo>
                    <a:pt x="78" y="35"/>
                    <a:pt x="78" y="34"/>
                    <a:pt x="78" y="33"/>
                  </a:cubicBezTo>
                  <a:cubicBezTo>
                    <a:pt x="79" y="30"/>
                    <a:pt x="82" y="27"/>
                    <a:pt x="85" y="25"/>
                  </a:cubicBezTo>
                  <a:cubicBezTo>
                    <a:pt x="88" y="23"/>
                    <a:pt x="90" y="21"/>
                    <a:pt x="93" y="19"/>
                  </a:cubicBezTo>
                  <a:cubicBezTo>
                    <a:pt x="94" y="18"/>
                    <a:pt x="96" y="18"/>
                    <a:pt x="97" y="17"/>
                  </a:cubicBezTo>
                  <a:cubicBezTo>
                    <a:pt x="91" y="24"/>
                    <a:pt x="86" y="31"/>
                    <a:pt x="80" y="38"/>
                  </a:cubicBezTo>
                  <a:close/>
                  <a:moveTo>
                    <a:pt x="74" y="38"/>
                  </a:moveTo>
                  <a:cubicBezTo>
                    <a:pt x="74" y="40"/>
                    <a:pt x="75" y="41"/>
                    <a:pt x="76" y="43"/>
                  </a:cubicBezTo>
                  <a:cubicBezTo>
                    <a:pt x="73" y="42"/>
                    <a:pt x="71" y="42"/>
                    <a:pt x="69" y="41"/>
                  </a:cubicBezTo>
                  <a:cubicBezTo>
                    <a:pt x="71" y="40"/>
                    <a:pt x="72" y="39"/>
                    <a:pt x="74" y="38"/>
                  </a:cubicBezTo>
                  <a:close/>
                  <a:moveTo>
                    <a:pt x="69" y="84"/>
                  </a:moveTo>
                  <a:cubicBezTo>
                    <a:pt x="69" y="84"/>
                    <a:pt x="68" y="84"/>
                    <a:pt x="68" y="84"/>
                  </a:cubicBezTo>
                  <a:cubicBezTo>
                    <a:pt x="70" y="83"/>
                    <a:pt x="72" y="81"/>
                    <a:pt x="75" y="80"/>
                  </a:cubicBezTo>
                  <a:cubicBezTo>
                    <a:pt x="76" y="81"/>
                    <a:pt x="77" y="81"/>
                    <a:pt x="78" y="81"/>
                  </a:cubicBezTo>
                  <a:cubicBezTo>
                    <a:pt x="70" y="84"/>
                    <a:pt x="70" y="84"/>
                    <a:pt x="70" y="84"/>
                  </a:cubicBezTo>
                  <a:lnTo>
                    <a:pt x="69" y="84"/>
                  </a:lnTo>
                  <a:close/>
                  <a:moveTo>
                    <a:pt x="62" y="117"/>
                  </a:moveTo>
                  <a:cubicBezTo>
                    <a:pt x="62" y="117"/>
                    <a:pt x="62" y="117"/>
                    <a:pt x="62" y="116"/>
                  </a:cubicBezTo>
                  <a:cubicBezTo>
                    <a:pt x="62" y="115"/>
                    <a:pt x="62" y="114"/>
                    <a:pt x="62" y="112"/>
                  </a:cubicBezTo>
                  <a:cubicBezTo>
                    <a:pt x="62" y="111"/>
                    <a:pt x="63" y="110"/>
                    <a:pt x="63" y="109"/>
                  </a:cubicBezTo>
                  <a:cubicBezTo>
                    <a:pt x="63" y="106"/>
                    <a:pt x="63" y="104"/>
                    <a:pt x="63" y="102"/>
                  </a:cubicBezTo>
                  <a:cubicBezTo>
                    <a:pt x="64" y="98"/>
                    <a:pt x="64" y="94"/>
                    <a:pt x="66" y="91"/>
                  </a:cubicBezTo>
                  <a:cubicBezTo>
                    <a:pt x="83" y="83"/>
                    <a:pt x="83" y="83"/>
                    <a:pt x="83" y="83"/>
                  </a:cubicBezTo>
                  <a:cubicBezTo>
                    <a:pt x="84" y="83"/>
                    <a:pt x="84" y="83"/>
                    <a:pt x="84" y="83"/>
                  </a:cubicBezTo>
                  <a:cubicBezTo>
                    <a:pt x="90" y="84"/>
                    <a:pt x="96" y="85"/>
                    <a:pt x="102" y="86"/>
                  </a:cubicBezTo>
                  <a:cubicBezTo>
                    <a:pt x="103" y="86"/>
                    <a:pt x="103" y="86"/>
                    <a:pt x="103" y="86"/>
                  </a:cubicBezTo>
                  <a:cubicBezTo>
                    <a:pt x="104" y="86"/>
                    <a:pt x="104" y="86"/>
                    <a:pt x="105" y="86"/>
                  </a:cubicBezTo>
                  <a:cubicBezTo>
                    <a:pt x="106" y="86"/>
                    <a:pt x="107" y="86"/>
                    <a:pt x="108" y="86"/>
                  </a:cubicBezTo>
                  <a:cubicBezTo>
                    <a:pt x="109" y="85"/>
                    <a:pt x="110" y="84"/>
                    <a:pt x="110" y="83"/>
                  </a:cubicBezTo>
                  <a:cubicBezTo>
                    <a:pt x="111" y="83"/>
                    <a:pt x="112" y="84"/>
                    <a:pt x="113" y="84"/>
                  </a:cubicBezTo>
                  <a:cubicBezTo>
                    <a:pt x="90" y="96"/>
                    <a:pt x="90" y="96"/>
                    <a:pt x="90" y="96"/>
                  </a:cubicBezTo>
                  <a:cubicBezTo>
                    <a:pt x="90" y="96"/>
                    <a:pt x="90" y="96"/>
                    <a:pt x="90" y="96"/>
                  </a:cubicBezTo>
                  <a:cubicBezTo>
                    <a:pt x="89" y="97"/>
                    <a:pt x="89" y="97"/>
                    <a:pt x="88" y="98"/>
                  </a:cubicBezTo>
                  <a:cubicBezTo>
                    <a:pt x="86" y="102"/>
                    <a:pt x="86" y="106"/>
                    <a:pt x="86" y="110"/>
                  </a:cubicBezTo>
                  <a:cubicBezTo>
                    <a:pt x="86" y="111"/>
                    <a:pt x="86" y="111"/>
                    <a:pt x="86" y="111"/>
                  </a:cubicBezTo>
                  <a:cubicBezTo>
                    <a:pt x="85" y="112"/>
                    <a:pt x="85" y="112"/>
                    <a:pt x="86" y="113"/>
                  </a:cubicBezTo>
                  <a:cubicBezTo>
                    <a:pt x="86" y="113"/>
                    <a:pt x="86" y="113"/>
                    <a:pt x="86" y="113"/>
                  </a:cubicBezTo>
                  <a:cubicBezTo>
                    <a:pt x="86" y="115"/>
                    <a:pt x="85" y="122"/>
                    <a:pt x="85" y="124"/>
                  </a:cubicBezTo>
                  <a:cubicBezTo>
                    <a:pt x="85" y="124"/>
                    <a:pt x="85" y="125"/>
                    <a:pt x="84" y="125"/>
                  </a:cubicBezTo>
                  <a:cubicBezTo>
                    <a:pt x="84" y="126"/>
                    <a:pt x="84" y="126"/>
                    <a:pt x="84" y="126"/>
                  </a:cubicBezTo>
                  <a:cubicBezTo>
                    <a:pt x="79" y="124"/>
                    <a:pt x="74" y="122"/>
                    <a:pt x="68" y="120"/>
                  </a:cubicBezTo>
                  <a:cubicBezTo>
                    <a:pt x="67" y="119"/>
                    <a:pt x="66" y="119"/>
                    <a:pt x="65" y="119"/>
                  </a:cubicBezTo>
                  <a:cubicBezTo>
                    <a:pt x="63" y="118"/>
                    <a:pt x="62" y="118"/>
                    <a:pt x="62" y="117"/>
                  </a:cubicBezTo>
                  <a:close/>
                  <a:moveTo>
                    <a:pt x="140" y="89"/>
                  </a:moveTo>
                  <a:cubicBezTo>
                    <a:pt x="133" y="92"/>
                    <a:pt x="127" y="95"/>
                    <a:pt x="120" y="98"/>
                  </a:cubicBezTo>
                  <a:cubicBezTo>
                    <a:pt x="118" y="97"/>
                    <a:pt x="116" y="97"/>
                    <a:pt x="114" y="96"/>
                  </a:cubicBezTo>
                  <a:cubicBezTo>
                    <a:pt x="115" y="95"/>
                    <a:pt x="116" y="94"/>
                    <a:pt x="118" y="94"/>
                  </a:cubicBezTo>
                  <a:cubicBezTo>
                    <a:pt x="118" y="93"/>
                    <a:pt x="118" y="93"/>
                    <a:pt x="118" y="93"/>
                  </a:cubicBezTo>
                  <a:cubicBezTo>
                    <a:pt x="122" y="93"/>
                    <a:pt x="125" y="92"/>
                    <a:pt x="128" y="90"/>
                  </a:cubicBezTo>
                  <a:cubicBezTo>
                    <a:pt x="129" y="89"/>
                    <a:pt x="130" y="88"/>
                    <a:pt x="131" y="87"/>
                  </a:cubicBezTo>
                  <a:cubicBezTo>
                    <a:pt x="134" y="88"/>
                    <a:pt x="137" y="88"/>
                    <a:pt x="140" y="89"/>
                  </a:cubicBezTo>
                  <a:close/>
                  <a:moveTo>
                    <a:pt x="148" y="90"/>
                  </a:moveTo>
                  <a:cubicBezTo>
                    <a:pt x="142" y="93"/>
                    <a:pt x="136" y="96"/>
                    <a:pt x="130" y="99"/>
                  </a:cubicBezTo>
                  <a:cubicBezTo>
                    <a:pt x="130" y="99"/>
                    <a:pt x="130" y="99"/>
                    <a:pt x="130" y="99"/>
                  </a:cubicBezTo>
                  <a:cubicBezTo>
                    <a:pt x="129" y="99"/>
                    <a:pt x="129" y="99"/>
                    <a:pt x="129" y="99"/>
                  </a:cubicBezTo>
                  <a:cubicBezTo>
                    <a:pt x="129" y="100"/>
                    <a:pt x="129" y="100"/>
                    <a:pt x="129" y="101"/>
                  </a:cubicBezTo>
                  <a:cubicBezTo>
                    <a:pt x="127" y="100"/>
                    <a:pt x="125" y="99"/>
                    <a:pt x="123" y="99"/>
                  </a:cubicBezTo>
                  <a:cubicBezTo>
                    <a:pt x="130" y="96"/>
                    <a:pt x="137" y="93"/>
                    <a:pt x="143" y="89"/>
                  </a:cubicBezTo>
                  <a:cubicBezTo>
                    <a:pt x="145" y="90"/>
                    <a:pt x="146" y="90"/>
                    <a:pt x="148" y="90"/>
                  </a:cubicBezTo>
                  <a:close/>
                  <a:moveTo>
                    <a:pt x="173" y="93"/>
                  </a:moveTo>
                  <a:cubicBezTo>
                    <a:pt x="173" y="93"/>
                    <a:pt x="173" y="93"/>
                    <a:pt x="173" y="93"/>
                  </a:cubicBezTo>
                  <a:cubicBezTo>
                    <a:pt x="174" y="93"/>
                    <a:pt x="174" y="93"/>
                    <a:pt x="174" y="93"/>
                  </a:cubicBezTo>
                  <a:cubicBezTo>
                    <a:pt x="174" y="93"/>
                    <a:pt x="174" y="93"/>
                    <a:pt x="174" y="93"/>
                  </a:cubicBezTo>
                  <a:cubicBezTo>
                    <a:pt x="174" y="93"/>
                    <a:pt x="174" y="93"/>
                    <a:pt x="174" y="93"/>
                  </a:cubicBezTo>
                  <a:cubicBezTo>
                    <a:pt x="175" y="91"/>
                    <a:pt x="177" y="89"/>
                    <a:pt x="179" y="87"/>
                  </a:cubicBezTo>
                  <a:cubicBezTo>
                    <a:pt x="181" y="87"/>
                    <a:pt x="182" y="87"/>
                    <a:pt x="184" y="88"/>
                  </a:cubicBezTo>
                  <a:cubicBezTo>
                    <a:pt x="174" y="92"/>
                    <a:pt x="165" y="98"/>
                    <a:pt x="157" y="105"/>
                  </a:cubicBezTo>
                  <a:cubicBezTo>
                    <a:pt x="155" y="104"/>
                    <a:pt x="153" y="104"/>
                    <a:pt x="152" y="103"/>
                  </a:cubicBezTo>
                  <a:cubicBezTo>
                    <a:pt x="157" y="99"/>
                    <a:pt x="163" y="96"/>
                    <a:pt x="169" y="93"/>
                  </a:cubicBezTo>
                  <a:cubicBezTo>
                    <a:pt x="170" y="93"/>
                    <a:pt x="172" y="93"/>
                    <a:pt x="173" y="93"/>
                  </a:cubicBezTo>
                  <a:close/>
                  <a:moveTo>
                    <a:pt x="150" y="102"/>
                  </a:moveTo>
                  <a:cubicBezTo>
                    <a:pt x="149" y="103"/>
                    <a:pt x="149" y="103"/>
                    <a:pt x="149" y="103"/>
                  </a:cubicBezTo>
                  <a:cubicBezTo>
                    <a:pt x="148" y="103"/>
                    <a:pt x="148" y="103"/>
                    <a:pt x="147" y="103"/>
                  </a:cubicBezTo>
                  <a:cubicBezTo>
                    <a:pt x="146" y="103"/>
                    <a:pt x="144" y="103"/>
                    <a:pt x="143" y="103"/>
                  </a:cubicBezTo>
                  <a:cubicBezTo>
                    <a:pt x="149" y="100"/>
                    <a:pt x="155" y="96"/>
                    <a:pt x="161" y="92"/>
                  </a:cubicBezTo>
                  <a:cubicBezTo>
                    <a:pt x="162" y="92"/>
                    <a:pt x="164" y="92"/>
                    <a:pt x="165" y="93"/>
                  </a:cubicBezTo>
                  <a:cubicBezTo>
                    <a:pt x="160" y="95"/>
                    <a:pt x="154" y="99"/>
                    <a:pt x="150" y="102"/>
                  </a:cubicBezTo>
                  <a:close/>
                  <a:moveTo>
                    <a:pt x="138" y="104"/>
                  </a:moveTo>
                  <a:cubicBezTo>
                    <a:pt x="137" y="104"/>
                    <a:pt x="137" y="104"/>
                    <a:pt x="137" y="104"/>
                  </a:cubicBezTo>
                  <a:cubicBezTo>
                    <a:pt x="135" y="103"/>
                    <a:pt x="133" y="102"/>
                    <a:pt x="130" y="101"/>
                  </a:cubicBezTo>
                  <a:cubicBezTo>
                    <a:pt x="131" y="101"/>
                    <a:pt x="131" y="101"/>
                    <a:pt x="131" y="101"/>
                  </a:cubicBezTo>
                  <a:cubicBezTo>
                    <a:pt x="131" y="100"/>
                    <a:pt x="131" y="100"/>
                    <a:pt x="131" y="100"/>
                  </a:cubicBezTo>
                  <a:cubicBezTo>
                    <a:pt x="138" y="97"/>
                    <a:pt x="144" y="94"/>
                    <a:pt x="150" y="91"/>
                  </a:cubicBezTo>
                  <a:cubicBezTo>
                    <a:pt x="151" y="91"/>
                    <a:pt x="151" y="91"/>
                    <a:pt x="151" y="91"/>
                  </a:cubicBezTo>
                  <a:cubicBezTo>
                    <a:pt x="153" y="91"/>
                    <a:pt x="156" y="91"/>
                    <a:pt x="158" y="92"/>
                  </a:cubicBezTo>
                  <a:cubicBezTo>
                    <a:pt x="151" y="96"/>
                    <a:pt x="145" y="100"/>
                    <a:pt x="138" y="104"/>
                  </a:cubicBezTo>
                  <a:close/>
                  <a:moveTo>
                    <a:pt x="106" y="92"/>
                  </a:moveTo>
                  <a:cubicBezTo>
                    <a:pt x="106" y="92"/>
                    <a:pt x="106" y="92"/>
                    <a:pt x="106" y="92"/>
                  </a:cubicBezTo>
                  <a:cubicBezTo>
                    <a:pt x="106" y="93"/>
                    <a:pt x="106" y="93"/>
                    <a:pt x="106" y="93"/>
                  </a:cubicBezTo>
                  <a:cubicBezTo>
                    <a:pt x="109" y="93"/>
                    <a:pt x="111" y="93"/>
                    <a:pt x="114" y="93"/>
                  </a:cubicBezTo>
                  <a:cubicBezTo>
                    <a:pt x="114" y="93"/>
                    <a:pt x="114" y="93"/>
                    <a:pt x="114" y="93"/>
                  </a:cubicBezTo>
                  <a:cubicBezTo>
                    <a:pt x="114" y="94"/>
                    <a:pt x="113" y="95"/>
                    <a:pt x="112" y="95"/>
                  </a:cubicBezTo>
                  <a:cubicBezTo>
                    <a:pt x="110" y="95"/>
                    <a:pt x="107" y="94"/>
                    <a:pt x="105" y="94"/>
                  </a:cubicBezTo>
                  <a:cubicBezTo>
                    <a:pt x="105" y="94"/>
                    <a:pt x="104" y="94"/>
                    <a:pt x="103" y="93"/>
                  </a:cubicBezTo>
                  <a:lnTo>
                    <a:pt x="106" y="92"/>
                  </a:lnTo>
                  <a:close/>
                  <a:moveTo>
                    <a:pt x="127" y="88"/>
                  </a:moveTo>
                  <a:cubicBezTo>
                    <a:pt x="124" y="91"/>
                    <a:pt x="119" y="91"/>
                    <a:pt x="115" y="91"/>
                  </a:cubicBezTo>
                  <a:cubicBezTo>
                    <a:pt x="114" y="91"/>
                    <a:pt x="114" y="91"/>
                    <a:pt x="114" y="91"/>
                  </a:cubicBezTo>
                  <a:cubicBezTo>
                    <a:pt x="112" y="91"/>
                    <a:pt x="110" y="91"/>
                    <a:pt x="108" y="91"/>
                  </a:cubicBezTo>
                  <a:cubicBezTo>
                    <a:pt x="118" y="86"/>
                    <a:pt x="118" y="86"/>
                    <a:pt x="118" y="86"/>
                  </a:cubicBezTo>
                  <a:cubicBezTo>
                    <a:pt x="119" y="86"/>
                    <a:pt x="119" y="85"/>
                    <a:pt x="119" y="85"/>
                  </a:cubicBezTo>
                  <a:cubicBezTo>
                    <a:pt x="122" y="86"/>
                    <a:pt x="125" y="86"/>
                    <a:pt x="128" y="87"/>
                  </a:cubicBezTo>
                  <a:cubicBezTo>
                    <a:pt x="128" y="87"/>
                    <a:pt x="128" y="88"/>
                    <a:pt x="127" y="88"/>
                  </a:cubicBezTo>
                  <a:close/>
                  <a:moveTo>
                    <a:pt x="119" y="138"/>
                  </a:moveTo>
                  <a:cubicBezTo>
                    <a:pt x="118" y="138"/>
                    <a:pt x="117" y="139"/>
                    <a:pt x="115" y="140"/>
                  </a:cubicBezTo>
                  <a:cubicBezTo>
                    <a:pt x="115" y="140"/>
                    <a:pt x="114" y="140"/>
                    <a:pt x="114" y="140"/>
                  </a:cubicBezTo>
                  <a:cubicBezTo>
                    <a:pt x="113" y="139"/>
                    <a:pt x="111" y="139"/>
                    <a:pt x="110" y="138"/>
                  </a:cubicBezTo>
                  <a:cubicBezTo>
                    <a:pt x="116" y="136"/>
                    <a:pt x="116" y="136"/>
                    <a:pt x="116" y="136"/>
                  </a:cubicBezTo>
                  <a:cubicBezTo>
                    <a:pt x="117" y="137"/>
                    <a:pt x="118" y="137"/>
                    <a:pt x="119" y="138"/>
                  </a:cubicBezTo>
                  <a:close/>
                  <a:moveTo>
                    <a:pt x="178" y="131"/>
                  </a:moveTo>
                  <a:cubicBezTo>
                    <a:pt x="179" y="131"/>
                    <a:pt x="179" y="131"/>
                    <a:pt x="179" y="131"/>
                  </a:cubicBezTo>
                  <a:cubicBezTo>
                    <a:pt x="207" y="141"/>
                    <a:pt x="207" y="141"/>
                    <a:pt x="207" y="141"/>
                  </a:cubicBezTo>
                  <a:cubicBezTo>
                    <a:pt x="202" y="144"/>
                    <a:pt x="191" y="151"/>
                    <a:pt x="180" y="158"/>
                  </a:cubicBezTo>
                  <a:cubicBezTo>
                    <a:pt x="175" y="161"/>
                    <a:pt x="170" y="164"/>
                    <a:pt x="166" y="167"/>
                  </a:cubicBezTo>
                  <a:cubicBezTo>
                    <a:pt x="164" y="168"/>
                    <a:pt x="163" y="169"/>
                    <a:pt x="161" y="169"/>
                  </a:cubicBezTo>
                  <a:cubicBezTo>
                    <a:pt x="161" y="170"/>
                    <a:pt x="161" y="170"/>
                    <a:pt x="160" y="170"/>
                  </a:cubicBezTo>
                  <a:cubicBezTo>
                    <a:pt x="139" y="160"/>
                    <a:pt x="119" y="152"/>
                    <a:pt x="97" y="143"/>
                  </a:cubicBezTo>
                  <a:cubicBezTo>
                    <a:pt x="98" y="142"/>
                    <a:pt x="98" y="142"/>
                    <a:pt x="98" y="142"/>
                  </a:cubicBezTo>
                  <a:cubicBezTo>
                    <a:pt x="105" y="140"/>
                    <a:pt x="105" y="140"/>
                    <a:pt x="105" y="140"/>
                  </a:cubicBezTo>
                  <a:cubicBezTo>
                    <a:pt x="107" y="141"/>
                    <a:pt x="109" y="142"/>
                    <a:pt x="112" y="143"/>
                  </a:cubicBezTo>
                  <a:cubicBezTo>
                    <a:pt x="122" y="148"/>
                    <a:pt x="137" y="155"/>
                    <a:pt x="144" y="157"/>
                  </a:cubicBezTo>
                  <a:cubicBezTo>
                    <a:pt x="144" y="158"/>
                    <a:pt x="144" y="158"/>
                    <a:pt x="144" y="158"/>
                  </a:cubicBezTo>
                  <a:cubicBezTo>
                    <a:pt x="145" y="159"/>
                    <a:pt x="146" y="159"/>
                    <a:pt x="147" y="158"/>
                  </a:cubicBezTo>
                  <a:cubicBezTo>
                    <a:pt x="149" y="156"/>
                    <a:pt x="152" y="155"/>
                    <a:pt x="155" y="155"/>
                  </a:cubicBezTo>
                  <a:cubicBezTo>
                    <a:pt x="155" y="155"/>
                    <a:pt x="155" y="155"/>
                    <a:pt x="155" y="155"/>
                  </a:cubicBezTo>
                  <a:cubicBezTo>
                    <a:pt x="158" y="155"/>
                    <a:pt x="160" y="156"/>
                    <a:pt x="162" y="157"/>
                  </a:cubicBezTo>
                  <a:cubicBezTo>
                    <a:pt x="162" y="158"/>
                    <a:pt x="163" y="158"/>
                    <a:pt x="163" y="158"/>
                  </a:cubicBezTo>
                  <a:cubicBezTo>
                    <a:pt x="164" y="158"/>
                    <a:pt x="164" y="159"/>
                    <a:pt x="165" y="159"/>
                  </a:cubicBezTo>
                  <a:cubicBezTo>
                    <a:pt x="165" y="158"/>
                    <a:pt x="165" y="158"/>
                    <a:pt x="165" y="158"/>
                  </a:cubicBezTo>
                  <a:cubicBezTo>
                    <a:pt x="166" y="158"/>
                    <a:pt x="166" y="158"/>
                    <a:pt x="166" y="158"/>
                  </a:cubicBezTo>
                  <a:cubicBezTo>
                    <a:pt x="185" y="147"/>
                    <a:pt x="185" y="147"/>
                    <a:pt x="185" y="147"/>
                  </a:cubicBezTo>
                  <a:cubicBezTo>
                    <a:pt x="186" y="147"/>
                    <a:pt x="186" y="146"/>
                    <a:pt x="186" y="145"/>
                  </a:cubicBezTo>
                  <a:cubicBezTo>
                    <a:pt x="186" y="145"/>
                    <a:pt x="186" y="144"/>
                    <a:pt x="185" y="144"/>
                  </a:cubicBezTo>
                  <a:cubicBezTo>
                    <a:pt x="185" y="144"/>
                    <a:pt x="185" y="143"/>
                    <a:pt x="184" y="142"/>
                  </a:cubicBezTo>
                  <a:cubicBezTo>
                    <a:pt x="183" y="141"/>
                    <a:pt x="182" y="139"/>
                    <a:pt x="182" y="138"/>
                  </a:cubicBezTo>
                  <a:cubicBezTo>
                    <a:pt x="182" y="138"/>
                    <a:pt x="182" y="138"/>
                    <a:pt x="182" y="138"/>
                  </a:cubicBezTo>
                  <a:cubicBezTo>
                    <a:pt x="182" y="137"/>
                    <a:pt x="182" y="136"/>
                    <a:pt x="181" y="136"/>
                  </a:cubicBezTo>
                  <a:cubicBezTo>
                    <a:pt x="175" y="133"/>
                    <a:pt x="175" y="133"/>
                    <a:pt x="175" y="133"/>
                  </a:cubicBezTo>
                  <a:cubicBezTo>
                    <a:pt x="176" y="132"/>
                    <a:pt x="177" y="131"/>
                    <a:pt x="178" y="131"/>
                  </a:cubicBezTo>
                  <a:close/>
                  <a:moveTo>
                    <a:pt x="127" y="141"/>
                  </a:moveTo>
                  <a:cubicBezTo>
                    <a:pt x="128" y="141"/>
                    <a:pt x="128" y="141"/>
                    <a:pt x="128" y="141"/>
                  </a:cubicBezTo>
                  <a:cubicBezTo>
                    <a:pt x="128" y="141"/>
                    <a:pt x="128" y="141"/>
                    <a:pt x="129" y="141"/>
                  </a:cubicBezTo>
                  <a:cubicBezTo>
                    <a:pt x="130" y="141"/>
                    <a:pt x="132" y="142"/>
                    <a:pt x="134" y="142"/>
                  </a:cubicBezTo>
                  <a:cubicBezTo>
                    <a:pt x="131" y="143"/>
                    <a:pt x="129" y="144"/>
                    <a:pt x="127" y="145"/>
                  </a:cubicBezTo>
                  <a:cubicBezTo>
                    <a:pt x="126" y="145"/>
                    <a:pt x="126" y="145"/>
                    <a:pt x="125" y="145"/>
                  </a:cubicBezTo>
                  <a:cubicBezTo>
                    <a:pt x="124" y="145"/>
                    <a:pt x="124" y="144"/>
                    <a:pt x="123" y="144"/>
                  </a:cubicBezTo>
                  <a:cubicBezTo>
                    <a:pt x="124" y="143"/>
                    <a:pt x="126" y="142"/>
                    <a:pt x="127" y="141"/>
                  </a:cubicBezTo>
                  <a:close/>
                  <a:moveTo>
                    <a:pt x="143" y="145"/>
                  </a:moveTo>
                  <a:cubicBezTo>
                    <a:pt x="141" y="146"/>
                    <a:pt x="139" y="147"/>
                    <a:pt x="136" y="149"/>
                  </a:cubicBezTo>
                  <a:cubicBezTo>
                    <a:pt x="136" y="149"/>
                    <a:pt x="136" y="149"/>
                    <a:pt x="136" y="149"/>
                  </a:cubicBezTo>
                  <a:cubicBezTo>
                    <a:pt x="136" y="149"/>
                    <a:pt x="136" y="149"/>
                    <a:pt x="136" y="149"/>
                  </a:cubicBezTo>
                  <a:cubicBezTo>
                    <a:pt x="136" y="149"/>
                    <a:pt x="136" y="149"/>
                    <a:pt x="136" y="149"/>
                  </a:cubicBezTo>
                  <a:cubicBezTo>
                    <a:pt x="134" y="149"/>
                    <a:pt x="131" y="148"/>
                    <a:pt x="129" y="147"/>
                  </a:cubicBezTo>
                  <a:cubicBezTo>
                    <a:pt x="132" y="145"/>
                    <a:pt x="134" y="144"/>
                    <a:pt x="137" y="143"/>
                  </a:cubicBezTo>
                  <a:cubicBezTo>
                    <a:pt x="139" y="144"/>
                    <a:pt x="141" y="145"/>
                    <a:pt x="143" y="145"/>
                  </a:cubicBezTo>
                  <a:close/>
                  <a:moveTo>
                    <a:pt x="151" y="147"/>
                  </a:moveTo>
                  <a:cubicBezTo>
                    <a:pt x="148" y="149"/>
                    <a:pt x="146" y="150"/>
                    <a:pt x="144" y="153"/>
                  </a:cubicBezTo>
                  <a:cubicBezTo>
                    <a:pt x="142" y="152"/>
                    <a:pt x="140" y="151"/>
                    <a:pt x="138" y="150"/>
                  </a:cubicBezTo>
                  <a:cubicBezTo>
                    <a:pt x="138" y="150"/>
                    <a:pt x="138" y="150"/>
                    <a:pt x="138" y="150"/>
                  </a:cubicBezTo>
                  <a:cubicBezTo>
                    <a:pt x="141" y="149"/>
                    <a:pt x="143" y="147"/>
                    <a:pt x="146" y="146"/>
                  </a:cubicBezTo>
                  <a:cubicBezTo>
                    <a:pt x="148" y="146"/>
                    <a:pt x="149" y="147"/>
                    <a:pt x="151" y="147"/>
                  </a:cubicBezTo>
                  <a:close/>
                  <a:moveTo>
                    <a:pt x="157" y="146"/>
                  </a:moveTo>
                  <a:cubicBezTo>
                    <a:pt x="157" y="146"/>
                    <a:pt x="158" y="146"/>
                    <a:pt x="158" y="146"/>
                  </a:cubicBezTo>
                  <a:cubicBezTo>
                    <a:pt x="161" y="143"/>
                    <a:pt x="166" y="140"/>
                    <a:pt x="171" y="136"/>
                  </a:cubicBezTo>
                  <a:cubicBezTo>
                    <a:pt x="172" y="136"/>
                    <a:pt x="172" y="136"/>
                    <a:pt x="172" y="136"/>
                  </a:cubicBezTo>
                  <a:cubicBezTo>
                    <a:pt x="176" y="138"/>
                    <a:pt x="176" y="138"/>
                    <a:pt x="176" y="138"/>
                  </a:cubicBezTo>
                  <a:cubicBezTo>
                    <a:pt x="169" y="142"/>
                    <a:pt x="161" y="146"/>
                    <a:pt x="154" y="150"/>
                  </a:cubicBezTo>
                  <a:cubicBezTo>
                    <a:pt x="154" y="150"/>
                    <a:pt x="153" y="150"/>
                    <a:pt x="153" y="151"/>
                  </a:cubicBezTo>
                  <a:cubicBezTo>
                    <a:pt x="153" y="151"/>
                    <a:pt x="153" y="151"/>
                    <a:pt x="153" y="151"/>
                  </a:cubicBezTo>
                  <a:cubicBezTo>
                    <a:pt x="151" y="151"/>
                    <a:pt x="148" y="152"/>
                    <a:pt x="146" y="154"/>
                  </a:cubicBezTo>
                  <a:cubicBezTo>
                    <a:pt x="146" y="154"/>
                    <a:pt x="146" y="154"/>
                    <a:pt x="146" y="154"/>
                  </a:cubicBezTo>
                  <a:cubicBezTo>
                    <a:pt x="148" y="151"/>
                    <a:pt x="151" y="149"/>
                    <a:pt x="154" y="148"/>
                  </a:cubicBezTo>
                  <a:cubicBezTo>
                    <a:pt x="154" y="148"/>
                    <a:pt x="154" y="148"/>
                    <a:pt x="154" y="148"/>
                  </a:cubicBezTo>
                  <a:cubicBezTo>
                    <a:pt x="155" y="148"/>
                    <a:pt x="155" y="148"/>
                    <a:pt x="155" y="148"/>
                  </a:cubicBezTo>
                  <a:cubicBezTo>
                    <a:pt x="155" y="148"/>
                    <a:pt x="155" y="148"/>
                    <a:pt x="155" y="148"/>
                  </a:cubicBezTo>
                  <a:cubicBezTo>
                    <a:pt x="155" y="148"/>
                    <a:pt x="155" y="148"/>
                    <a:pt x="155" y="148"/>
                  </a:cubicBezTo>
                  <a:cubicBezTo>
                    <a:pt x="156" y="147"/>
                    <a:pt x="156" y="147"/>
                    <a:pt x="156" y="147"/>
                  </a:cubicBezTo>
                  <a:cubicBezTo>
                    <a:pt x="156" y="147"/>
                    <a:pt x="156" y="147"/>
                    <a:pt x="157" y="146"/>
                  </a:cubicBezTo>
                  <a:close/>
                  <a:moveTo>
                    <a:pt x="165" y="154"/>
                  </a:moveTo>
                  <a:cubicBezTo>
                    <a:pt x="164" y="154"/>
                    <a:pt x="164" y="154"/>
                    <a:pt x="163" y="153"/>
                  </a:cubicBezTo>
                  <a:cubicBezTo>
                    <a:pt x="169" y="150"/>
                    <a:pt x="174" y="147"/>
                    <a:pt x="180" y="144"/>
                  </a:cubicBezTo>
                  <a:cubicBezTo>
                    <a:pt x="181" y="144"/>
                    <a:pt x="181" y="144"/>
                    <a:pt x="181" y="144"/>
                  </a:cubicBezTo>
                  <a:cubicBezTo>
                    <a:pt x="181" y="145"/>
                    <a:pt x="181" y="145"/>
                    <a:pt x="181" y="145"/>
                  </a:cubicBezTo>
                  <a:lnTo>
                    <a:pt x="165" y="154"/>
                  </a:lnTo>
                  <a:close/>
                  <a:moveTo>
                    <a:pt x="178" y="139"/>
                  </a:moveTo>
                  <a:cubicBezTo>
                    <a:pt x="178" y="140"/>
                    <a:pt x="179" y="141"/>
                    <a:pt x="179" y="142"/>
                  </a:cubicBezTo>
                  <a:cubicBezTo>
                    <a:pt x="173" y="145"/>
                    <a:pt x="167" y="149"/>
                    <a:pt x="161" y="152"/>
                  </a:cubicBezTo>
                  <a:cubicBezTo>
                    <a:pt x="160" y="152"/>
                    <a:pt x="158" y="151"/>
                    <a:pt x="156" y="151"/>
                  </a:cubicBezTo>
                  <a:cubicBezTo>
                    <a:pt x="164" y="147"/>
                    <a:pt x="171" y="143"/>
                    <a:pt x="178" y="139"/>
                  </a:cubicBezTo>
                  <a:close/>
                  <a:moveTo>
                    <a:pt x="126" y="140"/>
                  </a:moveTo>
                  <a:cubicBezTo>
                    <a:pt x="124" y="141"/>
                    <a:pt x="122" y="142"/>
                    <a:pt x="121" y="143"/>
                  </a:cubicBezTo>
                  <a:cubicBezTo>
                    <a:pt x="120" y="142"/>
                    <a:pt x="118" y="142"/>
                    <a:pt x="117" y="141"/>
                  </a:cubicBezTo>
                  <a:cubicBezTo>
                    <a:pt x="119" y="140"/>
                    <a:pt x="120" y="139"/>
                    <a:pt x="122" y="138"/>
                  </a:cubicBezTo>
                  <a:cubicBezTo>
                    <a:pt x="123" y="139"/>
                    <a:pt x="124" y="139"/>
                    <a:pt x="125" y="139"/>
                  </a:cubicBezTo>
                  <a:lnTo>
                    <a:pt x="126" y="140"/>
                  </a:lnTo>
                  <a:close/>
                  <a:moveTo>
                    <a:pt x="201" y="84"/>
                  </a:moveTo>
                  <a:cubicBezTo>
                    <a:pt x="196" y="89"/>
                    <a:pt x="185" y="97"/>
                    <a:pt x="176" y="105"/>
                  </a:cubicBezTo>
                  <a:cubicBezTo>
                    <a:pt x="171" y="109"/>
                    <a:pt x="166" y="112"/>
                    <a:pt x="163" y="115"/>
                  </a:cubicBezTo>
                  <a:cubicBezTo>
                    <a:pt x="161" y="117"/>
                    <a:pt x="160" y="118"/>
                    <a:pt x="159" y="119"/>
                  </a:cubicBezTo>
                  <a:cubicBezTo>
                    <a:pt x="158" y="119"/>
                    <a:pt x="158" y="119"/>
                    <a:pt x="158" y="120"/>
                  </a:cubicBezTo>
                  <a:cubicBezTo>
                    <a:pt x="135" y="112"/>
                    <a:pt x="114" y="107"/>
                    <a:pt x="92" y="100"/>
                  </a:cubicBezTo>
                  <a:cubicBezTo>
                    <a:pt x="93" y="99"/>
                    <a:pt x="93" y="99"/>
                    <a:pt x="93" y="99"/>
                  </a:cubicBezTo>
                  <a:cubicBezTo>
                    <a:pt x="98" y="96"/>
                    <a:pt x="98" y="96"/>
                    <a:pt x="98" y="96"/>
                  </a:cubicBezTo>
                  <a:cubicBezTo>
                    <a:pt x="99" y="96"/>
                    <a:pt x="99" y="96"/>
                    <a:pt x="99" y="96"/>
                  </a:cubicBezTo>
                  <a:cubicBezTo>
                    <a:pt x="100" y="97"/>
                    <a:pt x="102" y="97"/>
                    <a:pt x="104" y="98"/>
                  </a:cubicBezTo>
                  <a:cubicBezTo>
                    <a:pt x="109" y="99"/>
                    <a:pt x="115" y="100"/>
                    <a:pt x="120" y="102"/>
                  </a:cubicBezTo>
                  <a:cubicBezTo>
                    <a:pt x="125" y="103"/>
                    <a:pt x="130" y="105"/>
                    <a:pt x="136" y="107"/>
                  </a:cubicBezTo>
                  <a:cubicBezTo>
                    <a:pt x="136" y="108"/>
                    <a:pt x="138" y="108"/>
                    <a:pt x="139" y="108"/>
                  </a:cubicBezTo>
                  <a:cubicBezTo>
                    <a:pt x="140" y="108"/>
                    <a:pt x="141" y="108"/>
                    <a:pt x="142" y="108"/>
                  </a:cubicBezTo>
                  <a:cubicBezTo>
                    <a:pt x="144" y="107"/>
                    <a:pt x="145" y="107"/>
                    <a:pt x="147" y="107"/>
                  </a:cubicBezTo>
                  <a:cubicBezTo>
                    <a:pt x="150" y="107"/>
                    <a:pt x="153" y="108"/>
                    <a:pt x="156" y="109"/>
                  </a:cubicBezTo>
                  <a:cubicBezTo>
                    <a:pt x="157" y="110"/>
                    <a:pt x="158" y="110"/>
                    <a:pt x="158" y="109"/>
                  </a:cubicBezTo>
                  <a:cubicBezTo>
                    <a:pt x="168" y="100"/>
                    <a:pt x="180" y="94"/>
                    <a:pt x="191" y="89"/>
                  </a:cubicBezTo>
                  <a:cubicBezTo>
                    <a:pt x="192" y="88"/>
                    <a:pt x="193" y="87"/>
                    <a:pt x="193" y="86"/>
                  </a:cubicBezTo>
                  <a:cubicBezTo>
                    <a:pt x="192" y="86"/>
                    <a:pt x="192" y="85"/>
                    <a:pt x="191" y="85"/>
                  </a:cubicBezTo>
                  <a:cubicBezTo>
                    <a:pt x="188" y="84"/>
                    <a:pt x="185" y="84"/>
                    <a:pt x="182" y="83"/>
                  </a:cubicBezTo>
                  <a:cubicBezTo>
                    <a:pt x="182" y="83"/>
                    <a:pt x="183" y="82"/>
                    <a:pt x="184" y="81"/>
                  </a:cubicBezTo>
                  <a:lnTo>
                    <a:pt x="201" y="84"/>
                  </a:lnTo>
                  <a:close/>
                  <a:moveTo>
                    <a:pt x="172" y="71"/>
                  </a:moveTo>
                  <a:cubicBezTo>
                    <a:pt x="154" y="69"/>
                    <a:pt x="129" y="64"/>
                    <a:pt x="103" y="60"/>
                  </a:cubicBezTo>
                  <a:cubicBezTo>
                    <a:pt x="103" y="59"/>
                    <a:pt x="103" y="59"/>
                    <a:pt x="103" y="59"/>
                  </a:cubicBezTo>
                  <a:cubicBezTo>
                    <a:pt x="127" y="63"/>
                    <a:pt x="149" y="65"/>
                    <a:pt x="173" y="69"/>
                  </a:cubicBezTo>
                  <a:cubicBezTo>
                    <a:pt x="173" y="69"/>
                    <a:pt x="174" y="69"/>
                    <a:pt x="174" y="68"/>
                  </a:cubicBezTo>
                  <a:cubicBezTo>
                    <a:pt x="173" y="69"/>
                    <a:pt x="173" y="70"/>
                    <a:pt x="172" y="71"/>
                  </a:cubicBezTo>
                  <a:close/>
                  <a:moveTo>
                    <a:pt x="209" y="10"/>
                  </a:moveTo>
                  <a:cubicBezTo>
                    <a:pt x="198" y="28"/>
                    <a:pt x="185" y="47"/>
                    <a:pt x="172" y="65"/>
                  </a:cubicBezTo>
                  <a:cubicBezTo>
                    <a:pt x="149" y="61"/>
                    <a:pt x="127" y="59"/>
                    <a:pt x="104" y="55"/>
                  </a:cubicBezTo>
                  <a:cubicBezTo>
                    <a:pt x="105" y="53"/>
                    <a:pt x="107" y="51"/>
                    <a:pt x="109" y="49"/>
                  </a:cubicBezTo>
                  <a:cubicBezTo>
                    <a:pt x="109" y="49"/>
                    <a:pt x="109" y="49"/>
                    <a:pt x="109" y="49"/>
                  </a:cubicBezTo>
                  <a:cubicBezTo>
                    <a:pt x="124" y="51"/>
                    <a:pt x="138" y="54"/>
                    <a:pt x="153" y="56"/>
                  </a:cubicBezTo>
                  <a:cubicBezTo>
                    <a:pt x="153" y="56"/>
                    <a:pt x="154" y="56"/>
                    <a:pt x="155" y="56"/>
                  </a:cubicBezTo>
                  <a:cubicBezTo>
                    <a:pt x="155" y="56"/>
                    <a:pt x="156" y="56"/>
                    <a:pt x="156" y="56"/>
                  </a:cubicBezTo>
                  <a:cubicBezTo>
                    <a:pt x="158" y="56"/>
                    <a:pt x="159" y="54"/>
                    <a:pt x="160" y="53"/>
                  </a:cubicBezTo>
                  <a:cubicBezTo>
                    <a:pt x="162" y="52"/>
                    <a:pt x="164" y="51"/>
                    <a:pt x="166" y="51"/>
                  </a:cubicBezTo>
                  <a:cubicBezTo>
                    <a:pt x="168" y="51"/>
                    <a:pt x="170" y="52"/>
                    <a:pt x="171" y="53"/>
                  </a:cubicBezTo>
                  <a:cubicBezTo>
                    <a:pt x="172" y="53"/>
                    <a:pt x="173" y="53"/>
                    <a:pt x="173" y="53"/>
                  </a:cubicBezTo>
                  <a:cubicBezTo>
                    <a:pt x="174" y="53"/>
                    <a:pt x="174" y="52"/>
                    <a:pt x="174" y="52"/>
                  </a:cubicBezTo>
                  <a:cubicBezTo>
                    <a:pt x="178" y="43"/>
                    <a:pt x="183" y="34"/>
                    <a:pt x="190" y="27"/>
                  </a:cubicBezTo>
                  <a:cubicBezTo>
                    <a:pt x="190" y="27"/>
                    <a:pt x="190" y="26"/>
                    <a:pt x="190" y="25"/>
                  </a:cubicBezTo>
                  <a:cubicBezTo>
                    <a:pt x="189" y="24"/>
                    <a:pt x="189" y="24"/>
                    <a:pt x="188" y="24"/>
                  </a:cubicBezTo>
                  <a:cubicBezTo>
                    <a:pt x="187" y="24"/>
                    <a:pt x="187" y="24"/>
                    <a:pt x="186" y="24"/>
                  </a:cubicBezTo>
                  <a:cubicBezTo>
                    <a:pt x="185" y="24"/>
                    <a:pt x="183" y="23"/>
                    <a:pt x="182" y="22"/>
                  </a:cubicBezTo>
                  <a:cubicBezTo>
                    <a:pt x="181" y="21"/>
                    <a:pt x="180" y="20"/>
                    <a:pt x="180" y="19"/>
                  </a:cubicBezTo>
                  <a:cubicBezTo>
                    <a:pt x="180" y="18"/>
                    <a:pt x="179" y="17"/>
                    <a:pt x="178" y="17"/>
                  </a:cubicBezTo>
                  <a:cubicBezTo>
                    <a:pt x="160" y="16"/>
                    <a:pt x="152" y="14"/>
                    <a:pt x="135" y="14"/>
                  </a:cubicBezTo>
                  <a:cubicBezTo>
                    <a:pt x="137" y="12"/>
                    <a:pt x="138" y="10"/>
                    <a:pt x="139" y="9"/>
                  </a:cubicBezTo>
                  <a:cubicBezTo>
                    <a:pt x="161" y="9"/>
                    <a:pt x="182" y="10"/>
                    <a:pt x="203" y="10"/>
                  </a:cubicBezTo>
                  <a:cubicBezTo>
                    <a:pt x="205" y="10"/>
                    <a:pt x="207" y="10"/>
                    <a:pt x="209" y="10"/>
                  </a:cubicBezTo>
                  <a:close/>
                  <a:moveTo>
                    <a:pt x="171" y="48"/>
                  </a:moveTo>
                  <a:cubicBezTo>
                    <a:pt x="170" y="48"/>
                    <a:pt x="168" y="47"/>
                    <a:pt x="166" y="47"/>
                  </a:cubicBezTo>
                  <a:cubicBezTo>
                    <a:pt x="165" y="47"/>
                    <a:pt x="164" y="48"/>
                    <a:pt x="163" y="48"/>
                  </a:cubicBezTo>
                  <a:cubicBezTo>
                    <a:pt x="164" y="47"/>
                    <a:pt x="166" y="46"/>
                    <a:pt x="167" y="45"/>
                  </a:cubicBezTo>
                  <a:cubicBezTo>
                    <a:pt x="170" y="43"/>
                    <a:pt x="172" y="42"/>
                    <a:pt x="173" y="41"/>
                  </a:cubicBezTo>
                  <a:cubicBezTo>
                    <a:pt x="174" y="41"/>
                    <a:pt x="174" y="40"/>
                    <a:pt x="174" y="40"/>
                  </a:cubicBezTo>
                  <a:cubicBezTo>
                    <a:pt x="173" y="39"/>
                    <a:pt x="173" y="39"/>
                    <a:pt x="172" y="39"/>
                  </a:cubicBezTo>
                  <a:cubicBezTo>
                    <a:pt x="171" y="40"/>
                    <a:pt x="168" y="42"/>
                    <a:pt x="165" y="44"/>
                  </a:cubicBezTo>
                  <a:cubicBezTo>
                    <a:pt x="164" y="44"/>
                    <a:pt x="163" y="45"/>
                    <a:pt x="162" y="46"/>
                  </a:cubicBezTo>
                  <a:cubicBezTo>
                    <a:pt x="161" y="47"/>
                    <a:pt x="160" y="47"/>
                    <a:pt x="160" y="48"/>
                  </a:cubicBezTo>
                  <a:cubicBezTo>
                    <a:pt x="160" y="49"/>
                    <a:pt x="160" y="49"/>
                    <a:pt x="160" y="49"/>
                  </a:cubicBezTo>
                  <a:cubicBezTo>
                    <a:pt x="159" y="49"/>
                    <a:pt x="159" y="50"/>
                    <a:pt x="158" y="50"/>
                  </a:cubicBezTo>
                  <a:cubicBezTo>
                    <a:pt x="157" y="51"/>
                    <a:pt x="156" y="52"/>
                    <a:pt x="155" y="52"/>
                  </a:cubicBezTo>
                  <a:cubicBezTo>
                    <a:pt x="155" y="52"/>
                    <a:pt x="155" y="52"/>
                    <a:pt x="155" y="52"/>
                  </a:cubicBezTo>
                  <a:cubicBezTo>
                    <a:pt x="154" y="52"/>
                    <a:pt x="154" y="52"/>
                    <a:pt x="153" y="52"/>
                  </a:cubicBezTo>
                  <a:cubicBezTo>
                    <a:pt x="152" y="52"/>
                    <a:pt x="150" y="51"/>
                    <a:pt x="148" y="51"/>
                  </a:cubicBezTo>
                  <a:cubicBezTo>
                    <a:pt x="158" y="43"/>
                    <a:pt x="170" y="35"/>
                    <a:pt x="181" y="29"/>
                  </a:cubicBezTo>
                  <a:cubicBezTo>
                    <a:pt x="182" y="28"/>
                    <a:pt x="182" y="28"/>
                    <a:pt x="181" y="27"/>
                  </a:cubicBezTo>
                  <a:cubicBezTo>
                    <a:pt x="181" y="27"/>
                    <a:pt x="181" y="27"/>
                    <a:pt x="180" y="27"/>
                  </a:cubicBezTo>
                  <a:cubicBezTo>
                    <a:pt x="168" y="34"/>
                    <a:pt x="157" y="41"/>
                    <a:pt x="147" y="50"/>
                  </a:cubicBezTo>
                  <a:cubicBezTo>
                    <a:pt x="146" y="50"/>
                    <a:pt x="146" y="50"/>
                    <a:pt x="146" y="51"/>
                  </a:cubicBezTo>
                  <a:cubicBezTo>
                    <a:pt x="142" y="50"/>
                    <a:pt x="137" y="49"/>
                    <a:pt x="132" y="49"/>
                  </a:cubicBezTo>
                  <a:cubicBezTo>
                    <a:pt x="147" y="40"/>
                    <a:pt x="163" y="32"/>
                    <a:pt x="178" y="23"/>
                  </a:cubicBezTo>
                  <a:cubicBezTo>
                    <a:pt x="178" y="24"/>
                    <a:pt x="179" y="25"/>
                    <a:pt x="180" y="25"/>
                  </a:cubicBezTo>
                  <a:cubicBezTo>
                    <a:pt x="181" y="27"/>
                    <a:pt x="182" y="27"/>
                    <a:pt x="184" y="28"/>
                  </a:cubicBezTo>
                  <a:cubicBezTo>
                    <a:pt x="179" y="34"/>
                    <a:pt x="174" y="41"/>
                    <a:pt x="171" y="48"/>
                  </a:cubicBezTo>
                  <a:close/>
                  <a:moveTo>
                    <a:pt x="177" y="21"/>
                  </a:moveTo>
                  <a:cubicBezTo>
                    <a:pt x="177" y="22"/>
                    <a:pt x="177" y="22"/>
                    <a:pt x="177" y="22"/>
                  </a:cubicBezTo>
                  <a:cubicBezTo>
                    <a:pt x="161" y="30"/>
                    <a:pt x="145" y="39"/>
                    <a:pt x="129" y="48"/>
                  </a:cubicBezTo>
                  <a:cubicBezTo>
                    <a:pt x="129" y="48"/>
                    <a:pt x="129" y="48"/>
                    <a:pt x="129" y="48"/>
                  </a:cubicBezTo>
                  <a:cubicBezTo>
                    <a:pt x="127" y="48"/>
                    <a:pt x="125" y="47"/>
                    <a:pt x="122" y="47"/>
                  </a:cubicBezTo>
                  <a:cubicBezTo>
                    <a:pt x="125" y="46"/>
                    <a:pt x="128" y="44"/>
                    <a:pt x="130" y="43"/>
                  </a:cubicBezTo>
                  <a:cubicBezTo>
                    <a:pt x="131" y="43"/>
                    <a:pt x="131" y="43"/>
                    <a:pt x="131" y="43"/>
                  </a:cubicBezTo>
                  <a:cubicBezTo>
                    <a:pt x="132" y="43"/>
                    <a:pt x="132" y="43"/>
                    <a:pt x="133" y="43"/>
                  </a:cubicBezTo>
                  <a:cubicBezTo>
                    <a:pt x="133" y="43"/>
                    <a:pt x="133" y="42"/>
                    <a:pt x="133" y="42"/>
                  </a:cubicBezTo>
                  <a:cubicBezTo>
                    <a:pt x="145" y="34"/>
                    <a:pt x="158" y="27"/>
                    <a:pt x="171" y="21"/>
                  </a:cubicBezTo>
                  <a:cubicBezTo>
                    <a:pt x="172" y="21"/>
                    <a:pt x="172" y="21"/>
                    <a:pt x="172" y="21"/>
                  </a:cubicBezTo>
                  <a:cubicBezTo>
                    <a:pt x="173" y="21"/>
                    <a:pt x="175" y="21"/>
                    <a:pt x="177" y="21"/>
                  </a:cubicBezTo>
                  <a:close/>
                  <a:moveTo>
                    <a:pt x="136" y="38"/>
                  </a:moveTo>
                  <a:cubicBezTo>
                    <a:pt x="136" y="37"/>
                    <a:pt x="137" y="37"/>
                    <a:pt x="138" y="36"/>
                  </a:cubicBezTo>
                  <a:cubicBezTo>
                    <a:pt x="139" y="34"/>
                    <a:pt x="139" y="32"/>
                    <a:pt x="140" y="30"/>
                  </a:cubicBezTo>
                  <a:cubicBezTo>
                    <a:pt x="146" y="27"/>
                    <a:pt x="152" y="23"/>
                    <a:pt x="159" y="20"/>
                  </a:cubicBezTo>
                  <a:cubicBezTo>
                    <a:pt x="162" y="20"/>
                    <a:pt x="165" y="20"/>
                    <a:pt x="168" y="20"/>
                  </a:cubicBezTo>
                  <a:cubicBezTo>
                    <a:pt x="157" y="26"/>
                    <a:pt x="146" y="32"/>
                    <a:pt x="136" y="38"/>
                  </a:cubicBezTo>
                  <a:close/>
                  <a:moveTo>
                    <a:pt x="140" y="28"/>
                  </a:moveTo>
                  <a:cubicBezTo>
                    <a:pt x="140" y="27"/>
                    <a:pt x="140" y="27"/>
                    <a:pt x="140" y="27"/>
                  </a:cubicBezTo>
                  <a:cubicBezTo>
                    <a:pt x="140" y="26"/>
                    <a:pt x="140" y="24"/>
                    <a:pt x="140" y="23"/>
                  </a:cubicBezTo>
                  <a:cubicBezTo>
                    <a:pt x="142" y="21"/>
                    <a:pt x="144" y="20"/>
                    <a:pt x="147" y="19"/>
                  </a:cubicBezTo>
                  <a:cubicBezTo>
                    <a:pt x="150" y="19"/>
                    <a:pt x="153" y="19"/>
                    <a:pt x="155" y="19"/>
                  </a:cubicBezTo>
                  <a:cubicBezTo>
                    <a:pt x="150" y="22"/>
                    <a:pt x="145" y="25"/>
                    <a:pt x="140" y="28"/>
                  </a:cubicBezTo>
                  <a:close/>
                  <a:moveTo>
                    <a:pt x="139" y="21"/>
                  </a:moveTo>
                  <a:cubicBezTo>
                    <a:pt x="139" y="20"/>
                    <a:pt x="138" y="19"/>
                    <a:pt x="138" y="18"/>
                  </a:cubicBezTo>
                  <a:cubicBezTo>
                    <a:pt x="140" y="18"/>
                    <a:pt x="141" y="18"/>
                    <a:pt x="143" y="18"/>
                  </a:cubicBezTo>
                  <a:cubicBezTo>
                    <a:pt x="142" y="19"/>
                    <a:pt x="140" y="20"/>
                    <a:pt x="139" y="21"/>
                  </a:cubicBezTo>
                  <a:close/>
                  <a:moveTo>
                    <a:pt x="132" y="18"/>
                  </a:moveTo>
                  <a:cubicBezTo>
                    <a:pt x="133" y="18"/>
                    <a:pt x="133" y="18"/>
                    <a:pt x="133" y="18"/>
                  </a:cubicBezTo>
                  <a:cubicBezTo>
                    <a:pt x="135" y="20"/>
                    <a:pt x="136" y="24"/>
                    <a:pt x="136" y="27"/>
                  </a:cubicBezTo>
                  <a:cubicBezTo>
                    <a:pt x="136" y="28"/>
                    <a:pt x="136" y="29"/>
                    <a:pt x="136" y="30"/>
                  </a:cubicBezTo>
                  <a:cubicBezTo>
                    <a:pt x="135" y="31"/>
                    <a:pt x="135" y="31"/>
                    <a:pt x="135" y="31"/>
                  </a:cubicBezTo>
                  <a:cubicBezTo>
                    <a:pt x="135" y="31"/>
                    <a:pt x="135" y="31"/>
                    <a:pt x="135" y="31"/>
                  </a:cubicBezTo>
                  <a:cubicBezTo>
                    <a:pt x="134" y="32"/>
                    <a:pt x="134" y="32"/>
                    <a:pt x="134" y="32"/>
                  </a:cubicBezTo>
                  <a:cubicBezTo>
                    <a:pt x="134" y="33"/>
                    <a:pt x="134" y="33"/>
                    <a:pt x="134" y="33"/>
                  </a:cubicBezTo>
                  <a:cubicBezTo>
                    <a:pt x="134" y="33"/>
                    <a:pt x="134" y="33"/>
                    <a:pt x="134" y="33"/>
                  </a:cubicBezTo>
                  <a:cubicBezTo>
                    <a:pt x="134" y="33"/>
                    <a:pt x="134" y="33"/>
                    <a:pt x="134" y="33"/>
                  </a:cubicBezTo>
                  <a:cubicBezTo>
                    <a:pt x="133" y="35"/>
                    <a:pt x="133" y="36"/>
                    <a:pt x="131" y="37"/>
                  </a:cubicBezTo>
                  <a:cubicBezTo>
                    <a:pt x="127" y="41"/>
                    <a:pt x="121" y="44"/>
                    <a:pt x="114" y="45"/>
                  </a:cubicBezTo>
                  <a:cubicBezTo>
                    <a:pt x="114" y="45"/>
                    <a:pt x="113" y="44"/>
                    <a:pt x="112" y="44"/>
                  </a:cubicBezTo>
                  <a:cubicBezTo>
                    <a:pt x="119" y="37"/>
                    <a:pt x="126" y="27"/>
                    <a:pt x="132" y="18"/>
                  </a:cubicBezTo>
                  <a:close/>
                  <a:moveTo>
                    <a:pt x="112" y="5"/>
                  </a:moveTo>
                  <a:cubicBezTo>
                    <a:pt x="112" y="5"/>
                    <a:pt x="113" y="4"/>
                    <a:pt x="115" y="4"/>
                  </a:cubicBezTo>
                  <a:cubicBezTo>
                    <a:pt x="116" y="4"/>
                    <a:pt x="116" y="4"/>
                    <a:pt x="116" y="4"/>
                  </a:cubicBezTo>
                  <a:cubicBezTo>
                    <a:pt x="122" y="5"/>
                    <a:pt x="129" y="5"/>
                    <a:pt x="136" y="6"/>
                  </a:cubicBezTo>
                  <a:cubicBezTo>
                    <a:pt x="127" y="18"/>
                    <a:pt x="115" y="35"/>
                    <a:pt x="106" y="46"/>
                  </a:cubicBezTo>
                  <a:cubicBezTo>
                    <a:pt x="104" y="48"/>
                    <a:pt x="102" y="51"/>
                    <a:pt x="100" y="54"/>
                  </a:cubicBezTo>
                  <a:cubicBezTo>
                    <a:pt x="99" y="56"/>
                    <a:pt x="99" y="59"/>
                    <a:pt x="99" y="61"/>
                  </a:cubicBezTo>
                  <a:cubicBezTo>
                    <a:pt x="99" y="63"/>
                    <a:pt x="99" y="65"/>
                    <a:pt x="100" y="67"/>
                  </a:cubicBezTo>
                  <a:cubicBezTo>
                    <a:pt x="99" y="68"/>
                    <a:pt x="100" y="68"/>
                    <a:pt x="100" y="69"/>
                  </a:cubicBezTo>
                  <a:cubicBezTo>
                    <a:pt x="100" y="71"/>
                    <a:pt x="101" y="77"/>
                    <a:pt x="101" y="80"/>
                  </a:cubicBezTo>
                  <a:cubicBezTo>
                    <a:pt x="101" y="80"/>
                    <a:pt x="101" y="81"/>
                    <a:pt x="101" y="82"/>
                  </a:cubicBezTo>
                  <a:cubicBezTo>
                    <a:pt x="95" y="81"/>
                    <a:pt x="89" y="80"/>
                    <a:pt x="84" y="79"/>
                  </a:cubicBezTo>
                  <a:cubicBezTo>
                    <a:pt x="83" y="78"/>
                    <a:pt x="81" y="78"/>
                    <a:pt x="80" y="78"/>
                  </a:cubicBezTo>
                  <a:cubicBezTo>
                    <a:pt x="79" y="78"/>
                    <a:pt x="78" y="77"/>
                    <a:pt x="77" y="77"/>
                  </a:cubicBezTo>
                  <a:cubicBezTo>
                    <a:pt x="77" y="76"/>
                    <a:pt x="77" y="76"/>
                    <a:pt x="77" y="76"/>
                  </a:cubicBezTo>
                  <a:cubicBezTo>
                    <a:pt x="77" y="76"/>
                    <a:pt x="77" y="75"/>
                    <a:pt x="77" y="73"/>
                  </a:cubicBezTo>
                  <a:cubicBezTo>
                    <a:pt x="77" y="71"/>
                    <a:pt x="77" y="70"/>
                    <a:pt x="77" y="68"/>
                  </a:cubicBezTo>
                  <a:cubicBezTo>
                    <a:pt x="77" y="66"/>
                    <a:pt x="76" y="63"/>
                    <a:pt x="76" y="61"/>
                  </a:cubicBezTo>
                  <a:cubicBezTo>
                    <a:pt x="76" y="59"/>
                    <a:pt x="76" y="58"/>
                    <a:pt x="76" y="56"/>
                  </a:cubicBezTo>
                  <a:cubicBezTo>
                    <a:pt x="76" y="53"/>
                    <a:pt x="76" y="51"/>
                    <a:pt x="78" y="48"/>
                  </a:cubicBezTo>
                  <a:cubicBezTo>
                    <a:pt x="78" y="48"/>
                    <a:pt x="78" y="47"/>
                    <a:pt x="78" y="46"/>
                  </a:cubicBezTo>
                  <a:cubicBezTo>
                    <a:pt x="79" y="46"/>
                    <a:pt x="79" y="46"/>
                    <a:pt x="79" y="45"/>
                  </a:cubicBezTo>
                  <a:cubicBezTo>
                    <a:pt x="80" y="44"/>
                    <a:pt x="80" y="44"/>
                    <a:pt x="80" y="44"/>
                  </a:cubicBezTo>
                  <a:cubicBezTo>
                    <a:pt x="80" y="44"/>
                    <a:pt x="80" y="44"/>
                    <a:pt x="80" y="44"/>
                  </a:cubicBezTo>
                  <a:cubicBezTo>
                    <a:pt x="81" y="43"/>
                    <a:pt x="82" y="42"/>
                    <a:pt x="83" y="41"/>
                  </a:cubicBezTo>
                  <a:cubicBezTo>
                    <a:pt x="93" y="29"/>
                    <a:pt x="102" y="18"/>
                    <a:pt x="111" y="6"/>
                  </a:cubicBezTo>
                  <a:cubicBezTo>
                    <a:pt x="111" y="5"/>
                    <a:pt x="111" y="5"/>
                    <a:pt x="112" y="5"/>
                  </a:cubicBezTo>
                  <a:close/>
                  <a:moveTo>
                    <a:pt x="40" y="44"/>
                  </a:moveTo>
                  <a:cubicBezTo>
                    <a:pt x="32" y="43"/>
                    <a:pt x="25" y="42"/>
                    <a:pt x="18" y="41"/>
                  </a:cubicBezTo>
                  <a:cubicBezTo>
                    <a:pt x="34" y="30"/>
                    <a:pt x="49" y="18"/>
                    <a:pt x="64" y="6"/>
                  </a:cubicBezTo>
                  <a:cubicBezTo>
                    <a:pt x="78" y="7"/>
                    <a:pt x="91" y="7"/>
                    <a:pt x="104" y="7"/>
                  </a:cubicBezTo>
                  <a:cubicBezTo>
                    <a:pt x="103" y="9"/>
                    <a:pt x="102" y="10"/>
                    <a:pt x="101" y="12"/>
                  </a:cubicBezTo>
                  <a:cubicBezTo>
                    <a:pt x="92" y="11"/>
                    <a:pt x="83" y="11"/>
                    <a:pt x="75" y="10"/>
                  </a:cubicBezTo>
                  <a:cubicBezTo>
                    <a:pt x="74" y="10"/>
                    <a:pt x="73" y="10"/>
                    <a:pt x="73" y="11"/>
                  </a:cubicBezTo>
                  <a:cubicBezTo>
                    <a:pt x="72" y="11"/>
                    <a:pt x="72" y="12"/>
                    <a:pt x="72" y="13"/>
                  </a:cubicBezTo>
                  <a:cubicBezTo>
                    <a:pt x="72" y="13"/>
                    <a:pt x="72" y="13"/>
                    <a:pt x="72" y="13"/>
                  </a:cubicBezTo>
                  <a:cubicBezTo>
                    <a:pt x="72" y="13"/>
                    <a:pt x="72" y="13"/>
                    <a:pt x="72" y="13"/>
                  </a:cubicBezTo>
                  <a:cubicBezTo>
                    <a:pt x="70" y="14"/>
                    <a:pt x="67" y="15"/>
                    <a:pt x="65" y="15"/>
                  </a:cubicBezTo>
                  <a:cubicBezTo>
                    <a:pt x="64" y="15"/>
                    <a:pt x="63" y="15"/>
                    <a:pt x="62" y="14"/>
                  </a:cubicBezTo>
                  <a:cubicBezTo>
                    <a:pt x="61" y="14"/>
                    <a:pt x="60" y="14"/>
                    <a:pt x="60" y="15"/>
                  </a:cubicBezTo>
                  <a:cubicBezTo>
                    <a:pt x="59" y="15"/>
                    <a:pt x="59" y="15"/>
                    <a:pt x="59" y="15"/>
                  </a:cubicBezTo>
                  <a:cubicBezTo>
                    <a:pt x="54" y="20"/>
                    <a:pt x="48" y="24"/>
                    <a:pt x="43" y="29"/>
                  </a:cubicBezTo>
                  <a:cubicBezTo>
                    <a:pt x="43" y="29"/>
                    <a:pt x="43" y="29"/>
                    <a:pt x="43" y="29"/>
                  </a:cubicBezTo>
                  <a:cubicBezTo>
                    <a:pt x="42" y="29"/>
                    <a:pt x="42" y="30"/>
                    <a:pt x="42" y="30"/>
                  </a:cubicBezTo>
                  <a:cubicBezTo>
                    <a:pt x="42" y="31"/>
                    <a:pt x="42" y="32"/>
                    <a:pt x="43" y="32"/>
                  </a:cubicBezTo>
                  <a:cubicBezTo>
                    <a:pt x="43" y="33"/>
                    <a:pt x="44" y="33"/>
                    <a:pt x="44" y="33"/>
                  </a:cubicBezTo>
                  <a:cubicBezTo>
                    <a:pt x="45" y="33"/>
                    <a:pt x="45" y="33"/>
                    <a:pt x="45" y="33"/>
                  </a:cubicBezTo>
                  <a:cubicBezTo>
                    <a:pt x="45" y="34"/>
                    <a:pt x="45" y="34"/>
                    <a:pt x="45" y="35"/>
                  </a:cubicBezTo>
                  <a:cubicBezTo>
                    <a:pt x="45" y="36"/>
                    <a:pt x="45" y="36"/>
                    <a:pt x="44" y="38"/>
                  </a:cubicBezTo>
                  <a:cubicBezTo>
                    <a:pt x="44" y="38"/>
                    <a:pt x="44" y="39"/>
                    <a:pt x="44" y="39"/>
                  </a:cubicBezTo>
                  <a:cubicBezTo>
                    <a:pt x="44" y="40"/>
                    <a:pt x="45" y="40"/>
                    <a:pt x="45" y="41"/>
                  </a:cubicBezTo>
                  <a:cubicBezTo>
                    <a:pt x="48" y="42"/>
                    <a:pt x="51" y="42"/>
                    <a:pt x="52" y="43"/>
                  </a:cubicBezTo>
                  <a:cubicBezTo>
                    <a:pt x="54" y="43"/>
                    <a:pt x="56" y="43"/>
                    <a:pt x="58" y="43"/>
                  </a:cubicBezTo>
                  <a:cubicBezTo>
                    <a:pt x="63" y="44"/>
                    <a:pt x="68" y="45"/>
                    <a:pt x="74" y="46"/>
                  </a:cubicBezTo>
                  <a:cubicBezTo>
                    <a:pt x="74" y="47"/>
                    <a:pt x="74" y="47"/>
                    <a:pt x="74" y="47"/>
                  </a:cubicBezTo>
                  <a:cubicBezTo>
                    <a:pt x="73" y="48"/>
                    <a:pt x="73" y="49"/>
                    <a:pt x="73" y="50"/>
                  </a:cubicBezTo>
                  <a:cubicBezTo>
                    <a:pt x="61" y="48"/>
                    <a:pt x="51" y="46"/>
                    <a:pt x="40" y="44"/>
                  </a:cubicBezTo>
                  <a:close/>
                  <a:moveTo>
                    <a:pt x="68" y="75"/>
                  </a:moveTo>
                  <a:cubicBezTo>
                    <a:pt x="65" y="77"/>
                    <a:pt x="62" y="78"/>
                    <a:pt x="59" y="80"/>
                  </a:cubicBezTo>
                  <a:cubicBezTo>
                    <a:pt x="58" y="80"/>
                    <a:pt x="58" y="80"/>
                    <a:pt x="58" y="80"/>
                  </a:cubicBezTo>
                  <a:cubicBezTo>
                    <a:pt x="57" y="81"/>
                    <a:pt x="57" y="81"/>
                    <a:pt x="57" y="81"/>
                  </a:cubicBezTo>
                  <a:cubicBezTo>
                    <a:pt x="56" y="81"/>
                    <a:pt x="55" y="80"/>
                    <a:pt x="53" y="80"/>
                  </a:cubicBezTo>
                  <a:cubicBezTo>
                    <a:pt x="56" y="77"/>
                    <a:pt x="59" y="76"/>
                    <a:pt x="62" y="74"/>
                  </a:cubicBezTo>
                  <a:cubicBezTo>
                    <a:pt x="63" y="75"/>
                    <a:pt x="64" y="75"/>
                    <a:pt x="65" y="75"/>
                  </a:cubicBezTo>
                  <a:cubicBezTo>
                    <a:pt x="66" y="75"/>
                    <a:pt x="67" y="75"/>
                    <a:pt x="68" y="75"/>
                  </a:cubicBezTo>
                  <a:close/>
                  <a:moveTo>
                    <a:pt x="33" y="73"/>
                  </a:moveTo>
                  <a:cubicBezTo>
                    <a:pt x="33" y="73"/>
                    <a:pt x="33" y="73"/>
                    <a:pt x="33" y="73"/>
                  </a:cubicBezTo>
                  <a:cubicBezTo>
                    <a:pt x="33" y="72"/>
                    <a:pt x="35" y="71"/>
                    <a:pt x="36" y="70"/>
                  </a:cubicBezTo>
                  <a:cubicBezTo>
                    <a:pt x="36" y="70"/>
                    <a:pt x="36" y="70"/>
                    <a:pt x="36" y="70"/>
                  </a:cubicBezTo>
                  <a:cubicBezTo>
                    <a:pt x="37" y="70"/>
                    <a:pt x="38" y="70"/>
                    <a:pt x="39" y="70"/>
                  </a:cubicBezTo>
                  <a:cubicBezTo>
                    <a:pt x="37" y="71"/>
                    <a:pt x="35" y="72"/>
                    <a:pt x="33" y="73"/>
                  </a:cubicBezTo>
                  <a:close/>
                  <a:moveTo>
                    <a:pt x="33" y="70"/>
                  </a:moveTo>
                  <a:cubicBezTo>
                    <a:pt x="33" y="69"/>
                    <a:pt x="33" y="69"/>
                    <a:pt x="33" y="69"/>
                  </a:cubicBezTo>
                  <a:cubicBezTo>
                    <a:pt x="33" y="69"/>
                    <a:pt x="33" y="69"/>
                    <a:pt x="34" y="69"/>
                  </a:cubicBezTo>
                  <a:cubicBezTo>
                    <a:pt x="33" y="69"/>
                    <a:pt x="33" y="70"/>
                    <a:pt x="33" y="70"/>
                  </a:cubicBezTo>
                  <a:close/>
                  <a:moveTo>
                    <a:pt x="40" y="71"/>
                  </a:moveTo>
                  <a:cubicBezTo>
                    <a:pt x="41" y="71"/>
                    <a:pt x="41" y="71"/>
                    <a:pt x="41" y="71"/>
                  </a:cubicBezTo>
                  <a:cubicBezTo>
                    <a:pt x="41" y="71"/>
                    <a:pt x="42" y="71"/>
                    <a:pt x="42" y="71"/>
                  </a:cubicBezTo>
                  <a:cubicBezTo>
                    <a:pt x="40" y="72"/>
                    <a:pt x="39" y="73"/>
                    <a:pt x="38" y="74"/>
                  </a:cubicBezTo>
                  <a:cubicBezTo>
                    <a:pt x="37" y="74"/>
                    <a:pt x="36" y="74"/>
                    <a:pt x="36" y="74"/>
                  </a:cubicBezTo>
                  <a:cubicBezTo>
                    <a:pt x="37" y="73"/>
                    <a:pt x="39" y="72"/>
                    <a:pt x="40" y="71"/>
                  </a:cubicBezTo>
                  <a:close/>
                  <a:moveTo>
                    <a:pt x="44" y="72"/>
                  </a:moveTo>
                  <a:cubicBezTo>
                    <a:pt x="44" y="72"/>
                    <a:pt x="44" y="72"/>
                    <a:pt x="44" y="71"/>
                  </a:cubicBezTo>
                  <a:cubicBezTo>
                    <a:pt x="45" y="71"/>
                    <a:pt x="46" y="71"/>
                    <a:pt x="46" y="72"/>
                  </a:cubicBezTo>
                  <a:cubicBezTo>
                    <a:pt x="45" y="73"/>
                    <a:pt x="43" y="74"/>
                    <a:pt x="42" y="76"/>
                  </a:cubicBezTo>
                  <a:cubicBezTo>
                    <a:pt x="41" y="76"/>
                    <a:pt x="40" y="75"/>
                    <a:pt x="40" y="75"/>
                  </a:cubicBezTo>
                  <a:cubicBezTo>
                    <a:pt x="41" y="74"/>
                    <a:pt x="42" y="73"/>
                    <a:pt x="44" y="72"/>
                  </a:cubicBezTo>
                  <a:close/>
                  <a:moveTo>
                    <a:pt x="48" y="73"/>
                  </a:moveTo>
                  <a:cubicBezTo>
                    <a:pt x="49" y="72"/>
                    <a:pt x="49" y="72"/>
                    <a:pt x="49" y="72"/>
                  </a:cubicBezTo>
                  <a:cubicBezTo>
                    <a:pt x="50" y="72"/>
                    <a:pt x="51" y="72"/>
                    <a:pt x="51" y="72"/>
                  </a:cubicBezTo>
                  <a:cubicBezTo>
                    <a:pt x="49" y="74"/>
                    <a:pt x="48" y="76"/>
                    <a:pt x="46" y="77"/>
                  </a:cubicBezTo>
                  <a:cubicBezTo>
                    <a:pt x="45" y="77"/>
                    <a:pt x="45" y="77"/>
                    <a:pt x="45" y="77"/>
                  </a:cubicBezTo>
                  <a:cubicBezTo>
                    <a:pt x="45" y="77"/>
                    <a:pt x="44" y="77"/>
                    <a:pt x="44" y="76"/>
                  </a:cubicBezTo>
                  <a:cubicBezTo>
                    <a:pt x="45" y="75"/>
                    <a:pt x="47" y="74"/>
                    <a:pt x="48" y="73"/>
                  </a:cubicBezTo>
                  <a:close/>
                  <a:moveTo>
                    <a:pt x="53" y="74"/>
                  </a:moveTo>
                  <a:cubicBezTo>
                    <a:pt x="53" y="73"/>
                    <a:pt x="53" y="73"/>
                    <a:pt x="53" y="73"/>
                  </a:cubicBezTo>
                  <a:cubicBezTo>
                    <a:pt x="55" y="73"/>
                    <a:pt x="57" y="73"/>
                    <a:pt x="59" y="74"/>
                  </a:cubicBezTo>
                  <a:cubicBezTo>
                    <a:pt x="56" y="75"/>
                    <a:pt x="54" y="77"/>
                    <a:pt x="51" y="79"/>
                  </a:cubicBezTo>
                  <a:cubicBezTo>
                    <a:pt x="51" y="79"/>
                    <a:pt x="51" y="79"/>
                    <a:pt x="51" y="79"/>
                  </a:cubicBezTo>
                  <a:cubicBezTo>
                    <a:pt x="50" y="79"/>
                    <a:pt x="49" y="78"/>
                    <a:pt x="48" y="78"/>
                  </a:cubicBezTo>
                  <a:cubicBezTo>
                    <a:pt x="50" y="77"/>
                    <a:pt x="51" y="75"/>
                    <a:pt x="53" y="74"/>
                  </a:cubicBezTo>
                  <a:close/>
                  <a:moveTo>
                    <a:pt x="30" y="80"/>
                  </a:moveTo>
                  <a:cubicBezTo>
                    <a:pt x="23" y="77"/>
                    <a:pt x="16" y="75"/>
                    <a:pt x="8" y="73"/>
                  </a:cubicBezTo>
                  <a:cubicBezTo>
                    <a:pt x="9" y="72"/>
                    <a:pt x="10" y="72"/>
                    <a:pt x="11" y="71"/>
                  </a:cubicBezTo>
                  <a:cubicBezTo>
                    <a:pt x="15" y="70"/>
                    <a:pt x="18" y="68"/>
                    <a:pt x="19" y="67"/>
                  </a:cubicBezTo>
                  <a:cubicBezTo>
                    <a:pt x="20" y="67"/>
                    <a:pt x="20" y="67"/>
                    <a:pt x="20" y="66"/>
                  </a:cubicBezTo>
                  <a:cubicBezTo>
                    <a:pt x="23" y="67"/>
                    <a:pt x="25" y="67"/>
                    <a:pt x="28" y="68"/>
                  </a:cubicBezTo>
                  <a:cubicBezTo>
                    <a:pt x="28" y="68"/>
                    <a:pt x="28" y="69"/>
                    <a:pt x="28" y="69"/>
                  </a:cubicBezTo>
                  <a:cubicBezTo>
                    <a:pt x="29" y="70"/>
                    <a:pt x="29" y="70"/>
                    <a:pt x="29" y="71"/>
                  </a:cubicBezTo>
                  <a:cubicBezTo>
                    <a:pt x="29" y="72"/>
                    <a:pt x="29" y="73"/>
                    <a:pt x="28" y="73"/>
                  </a:cubicBezTo>
                  <a:cubicBezTo>
                    <a:pt x="28" y="74"/>
                    <a:pt x="28" y="75"/>
                    <a:pt x="28" y="75"/>
                  </a:cubicBezTo>
                  <a:cubicBezTo>
                    <a:pt x="28" y="76"/>
                    <a:pt x="29" y="76"/>
                    <a:pt x="29" y="77"/>
                  </a:cubicBezTo>
                  <a:cubicBezTo>
                    <a:pt x="34" y="78"/>
                    <a:pt x="39" y="79"/>
                    <a:pt x="44" y="81"/>
                  </a:cubicBezTo>
                  <a:cubicBezTo>
                    <a:pt x="46" y="82"/>
                    <a:pt x="49" y="83"/>
                    <a:pt x="51" y="83"/>
                  </a:cubicBezTo>
                  <a:cubicBezTo>
                    <a:pt x="56" y="85"/>
                    <a:pt x="60" y="86"/>
                    <a:pt x="64" y="87"/>
                  </a:cubicBezTo>
                  <a:cubicBezTo>
                    <a:pt x="63" y="87"/>
                    <a:pt x="63" y="88"/>
                    <a:pt x="63" y="88"/>
                  </a:cubicBezTo>
                  <a:cubicBezTo>
                    <a:pt x="62" y="89"/>
                    <a:pt x="62" y="89"/>
                    <a:pt x="62" y="90"/>
                  </a:cubicBezTo>
                  <a:cubicBezTo>
                    <a:pt x="51" y="87"/>
                    <a:pt x="41" y="83"/>
                    <a:pt x="30" y="80"/>
                  </a:cubicBezTo>
                  <a:close/>
                  <a:moveTo>
                    <a:pt x="38" y="115"/>
                  </a:moveTo>
                  <a:cubicBezTo>
                    <a:pt x="31" y="112"/>
                    <a:pt x="25" y="109"/>
                    <a:pt x="18" y="106"/>
                  </a:cubicBezTo>
                  <a:cubicBezTo>
                    <a:pt x="20" y="105"/>
                    <a:pt x="22" y="105"/>
                    <a:pt x="23" y="104"/>
                  </a:cubicBezTo>
                  <a:cubicBezTo>
                    <a:pt x="32" y="107"/>
                    <a:pt x="41" y="111"/>
                    <a:pt x="50" y="114"/>
                  </a:cubicBezTo>
                  <a:cubicBezTo>
                    <a:pt x="53" y="114"/>
                    <a:pt x="55" y="115"/>
                    <a:pt x="58" y="116"/>
                  </a:cubicBezTo>
                  <a:cubicBezTo>
                    <a:pt x="58" y="117"/>
                    <a:pt x="58" y="117"/>
                    <a:pt x="58" y="118"/>
                  </a:cubicBezTo>
                  <a:cubicBezTo>
                    <a:pt x="58" y="119"/>
                    <a:pt x="58" y="119"/>
                    <a:pt x="59" y="120"/>
                  </a:cubicBezTo>
                  <a:cubicBezTo>
                    <a:pt x="60" y="121"/>
                    <a:pt x="62" y="122"/>
                    <a:pt x="63" y="122"/>
                  </a:cubicBezTo>
                  <a:cubicBezTo>
                    <a:pt x="64" y="123"/>
                    <a:pt x="66" y="123"/>
                    <a:pt x="67" y="124"/>
                  </a:cubicBezTo>
                  <a:cubicBezTo>
                    <a:pt x="69" y="125"/>
                    <a:pt x="71" y="125"/>
                    <a:pt x="73" y="126"/>
                  </a:cubicBezTo>
                  <a:cubicBezTo>
                    <a:pt x="71" y="127"/>
                    <a:pt x="71" y="127"/>
                    <a:pt x="71" y="127"/>
                  </a:cubicBezTo>
                  <a:cubicBezTo>
                    <a:pt x="70" y="127"/>
                    <a:pt x="70" y="127"/>
                    <a:pt x="70" y="128"/>
                  </a:cubicBezTo>
                  <a:cubicBezTo>
                    <a:pt x="69" y="128"/>
                    <a:pt x="69" y="129"/>
                    <a:pt x="69" y="129"/>
                  </a:cubicBezTo>
                  <a:cubicBezTo>
                    <a:pt x="58" y="125"/>
                    <a:pt x="49" y="120"/>
                    <a:pt x="38" y="115"/>
                  </a:cubicBezTo>
                  <a:close/>
                </a:path>
              </a:pathLst>
            </a:custGeom>
            <a:solidFill>
              <a:schemeClr val="bg1"/>
            </a:solidFill>
            <a:ln w="9525">
              <a:noFill/>
              <a:round/>
            </a:ln>
          </p:spPr>
          <p:txBody>
            <a:bodyPr vert="horz" wrap="square" lIns="91440" tIns="45720" rIns="91440" bIns="45720" numCol="1" anchor="t" anchorCtr="0" compatLnSpc="1"/>
            <a:lstStyle/>
            <a:p>
              <a:endParaRPr lang="en-US"/>
            </a:p>
          </p:txBody>
        </p:sp>
        <p:sp>
          <p:nvSpPr>
            <p:cNvPr id="16" name="文本框 15"/>
            <p:cNvSpPr txBox="1"/>
            <p:nvPr/>
          </p:nvSpPr>
          <p:spPr>
            <a:xfrm>
              <a:off x="4511176" y="5042849"/>
              <a:ext cx="1553012" cy="1246495"/>
            </a:xfrm>
            <a:prstGeom prst="rect">
              <a:avLst/>
            </a:prstGeom>
            <a:noFill/>
            <a:ln>
              <a:noFill/>
            </a:ln>
          </p:spPr>
          <p:txBody>
            <a:bodyPr wrap="square" rtlCol="0">
              <a:spAutoFit/>
            </a:bodyPr>
            <a:lstStyle/>
            <a:p>
              <a:pPr algn="just">
                <a:lnSpc>
                  <a:spcPct val="125000"/>
                </a:lnSpc>
              </a:pPr>
              <a:r>
                <a:rPr lang="zh-CN" altLang="en-US" sz="1200" dirty="0" smtClean="0">
                  <a:solidFill>
                    <a:schemeClr val="bg1"/>
                  </a:solidFill>
                  <a:latin typeface="微软雅黑" panose="020B0503020204020204" pitchFamily="34" charset="-122"/>
                  <a:ea typeface="微软雅黑" panose="020B0503020204020204" pitchFamily="34" charset="-122"/>
                </a:rPr>
                <a:t>点击文本框即可进行编辑输入相关内容点击文本框即可进行编辑输入相关内容</a:t>
              </a:r>
              <a:endParaRPr lang="zh-CN" altLang="en-US" sz="1200" dirty="0">
                <a:solidFill>
                  <a:schemeClr val="bg1"/>
                </a:solidFill>
                <a:latin typeface="微软雅黑" panose="020B0503020204020204" pitchFamily="34" charset="-122"/>
                <a:ea typeface="微软雅黑" panose="020B0503020204020204" pitchFamily="34" charset="-122"/>
              </a:endParaRPr>
            </a:p>
          </p:txBody>
        </p:sp>
        <p:sp>
          <p:nvSpPr>
            <p:cNvPr id="17" name="文本框 16"/>
            <p:cNvSpPr txBox="1"/>
            <p:nvPr/>
          </p:nvSpPr>
          <p:spPr>
            <a:xfrm>
              <a:off x="2198446" y="2096037"/>
              <a:ext cx="1553012" cy="1246495"/>
            </a:xfrm>
            <a:prstGeom prst="rect">
              <a:avLst/>
            </a:prstGeom>
            <a:noFill/>
            <a:ln>
              <a:noFill/>
            </a:ln>
          </p:spPr>
          <p:txBody>
            <a:bodyPr wrap="square" rtlCol="0">
              <a:spAutoFit/>
            </a:bodyPr>
            <a:lstStyle/>
            <a:p>
              <a:pPr algn="just">
                <a:lnSpc>
                  <a:spcPct val="125000"/>
                </a:lnSpc>
              </a:pPr>
              <a:r>
                <a:rPr lang="zh-CN" altLang="en-US" sz="1200" dirty="0" smtClean="0">
                  <a:solidFill>
                    <a:schemeClr val="bg1"/>
                  </a:solidFill>
                  <a:latin typeface="微软雅黑" panose="020B0503020204020204" pitchFamily="34" charset="-122"/>
                  <a:ea typeface="微软雅黑" panose="020B0503020204020204" pitchFamily="34" charset="-122"/>
                </a:rPr>
                <a:t>点击文本框即可进行编辑输入相关内容点击文本框即可进行编辑输入相关内容</a:t>
              </a:r>
              <a:endParaRPr lang="zh-CN" altLang="en-US" sz="1200" dirty="0">
                <a:solidFill>
                  <a:schemeClr val="bg1"/>
                </a:solidFill>
                <a:latin typeface="微软雅黑" panose="020B0503020204020204" pitchFamily="34" charset="-122"/>
                <a:ea typeface="微软雅黑" panose="020B0503020204020204" pitchFamily="34" charset="-122"/>
              </a:endParaRPr>
            </a:p>
          </p:txBody>
        </p:sp>
      </p:grpSp>
      <p:sp>
        <p:nvSpPr>
          <p:cNvPr id="25" name="文本框 24"/>
          <p:cNvSpPr txBox="1"/>
          <p:nvPr/>
        </p:nvSpPr>
        <p:spPr>
          <a:xfrm>
            <a:off x="6934483" y="2582204"/>
            <a:ext cx="3626077" cy="1015663"/>
          </a:xfrm>
          <a:prstGeom prst="rect">
            <a:avLst/>
          </a:prstGeom>
          <a:noFill/>
        </p:spPr>
        <p:txBody>
          <a:bodyPr wrap="square" rtlCol="0">
            <a:spAutoFit/>
          </a:bodyPr>
          <a:lstStyle/>
          <a:p>
            <a:pPr algn="just">
              <a:lnSpc>
                <a:spcPct val="125000"/>
              </a:lnSpc>
            </a:pPr>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点击文本框即可进行编辑输入相关内容点击文本框即可进行编辑输入相关内容点击文本框即可进行编辑输入相关内容点击文本框即可进行编辑输入相关内容</a:t>
            </a:r>
            <a:endPar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26" name="文本框 25"/>
          <p:cNvSpPr txBox="1"/>
          <p:nvPr/>
        </p:nvSpPr>
        <p:spPr>
          <a:xfrm>
            <a:off x="6961672" y="2273506"/>
            <a:ext cx="1359748" cy="338554"/>
          </a:xfrm>
          <a:prstGeom prst="rect">
            <a:avLst/>
          </a:prstGeom>
          <a:noFill/>
        </p:spPr>
        <p:txBody>
          <a:bodyPr wrap="square" rtlCol="0">
            <a:spAutoFit/>
          </a:bodyPr>
          <a:lstStyle/>
          <a:p>
            <a:r>
              <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rPr>
              <a:t>编辑标题</a:t>
            </a:r>
            <a:endPar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27" name="TextBox 38"/>
          <p:cNvSpPr txBox="1"/>
          <p:nvPr/>
        </p:nvSpPr>
        <p:spPr>
          <a:xfrm>
            <a:off x="7021273" y="3753361"/>
            <a:ext cx="3480880" cy="553998"/>
          </a:xfrm>
          <a:prstGeom prst="rect">
            <a:avLst/>
          </a:prstGeom>
          <a:noFill/>
        </p:spPr>
        <p:txBody>
          <a:bodyPr wrap="square" lIns="0" tIns="0" rIns="0" bIns="0" rtlCol="0">
            <a:spAutoFit/>
          </a:bodyPr>
          <a:lstStyle/>
          <a:p>
            <a:pPr algn="just"/>
            <a:r>
              <a:rPr lang="en-US" sz="1200" dirty="0">
                <a:solidFill>
                  <a:schemeClr val="tx1">
                    <a:lumMod val="75000"/>
                    <a:lumOff val="25000"/>
                  </a:schemeClr>
                </a:solidFill>
                <a:latin typeface="Arial" panose="020B0604020202020204" pitchFamily="34" charset="0"/>
                <a:cs typeface="Arial" panose="020B0604020202020204" pitchFamily="34" charset="0"/>
              </a:rPr>
              <a:t>PowerPoint offers word processing, outlining, drawing, graphing, and presentation management tools all designed to be easy to use and learn.</a:t>
            </a:r>
            <a:r>
              <a:rPr lang="en-US" altLang="zh-CN" sz="1200" dirty="0">
                <a:solidFill>
                  <a:schemeClr val="tx1">
                    <a:lumMod val="75000"/>
                    <a:lumOff val="25000"/>
                  </a:schemeClr>
                </a:solidFill>
                <a:latin typeface="Arial" panose="020B0604020202020204" pitchFamily="34" charset="0"/>
                <a:cs typeface="Arial" panose="020B0604020202020204" pitchFamily="34" charset="0"/>
              </a:rPr>
              <a:t> </a:t>
            </a:r>
            <a:endParaRPr lang="en-US" sz="1200" dirty="0">
              <a:solidFill>
                <a:schemeClr val="tx1">
                  <a:lumMod val="75000"/>
                  <a:lumOff val="25000"/>
                </a:schemeClr>
              </a:solidFill>
              <a:latin typeface="Arial" panose="020B0604020202020204" pitchFamily="34" charset="0"/>
              <a:cs typeface="Arial" panose="020B0604020202020204" pitchFamily="34" charset="0"/>
            </a:endParaRPr>
          </a:p>
        </p:txBody>
      </p:sp>
      <p:sp>
        <p:nvSpPr>
          <p:cNvPr id="28" name="文本框 27"/>
          <p:cNvSpPr txBox="1"/>
          <p:nvPr/>
        </p:nvSpPr>
        <p:spPr>
          <a:xfrm>
            <a:off x="6934483" y="4707648"/>
            <a:ext cx="3626077" cy="1015663"/>
          </a:xfrm>
          <a:prstGeom prst="rect">
            <a:avLst/>
          </a:prstGeom>
          <a:noFill/>
        </p:spPr>
        <p:txBody>
          <a:bodyPr wrap="square" rtlCol="0">
            <a:spAutoFit/>
          </a:bodyPr>
          <a:lstStyle/>
          <a:p>
            <a:pPr algn="just">
              <a:lnSpc>
                <a:spcPct val="125000"/>
              </a:lnSpc>
            </a:pPr>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点击文本框即可进行编辑输入相关内容点击文本框即可进行编辑输入相关内容点击文本框即可进行编辑输入相关内容点击文本框即可进行编辑输入相关内容</a:t>
            </a:r>
            <a:endPar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476250" y="381000"/>
            <a:ext cx="114300" cy="685800"/>
          </a:xfrm>
          <a:prstGeom prst="rect">
            <a:avLst/>
          </a:prstGeom>
          <a:solidFill>
            <a:srgbClr val="BC425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22547F"/>
              </a:solidFill>
            </a:endParaRPr>
          </a:p>
        </p:txBody>
      </p:sp>
      <p:sp>
        <p:nvSpPr>
          <p:cNvPr id="7" name="文本框 6"/>
          <p:cNvSpPr txBox="1"/>
          <p:nvPr/>
        </p:nvSpPr>
        <p:spPr>
          <a:xfrm>
            <a:off x="742343" y="222221"/>
            <a:ext cx="1008162" cy="1015663"/>
          </a:xfrm>
          <a:prstGeom prst="rect">
            <a:avLst/>
          </a:prstGeom>
          <a:noFill/>
        </p:spPr>
        <p:txBody>
          <a:bodyPr wrap="square" rtlCol="0">
            <a:spAutoFit/>
          </a:bodyPr>
          <a:lstStyle/>
          <a:p>
            <a:pPr algn="ctr"/>
            <a:r>
              <a:rPr lang="en-US" altLang="zh-CN" sz="6000" b="1" dirty="0" smtClean="0">
                <a:solidFill>
                  <a:srgbClr val="BC4258"/>
                </a:solidFill>
                <a:latin typeface="华文仿宋" panose="02010600040101010101" pitchFamily="2" charset="-122"/>
                <a:ea typeface="华文仿宋" panose="02010600040101010101" pitchFamily="2" charset="-122"/>
              </a:rPr>
              <a:t>03</a:t>
            </a:r>
            <a:endParaRPr lang="zh-CN" altLang="en-US" sz="6000" b="1" dirty="0">
              <a:solidFill>
                <a:srgbClr val="BC4258"/>
              </a:solidFill>
              <a:latin typeface="华文仿宋" panose="02010600040101010101" pitchFamily="2" charset="-122"/>
              <a:ea typeface="华文仿宋" panose="02010600040101010101" pitchFamily="2" charset="-122"/>
            </a:endParaRPr>
          </a:p>
        </p:txBody>
      </p:sp>
      <p:sp>
        <p:nvSpPr>
          <p:cNvPr id="8" name="矩形 7"/>
          <p:cNvSpPr/>
          <p:nvPr/>
        </p:nvSpPr>
        <p:spPr>
          <a:xfrm flipV="1">
            <a:off x="128" y="1"/>
            <a:ext cx="12191744" cy="95504"/>
          </a:xfrm>
          <a:prstGeom prst="rect">
            <a:avLst/>
          </a:prstGeom>
          <a:solidFill>
            <a:srgbClr val="BC425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D6B160"/>
              </a:solidFill>
            </a:endParaRPr>
          </a:p>
        </p:txBody>
      </p:sp>
      <p:sp>
        <p:nvSpPr>
          <p:cNvPr id="9" name="矩形 8"/>
          <p:cNvSpPr/>
          <p:nvPr/>
        </p:nvSpPr>
        <p:spPr>
          <a:xfrm flipV="1">
            <a:off x="128" y="6762496"/>
            <a:ext cx="12191744" cy="95504"/>
          </a:xfrm>
          <a:prstGeom prst="rect">
            <a:avLst/>
          </a:prstGeom>
          <a:solidFill>
            <a:srgbClr val="BC425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D6B160"/>
              </a:solidFill>
            </a:endParaRPr>
          </a:p>
        </p:txBody>
      </p:sp>
      <p:sp>
        <p:nvSpPr>
          <p:cNvPr id="12" name="矩形 11"/>
          <p:cNvSpPr/>
          <p:nvPr/>
        </p:nvSpPr>
        <p:spPr>
          <a:xfrm>
            <a:off x="1783039" y="181159"/>
            <a:ext cx="1800493" cy="562783"/>
          </a:xfrm>
          <a:prstGeom prst="rect">
            <a:avLst/>
          </a:prstGeom>
        </p:spPr>
        <p:txBody>
          <a:bodyPr wrap="none">
            <a:spAutoFit/>
          </a:bodyPr>
          <a:lstStyle/>
          <a:p>
            <a:pPr>
              <a:lnSpc>
                <a:spcPct val="200000"/>
              </a:lnSpc>
            </a:pPr>
            <a:r>
              <a:rPr lang="zh-CN" altLang="en-US" dirty="0" smtClean="0">
                <a:solidFill>
                  <a:srgbClr val="BC4258"/>
                </a:solidFill>
                <a:latin typeface="微软雅黑" panose="020B0503020204020204" pitchFamily="34" charset="-122"/>
                <a:ea typeface="微软雅黑" panose="020B0503020204020204" pitchFamily="34" charset="-122"/>
              </a:rPr>
              <a:t>课题研究的进展</a:t>
            </a:r>
            <a:endParaRPr lang="en-US" altLang="zh-CN" dirty="0">
              <a:solidFill>
                <a:srgbClr val="BC4258"/>
              </a:solidFill>
              <a:latin typeface="微软雅黑" panose="020B0503020204020204" pitchFamily="34" charset="-122"/>
              <a:ea typeface="微软雅黑" panose="020B0503020204020204" pitchFamily="34" charset="-122"/>
            </a:endParaRPr>
          </a:p>
        </p:txBody>
      </p:sp>
      <p:sp>
        <p:nvSpPr>
          <p:cNvPr id="13" name="文本框 12"/>
          <p:cNvSpPr txBox="1"/>
          <p:nvPr/>
        </p:nvSpPr>
        <p:spPr>
          <a:xfrm>
            <a:off x="1783039" y="743942"/>
            <a:ext cx="5022106" cy="369332"/>
          </a:xfrm>
          <a:prstGeom prst="snip1Rect">
            <a:avLst>
              <a:gd name="adj" fmla="val 0"/>
            </a:avLst>
          </a:prstGeom>
          <a:noFill/>
          <a:ln w="28575">
            <a:noFill/>
          </a:ln>
        </p:spPr>
        <p:txBody>
          <a:bodyPr wrap="square" rtlCol="0">
            <a:spAutoFit/>
          </a:bodyPr>
          <a:lstStyle/>
          <a:p>
            <a:r>
              <a:rPr lang="en-US" altLang="zh-CN" dirty="0" smtClean="0">
                <a:solidFill>
                  <a:srgbClr val="BC4258"/>
                </a:solidFill>
                <a:latin typeface="Arial" panose="020B0604020202020204" pitchFamily="34" charset="0"/>
                <a:ea typeface="华文仿宋" panose="02010600040101010101" pitchFamily="2" charset="-122"/>
                <a:cs typeface="Arial" panose="020B0604020202020204" pitchFamily="34" charset="0"/>
              </a:rPr>
              <a:t>The Research Progress</a:t>
            </a:r>
            <a:endParaRPr lang="zh-CN" altLang="en-US" dirty="0">
              <a:solidFill>
                <a:srgbClr val="BC4258"/>
              </a:solidFill>
              <a:latin typeface="Arial" panose="020B0604020202020204" pitchFamily="34" charset="0"/>
              <a:ea typeface="华文仿宋" panose="02010600040101010101" pitchFamily="2" charset="-122"/>
              <a:cs typeface="Arial" panose="020B0604020202020204" pitchFamily="34" charset="0"/>
            </a:endParaRPr>
          </a:p>
        </p:txBody>
      </p:sp>
      <p:grpSp>
        <p:nvGrpSpPr>
          <p:cNvPr id="2" name="组合 1"/>
          <p:cNvGrpSpPr/>
          <p:nvPr/>
        </p:nvGrpSpPr>
        <p:grpSpPr>
          <a:xfrm>
            <a:off x="1530723" y="2027568"/>
            <a:ext cx="9130554" cy="3487644"/>
            <a:chOff x="1286005" y="1953700"/>
            <a:chExt cx="9517323" cy="3635380"/>
          </a:xfrm>
        </p:grpSpPr>
        <p:graphicFrame>
          <p:nvGraphicFramePr>
            <p:cNvPr id="10" name="Diagram 8"/>
            <p:cNvGraphicFramePr/>
            <p:nvPr/>
          </p:nvGraphicFramePr>
          <p:xfrm>
            <a:off x="1286005" y="1953700"/>
            <a:ext cx="9517323" cy="3635380"/>
          </p:xfrm>
          <a:graphic>
            <a:graphicData uri="http://schemas.openxmlformats.org/drawingml/2006/diagram">
              <dgm:relIds xmlns:dgm="http://schemas.openxmlformats.org/drawingml/2006/diagram" xmlns:r="http://schemas.openxmlformats.org/officeDocument/2006/relationships" r:dm="rId1" r:lo="rId2" r:qs="rId3" r:cs="rId4"/>
            </a:graphicData>
          </a:graphic>
        </p:graphicFrame>
        <p:sp>
          <p:nvSpPr>
            <p:cNvPr id="11" name="Freeform 6"/>
            <p:cNvSpPr>
              <a:spLocks noEditPoints="1"/>
            </p:cNvSpPr>
            <p:nvPr/>
          </p:nvSpPr>
          <p:spPr bwMode="auto">
            <a:xfrm>
              <a:off x="1840189" y="3266701"/>
              <a:ext cx="729279" cy="778169"/>
            </a:xfrm>
            <a:custGeom>
              <a:avLst/>
              <a:gdLst>
                <a:gd name="T0" fmla="*/ 101251 w 376"/>
                <a:gd name="T1" fmla="*/ 4528 h 401"/>
                <a:gd name="T2" fmla="*/ 93695 w 376"/>
                <a:gd name="T3" fmla="*/ 4528 h 401"/>
                <a:gd name="T4" fmla="*/ 0 w 376"/>
                <a:gd name="T5" fmla="*/ 240000 h 401"/>
                <a:gd name="T6" fmla="*/ 98228 w 376"/>
                <a:gd name="T7" fmla="*/ 336604 h 401"/>
                <a:gd name="T8" fmla="*/ 194945 w 376"/>
                <a:gd name="T9" fmla="*/ 240000 h 401"/>
                <a:gd name="T10" fmla="*/ 101251 w 376"/>
                <a:gd name="T11" fmla="*/ 4528 h 401"/>
                <a:gd name="T12" fmla="*/ 473007 w 376"/>
                <a:gd name="T13" fmla="*/ 4528 h 401"/>
                <a:gd name="T14" fmla="*/ 466962 w 376"/>
                <a:gd name="T15" fmla="*/ 4528 h 401"/>
                <a:gd name="T16" fmla="*/ 371756 w 376"/>
                <a:gd name="T17" fmla="*/ 240000 h 401"/>
                <a:gd name="T18" fmla="*/ 469985 w 376"/>
                <a:gd name="T19" fmla="*/ 336604 h 401"/>
                <a:gd name="T20" fmla="*/ 568213 w 376"/>
                <a:gd name="T21" fmla="*/ 240000 h 401"/>
                <a:gd name="T22" fmla="*/ 473007 w 376"/>
                <a:gd name="T23" fmla="*/ 4528 h 401"/>
                <a:gd name="T24" fmla="*/ 279573 w 376"/>
                <a:gd name="T25" fmla="*/ 271699 h 401"/>
                <a:gd name="T26" fmla="*/ 185878 w 376"/>
                <a:gd name="T27" fmla="*/ 508680 h 401"/>
                <a:gd name="T28" fmla="*/ 284107 w 376"/>
                <a:gd name="T29" fmla="*/ 605284 h 401"/>
                <a:gd name="T30" fmla="*/ 382335 w 376"/>
                <a:gd name="T31" fmla="*/ 508680 h 401"/>
                <a:gd name="T32" fmla="*/ 287129 w 376"/>
                <a:gd name="T33" fmla="*/ 271699 h 401"/>
                <a:gd name="T34" fmla="*/ 279573 w 376"/>
                <a:gd name="T35" fmla="*/ 271699 h 401"/>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376" h="401">
                  <a:moveTo>
                    <a:pt x="67" y="3"/>
                  </a:moveTo>
                  <a:cubicBezTo>
                    <a:pt x="67" y="0"/>
                    <a:pt x="62" y="0"/>
                    <a:pt x="62" y="3"/>
                  </a:cubicBezTo>
                  <a:cubicBezTo>
                    <a:pt x="52" y="85"/>
                    <a:pt x="0" y="102"/>
                    <a:pt x="0" y="159"/>
                  </a:cubicBezTo>
                  <a:cubicBezTo>
                    <a:pt x="0" y="195"/>
                    <a:pt x="29" y="223"/>
                    <a:pt x="65" y="223"/>
                  </a:cubicBezTo>
                  <a:cubicBezTo>
                    <a:pt x="100" y="223"/>
                    <a:pt x="129" y="195"/>
                    <a:pt x="129" y="159"/>
                  </a:cubicBezTo>
                  <a:cubicBezTo>
                    <a:pt x="129" y="102"/>
                    <a:pt x="77" y="85"/>
                    <a:pt x="67" y="3"/>
                  </a:cubicBezTo>
                  <a:close/>
                  <a:moveTo>
                    <a:pt x="313" y="3"/>
                  </a:moveTo>
                  <a:cubicBezTo>
                    <a:pt x="313" y="0"/>
                    <a:pt x="309" y="0"/>
                    <a:pt x="309" y="3"/>
                  </a:cubicBezTo>
                  <a:cubicBezTo>
                    <a:pt x="298" y="85"/>
                    <a:pt x="246" y="102"/>
                    <a:pt x="246" y="159"/>
                  </a:cubicBezTo>
                  <a:cubicBezTo>
                    <a:pt x="246" y="195"/>
                    <a:pt x="276" y="223"/>
                    <a:pt x="311" y="223"/>
                  </a:cubicBezTo>
                  <a:cubicBezTo>
                    <a:pt x="346" y="223"/>
                    <a:pt x="376" y="195"/>
                    <a:pt x="376" y="159"/>
                  </a:cubicBezTo>
                  <a:cubicBezTo>
                    <a:pt x="376" y="102"/>
                    <a:pt x="324" y="85"/>
                    <a:pt x="313" y="3"/>
                  </a:cubicBezTo>
                  <a:close/>
                  <a:moveTo>
                    <a:pt x="185" y="180"/>
                  </a:moveTo>
                  <a:cubicBezTo>
                    <a:pt x="175" y="263"/>
                    <a:pt x="123" y="280"/>
                    <a:pt x="123" y="337"/>
                  </a:cubicBezTo>
                  <a:cubicBezTo>
                    <a:pt x="123" y="372"/>
                    <a:pt x="153" y="401"/>
                    <a:pt x="188" y="401"/>
                  </a:cubicBezTo>
                  <a:cubicBezTo>
                    <a:pt x="223" y="401"/>
                    <a:pt x="253" y="372"/>
                    <a:pt x="253" y="337"/>
                  </a:cubicBezTo>
                  <a:cubicBezTo>
                    <a:pt x="253" y="280"/>
                    <a:pt x="200" y="263"/>
                    <a:pt x="190" y="180"/>
                  </a:cubicBezTo>
                  <a:cubicBezTo>
                    <a:pt x="190" y="178"/>
                    <a:pt x="186" y="178"/>
                    <a:pt x="185" y="180"/>
                  </a:cubicBezTo>
                  <a:close/>
                </a:path>
              </a:pathLst>
            </a:custGeom>
            <a:solidFill>
              <a:srgbClr val="BC4258"/>
            </a:solidFill>
            <a:ln>
              <a:noFill/>
            </a:ln>
          </p:spPr>
          <p:txBody>
            <a:bodyPr/>
            <a:lstStyle/>
            <a:p>
              <a:endParaRPr lang="zh-CN" altLang="en-US" sz="2400"/>
            </a:p>
          </p:txBody>
        </p:sp>
        <p:sp>
          <p:nvSpPr>
            <p:cNvPr id="14" name="Freeform 11"/>
            <p:cNvSpPr>
              <a:spLocks noEditPoints="1"/>
            </p:cNvSpPr>
            <p:nvPr/>
          </p:nvSpPr>
          <p:spPr bwMode="auto">
            <a:xfrm>
              <a:off x="4241921" y="3417447"/>
              <a:ext cx="941136" cy="941136"/>
            </a:xfrm>
            <a:custGeom>
              <a:avLst/>
              <a:gdLst>
                <a:gd name="T0" fmla="*/ 360 w 400"/>
                <a:gd name="T1" fmla="*/ 184 h 400"/>
                <a:gd name="T2" fmla="*/ 360 w 400"/>
                <a:gd name="T3" fmla="*/ 216 h 400"/>
                <a:gd name="T4" fmla="*/ 400 w 400"/>
                <a:gd name="T5" fmla="*/ 200 h 400"/>
                <a:gd name="T6" fmla="*/ 200 w 400"/>
                <a:gd name="T7" fmla="*/ 90 h 400"/>
                <a:gd name="T8" fmla="*/ 200 w 400"/>
                <a:gd name="T9" fmla="*/ 310 h 400"/>
                <a:gd name="T10" fmla="*/ 200 w 400"/>
                <a:gd name="T11" fmla="*/ 90 h 400"/>
                <a:gd name="T12" fmla="*/ 120 w 400"/>
                <a:gd name="T13" fmla="*/ 200 h 400"/>
                <a:gd name="T14" fmla="*/ 280 w 400"/>
                <a:gd name="T15" fmla="*/ 200 h 400"/>
                <a:gd name="T16" fmla="*/ 59 w 400"/>
                <a:gd name="T17" fmla="*/ 200 h 400"/>
                <a:gd name="T18" fmla="*/ 20 w 400"/>
                <a:gd name="T19" fmla="*/ 184 h 400"/>
                <a:gd name="T20" fmla="*/ 20 w 400"/>
                <a:gd name="T21" fmla="*/ 216 h 400"/>
                <a:gd name="T22" fmla="*/ 59 w 400"/>
                <a:gd name="T23" fmla="*/ 200 h 400"/>
                <a:gd name="T24" fmla="*/ 216 w 400"/>
                <a:gd name="T25" fmla="*/ 40 h 400"/>
                <a:gd name="T26" fmla="*/ 200 w 400"/>
                <a:gd name="T27" fmla="*/ 0 h 400"/>
                <a:gd name="T28" fmla="*/ 184 w 400"/>
                <a:gd name="T29" fmla="*/ 40 h 400"/>
                <a:gd name="T30" fmla="*/ 200 w 400"/>
                <a:gd name="T31" fmla="*/ 340 h 400"/>
                <a:gd name="T32" fmla="*/ 184 w 400"/>
                <a:gd name="T33" fmla="*/ 380 h 400"/>
                <a:gd name="T34" fmla="*/ 216 w 400"/>
                <a:gd name="T35" fmla="*/ 380 h 400"/>
                <a:gd name="T36" fmla="*/ 200 w 400"/>
                <a:gd name="T37" fmla="*/ 340 h 400"/>
                <a:gd name="T38" fmla="*/ 350 w 400"/>
                <a:gd name="T39" fmla="*/ 50 h 400"/>
                <a:gd name="T40" fmla="*/ 310 w 400"/>
                <a:gd name="T41" fmla="*/ 67 h 400"/>
                <a:gd name="T42" fmla="*/ 333 w 400"/>
                <a:gd name="T43" fmla="*/ 89 h 400"/>
                <a:gd name="T44" fmla="*/ 66 w 400"/>
                <a:gd name="T45" fmla="*/ 311 h 400"/>
                <a:gd name="T46" fmla="*/ 50 w 400"/>
                <a:gd name="T47" fmla="*/ 350 h 400"/>
                <a:gd name="T48" fmla="*/ 89 w 400"/>
                <a:gd name="T49" fmla="*/ 333 h 400"/>
                <a:gd name="T50" fmla="*/ 66 w 400"/>
                <a:gd name="T51" fmla="*/ 311 h 400"/>
                <a:gd name="T52" fmla="*/ 50 w 400"/>
                <a:gd name="T53" fmla="*/ 50 h 400"/>
                <a:gd name="T54" fmla="*/ 66 w 400"/>
                <a:gd name="T55" fmla="*/ 89 h 400"/>
                <a:gd name="T56" fmla="*/ 89 w 400"/>
                <a:gd name="T57" fmla="*/ 67 h 400"/>
                <a:gd name="T58" fmla="*/ 310 w 400"/>
                <a:gd name="T59" fmla="*/ 333 h 400"/>
                <a:gd name="T60" fmla="*/ 350 w 400"/>
                <a:gd name="T61" fmla="*/ 350 h 400"/>
                <a:gd name="T62" fmla="*/ 333 w 400"/>
                <a:gd name="T63" fmla="*/ 311 h 400"/>
                <a:gd name="T64" fmla="*/ 310 w 400"/>
                <a:gd name="T65" fmla="*/ 333 h 4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00" h="400">
                  <a:moveTo>
                    <a:pt x="380" y="184"/>
                  </a:moveTo>
                  <a:cubicBezTo>
                    <a:pt x="376" y="184"/>
                    <a:pt x="364" y="184"/>
                    <a:pt x="360" y="184"/>
                  </a:cubicBezTo>
                  <a:cubicBezTo>
                    <a:pt x="349" y="184"/>
                    <a:pt x="340" y="191"/>
                    <a:pt x="340" y="200"/>
                  </a:cubicBezTo>
                  <a:cubicBezTo>
                    <a:pt x="340" y="209"/>
                    <a:pt x="349" y="216"/>
                    <a:pt x="360" y="216"/>
                  </a:cubicBezTo>
                  <a:cubicBezTo>
                    <a:pt x="364" y="216"/>
                    <a:pt x="376" y="216"/>
                    <a:pt x="380" y="216"/>
                  </a:cubicBezTo>
                  <a:cubicBezTo>
                    <a:pt x="391" y="216"/>
                    <a:pt x="400" y="209"/>
                    <a:pt x="400" y="200"/>
                  </a:cubicBezTo>
                  <a:cubicBezTo>
                    <a:pt x="400" y="191"/>
                    <a:pt x="391" y="184"/>
                    <a:pt x="380" y="184"/>
                  </a:cubicBezTo>
                  <a:close/>
                  <a:moveTo>
                    <a:pt x="200" y="90"/>
                  </a:moveTo>
                  <a:cubicBezTo>
                    <a:pt x="139" y="90"/>
                    <a:pt x="90" y="139"/>
                    <a:pt x="90" y="200"/>
                  </a:cubicBezTo>
                  <a:cubicBezTo>
                    <a:pt x="90" y="261"/>
                    <a:pt x="139" y="310"/>
                    <a:pt x="200" y="310"/>
                  </a:cubicBezTo>
                  <a:cubicBezTo>
                    <a:pt x="261" y="310"/>
                    <a:pt x="310" y="261"/>
                    <a:pt x="310" y="200"/>
                  </a:cubicBezTo>
                  <a:cubicBezTo>
                    <a:pt x="310" y="139"/>
                    <a:pt x="261" y="90"/>
                    <a:pt x="200" y="90"/>
                  </a:cubicBezTo>
                  <a:close/>
                  <a:moveTo>
                    <a:pt x="200" y="280"/>
                  </a:moveTo>
                  <a:cubicBezTo>
                    <a:pt x="156" y="280"/>
                    <a:pt x="120" y="244"/>
                    <a:pt x="120" y="200"/>
                  </a:cubicBezTo>
                  <a:cubicBezTo>
                    <a:pt x="120" y="156"/>
                    <a:pt x="156" y="120"/>
                    <a:pt x="200" y="120"/>
                  </a:cubicBezTo>
                  <a:cubicBezTo>
                    <a:pt x="244" y="120"/>
                    <a:pt x="280" y="156"/>
                    <a:pt x="280" y="200"/>
                  </a:cubicBezTo>
                  <a:cubicBezTo>
                    <a:pt x="280" y="244"/>
                    <a:pt x="244" y="280"/>
                    <a:pt x="200" y="280"/>
                  </a:cubicBezTo>
                  <a:close/>
                  <a:moveTo>
                    <a:pt x="59" y="200"/>
                  </a:moveTo>
                  <a:cubicBezTo>
                    <a:pt x="59" y="191"/>
                    <a:pt x="51" y="184"/>
                    <a:pt x="40" y="184"/>
                  </a:cubicBezTo>
                  <a:cubicBezTo>
                    <a:pt x="36" y="184"/>
                    <a:pt x="23" y="184"/>
                    <a:pt x="20" y="184"/>
                  </a:cubicBezTo>
                  <a:cubicBezTo>
                    <a:pt x="9" y="184"/>
                    <a:pt x="0" y="191"/>
                    <a:pt x="0" y="200"/>
                  </a:cubicBezTo>
                  <a:cubicBezTo>
                    <a:pt x="0" y="209"/>
                    <a:pt x="9" y="216"/>
                    <a:pt x="20" y="216"/>
                  </a:cubicBezTo>
                  <a:cubicBezTo>
                    <a:pt x="23" y="216"/>
                    <a:pt x="36" y="216"/>
                    <a:pt x="40" y="216"/>
                  </a:cubicBezTo>
                  <a:cubicBezTo>
                    <a:pt x="51" y="216"/>
                    <a:pt x="59" y="209"/>
                    <a:pt x="59" y="200"/>
                  </a:cubicBezTo>
                  <a:close/>
                  <a:moveTo>
                    <a:pt x="200" y="60"/>
                  </a:moveTo>
                  <a:cubicBezTo>
                    <a:pt x="209" y="60"/>
                    <a:pt x="216" y="51"/>
                    <a:pt x="216" y="40"/>
                  </a:cubicBezTo>
                  <a:cubicBezTo>
                    <a:pt x="216" y="36"/>
                    <a:pt x="216" y="24"/>
                    <a:pt x="216" y="20"/>
                  </a:cubicBezTo>
                  <a:cubicBezTo>
                    <a:pt x="216" y="9"/>
                    <a:pt x="209" y="0"/>
                    <a:pt x="200" y="0"/>
                  </a:cubicBezTo>
                  <a:cubicBezTo>
                    <a:pt x="191" y="0"/>
                    <a:pt x="184" y="9"/>
                    <a:pt x="184" y="20"/>
                  </a:cubicBezTo>
                  <a:cubicBezTo>
                    <a:pt x="184" y="24"/>
                    <a:pt x="184" y="36"/>
                    <a:pt x="184" y="40"/>
                  </a:cubicBezTo>
                  <a:cubicBezTo>
                    <a:pt x="184" y="51"/>
                    <a:pt x="191" y="60"/>
                    <a:pt x="200" y="60"/>
                  </a:cubicBezTo>
                  <a:close/>
                  <a:moveTo>
                    <a:pt x="200" y="340"/>
                  </a:moveTo>
                  <a:cubicBezTo>
                    <a:pt x="191" y="340"/>
                    <a:pt x="184" y="349"/>
                    <a:pt x="184" y="360"/>
                  </a:cubicBezTo>
                  <a:cubicBezTo>
                    <a:pt x="184" y="364"/>
                    <a:pt x="184" y="376"/>
                    <a:pt x="184" y="380"/>
                  </a:cubicBezTo>
                  <a:cubicBezTo>
                    <a:pt x="184" y="391"/>
                    <a:pt x="191" y="400"/>
                    <a:pt x="200" y="400"/>
                  </a:cubicBezTo>
                  <a:cubicBezTo>
                    <a:pt x="209" y="400"/>
                    <a:pt x="216" y="391"/>
                    <a:pt x="216" y="380"/>
                  </a:cubicBezTo>
                  <a:cubicBezTo>
                    <a:pt x="216" y="376"/>
                    <a:pt x="216" y="364"/>
                    <a:pt x="216" y="360"/>
                  </a:cubicBezTo>
                  <a:cubicBezTo>
                    <a:pt x="216" y="349"/>
                    <a:pt x="209" y="340"/>
                    <a:pt x="200" y="340"/>
                  </a:cubicBezTo>
                  <a:close/>
                  <a:moveTo>
                    <a:pt x="347" y="75"/>
                  </a:moveTo>
                  <a:cubicBezTo>
                    <a:pt x="355" y="67"/>
                    <a:pt x="356" y="56"/>
                    <a:pt x="350" y="50"/>
                  </a:cubicBezTo>
                  <a:cubicBezTo>
                    <a:pt x="344" y="44"/>
                    <a:pt x="332" y="45"/>
                    <a:pt x="324" y="53"/>
                  </a:cubicBezTo>
                  <a:cubicBezTo>
                    <a:pt x="322" y="55"/>
                    <a:pt x="313" y="64"/>
                    <a:pt x="310" y="67"/>
                  </a:cubicBezTo>
                  <a:cubicBezTo>
                    <a:pt x="303" y="74"/>
                    <a:pt x="301" y="86"/>
                    <a:pt x="308" y="92"/>
                  </a:cubicBezTo>
                  <a:cubicBezTo>
                    <a:pt x="314" y="98"/>
                    <a:pt x="325" y="97"/>
                    <a:pt x="333" y="89"/>
                  </a:cubicBezTo>
                  <a:cubicBezTo>
                    <a:pt x="335" y="87"/>
                    <a:pt x="345" y="77"/>
                    <a:pt x="347" y="75"/>
                  </a:cubicBezTo>
                  <a:close/>
                  <a:moveTo>
                    <a:pt x="66" y="311"/>
                  </a:moveTo>
                  <a:cubicBezTo>
                    <a:pt x="64" y="313"/>
                    <a:pt x="55" y="322"/>
                    <a:pt x="52" y="325"/>
                  </a:cubicBezTo>
                  <a:cubicBezTo>
                    <a:pt x="45" y="332"/>
                    <a:pt x="43" y="344"/>
                    <a:pt x="50" y="350"/>
                  </a:cubicBezTo>
                  <a:cubicBezTo>
                    <a:pt x="56" y="356"/>
                    <a:pt x="67" y="355"/>
                    <a:pt x="75" y="347"/>
                  </a:cubicBezTo>
                  <a:cubicBezTo>
                    <a:pt x="77" y="345"/>
                    <a:pt x="87" y="335"/>
                    <a:pt x="89" y="333"/>
                  </a:cubicBezTo>
                  <a:cubicBezTo>
                    <a:pt x="97" y="325"/>
                    <a:pt x="98" y="314"/>
                    <a:pt x="92" y="308"/>
                  </a:cubicBezTo>
                  <a:cubicBezTo>
                    <a:pt x="86" y="302"/>
                    <a:pt x="74" y="303"/>
                    <a:pt x="66" y="311"/>
                  </a:cubicBezTo>
                  <a:close/>
                  <a:moveTo>
                    <a:pt x="75" y="53"/>
                  </a:moveTo>
                  <a:cubicBezTo>
                    <a:pt x="67" y="45"/>
                    <a:pt x="56" y="44"/>
                    <a:pt x="50" y="50"/>
                  </a:cubicBezTo>
                  <a:cubicBezTo>
                    <a:pt x="43" y="56"/>
                    <a:pt x="45" y="67"/>
                    <a:pt x="52" y="75"/>
                  </a:cubicBezTo>
                  <a:cubicBezTo>
                    <a:pt x="55" y="77"/>
                    <a:pt x="64" y="87"/>
                    <a:pt x="66" y="89"/>
                  </a:cubicBezTo>
                  <a:cubicBezTo>
                    <a:pt x="74" y="97"/>
                    <a:pt x="86" y="98"/>
                    <a:pt x="92" y="92"/>
                  </a:cubicBezTo>
                  <a:cubicBezTo>
                    <a:pt x="98" y="86"/>
                    <a:pt x="97" y="74"/>
                    <a:pt x="89" y="67"/>
                  </a:cubicBezTo>
                  <a:cubicBezTo>
                    <a:pt x="87" y="64"/>
                    <a:pt x="77" y="55"/>
                    <a:pt x="75" y="53"/>
                  </a:cubicBezTo>
                  <a:close/>
                  <a:moveTo>
                    <a:pt x="310" y="333"/>
                  </a:moveTo>
                  <a:cubicBezTo>
                    <a:pt x="313" y="335"/>
                    <a:pt x="322" y="345"/>
                    <a:pt x="324" y="347"/>
                  </a:cubicBezTo>
                  <a:cubicBezTo>
                    <a:pt x="332" y="355"/>
                    <a:pt x="344" y="356"/>
                    <a:pt x="350" y="350"/>
                  </a:cubicBezTo>
                  <a:cubicBezTo>
                    <a:pt x="356" y="344"/>
                    <a:pt x="355" y="332"/>
                    <a:pt x="347" y="325"/>
                  </a:cubicBezTo>
                  <a:cubicBezTo>
                    <a:pt x="345" y="322"/>
                    <a:pt x="335" y="313"/>
                    <a:pt x="333" y="311"/>
                  </a:cubicBezTo>
                  <a:cubicBezTo>
                    <a:pt x="325" y="303"/>
                    <a:pt x="314" y="302"/>
                    <a:pt x="308" y="308"/>
                  </a:cubicBezTo>
                  <a:cubicBezTo>
                    <a:pt x="301" y="314"/>
                    <a:pt x="303" y="325"/>
                    <a:pt x="310" y="333"/>
                  </a:cubicBezTo>
                  <a:close/>
                </a:path>
              </a:pathLst>
            </a:custGeom>
            <a:solidFill>
              <a:srgbClr val="BC4258"/>
            </a:solidFill>
            <a:ln>
              <a:noFill/>
            </a:ln>
          </p:spPr>
          <p:txBody>
            <a:bodyPr/>
            <a:lstStyle/>
            <a:p>
              <a:pPr>
                <a:defRPr/>
              </a:pPr>
              <a:endParaRPr lang="en-US" sz="2400" dirty="0"/>
            </a:p>
          </p:txBody>
        </p:sp>
        <p:sp>
          <p:nvSpPr>
            <p:cNvPr id="15" name="Freeform 21"/>
            <p:cNvSpPr>
              <a:spLocks noEditPoints="1"/>
            </p:cNvSpPr>
            <p:nvPr/>
          </p:nvSpPr>
          <p:spPr bwMode="auto">
            <a:xfrm>
              <a:off x="6739396" y="3254479"/>
              <a:ext cx="800576" cy="802614"/>
            </a:xfrm>
            <a:custGeom>
              <a:avLst/>
              <a:gdLst>
                <a:gd name="T0" fmla="*/ 390 w 403"/>
                <a:gd name="T1" fmla="*/ 150 h 404"/>
                <a:gd name="T2" fmla="*/ 241 w 403"/>
                <a:gd name="T3" fmla="*/ 110 h 404"/>
                <a:gd name="T4" fmla="*/ 215 w 403"/>
                <a:gd name="T5" fmla="*/ 13 h 404"/>
                <a:gd name="T6" fmla="*/ 195 w 403"/>
                <a:gd name="T7" fmla="*/ 2 h 404"/>
                <a:gd name="T8" fmla="*/ 14 w 403"/>
                <a:gd name="T9" fmla="*/ 51 h 404"/>
                <a:gd name="T10" fmla="*/ 2 w 403"/>
                <a:gd name="T11" fmla="*/ 70 h 404"/>
                <a:gd name="T12" fmla="*/ 67 w 403"/>
                <a:gd name="T13" fmla="*/ 311 h 404"/>
                <a:gd name="T14" fmla="*/ 86 w 403"/>
                <a:gd name="T15" fmla="*/ 322 h 404"/>
                <a:gd name="T16" fmla="*/ 159 w 403"/>
                <a:gd name="T17" fmla="*/ 302 h 404"/>
                <a:gd name="T18" fmla="*/ 149 w 403"/>
                <a:gd name="T19" fmla="*/ 339 h 404"/>
                <a:gd name="T20" fmla="*/ 160 w 403"/>
                <a:gd name="T21" fmla="*/ 358 h 404"/>
                <a:gd name="T22" fmla="*/ 322 w 403"/>
                <a:gd name="T23" fmla="*/ 401 h 404"/>
                <a:gd name="T24" fmla="*/ 342 w 403"/>
                <a:gd name="T25" fmla="*/ 391 h 404"/>
                <a:gd name="T26" fmla="*/ 401 w 403"/>
                <a:gd name="T27" fmla="*/ 169 h 404"/>
                <a:gd name="T28" fmla="*/ 390 w 403"/>
                <a:gd name="T29" fmla="*/ 150 h 404"/>
                <a:gd name="T30" fmla="*/ 34 w 403"/>
                <a:gd name="T31" fmla="*/ 75 h 404"/>
                <a:gd name="T32" fmla="*/ 191 w 403"/>
                <a:gd name="T33" fmla="*/ 33 h 404"/>
                <a:gd name="T34" fmla="*/ 249 w 403"/>
                <a:gd name="T35" fmla="*/ 249 h 404"/>
                <a:gd name="T36" fmla="*/ 92 w 403"/>
                <a:gd name="T37" fmla="*/ 291 h 404"/>
                <a:gd name="T38" fmla="*/ 34 w 403"/>
                <a:gd name="T39" fmla="*/ 75 h 404"/>
                <a:gd name="T40" fmla="*/ 315 w 403"/>
                <a:gd name="T41" fmla="*/ 371 h 404"/>
                <a:gd name="T42" fmla="*/ 179 w 403"/>
                <a:gd name="T43" fmla="*/ 334 h 404"/>
                <a:gd name="T44" fmla="*/ 190 w 403"/>
                <a:gd name="T45" fmla="*/ 294 h 404"/>
                <a:gd name="T46" fmla="*/ 268 w 403"/>
                <a:gd name="T47" fmla="*/ 273 h 404"/>
                <a:gd name="T48" fmla="*/ 279 w 403"/>
                <a:gd name="T49" fmla="*/ 254 h 404"/>
                <a:gd name="T50" fmla="*/ 249 w 403"/>
                <a:gd name="T51" fmla="*/ 142 h 404"/>
                <a:gd name="T52" fmla="*/ 368 w 403"/>
                <a:gd name="T53" fmla="*/ 174 h 404"/>
                <a:gd name="T54" fmla="*/ 315 w 403"/>
                <a:gd name="T55" fmla="*/ 371 h 4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403" h="404">
                  <a:moveTo>
                    <a:pt x="390" y="150"/>
                  </a:moveTo>
                  <a:cubicBezTo>
                    <a:pt x="241" y="110"/>
                    <a:pt x="241" y="110"/>
                    <a:pt x="241" y="110"/>
                  </a:cubicBezTo>
                  <a:cubicBezTo>
                    <a:pt x="215" y="13"/>
                    <a:pt x="215" y="13"/>
                    <a:pt x="215" y="13"/>
                  </a:cubicBezTo>
                  <a:cubicBezTo>
                    <a:pt x="213" y="5"/>
                    <a:pt x="204" y="0"/>
                    <a:pt x="195" y="2"/>
                  </a:cubicBezTo>
                  <a:cubicBezTo>
                    <a:pt x="14" y="51"/>
                    <a:pt x="14" y="51"/>
                    <a:pt x="14" y="51"/>
                  </a:cubicBezTo>
                  <a:cubicBezTo>
                    <a:pt x="5" y="53"/>
                    <a:pt x="0" y="62"/>
                    <a:pt x="2" y="70"/>
                  </a:cubicBezTo>
                  <a:cubicBezTo>
                    <a:pt x="67" y="311"/>
                    <a:pt x="67" y="311"/>
                    <a:pt x="67" y="311"/>
                  </a:cubicBezTo>
                  <a:cubicBezTo>
                    <a:pt x="69" y="319"/>
                    <a:pt x="78" y="324"/>
                    <a:pt x="86" y="322"/>
                  </a:cubicBezTo>
                  <a:cubicBezTo>
                    <a:pt x="159" y="302"/>
                    <a:pt x="159" y="302"/>
                    <a:pt x="159" y="302"/>
                  </a:cubicBezTo>
                  <a:cubicBezTo>
                    <a:pt x="149" y="339"/>
                    <a:pt x="149" y="339"/>
                    <a:pt x="149" y="339"/>
                  </a:cubicBezTo>
                  <a:cubicBezTo>
                    <a:pt x="147" y="347"/>
                    <a:pt x="152" y="356"/>
                    <a:pt x="160" y="358"/>
                  </a:cubicBezTo>
                  <a:cubicBezTo>
                    <a:pt x="322" y="401"/>
                    <a:pt x="322" y="401"/>
                    <a:pt x="322" y="401"/>
                  </a:cubicBezTo>
                  <a:cubicBezTo>
                    <a:pt x="331" y="404"/>
                    <a:pt x="340" y="399"/>
                    <a:pt x="342" y="391"/>
                  </a:cubicBezTo>
                  <a:cubicBezTo>
                    <a:pt x="401" y="169"/>
                    <a:pt x="401" y="169"/>
                    <a:pt x="401" y="169"/>
                  </a:cubicBezTo>
                  <a:cubicBezTo>
                    <a:pt x="403" y="161"/>
                    <a:pt x="398" y="152"/>
                    <a:pt x="390" y="150"/>
                  </a:cubicBezTo>
                  <a:close/>
                  <a:moveTo>
                    <a:pt x="34" y="75"/>
                  </a:moveTo>
                  <a:cubicBezTo>
                    <a:pt x="191" y="33"/>
                    <a:pt x="191" y="33"/>
                    <a:pt x="191" y="33"/>
                  </a:cubicBezTo>
                  <a:cubicBezTo>
                    <a:pt x="249" y="249"/>
                    <a:pt x="249" y="249"/>
                    <a:pt x="249" y="249"/>
                  </a:cubicBezTo>
                  <a:cubicBezTo>
                    <a:pt x="92" y="291"/>
                    <a:pt x="92" y="291"/>
                    <a:pt x="92" y="291"/>
                  </a:cubicBezTo>
                  <a:lnTo>
                    <a:pt x="34" y="75"/>
                  </a:lnTo>
                  <a:close/>
                  <a:moveTo>
                    <a:pt x="315" y="371"/>
                  </a:moveTo>
                  <a:cubicBezTo>
                    <a:pt x="179" y="334"/>
                    <a:pt x="179" y="334"/>
                    <a:pt x="179" y="334"/>
                  </a:cubicBezTo>
                  <a:cubicBezTo>
                    <a:pt x="190" y="294"/>
                    <a:pt x="190" y="294"/>
                    <a:pt x="190" y="294"/>
                  </a:cubicBezTo>
                  <a:cubicBezTo>
                    <a:pt x="268" y="273"/>
                    <a:pt x="268" y="273"/>
                    <a:pt x="268" y="273"/>
                  </a:cubicBezTo>
                  <a:cubicBezTo>
                    <a:pt x="276" y="271"/>
                    <a:pt x="282" y="262"/>
                    <a:pt x="279" y="254"/>
                  </a:cubicBezTo>
                  <a:cubicBezTo>
                    <a:pt x="249" y="142"/>
                    <a:pt x="249" y="142"/>
                    <a:pt x="249" y="142"/>
                  </a:cubicBezTo>
                  <a:cubicBezTo>
                    <a:pt x="368" y="174"/>
                    <a:pt x="368" y="174"/>
                    <a:pt x="368" y="174"/>
                  </a:cubicBezTo>
                  <a:lnTo>
                    <a:pt x="315" y="371"/>
                  </a:lnTo>
                  <a:close/>
                </a:path>
              </a:pathLst>
            </a:custGeom>
            <a:solidFill>
              <a:srgbClr val="BC4258"/>
            </a:solidFill>
            <a:ln>
              <a:noFill/>
            </a:ln>
          </p:spPr>
          <p:txBody>
            <a:bodyPr/>
            <a:lstStyle/>
            <a:p>
              <a:pPr>
                <a:defRPr/>
              </a:pPr>
              <a:endParaRPr lang="en-US" sz="2400" dirty="0"/>
            </a:p>
          </p:txBody>
        </p:sp>
        <p:sp>
          <p:nvSpPr>
            <p:cNvPr id="16" name="Freeform 26"/>
            <p:cNvSpPr/>
            <p:nvPr/>
          </p:nvSpPr>
          <p:spPr bwMode="auto">
            <a:xfrm>
              <a:off x="9418170" y="3466337"/>
              <a:ext cx="657981" cy="682426"/>
            </a:xfrm>
            <a:custGeom>
              <a:avLst/>
              <a:gdLst>
                <a:gd name="T0" fmla="*/ 103 w 274"/>
                <a:gd name="T1" fmla="*/ 284 h 284"/>
                <a:gd name="T2" fmla="*/ 80 w 274"/>
                <a:gd name="T3" fmla="*/ 273 h 284"/>
                <a:gd name="T4" fmla="*/ 9 w 274"/>
                <a:gd name="T5" fmla="*/ 178 h 284"/>
                <a:gd name="T6" fmla="*/ 14 w 274"/>
                <a:gd name="T7" fmla="*/ 139 h 284"/>
                <a:gd name="T8" fmla="*/ 53 w 274"/>
                <a:gd name="T9" fmla="*/ 145 h 284"/>
                <a:gd name="T10" fmla="*/ 100 w 274"/>
                <a:gd name="T11" fmla="*/ 207 h 284"/>
                <a:gd name="T12" fmla="*/ 219 w 274"/>
                <a:gd name="T13" fmla="*/ 17 h 284"/>
                <a:gd name="T14" fmla="*/ 257 w 274"/>
                <a:gd name="T15" fmla="*/ 8 h 284"/>
                <a:gd name="T16" fmla="*/ 266 w 274"/>
                <a:gd name="T17" fmla="*/ 47 h 284"/>
                <a:gd name="T18" fmla="*/ 126 w 274"/>
                <a:gd name="T19" fmla="*/ 271 h 284"/>
                <a:gd name="T20" fmla="*/ 104 w 274"/>
                <a:gd name="T21" fmla="*/ 284 h 284"/>
                <a:gd name="T22" fmla="*/ 103 w 274"/>
                <a:gd name="T23" fmla="*/ 284 h 2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74" h="284">
                  <a:moveTo>
                    <a:pt x="103" y="284"/>
                  </a:moveTo>
                  <a:cubicBezTo>
                    <a:pt x="94" y="284"/>
                    <a:pt x="86" y="280"/>
                    <a:pt x="80" y="273"/>
                  </a:cubicBezTo>
                  <a:cubicBezTo>
                    <a:pt x="9" y="178"/>
                    <a:pt x="9" y="178"/>
                    <a:pt x="9" y="178"/>
                  </a:cubicBezTo>
                  <a:cubicBezTo>
                    <a:pt x="0" y="166"/>
                    <a:pt x="2" y="149"/>
                    <a:pt x="14" y="139"/>
                  </a:cubicBezTo>
                  <a:cubicBezTo>
                    <a:pt x="27" y="130"/>
                    <a:pt x="44" y="133"/>
                    <a:pt x="53" y="145"/>
                  </a:cubicBezTo>
                  <a:cubicBezTo>
                    <a:pt x="100" y="207"/>
                    <a:pt x="100" y="207"/>
                    <a:pt x="100" y="207"/>
                  </a:cubicBezTo>
                  <a:cubicBezTo>
                    <a:pt x="219" y="17"/>
                    <a:pt x="219" y="17"/>
                    <a:pt x="219" y="17"/>
                  </a:cubicBezTo>
                  <a:cubicBezTo>
                    <a:pt x="227" y="4"/>
                    <a:pt x="244" y="0"/>
                    <a:pt x="257" y="8"/>
                  </a:cubicBezTo>
                  <a:cubicBezTo>
                    <a:pt x="270" y="16"/>
                    <a:pt x="274" y="33"/>
                    <a:pt x="266" y="47"/>
                  </a:cubicBezTo>
                  <a:cubicBezTo>
                    <a:pt x="126" y="271"/>
                    <a:pt x="126" y="271"/>
                    <a:pt x="126" y="271"/>
                  </a:cubicBezTo>
                  <a:cubicBezTo>
                    <a:pt x="121" y="279"/>
                    <a:pt x="113" y="283"/>
                    <a:pt x="104" y="284"/>
                  </a:cubicBezTo>
                  <a:cubicBezTo>
                    <a:pt x="104" y="284"/>
                    <a:pt x="103" y="284"/>
                    <a:pt x="103" y="284"/>
                  </a:cubicBezTo>
                  <a:close/>
                </a:path>
              </a:pathLst>
            </a:custGeom>
            <a:solidFill>
              <a:srgbClr val="BC4258"/>
            </a:solidFill>
            <a:ln>
              <a:noFill/>
            </a:ln>
          </p:spPr>
          <p:txBody>
            <a:bodyPr/>
            <a:lstStyle/>
            <a:p>
              <a:pPr>
                <a:defRPr/>
              </a:pPr>
              <a:endParaRPr lang="en-US" sz="2400" dirty="0"/>
            </a:p>
          </p:txBody>
        </p:sp>
      </p:gr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476250" y="381000"/>
            <a:ext cx="114300" cy="685800"/>
          </a:xfrm>
          <a:prstGeom prst="rect">
            <a:avLst/>
          </a:prstGeom>
          <a:solidFill>
            <a:srgbClr val="BC425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22547F"/>
              </a:solidFill>
            </a:endParaRPr>
          </a:p>
        </p:txBody>
      </p:sp>
      <p:sp>
        <p:nvSpPr>
          <p:cNvPr id="7" name="文本框 6"/>
          <p:cNvSpPr txBox="1"/>
          <p:nvPr/>
        </p:nvSpPr>
        <p:spPr>
          <a:xfrm>
            <a:off x="742343" y="222221"/>
            <a:ext cx="1008162" cy="1015663"/>
          </a:xfrm>
          <a:prstGeom prst="rect">
            <a:avLst/>
          </a:prstGeom>
          <a:noFill/>
        </p:spPr>
        <p:txBody>
          <a:bodyPr wrap="square" rtlCol="0">
            <a:spAutoFit/>
          </a:bodyPr>
          <a:lstStyle/>
          <a:p>
            <a:pPr algn="ctr"/>
            <a:r>
              <a:rPr lang="en-US" altLang="zh-CN" sz="6000" b="1" dirty="0" smtClean="0">
                <a:solidFill>
                  <a:srgbClr val="BC4258"/>
                </a:solidFill>
                <a:latin typeface="华文仿宋" panose="02010600040101010101" pitchFamily="2" charset="-122"/>
                <a:ea typeface="华文仿宋" panose="02010600040101010101" pitchFamily="2" charset="-122"/>
              </a:rPr>
              <a:t>03</a:t>
            </a:r>
            <a:endParaRPr lang="zh-CN" altLang="en-US" sz="6000" b="1" dirty="0">
              <a:solidFill>
                <a:srgbClr val="BC4258"/>
              </a:solidFill>
              <a:latin typeface="华文仿宋" panose="02010600040101010101" pitchFamily="2" charset="-122"/>
              <a:ea typeface="华文仿宋" panose="02010600040101010101" pitchFamily="2" charset="-122"/>
            </a:endParaRPr>
          </a:p>
        </p:txBody>
      </p:sp>
      <p:sp>
        <p:nvSpPr>
          <p:cNvPr id="8" name="矩形 7"/>
          <p:cNvSpPr/>
          <p:nvPr/>
        </p:nvSpPr>
        <p:spPr>
          <a:xfrm flipV="1">
            <a:off x="128" y="1"/>
            <a:ext cx="12191744" cy="95504"/>
          </a:xfrm>
          <a:prstGeom prst="rect">
            <a:avLst/>
          </a:prstGeom>
          <a:solidFill>
            <a:srgbClr val="BC425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D6B160"/>
              </a:solidFill>
            </a:endParaRPr>
          </a:p>
        </p:txBody>
      </p:sp>
      <p:sp>
        <p:nvSpPr>
          <p:cNvPr id="9" name="矩形 8"/>
          <p:cNvSpPr/>
          <p:nvPr/>
        </p:nvSpPr>
        <p:spPr>
          <a:xfrm flipV="1">
            <a:off x="128" y="6762496"/>
            <a:ext cx="12191744" cy="95504"/>
          </a:xfrm>
          <a:prstGeom prst="rect">
            <a:avLst/>
          </a:prstGeom>
          <a:solidFill>
            <a:srgbClr val="BC425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D6B160"/>
              </a:solidFill>
            </a:endParaRPr>
          </a:p>
        </p:txBody>
      </p:sp>
      <p:sp>
        <p:nvSpPr>
          <p:cNvPr id="12" name="矩形 11"/>
          <p:cNvSpPr/>
          <p:nvPr/>
        </p:nvSpPr>
        <p:spPr>
          <a:xfrm>
            <a:off x="1783039" y="181159"/>
            <a:ext cx="1800493" cy="562783"/>
          </a:xfrm>
          <a:prstGeom prst="rect">
            <a:avLst/>
          </a:prstGeom>
        </p:spPr>
        <p:txBody>
          <a:bodyPr wrap="none">
            <a:spAutoFit/>
          </a:bodyPr>
          <a:lstStyle/>
          <a:p>
            <a:pPr>
              <a:lnSpc>
                <a:spcPct val="200000"/>
              </a:lnSpc>
            </a:pPr>
            <a:r>
              <a:rPr lang="zh-CN" altLang="en-US" dirty="0" smtClean="0">
                <a:solidFill>
                  <a:srgbClr val="BC4258"/>
                </a:solidFill>
                <a:latin typeface="微软雅黑" panose="020B0503020204020204" pitchFamily="34" charset="-122"/>
                <a:ea typeface="微软雅黑" panose="020B0503020204020204" pitchFamily="34" charset="-122"/>
              </a:rPr>
              <a:t>课题研究的进展</a:t>
            </a:r>
            <a:endParaRPr lang="en-US" altLang="zh-CN" dirty="0">
              <a:solidFill>
                <a:srgbClr val="BC4258"/>
              </a:solidFill>
              <a:latin typeface="微软雅黑" panose="020B0503020204020204" pitchFamily="34" charset="-122"/>
              <a:ea typeface="微软雅黑" panose="020B0503020204020204" pitchFamily="34" charset="-122"/>
            </a:endParaRPr>
          </a:p>
        </p:txBody>
      </p:sp>
      <p:sp>
        <p:nvSpPr>
          <p:cNvPr id="13" name="文本框 12"/>
          <p:cNvSpPr txBox="1"/>
          <p:nvPr/>
        </p:nvSpPr>
        <p:spPr>
          <a:xfrm>
            <a:off x="1783039" y="743942"/>
            <a:ext cx="5022106" cy="369332"/>
          </a:xfrm>
          <a:prstGeom prst="snip1Rect">
            <a:avLst>
              <a:gd name="adj" fmla="val 0"/>
            </a:avLst>
          </a:prstGeom>
          <a:noFill/>
          <a:ln w="28575">
            <a:noFill/>
          </a:ln>
        </p:spPr>
        <p:txBody>
          <a:bodyPr wrap="square" rtlCol="0">
            <a:spAutoFit/>
          </a:bodyPr>
          <a:lstStyle/>
          <a:p>
            <a:r>
              <a:rPr lang="en-US" altLang="zh-CN" dirty="0" smtClean="0">
                <a:solidFill>
                  <a:srgbClr val="BC4258"/>
                </a:solidFill>
                <a:latin typeface="Arial" panose="020B0604020202020204" pitchFamily="34" charset="0"/>
                <a:ea typeface="华文仿宋" panose="02010600040101010101" pitchFamily="2" charset="-122"/>
                <a:cs typeface="Arial" panose="020B0604020202020204" pitchFamily="34" charset="0"/>
              </a:rPr>
              <a:t>The Research Progress</a:t>
            </a:r>
            <a:endParaRPr lang="zh-CN" altLang="en-US" dirty="0">
              <a:solidFill>
                <a:srgbClr val="BC4258"/>
              </a:solidFill>
              <a:latin typeface="Arial" panose="020B0604020202020204" pitchFamily="34" charset="0"/>
              <a:ea typeface="华文仿宋" panose="02010600040101010101" pitchFamily="2" charset="-122"/>
              <a:cs typeface="Arial" panose="020B0604020202020204" pitchFamily="34" charset="0"/>
            </a:endParaRPr>
          </a:p>
        </p:txBody>
      </p:sp>
      <p:grpSp>
        <p:nvGrpSpPr>
          <p:cNvPr id="10" name="Group 42"/>
          <p:cNvGrpSpPr/>
          <p:nvPr/>
        </p:nvGrpSpPr>
        <p:grpSpPr>
          <a:xfrm>
            <a:off x="4265290" y="2644619"/>
            <a:ext cx="990000" cy="1106174"/>
            <a:chOff x="7312383" y="3158460"/>
            <a:chExt cx="990000" cy="1106174"/>
          </a:xfrm>
          <a:solidFill>
            <a:srgbClr val="BC4258"/>
          </a:solidFill>
        </p:grpSpPr>
        <p:sp>
          <p:nvSpPr>
            <p:cNvPr id="11" name="Freeform 5"/>
            <p:cNvSpPr>
              <a:spLocks noEditPoints="1"/>
            </p:cNvSpPr>
            <p:nvPr/>
          </p:nvSpPr>
          <p:spPr bwMode="auto">
            <a:xfrm>
              <a:off x="7637332" y="3416062"/>
              <a:ext cx="665051" cy="519413"/>
            </a:xfrm>
            <a:custGeom>
              <a:avLst/>
              <a:gdLst>
                <a:gd name="T0" fmla="*/ 329 w 334"/>
                <a:gd name="T1" fmla="*/ 259 h 261"/>
                <a:gd name="T2" fmla="*/ 6 w 334"/>
                <a:gd name="T3" fmla="*/ 261 h 261"/>
                <a:gd name="T4" fmla="*/ 2 w 334"/>
                <a:gd name="T5" fmla="*/ 256 h 261"/>
                <a:gd name="T6" fmla="*/ 0 w 334"/>
                <a:gd name="T7" fmla="*/ 6 h 261"/>
                <a:gd name="T8" fmla="*/ 5 w 334"/>
                <a:gd name="T9" fmla="*/ 1 h 261"/>
                <a:gd name="T10" fmla="*/ 328 w 334"/>
                <a:gd name="T11" fmla="*/ 0 h 261"/>
                <a:gd name="T12" fmla="*/ 332 w 334"/>
                <a:gd name="T13" fmla="*/ 4 h 261"/>
                <a:gd name="T14" fmla="*/ 334 w 334"/>
                <a:gd name="T15" fmla="*/ 254 h 261"/>
                <a:gd name="T16" fmla="*/ 329 w 334"/>
                <a:gd name="T17" fmla="*/ 259 h 261"/>
                <a:gd name="T18" fmla="*/ 11 w 334"/>
                <a:gd name="T19" fmla="*/ 252 h 261"/>
                <a:gd name="T20" fmla="*/ 324 w 334"/>
                <a:gd name="T21" fmla="*/ 250 h 261"/>
                <a:gd name="T22" fmla="*/ 323 w 334"/>
                <a:gd name="T23" fmla="*/ 9 h 261"/>
                <a:gd name="T24" fmla="*/ 9 w 334"/>
                <a:gd name="T25" fmla="*/ 10 h 261"/>
                <a:gd name="T26" fmla="*/ 11 w 334"/>
                <a:gd name="T27" fmla="*/ 252 h 2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34" h="261">
                  <a:moveTo>
                    <a:pt x="329" y="259"/>
                  </a:moveTo>
                  <a:cubicBezTo>
                    <a:pt x="6" y="261"/>
                    <a:pt x="6" y="261"/>
                    <a:pt x="6" y="261"/>
                  </a:cubicBezTo>
                  <a:cubicBezTo>
                    <a:pt x="4" y="261"/>
                    <a:pt x="2" y="259"/>
                    <a:pt x="2" y="256"/>
                  </a:cubicBezTo>
                  <a:cubicBezTo>
                    <a:pt x="0" y="6"/>
                    <a:pt x="0" y="6"/>
                    <a:pt x="0" y="6"/>
                  </a:cubicBezTo>
                  <a:cubicBezTo>
                    <a:pt x="0" y="3"/>
                    <a:pt x="2" y="1"/>
                    <a:pt x="5" y="1"/>
                  </a:cubicBezTo>
                  <a:cubicBezTo>
                    <a:pt x="328" y="0"/>
                    <a:pt x="328" y="0"/>
                    <a:pt x="328" y="0"/>
                  </a:cubicBezTo>
                  <a:cubicBezTo>
                    <a:pt x="330" y="0"/>
                    <a:pt x="332" y="2"/>
                    <a:pt x="332" y="4"/>
                  </a:cubicBezTo>
                  <a:cubicBezTo>
                    <a:pt x="334" y="254"/>
                    <a:pt x="334" y="254"/>
                    <a:pt x="334" y="254"/>
                  </a:cubicBezTo>
                  <a:cubicBezTo>
                    <a:pt x="334" y="257"/>
                    <a:pt x="332" y="259"/>
                    <a:pt x="329" y="259"/>
                  </a:cubicBezTo>
                  <a:close/>
                  <a:moveTo>
                    <a:pt x="11" y="252"/>
                  </a:moveTo>
                  <a:cubicBezTo>
                    <a:pt x="324" y="250"/>
                    <a:pt x="324" y="250"/>
                    <a:pt x="324" y="250"/>
                  </a:cubicBezTo>
                  <a:cubicBezTo>
                    <a:pt x="323" y="9"/>
                    <a:pt x="323" y="9"/>
                    <a:pt x="323" y="9"/>
                  </a:cubicBezTo>
                  <a:cubicBezTo>
                    <a:pt x="9" y="10"/>
                    <a:pt x="9" y="10"/>
                    <a:pt x="9" y="10"/>
                  </a:cubicBezTo>
                  <a:lnTo>
                    <a:pt x="11" y="252"/>
                  </a:lnTo>
                  <a:close/>
                </a:path>
              </a:pathLst>
            </a:custGeom>
            <a:grpFill/>
            <a:ln>
              <a:noFill/>
            </a:ln>
          </p:spPr>
          <p:txBody>
            <a:bodyPr vert="horz" wrap="square" lIns="91440" tIns="45720" rIns="91440" bIns="45720" numCol="1" anchor="t" anchorCtr="0" compatLnSpc="1"/>
            <a:lstStyle/>
            <a:p>
              <a:endParaRPr lang="id-ID">
                <a:solidFill>
                  <a:schemeClr val="tx1">
                    <a:lumMod val="75000"/>
                    <a:lumOff val="25000"/>
                  </a:schemeClr>
                </a:solidFill>
              </a:endParaRPr>
            </a:p>
          </p:txBody>
        </p:sp>
        <p:sp>
          <p:nvSpPr>
            <p:cNvPr id="14" name="Freeform 6"/>
            <p:cNvSpPr/>
            <p:nvPr/>
          </p:nvSpPr>
          <p:spPr bwMode="auto">
            <a:xfrm>
              <a:off x="7312383" y="3158460"/>
              <a:ext cx="958010" cy="872985"/>
            </a:xfrm>
            <a:custGeom>
              <a:avLst/>
              <a:gdLst>
                <a:gd name="T0" fmla="*/ 467 w 481"/>
                <a:gd name="T1" fmla="*/ 409 h 438"/>
                <a:gd name="T2" fmla="*/ 123 w 481"/>
                <a:gd name="T3" fmla="*/ 411 h 438"/>
                <a:gd name="T4" fmla="*/ 145 w 481"/>
                <a:gd name="T5" fmla="*/ 388 h 438"/>
                <a:gd name="T6" fmla="*/ 149 w 481"/>
                <a:gd name="T7" fmla="*/ 378 h 438"/>
                <a:gd name="T8" fmla="*/ 148 w 481"/>
                <a:gd name="T9" fmla="*/ 134 h 438"/>
                <a:gd name="T10" fmla="*/ 144 w 481"/>
                <a:gd name="T11" fmla="*/ 124 h 438"/>
                <a:gd name="T12" fmla="*/ 24 w 481"/>
                <a:gd name="T13" fmla="*/ 6 h 438"/>
                <a:gd name="T14" fmla="*/ 5 w 481"/>
                <a:gd name="T15" fmla="*/ 6 h 438"/>
                <a:gd name="T16" fmla="*/ 5 w 481"/>
                <a:gd name="T17" fmla="*/ 25 h 438"/>
                <a:gd name="T18" fmla="*/ 121 w 481"/>
                <a:gd name="T19" fmla="*/ 140 h 438"/>
                <a:gd name="T20" fmla="*/ 122 w 481"/>
                <a:gd name="T21" fmla="*/ 373 h 438"/>
                <a:gd name="T22" fmla="*/ 80 w 481"/>
                <a:gd name="T23" fmla="*/ 415 h 438"/>
                <a:gd name="T24" fmla="*/ 77 w 481"/>
                <a:gd name="T25" fmla="*/ 430 h 438"/>
                <a:gd name="T26" fmla="*/ 90 w 481"/>
                <a:gd name="T27" fmla="*/ 438 h 438"/>
                <a:gd name="T28" fmla="*/ 131 w 481"/>
                <a:gd name="T29" fmla="*/ 438 h 438"/>
                <a:gd name="T30" fmla="*/ 177 w 481"/>
                <a:gd name="T31" fmla="*/ 418 h 438"/>
                <a:gd name="T32" fmla="*/ 223 w 481"/>
                <a:gd name="T33" fmla="*/ 437 h 438"/>
                <a:gd name="T34" fmla="*/ 363 w 481"/>
                <a:gd name="T35" fmla="*/ 437 h 438"/>
                <a:gd name="T36" fmla="*/ 409 w 481"/>
                <a:gd name="T37" fmla="*/ 417 h 438"/>
                <a:gd name="T38" fmla="*/ 455 w 481"/>
                <a:gd name="T39" fmla="*/ 436 h 438"/>
                <a:gd name="T40" fmla="*/ 467 w 481"/>
                <a:gd name="T41" fmla="*/ 436 h 438"/>
                <a:gd name="T42" fmla="*/ 481 w 481"/>
                <a:gd name="T43" fmla="*/ 422 h 438"/>
                <a:gd name="T44" fmla="*/ 467 w 481"/>
                <a:gd name="T45" fmla="*/ 409 h 4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81" h="438">
                  <a:moveTo>
                    <a:pt x="467" y="409"/>
                  </a:moveTo>
                  <a:cubicBezTo>
                    <a:pt x="123" y="411"/>
                    <a:pt x="123" y="411"/>
                    <a:pt x="123" y="411"/>
                  </a:cubicBezTo>
                  <a:cubicBezTo>
                    <a:pt x="145" y="388"/>
                    <a:pt x="145" y="388"/>
                    <a:pt x="145" y="388"/>
                  </a:cubicBezTo>
                  <a:cubicBezTo>
                    <a:pt x="148" y="385"/>
                    <a:pt x="149" y="382"/>
                    <a:pt x="149" y="378"/>
                  </a:cubicBezTo>
                  <a:cubicBezTo>
                    <a:pt x="148" y="134"/>
                    <a:pt x="148" y="134"/>
                    <a:pt x="148" y="134"/>
                  </a:cubicBezTo>
                  <a:cubicBezTo>
                    <a:pt x="148" y="130"/>
                    <a:pt x="147" y="127"/>
                    <a:pt x="144" y="124"/>
                  </a:cubicBezTo>
                  <a:cubicBezTo>
                    <a:pt x="24" y="6"/>
                    <a:pt x="24" y="6"/>
                    <a:pt x="24" y="6"/>
                  </a:cubicBezTo>
                  <a:cubicBezTo>
                    <a:pt x="19" y="0"/>
                    <a:pt x="10" y="0"/>
                    <a:pt x="5" y="6"/>
                  </a:cubicBezTo>
                  <a:cubicBezTo>
                    <a:pt x="0" y="11"/>
                    <a:pt x="0" y="20"/>
                    <a:pt x="5" y="25"/>
                  </a:cubicBezTo>
                  <a:cubicBezTo>
                    <a:pt x="121" y="140"/>
                    <a:pt x="121" y="140"/>
                    <a:pt x="121" y="140"/>
                  </a:cubicBezTo>
                  <a:cubicBezTo>
                    <a:pt x="122" y="373"/>
                    <a:pt x="122" y="373"/>
                    <a:pt x="122" y="373"/>
                  </a:cubicBezTo>
                  <a:cubicBezTo>
                    <a:pt x="80" y="415"/>
                    <a:pt x="80" y="415"/>
                    <a:pt x="80" y="415"/>
                  </a:cubicBezTo>
                  <a:cubicBezTo>
                    <a:pt x="76" y="419"/>
                    <a:pt x="75" y="425"/>
                    <a:pt x="77" y="430"/>
                  </a:cubicBezTo>
                  <a:cubicBezTo>
                    <a:pt x="80" y="435"/>
                    <a:pt x="85" y="438"/>
                    <a:pt x="90" y="438"/>
                  </a:cubicBezTo>
                  <a:cubicBezTo>
                    <a:pt x="131" y="438"/>
                    <a:pt x="131" y="438"/>
                    <a:pt x="131" y="438"/>
                  </a:cubicBezTo>
                  <a:cubicBezTo>
                    <a:pt x="143" y="426"/>
                    <a:pt x="159" y="418"/>
                    <a:pt x="177" y="418"/>
                  </a:cubicBezTo>
                  <a:cubicBezTo>
                    <a:pt x="195" y="418"/>
                    <a:pt x="212" y="425"/>
                    <a:pt x="223" y="437"/>
                  </a:cubicBezTo>
                  <a:cubicBezTo>
                    <a:pt x="363" y="437"/>
                    <a:pt x="363" y="437"/>
                    <a:pt x="363" y="437"/>
                  </a:cubicBezTo>
                  <a:cubicBezTo>
                    <a:pt x="375" y="425"/>
                    <a:pt x="391" y="417"/>
                    <a:pt x="409" y="417"/>
                  </a:cubicBezTo>
                  <a:cubicBezTo>
                    <a:pt x="427" y="417"/>
                    <a:pt x="443" y="424"/>
                    <a:pt x="455" y="436"/>
                  </a:cubicBezTo>
                  <a:cubicBezTo>
                    <a:pt x="467" y="436"/>
                    <a:pt x="467" y="436"/>
                    <a:pt x="467" y="436"/>
                  </a:cubicBezTo>
                  <a:cubicBezTo>
                    <a:pt x="475" y="436"/>
                    <a:pt x="481" y="430"/>
                    <a:pt x="481" y="422"/>
                  </a:cubicBezTo>
                  <a:cubicBezTo>
                    <a:pt x="481" y="415"/>
                    <a:pt x="475" y="409"/>
                    <a:pt x="467" y="409"/>
                  </a:cubicBezTo>
                  <a:close/>
                </a:path>
              </a:pathLst>
            </a:custGeom>
            <a:grpFill/>
            <a:ln>
              <a:noFill/>
            </a:ln>
          </p:spPr>
          <p:txBody>
            <a:bodyPr vert="horz" wrap="square" lIns="91440" tIns="45720" rIns="91440" bIns="45720" numCol="1" anchor="t" anchorCtr="0" compatLnSpc="1"/>
            <a:lstStyle/>
            <a:p>
              <a:endParaRPr lang="id-ID">
                <a:solidFill>
                  <a:schemeClr val="tx1">
                    <a:lumMod val="75000"/>
                    <a:lumOff val="25000"/>
                  </a:schemeClr>
                </a:solidFill>
              </a:endParaRPr>
            </a:p>
          </p:txBody>
        </p:sp>
        <p:sp>
          <p:nvSpPr>
            <p:cNvPr id="15" name="Freeform 7"/>
            <p:cNvSpPr>
              <a:spLocks noEditPoints="1"/>
            </p:cNvSpPr>
            <p:nvPr/>
          </p:nvSpPr>
          <p:spPr bwMode="auto">
            <a:xfrm>
              <a:off x="7999322" y="4003665"/>
              <a:ext cx="257602" cy="258444"/>
            </a:xfrm>
            <a:custGeom>
              <a:avLst/>
              <a:gdLst>
                <a:gd name="T0" fmla="*/ 65 w 129"/>
                <a:gd name="T1" fmla="*/ 130 h 130"/>
                <a:gd name="T2" fmla="*/ 0 w 129"/>
                <a:gd name="T3" fmla="*/ 65 h 130"/>
                <a:gd name="T4" fmla="*/ 64 w 129"/>
                <a:gd name="T5" fmla="*/ 0 h 130"/>
                <a:gd name="T6" fmla="*/ 129 w 129"/>
                <a:gd name="T7" fmla="*/ 65 h 130"/>
                <a:gd name="T8" fmla="*/ 65 w 129"/>
                <a:gd name="T9" fmla="*/ 130 h 130"/>
                <a:gd name="T10" fmla="*/ 64 w 129"/>
                <a:gd name="T11" fmla="*/ 39 h 130"/>
                <a:gd name="T12" fmla="*/ 39 w 129"/>
                <a:gd name="T13" fmla="*/ 65 h 130"/>
                <a:gd name="T14" fmla="*/ 65 w 129"/>
                <a:gd name="T15" fmla="*/ 90 h 130"/>
                <a:gd name="T16" fmla="*/ 90 w 129"/>
                <a:gd name="T17" fmla="*/ 65 h 130"/>
                <a:gd name="T18" fmla="*/ 64 w 129"/>
                <a:gd name="T19" fmla="*/ 39 h 1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9" h="130">
                  <a:moveTo>
                    <a:pt x="65" y="130"/>
                  </a:moveTo>
                  <a:cubicBezTo>
                    <a:pt x="29" y="130"/>
                    <a:pt x="0" y="101"/>
                    <a:pt x="0" y="65"/>
                  </a:cubicBezTo>
                  <a:cubicBezTo>
                    <a:pt x="0" y="30"/>
                    <a:pt x="29" y="0"/>
                    <a:pt x="64" y="0"/>
                  </a:cubicBezTo>
                  <a:cubicBezTo>
                    <a:pt x="100" y="0"/>
                    <a:pt x="129" y="29"/>
                    <a:pt x="129" y="65"/>
                  </a:cubicBezTo>
                  <a:cubicBezTo>
                    <a:pt x="129" y="100"/>
                    <a:pt x="100" y="129"/>
                    <a:pt x="65" y="130"/>
                  </a:cubicBezTo>
                  <a:close/>
                  <a:moveTo>
                    <a:pt x="64" y="39"/>
                  </a:moveTo>
                  <a:cubicBezTo>
                    <a:pt x="50" y="39"/>
                    <a:pt x="39" y="51"/>
                    <a:pt x="39" y="65"/>
                  </a:cubicBezTo>
                  <a:cubicBezTo>
                    <a:pt x="39" y="79"/>
                    <a:pt x="51" y="90"/>
                    <a:pt x="65" y="90"/>
                  </a:cubicBezTo>
                  <a:cubicBezTo>
                    <a:pt x="79" y="90"/>
                    <a:pt x="90" y="79"/>
                    <a:pt x="90" y="65"/>
                  </a:cubicBezTo>
                  <a:cubicBezTo>
                    <a:pt x="90" y="51"/>
                    <a:pt x="78" y="39"/>
                    <a:pt x="64" y="39"/>
                  </a:cubicBezTo>
                  <a:close/>
                </a:path>
              </a:pathLst>
            </a:custGeom>
            <a:grpFill/>
            <a:ln>
              <a:noFill/>
            </a:ln>
          </p:spPr>
          <p:txBody>
            <a:bodyPr vert="horz" wrap="square" lIns="91440" tIns="45720" rIns="91440" bIns="45720" numCol="1" anchor="t" anchorCtr="0" compatLnSpc="1"/>
            <a:lstStyle/>
            <a:p>
              <a:endParaRPr lang="id-ID">
                <a:solidFill>
                  <a:schemeClr val="tx1">
                    <a:lumMod val="75000"/>
                    <a:lumOff val="25000"/>
                  </a:schemeClr>
                </a:solidFill>
              </a:endParaRPr>
            </a:p>
          </p:txBody>
        </p:sp>
        <p:sp>
          <p:nvSpPr>
            <p:cNvPr id="16" name="Freeform 8"/>
            <p:cNvSpPr>
              <a:spLocks noEditPoints="1"/>
            </p:cNvSpPr>
            <p:nvPr/>
          </p:nvSpPr>
          <p:spPr bwMode="auto">
            <a:xfrm>
              <a:off x="7537154" y="4005348"/>
              <a:ext cx="257602" cy="259286"/>
            </a:xfrm>
            <a:custGeom>
              <a:avLst/>
              <a:gdLst>
                <a:gd name="T0" fmla="*/ 65 w 129"/>
                <a:gd name="T1" fmla="*/ 130 h 130"/>
                <a:gd name="T2" fmla="*/ 0 w 129"/>
                <a:gd name="T3" fmla="*/ 65 h 130"/>
                <a:gd name="T4" fmla="*/ 64 w 129"/>
                <a:gd name="T5" fmla="*/ 0 h 130"/>
                <a:gd name="T6" fmla="*/ 129 w 129"/>
                <a:gd name="T7" fmla="*/ 65 h 130"/>
                <a:gd name="T8" fmla="*/ 65 w 129"/>
                <a:gd name="T9" fmla="*/ 130 h 130"/>
                <a:gd name="T10" fmla="*/ 65 w 129"/>
                <a:gd name="T11" fmla="*/ 39 h 130"/>
                <a:gd name="T12" fmla="*/ 39 w 129"/>
                <a:gd name="T13" fmla="*/ 65 h 130"/>
                <a:gd name="T14" fmla="*/ 65 w 129"/>
                <a:gd name="T15" fmla="*/ 91 h 130"/>
                <a:gd name="T16" fmla="*/ 90 w 129"/>
                <a:gd name="T17" fmla="*/ 65 h 130"/>
                <a:gd name="T18" fmla="*/ 65 w 129"/>
                <a:gd name="T19" fmla="*/ 39 h 1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9" h="130">
                  <a:moveTo>
                    <a:pt x="65" y="130"/>
                  </a:moveTo>
                  <a:cubicBezTo>
                    <a:pt x="29" y="130"/>
                    <a:pt x="0" y="101"/>
                    <a:pt x="0" y="65"/>
                  </a:cubicBezTo>
                  <a:cubicBezTo>
                    <a:pt x="0" y="30"/>
                    <a:pt x="29" y="1"/>
                    <a:pt x="64" y="0"/>
                  </a:cubicBezTo>
                  <a:cubicBezTo>
                    <a:pt x="100" y="0"/>
                    <a:pt x="129" y="29"/>
                    <a:pt x="129" y="65"/>
                  </a:cubicBezTo>
                  <a:cubicBezTo>
                    <a:pt x="129" y="100"/>
                    <a:pt x="101" y="129"/>
                    <a:pt x="65" y="130"/>
                  </a:cubicBezTo>
                  <a:close/>
                  <a:moveTo>
                    <a:pt x="65" y="39"/>
                  </a:moveTo>
                  <a:cubicBezTo>
                    <a:pt x="50" y="40"/>
                    <a:pt x="39" y="51"/>
                    <a:pt x="39" y="65"/>
                  </a:cubicBezTo>
                  <a:cubicBezTo>
                    <a:pt x="39" y="79"/>
                    <a:pt x="51" y="91"/>
                    <a:pt x="65" y="91"/>
                  </a:cubicBezTo>
                  <a:cubicBezTo>
                    <a:pt x="79" y="90"/>
                    <a:pt x="90" y="79"/>
                    <a:pt x="90" y="65"/>
                  </a:cubicBezTo>
                  <a:cubicBezTo>
                    <a:pt x="90" y="51"/>
                    <a:pt x="79" y="39"/>
                    <a:pt x="65" y="39"/>
                  </a:cubicBezTo>
                  <a:close/>
                </a:path>
              </a:pathLst>
            </a:custGeom>
            <a:grpFill/>
            <a:ln>
              <a:noFill/>
            </a:ln>
          </p:spPr>
          <p:txBody>
            <a:bodyPr vert="horz" wrap="square" lIns="91440" tIns="45720" rIns="91440" bIns="45720" numCol="1" anchor="t" anchorCtr="0" compatLnSpc="1"/>
            <a:lstStyle/>
            <a:p>
              <a:endParaRPr lang="id-ID">
                <a:solidFill>
                  <a:schemeClr val="tx1">
                    <a:lumMod val="75000"/>
                    <a:lumOff val="25000"/>
                  </a:schemeClr>
                </a:solidFill>
              </a:endParaRPr>
            </a:p>
          </p:txBody>
        </p:sp>
        <p:sp>
          <p:nvSpPr>
            <p:cNvPr id="17" name="Freeform 9"/>
            <p:cNvSpPr/>
            <p:nvPr/>
          </p:nvSpPr>
          <p:spPr bwMode="auto">
            <a:xfrm>
              <a:off x="7744246" y="3435425"/>
              <a:ext cx="10102" cy="480689"/>
            </a:xfrm>
            <a:custGeom>
              <a:avLst/>
              <a:gdLst>
                <a:gd name="T0" fmla="*/ 12 w 12"/>
                <a:gd name="T1" fmla="*/ 571 h 571"/>
                <a:gd name="T2" fmla="*/ 5 w 12"/>
                <a:gd name="T3" fmla="*/ 571 h 571"/>
                <a:gd name="T4" fmla="*/ 0 w 12"/>
                <a:gd name="T5" fmla="*/ 0 h 571"/>
                <a:gd name="T6" fmla="*/ 10 w 12"/>
                <a:gd name="T7" fmla="*/ 0 h 571"/>
                <a:gd name="T8" fmla="*/ 12 w 12"/>
                <a:gd name="T9" fmla="*/ 571 h 571"/>
              </a:gdLst>
              <a:ahLst/>
              <a:cxnLst>
                <a:cxn ang="0">
                  <a:pos x="T0" y="T1"/>
                </a:cxn>
                <a:cxn ang="0">
                  <a:pos x="T2" y="T3"/>
                </a:cxn>
                <a:cxn ang="0">
                  <a:pos x="T4" y="T5"/>
                </a:cxn>
                <a:cxn ang="0">
                  <a:pos x="T6" y="T7"/>
                </a:cxn>
                <a:cxn ang="0">
                  <a:pos x="T8" y="T9"/>
                </a:cxn>
              </a:cxnLst>
              <a:rect l="0" t="0" r="r" b="b"/>
              <a:pathLst>
                <a:path w="12" h="571">
                  <a:moveTo>
                    <a:pt x="12" y="571"/>
                  </a:moveTo>
                  <a:lnTo>
                    <a:pt x="5" y="571"/>
                  </a:lnTo>
                  <a:lnTo>
                    <a:pt x="0" y="0"/>
                  </a:lnTo>
                  <a:lnTo>
                    <a:pt x="10" y="0"/>
                  </a:lnTo>
                  <a:lnTo>
                    <a:pt x="12" y="571"/>
                  </a:lnTo>
                  <a:close/>
                </a:path>
              </a:pathLst>
            </a:custGeom>
            <a:grpFill/>
            <a:ln>
              <a:noFill/>
            </a:ln>
          </p:spPr>
          <p:txBody>
            <a:bodyPr vert="horz" wrap="square" lIns="91440" tIns="45720" rIns="91440" bIns="45720" numCol="1" anchor="t" anchorCtr="0" compatLnSpc="1"/>
            <a:lstStyle/>
            <a:p>
              <a:endParaRPr lang="id-ID">
                <a:solidFill>
                  <a:schemeClr val="tx1">
                    <a:lumMod val="75000"/>
                    <a:lumOff val="25000"/>
                  </a:schemeClr>
                </a:solidFill>
              </a:endParaRPr>
            </a:p>
          </p:txBody>
        </p:sp>
        <p:sp>
          <p:nvSpPr>
            <p:cNvPr id="18" name="Freeform 10"/>
            <p:cNvSpPr/>
            <p:nvPr/>
          </p:nvSpPr>
          <p:spPr bwMode="auto">
            <a:xfrm>
              <a:off x="7857894" y="3435425"/>
              <a:ext cx="10102" cy="480689"/>
            </a:xfrm>
            <a:custGeom>
              <a:avLst/>
              <a:gdLst>
                <a:gd name="T0" fmla="*/ 12 w 12"/>
                <a:gd name="T1" fmla="*/ 571 h 571"/>
                <a:gd name="T2" fmla="*/ 5 w 12"/>
                <a:gd name="T3" fmla="*/ 571 h 571"/>
                <a:gd name="T4" fmla="*/ 0 w 12"/>
                <a:gd name="T5" fmla="*/ 0 h 571"/>
                <a:gd name="T6" fmla="*/ 10 w 12"/>
                <a:gd name="T7" fmla="*/ 0 h 571"/>
                <a:gd name="T8" fmla="*/ 12 w 12"/>
                <a:gd name="T9" fmla="*/ 571 h 571"/>
              </a:gdLst>
              <a:ahLst/>
              <a:cxnLst>
                <a:cxn ang="0">
                  <a:pos x="T0" y="T1"/>
                </a:cxn>
                <a:cxn ang="0">
                  <a:pos x="T2" y="T3"/>
                </a:cxn>
                <a:cxn ang="0">
                  <a:pos x="T4" y="T5"/>
                </a:cxn>
                <a:cxn ang="0">
                  <a:pos x="T6" y="T7"/>
                </a:cxn>
                <a:cxn ang="0">
                  <a:pos x="T8" y="T9"/>
                </a:cxn>
              </a:cxnLst>
              <a:rect l="0" t="0" r="r" b="b"/>
              <a:pathLst>
                <a:path w="12" h="571">
                  <a:moveTo>
                    <a:pt x="12" y="571"/>
                  </a:moveTo>
                  <a:lnTo>
                    <a:pt x="5" y="571"/>
                  </a:lnTo>
                  <a:lnTo>
                    <a:pt x="0" y="0"/>
                  </a:lnTo>
                  <a:lnTo>
                    <a:pt x="10" y="0"/>
                  </a:lnTo>
                  <a:lnTo>
                    <a:pt x="12" y="571"/>
                  </a:lnTo>
                  <a:close/>
                </a:path>
              </a:pathLst>
            </a:custGeom>
            <a:grpFill/>
            <a:ln>
              <a:noFill/>
            </a:ln>
          </p:spPr>
          <p:txBody>
            <a:bodyPr vert="horz" wrap="square" lIns="91440" tIns="45720" rIns="91440" bIns="45720" numCol="1" anchor="t" anchorCtr="0" compatLnSpc="1"/>
            <a:lstStyle/>
            <a:p>
              <a:endParaRPr lang="id-ID">
                <a:solidFill>
                  <a:schemeClr val="tx1">
                    <a:lumMod val="75000"/>
                    <a:lumOff val="25000"/>
                  </a:schemeClr>
                </a:solidFill>
              </a:endParaRPr>
            </a:p>
          </p:txBody>
        </p:sp>
        <p:sp>
          <p:nvSpPr>
            <p:cNvPr id="19" name="Freeform 11"/>
            <p:cNvSpPr/>
            <p:nvPr/>
          </p:nvSpPr>
          <p:spPr bwMode="auto">
            <a:xfrm>
              <a:off x="7963965" y="3435425"/>
              <a:ext cx="10102" cy="480689"/>
            </a:xfrm>
            <a:custGeom>
              <a:avLst/>
              <a:gdLst>
                <a:gd name="T0" fmla="*/ 12 w 12"/>
                <a:gd name="T1" fmla="*/ 571 h 571"/>
                <a:gd name="T2" fmla="*/ 4 w 12"/>
                <a:gd name="T3" fmla="*/ 571 h 571"/>
                <a:gd name="T4" fmla="*/ 0 w 12"/>
                <a:gd name="T5" fmla="*/ 0 h 571"/>
                <a:gd name="T6" fmla="*/ 9 w 12"/>
                <a:gd name="T7" fmla="*/ 0 h 571"/>
                <a:gd name="T8" fmla="*/ 12 w 12"/>
                <a:gd name="T9" fmla="*/ 571 h 571"/>
              </a:gdLst>
              <a:ahLst/>
              <a:cxnLst>
                <a:cxn ang="0">
                  <a:pos x="T0" y="T1"/>
                </a:cxn>
                <a:cxn ang="0">
                  <a:pos x="T2" y="T3"/>
                </a:cxn>
                <a:cxn ang="0">
                  <a:pos x="T4" y="T5"/>
                </a:cxn>
                <a:cxn ang="0">
                  <a:pos x="T6" y="T7"/>
                </a:cxn>
                <a:cxn ang="0">
                  <a:pos x="T8" y="T9"/>
                </a:cxn>
              </a:cxnLst>
              <a:rect l="0" t="0" r="r" b="b"/>
              <a:pathLst>
                <a:path w="12" h="571">
                  <a:moveTo>
                    <a:pt x="12" y="571"/>
                  </a:moveTo>
                  <a:lnTo>
                    <a:pt x="4" y="571"/>
                  </a:lnTo>
                  <a:lnTo>
                    <a:pt x="0" y="0"/>
                  </a:lnTo>
                  <a:lnTo>
                    <a:pt x="9" y="0"/>
                  </a:lnTo>
                  <a:lnTo>
                    <a:pt x="12" y="571"/>
                  </a:lnTo>
                  <a:close/>
                </a:path>
              </a:pathLst>
            </a:custGeom>
            <a:grpFill/>
            <a:ln>
              <a:noFill/>
            </a:ln>
          </p:spPr>
          <p:txBody>
            <a:bodyPr vert="horz" wrap="square" lIns="91440" tIns="45720" rIns="91440" bIns="45720" numCol="1" anchor="t" anchorCtr="0" compatLnSpc="1"/>
            <a:lstStyle/>
            <a:p>
              <a:endParaRPr lang="id-ID">
                <a:solidFill>
                  <a:schemeClr val="tx1">
                    <a:lumMod val="75000"/>
                    <a:lumOff val="25000"/>
                  </a:schemeClr>
                </a:solidFill>
              </a:endParaRPr>
            </a:p>
          </p:txBody>
        </p:sp>
        <p:sp>
          <p:nvSpPr>
            <p:cNvPr id="20" name="Freeform 12"/>
            <p:cNvSpPr/>
            <p:nvPr/>
          </p:nvSpPr>
          <p:spPr bwMode="auto">
            <a:xfrm>
              <a:off x="8071720" y="3433741"/>
              <a:ext cx="9260" cy="482373"/>
            </a:xfrm>
            <a:custGeom>
              <a:avLst/>
              <a:gdLst>
                <a:gd name="T0" fmla="*/ 11 w 11"/>
                <a:gd name="T1" fmla="*/ 570 h 573"/>
                <a:gd name="T2" fmla="*/ 2 w 11"/>
                <a:gd name="T3" fmla="*/ 573 h 573"/>
                <a:gd name="T4" fmla="*/ 0 w 11"/>
                <a:gd name="T5" fmla="*/ 0 h 573"/>
                <a:gd name="T6" fmla="*/ 7 w 11"/>
                <a:gd name="T7" fmla="*/ 0 h 573"/>
                <a:gd name="T8" fmla="*/ 11 w 11"/>
                <a:gd name="T9" fmla="*/ 570 h 573"/>
              </a:gdLst>
              <a:ahLst/>
              <a:cxnLst>
                <a:cxn ang="0">
                  <a:pos x="T0" y="T1"/>
                </a:cxn>
                <a:cxn ang="0">
                  <a:pos x="T2" y="T3"/>
                </a:cxn>
                <a:cxn ang="0">
                  <a:pos x="T4" y="T5"/>
                </a:cxn>
                <a:cxn ang="0">
                  <a:pos x="T6" y="T7"/>
                </a:cxn>
                <a:cxn ang="0">
                  <a:pos x="T8" y="T9"/>
                </a:cxn>
              </a:cxnLst>
              <a:rect l="0" t="0" r="r" b="b"/>
              <a:pathLst>
                <a:path w="11" h="573">
                  <a:moveTo>
                    <a:pt x="11" y="570"/>
                  </a:moveTo>
                  <a:lnTo>
                    <a:pt x="2" y="573"/>
                  </a:lnTo>
                  <a:lnTo>
                    <a:pt x="0" y="0"/>
                  </a:lnTo>
                  <a:lnTo>
                    <a:pt x="7" y="0"/>
                  </a:lnTo>
                  <a:lnTo>
                    <a:pt x="11" y="570"/>
                  </a:lnTo>
                  <a:close/>
                </a:path>
              </a:pathLst>
            </a:custGeom>
            <a:grpFill/>
            <a:ln>
              <a:noFill/>
            </a:ln>
          </p:spPr>
          <p:txBody>
            <a:bodyPr vert="horz" wrap="square" lIns="91440" tIns="45720" rIns="91440" bIns="45720" numCol="1" anchor="t" anchorCtr="0" compatLnSpc="1"/>
            <a:lstStyle/>
            <a:p>
              <a:endParaRPr lang="id-ID">
                <a:solidFill>
                  <a:schemeClr val="tx1">
                    <a:lumMod val="75000"/>
                    <a:lumOff val="25000"/>
                  </a:schemeClr>
                </a:solidFill>
              </a:endParaRPr>
            </a:p>
          </p:txBody>
        </p:sp>
        <p:sp>
          <p:nvSpPr>
            <p:cNvPr id="21" name="Freeform 13"/>
            <p:cNvSpPr/>
            <p:nvPr/>
          </p:nvSpPr>
          <p:spPr bwMode="auto">
            <a:xfrm>
              <a:off x="8172741" y="3433741"/>
              <a:ext cx="10102" cy="479847"/>
            </a:xfrm>
            <a:custGeom>
              <a:avLst/>
              <a:gdLst>
                <a:gd name="T0" fmla="*/ 12 w 12"/>
                <a:gd name="T1" fmla="*/ 570 h 570"/>
                <a:gd name="T2" fmla="*/ 3 w 12"/>
                <a:gd name="T3" fmla="*/ 570 h 570"/>
                <a:gd name="T4" fmla="*/ 0 w 12"/>
                <a:gd name="T5" fmla="*/ 0 h 570"/>
                <a:gd name="T6" fmla="*/ 10 w 12"/>
                <a:gd name="T7" fmla="*/ 0 h 570"/>
                <a:gd name="T8" fmla="*/ 12 w 12"/>
                <a:gd name="T9" fmla="*/ 570 h 570"/>
              </a:gdLst>
              <a:ahLst/>
              <a:cxnLst>
                <a:cxn ang="0">
                  <a:pos x="T0" y="T1"/>
                </a:cxn>
                <a:cxn ang="0">
                  <a:pos x="T2" y="T3"/>
                </a:cxn>
                <a:cxn ang="0">
                  <a:pos x="T4" y="T5"/>
                </a:cxn>
                <a:cxn ang="0">
                  <a:pos x="T6" y="T7"/>
                </a:cxn>
                <a:cxn ang="0">
                  <a:pos x="T8" y="T9"/>
                </a:cxn>
              </a:cxnLst>
              <a:rect l="0" t="0" r="r" b="b"/>
              <a:pathLst>
                <a:path w="12" h="570">
                  <a:moveTo>
                    <a:pt x="12" y="570"/>
                  </a:moveTo>
                  <a:lnTo>
                    <a:pt x="3" y="570"/>
                  </a:lnTo>
                  <a:lnTo>
                    <a:pt x="0" y="0"/>
                  </a:lnTo>
                  <a:lnTo>
                    <a:pt x="10" y="0"/>
                  </a:lnTo>
                  <a:lnTo>
                    <a:pt x="12" y="570"/>
                  </a:lnTo>
                  <a:close/>
                </a:path>
              </a:pathLst>
            </a:custGeom>
            <a:grpFill/>
            <a:ln>
              <a:noFill/>
            </a:ln>
          </p:spPr>
          <p:txBody>
            <a:bodyPr vert="horz" wrap="square" lIns="91440" tIns="45720" rIns="91440" bIns="45720" numCol="1" anchor="t" anchorCtr="0" compatLnSpc="1"/>
            <a:lstStyle/>
            <a:p>
              <a:endParaRPr lang="id-ID">
                <a:solidFill>
                  <a:schemeClr val="tx1">
                    <a:lumMod val="75000"/>
                    <a:lumOff val="25000"/>
                  </a:schemeClr>
                </a:solidFill>
              </a:endParaRPr>
            </a:p>
          </p:txBody>
        </p:sp>
      </p:grpSp>
      <p:sp>
        <p:nvSpPr>
          <p:cNvPr id="22" name="Freeform 14"/>
          <p:cNvSpPr/>
          <p:nvPr/>
        </p:nvSpPr>
        <p:spPr bwMode="auto">
          <a:xfrm>
            <a:off x="5791541" y="1973675"/>
            <a:ext cx="1526250" cy="1554031"/>
          </a:xfrm>
          <a:custGeom>
            <a:avLst/>
            <a:gdLst>
              <a:gd name="T0" fmla="*/ 766 w 766"/>
              <a:gd name="T1" fmla="*/ 731 h 780"/>
              <a:gd name="T2" fmla="*/ 709 w 766"/>
              <a:gd name="T3" fmla="*/ 446 h 780"/>
              <a:gd name="T4" fmla="*/ 552 w 766"/>
              <a:gd name="T5" fmla="*/ 214 h 780"/>
              <a:gd name="T6" fmla="*/ 320 w 766"/>
              <a:gd name="T7" fmla="*/ 57 h 780"/>
              <a:gd name="T8" fmla="*/ 35 w 766"/>
              <a:gd name="T9" fmla="*/ 0 h 780"/>
              <a:gd name="T10" fmla="*/ 0 w 766"/>
              <a:gd name="T11" fmla="*/ 0 h 780"/>
              <a:gd name="T12" fmla="*/ 0 w 766"/>
              <a:gd name="T13" fmla="*/ 369 h 780"/>
              <a:gd name="T14" fmla="*/ 35 w 766"/>
              <a:gd name="T15" fmla="*/ 368 h 780"/>
              <a:gd name="T16" fmla="*/ 397 w 766"/>
              <a:gd name="T17" fmla="*/ 706 h 780"/>
              <a:gd name="T18" fmla="*/ 765 w 766"/>
              <a:gd name="T19" fmla="*/ 780 h 780"/>
              <a:gd name="T20" fmla="*/ 766 w 766"/>
              <a:gd name="T21" fmla="*/ 731 h 7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766" h="780">
                <a:moveTo>
                  <a:pt x="766" y="731"/>
                </a:moveTo>
                <a:cubicBezTo>
                  <a:pt x="766" y="632"/>
                  <a:pt x="747" y="536"/>
                  <a:pt x="709" y="446"/>
                </a:cubicBezTo>
                <a:cubicBezTo>
                  <a:pt x="672" y="359"/>
                  <a:pt x="619" y="281"/>
                  <a:pt x="552" y="214"/>
                </a:cubicBezTo>
                <a:cubicBezTo>
                  <a:pt x="485" y="147"/>
                  <a:pt x="407" y="94"/>
                  <a:pt x="320" y="57"/>
                </a:cubicBezTo>
                <a:cubicBezTo>
                  <a:pt x="229" y="19"/>
                  <a:pt x="134" y="0"/>
                  <a:pt x="35" y="0"/>
                </a:cubicBezTo>
                <a:cubicBezTo>
                  <a:pt x="23" y="0"/>
                  <a:pt x="12" y="0"/>
                  <a:pt x="0" y="0"/>
                </a:cubicBezTo>
                <a:cubicBezTo>
                  <a:pt x="0" y="369"/>
                  <a:pt x="0" y="369"/>
                  <a:pt x="0" y="369"/>
                </a:cubicBezTo>
                <a:cubicBezTo>
                  <a:pt x="12" y="368"/>
                  <a:pt x="23" y="368"/>
                  <a:pt x="35" y="368"/>
                </a:cubicBezTo>
                <a:cubicBezTo>
                  <a:pt x="227" y="368"/>
                  <a:pt x="384" y="517"/>
                  <a:pt x="397" y="706"/>
                </a:cubicBezTo>
                <a:cubicBezTo>
                  <a:pt x="765" y="780"/>
                  <a:pt x="765" y="780"/>
                  <a:pt x="765" y="780"/>
                </a:cubicBezTo>
                <a:cubicBezTo>
                  <a:pt x="766" y="764"/>
                  <a:pt x="766" y="747"/>
                  <a:pt x="766" y="731"/>
                </a:cubicBezTo>
                <a:close/>
              </a:path>
            </a:pathLst>
          </a:custGeom>
          <a:solidFill>
            <a:srgbClr val="BC4258"/>
          </a:solidFill>
          <a:ln>
            <a:noFill/>
          </a:ln>
        </p:spPr>
        <p:txBody>
          <a:bodyPr vert="horz" wrap="square" lIns="91440" tIns="45720" rIns="91440" bIns="45720" numCol="1" anchor="t" anchorCtr="0" compatLnSpc="1"/>
          <a:lstStyle/>
          <a:p>
            <a:endParaRPr lang="id-ID">
              <a:solidFill>
                <a:schemeClr val="tx1">
                  <a:lumMod val="75000"/>
                  <a:lumOff val="25000"/>
                </a:schemeClr>
              </a:solidFill>
            </a:endParaRPr>
          </a:p>
        </p:txBody>
      </p:sp>
      <p:sp>
        <p:nvSpPr>
          <p:cNvPr id="23" name="Freeform 15"/>
          <p:cNvSpPr/>
          <p:nvPr/>
        </p:nvSpPr>
        <p:spPr bwMode="auto">
          <a:xfrm>
            <a:off x="5396719" y="3457834"/>
            <a:ext cx="1910970" cy="1428597"/>
          </a:xfrm>
          <a:custGeom>
            <a:avLst/>
            <a:gdLst>
              <a:gd name="T0" fmla="*/ 233 w 959"/>
              <a:gd name="T1" fmla="*/ 349 h 717"/>
              <a:gd name="T2" fmla="*/ 184 w 959"/>
              <a:gd name="T3" fmla="*/ 346 h 717"/>
              <a:gd name="T4" fmla="*/ 0 w 959"/>
              <a:gd name="T5" fmla="*/ 679 h 717"/>
              <a:gd name="T6" fmla="*/ 233 w 959"/>
              <a:gd name="T7" fmla="*/ 717 h 717"/>
              <a:gd name="T8" fmla="*/ 518 w 959"/>
              <a:gd name="T9" fmla="*/ 659 h 717"/>
              <a:gd name="T10" fmla="*/ 750 w 959"/>
              <a:gd name="T11" fmla="*/ 503 h 717"/>
              <a:gd name="T12" fmla="*/ 907 w 959"/>
              <a:gd name="T13" fmla="*/ 270 h 717"/>
              <a:gd name="T14" fmla="*/ 959 w 959"/>
              <a:gd name="T15" fmla="*/ 74 h 717"/>
              <a:gd name="T16" fmla="*/ 596 w 959"/>
              <a:gd name="T17" fmla="*/ 0 h 717"/>
              <a:gd name="T18" fmla="*/ 233 w 959"/>
              <a:gd name="T19" fmla="*/ 349 h 7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59" h="717">
                <a:moveTo>
                  <a:pt x="233" y="349"/>
                </a:moveTo>
                <a:cubicBezTo>
                  <a:pt x="217" y="349"/>
                  <a:pt x="200" y="348"/>
                  <a:pt x="184" y="346"/>
                </a:cubicBezTo>
                <a:cubicBezTo>
                  <a:pt x="0" y="679"/>
                  <a:pt x="0" y="679"/>
                  <a:pt x="0" y="679"/>
                </a:cubicBezTo>
                <a:cubicBezTo>
                  <a:pt x="75" y="704"/>
                  <a:pt x="153" y="717"/>
                  <a:pt x="233" y="717"/>
                </a:cubicBezTo>
                <a:cubicBezTo>
                  <a:pt x="332" y="717"/>
                  <a:pt x="427" y="697"/>
                  <a:pt x="518" y="659"/>
                </a:cubicBezTo>
                <a:cubicBezTo>
                  <a:pt x="605" y="622"/>
                  <a:pt x="683" y="570"/>
                  <a:pt x="750" y="503"/>
                </a:cubicBezTo>
                <a:cubicBezTo>
                  <a:pt x="817" y="436"/>
                  <a:pt x="870" y="357"/>
                  <a:pt x="907" y="270"/>
                </a:cubicBezTo>
                <a:cubicBezTo>
                  <a:pt x="933" y="207"/>
                  <a:pt x="951" y="141"/>
                  <a:pt x="959" y="74"/>
                </a:cubicBezTo>
                <a:cubicBezTo>
                  <a:pt x="596" y="0"/>
                  <a:pt x="596" y="0"/>
                  <a:pt x="596" y="0"/>
                </a:cubicBezTo>
                <a:cubicBezTo>
                  <a:pt x="588" y="194"/>
                  <a:pt x="429" y="349"/>
                  <a:pt x="233" y="349"/>
                </a:cubicBezTo>
                <a:close/>
              </a:path>
            </a:pathLst>
          </a:custGeom>
          <a:solidFill>
            <a:srgbClr val="BC4258"/>
          </a:solidFill>
          <a:ln>
            <a:noFill/>
          </a:ln>
        </p:spPr>
        <p:txBody>
          <a:bodyPr vert="horz" wrap="square" lIns="91440" tIns="45720" rIns="91440" bIns="45720" numCol="1" anchor="t" anchorCtr="0" compatLnSpc="1"/>
          <a:lstStyle/>
          <a:p>
            <a:endParaRPr lang="id-ID">
              <a:solidFill>
                <a:schemeClr val="tx1">
                  <a:lumMod val="75000"/>
                  <a:lumOff val="25000"/>
                </a:schemeClr>
              </a:solidFill>
            </a:endParaRPr>
          </a:p>
        </p:txBody>
      </p:sp>
      <p:sp>
        <p:nvSpPr>
          <p:cNvPr id="24" name="Freeform 16"/>
          <p:cNvSpPr/>
          <p:nvPr/>
        </p:nvSpPr>
        <p:spPr bwMode="auto">
          <a:xfrm>
            <a:off x="4450494" y="3794569"/>
            <a:ext cx="1233291" cy="988317"/>
          </a:xfrm>
          <a:custGeom>
            <a:avLst/>
            <a:gdLst>
              <a:gd name="T0" fmla="*/ 395 w 619"/>
              <a:gd name="T1" fmla="*/ 0 h 496"/>
              <a:gd name="T2" fmla="*/ 0 w 619"/>
              <a:gd name="T3" fmla="*/ 0 h 496"/>
              <a:gd name="T4" fmla="*/ 34 w 619"/>
              <a:gd name="T5" fmla="*/ 101 h 496"/>
              <a:gd name="T6" fmla="*/ 191 w 619"/>
              <a:gd name="T7" fmla="*/ 334 h 496"/>
              <a:gd name="T8" fmla="*/ 423 w 619"/>
              <a:gd name="T9" fmla="*/ 490 h 496"/>
              <a:gd name="T10" fmla="*/ 438 w 619"/>
              <a:gd name="T11" fmla="*/ 496 h 496"/>
              <a:gd name="T12" fmla="*/ 619 w 619"/>
              <a:gd name="T13" fmla="*/ 169 h 496"/>
              <a:gd name="T14" fmla="*/ 395 w 619"/>
              <a:gd name="T15" fmla="*/ 0 h 49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19" h="496">
                <a:moveTo>
                  <a:pt x="395" y="0"/>
                </a:moveTo>
                <a:cubicBezTo>
                  <a:pt x="0" y="0"/>
                  <a:pt x="0" y="0"/>
                  <a:pt x="0" y="0"/>
                </a:cubicBezTo>
                <a:cubicBezTo>
                  <a:pt x="9" y="34"/>
                  <a:pt x="20" y="68"/>
                  <a:pt x="34" y="101"/>
                </a:cubicBezTo>
                <a:cubicBezTo>
                  <a:pt x="71" y="188"/>
                  <a:pt x="124" y="267"/>
                  <a:pt x="191" y="334"/>
                </a:cubicBezTo>
                <a:cubicBezTo>
                  <a:pt x="258" y="401"/>
                  <a:pt x="336" y="453"/>
                  <a:pt x="423" y="490"/>
                </a:cubicBezTo>
                <a:cubicBezTo>
                  <a:pt x="428" y="492"/>
                  <a:pt x="433" y="494"/>
                  <a:pt x="438" y="496"/>
                </a:cubicBezTo>
                <a:cubicBezTo>
                  <a:pt x="619" y="169"/>
                  <a:pt x="619" y="169"/>
                  <a:pt x="619" y="169"/>
                </a:cubicBezTo>
                <a:cubicBezTo>
                  <a:pt x="524" y="145"/>
                  <a:pt x="443" y="83"/>
                  <a:pt x="395" y="0"/>
                </a:cubicBezTo>
                <a:close/>
              </a:path>
            </a:pathLst>
          </a:custGeom>
          <a:solidFill>
            <a:srgbClr val="BC4258"/>
          </a:solidFill>
          <a:ln>
            <a:noFill/>
          </a:ln>
        </p:spPr>
        <p:txBody>
          <a:bodyPr vert="horz" wrap="square" lIns="91440" tIns="45720" rIns="91440" bIns="45720" numCol="1" anchor="t" anchorCtr="0" compatLnSpc="1"/>
          <a:lstStyle/>
          <a:p>
            <a:endParaRPr lang="id-ID">
              <a:solidFill>
                <a:schemeClr val="tx1">
                  <a:lumMod val="75000"/>
                  <a:lumOff val="25000"/>
                </a:schemeClr>
              </a:solidFill>
            </a:endParaRPr>
          </a:p>
        </p:txBody>
      </p:sp>
      <p:sp>
        <p:nvSpPr>
          <p:cNvPr id="25" name="文本框 24"/>
          <p:cNvSpPr txBox="1"/>
          <p:nvPr/>
        </p:nvSpPr>
        <p:spPr>
          <a:xfrm>
            <a:off x="7606476" y="2221732"/>
            <a:ext cx="2568038" cy="1015663"/>
          </a:xfrm>
          <a:prstGeom prst="rect">
            <a:avLst/>
          </a:prstGeom>
          <a:noFill/>
        </p:spPr>
        <p:txBody>
          <a:bodyPr wrap="square" rtlCol="0">
            <a:spAutoFit/>
          </a:bodyPr>
          <a:lstStyle/>
          <a:p>
            <a:pPr>
              <a:lnSpc>
                <a:spcPct val="125000"/>
              </a:lnSpc>
            </a:pPr>
            <a:r>
              <a:rPr lang="zh-CN" altLang="en-US" sz="1200" dirty="0" smtClean="0">
                <a:solidFill>
                  <a:schemeClr val="tx1">
                    <a:lumMod val="75000"/>
                    <a:lumOff val="25000"/>
                  </a:schemeClr>
                </a:solidFill>
                <a:latin typeface="微软雅黑" panose="020B0503020204020204" pitchFamily="34" charset="-122"/>
                <a:ea typeface="微软雅黑" panose="020B0503020204020204" pitchFamily="34" charset="-122"/>
              </a:rPr>
              <a:t>点击文本框即可进行编辑输入相关</a:t>
            </a:r>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内容点击文本框即可进行编辑输入相关</a:t>
            </a:r>
            <a:r>
              <a:rPr lang="zh-CN" altLang="en-US" sz="1200" dirty="0" smtClean="0">
                <a:solidFill>
                  <a:schemeClr val="tx1">
                    <a:lumMod val="75000"/>
                    <a:lumOff val="25000"/>
                  </a:schemeClr>
                </a:solidFill>
                <a:latin typeface="微软雅黑" panose="020B0503020204020204" pitchFamily="34" charset="-122"/>
                <a:ea typeface="微软雅黑" panose="020B0503020204020204" pitchFamily="34" charset="-122"/>
              </a:rPr>
              <a:t>内容点击文本框即可进行编辑输入相关内容</a:t>
            </a:r>
            <a:endParaRPr lang="zh-CN" altLang="en-US" sz="1200" dirty="0" smtClean="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26" name="文本框 25"/>
          <p:cNvSpPr txBox="1"/>
          <p:nvPr/>
        </p:nvSpPr>
        <p:spPr>
          <a:xfrm>
            <a:off x="7606476" y="1973675"/>
            <a:ext cx="1118802" cy="338554"/>
          </a:xfrm>
          <a:prstGeom prst="rect">
            <a:avLst/>
          </a:prstGeom>
          <a:noFill/>
        </p:spPr>
        <p:txBody>
          <a:bodyPr wrap="square" rtlCol="0">
            <a:spAutoFit/>
          </a:bodyPr>
          <a:lstStyle/>
          <a:p>
            <a:r>
              <a:rPr lang="zh-CN" altLang="en-US" sz="1600" dirty="0" smtClean="0">
                <a:solidFill>
                  <a:schemeClr val="tx1">
                    <a:lumMod val="75000"/>
                    <a:lumOff val="25000"/>
                  </a:schemeClr>
                </a:solidFill>
                <a:latin typeface="微软雅黑" panose="020B0503020204020204" pitchFamily="34" charset="-122"/>
                <a:ea typeface="微软雅黑" panose="020B0503020204020204" pitchFamily="34" charset="-122"/>
              </a:rPr>
              <a:t>编辑标题</a:t>
            </a:r>
            <a:endPar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27" name="文本框 26"/>
          <p:cNvSpPr txBox="1"/>
          <p:nvPr/>
        </p:nvSpPr>
        <p:spPr>
          <a:xfrm>
            <a:off x="6866248" y="4886431"/>
            <a:ext cx="2568038" cy="1015663"/>
          </a:xfrm>
          <a:prstGeom prst="rect">
            <a:avLst/>
          </a:prstGeom>
          <a:noFill/>
        </p:spPr>
        <p:txBody>
          <a:bodyPr wrap="square" rtlCol="0">
            <a:spAutoFit/>
          </a:bodyPr>
          <a:lstStyle/>
          <a:p>
            <a:pPr>
              <a:lnSpc>
                <a:spcPct val="125000"/>
              </a:lnSpc>
            </a:pPr>
            <a:r>
              <a:rPr lang="zh-CN" altLang="en-US" sz="1200" dirty="0" smtClean="0">
                <a:solidFill>
                  <a:schemeClr val="tx1">
                    <a:lumMod val="75000"/>
                    <a:lumOff val="25000"/>
                  </a:schemeClr>
                </a:solidFill>
                <a:latin typeface="微软雅黑" panose="020B0503020204020204" pitchFamily="34" charset="-122"/>
                <a:ea typeface="微软雅黑" panose="020B0503020204020204" pitchFamily="34" charset="-122"/>
              </a:rPr>
              <a:t>点击文本框即可进行编辑输入相关</a:t>
            </a:r>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内容点击文本框即可进行编辑输入相关</a:t>
            </a:r>
            <a:r>
              <a:rPr lang="zh-CN" altLang="en-US" sz="1200" dirty="0" smtClean="0">
                <a:solidFill>
                  <a:schemeClr val="tx1">
                    <a:lumMod val="75000"/>
                    <a:lumOff val="25000"/>
                  </a:schemeClr>
                </a:solidFill>
                <a:latin typeface="微软雅黑" panose="020B0503020204020204" pitchFamily="34" charset="-122"/>
                <a:ea typeface="微软雅黑" panose="020B0503020204020204" pitchFamily="34" charset="-122"/>
              </a:rPr>
              <a:t>内容点击文本框即可进行编辑输入相关内容</a:t>
            </a:r>
            <a:endParaRPr lang="zh-CN" altLang="en-US" sz="1200" dirty="0" smtClean="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28" name="文本框 27"/>
          <p:cNvSpPr txBox="1"/>
          <p:nvPr/>
        </p:nvSpPr>
        <p:spPr>
          <a:xfrm>
            <a:off x="6866248" y="4638374"/>
            <a:ext cx="1118802" cy="338554"/>
          </a:xfrm>
          <a:prstGeom prst="rect">
            <a:avLst/>
          </a:prstGeom>
          <a:noFill/>
        </p:spPr>
        <p:txBody>
          <a:bodyPr wrap="square" rtlCol="0">
            <a:spAutoFit/>
          </a:bodyPr>
          <a:lstStyle/>
          <a:p>
            <a:r>
              <a:rPr lang="zh-CN" altLang="en-US" sz="1600" dirty="0" smtClean="0">
                <a:solidFill>
                  <a:schemeClr val="tx1">
                    <a:lumMod val="75000"/>
                    <a:lumOff val="25000"/>
                  </a:schemeClr>
                </a:solidFill>
                <a:latin typeface="微软雅黑" panose="020B0503020204020204" pitchFamily="34" charset="-122"/>
                <a:ea typeface="微软雅黑" panose="020B0503020204020204" pitchFamily="34" charset="-122"/>
              </a:rPr>
              <a:t>编辑标题</a:t>
            </a:r>
            <a:endPar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29" name="文本框 28"/>
          <p:cNvSpPr txBox="1"/>
          <p:nvPr/>
        </p:nvSpPr>
        <p:spPr>
          <a:xfrm>
            <a:off x="2278742" y="4886431"/>
            <a:ext cx="2542162" cy="1015663"/>
          </a:xfrm>
          <a:prstGeom prst="rect">
            <a:avLst/>
          </a:prstGeom>
          <a:noFill/>
        </p:spPr>
        <p:txBody>
          <a:bodyPr wrap="square" rtlCol="0">
            <a:spAutoFit/>
          </a:bodyPr>
          <a:lstStyle/>
          <a:p>
            <a:pPr algn="r">
              <a:lnSpc>
                <a:spcPct val="125000"/>
              </a:lnSpc>
            </a:pPr>
            <a:r>
              <a:rPr lang="zh-CN" altLang="en-US" sz="1200" dirty="0" smtClean="0">
                <a:solidFill>
                  <a:schemeClr val="tx1">
                    <a:lumMod val="75000"/>
                    <a:lumOff val="25000"/>
                  </a:schemeClr>
                </a:solidFill>
                <a:latin typeface="微软雅黑" panose="020B0503020204020204" pitchFamily="34" charset="-122"/>
                <a:ea typeface="微软雅黑" panose="020B0503020204020204" pitchFamily="34" charset="-122"/>
              </a:rPr>
              <a:t>点击文本框即可进行编辑输入相关</a:t>
            </a:r>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内容点击文本框即可进行编辑输入相关</a:t>
            </a:r>
            <a:r>
              <a:rPr lang="zh-CN" altLang="en-US" sz="1200" dirty="0" smtClean="0">
                <a:solidFill>
                  <a:schemeClr val="tx1">
                    <a:lumMod val="75000"/>
                    <a:lumOff val="25000"/>
                  </a:schemeClr>
                </a:solidFill>
                <a:latin typeface="微软雅黑" panose="020B0503020204020204" pitchFamily="34" charset="-122"/>
                <a:ea typeface="微软雅黑" panose="020B0503020204020204" pitchFamily="34" charset="-122"/>
              </a:rPr>
              <a:t>内容点击文本框即可进行编辑输入相关内容</a:t>
            </a:r>
            <a:endParaRPr lang="zh-CN" altLang="en-US" sz="1200" dirty="0" smtClean="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30" name="文本框 29"/>
          <p:cNvSpPr txBox="1"/>
          <p:nvPr/>
        </p:nvSpPr>
        <p:spPr>
          <a:xfrm>
            <a:off x="3702101" y="4638374"/>
            <a:ext cx="1118802" cy="338554"/>
          </a:xfrm>
          <a:prstGeom prst="rect">
            <a:avLst/>
          </a:prstGeom>
          <a:noFill/>
        </p:spPr>
        <p:txBody>
          <a:bodyPr wrap="square" rtlCol="0">
            <a:spAutoFit/>
          </a:bodyPr>
          <a:lstStyle/>
          <a:p>
            <a:pPr algn="r"/>
            <a:r>
              <a:rPr lang="zh-CN" altLang="en-US" sz="1600" dirty="0" smtClean="0">
                <a:solidFill>
                  <a:schemeClr val="tx1">
                    <a:lumMod val="75000"/>
                    <a:lumOff val="25000"/>
                  </a:schemeClr>
                </a:solidFill>
                <a:latin typeface="微软雅黑" panose="020B0503020204020204" pitchFamily="34" charset="-122"/>
                <a:ea typeface="微软雅黑" panose="020B0503020204020204" pitchFamily="34" charset="-122"/>
              </a:rPr>
              <a:t>编辑标题</a:t>
            </a:r>
            <a:endPar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p:cTn id="7" dur="500" fill="hold"/>
                                        <p:tgtEl>
                                          <p:spTgt spid="10"/>
                                        </p:tgtEl>
                                        <p:attrNameLst>
                                          <p:attrName>ppt_w</p:attrName>
                                        </p:attrNameLst>
                                      </p:cBhvr>
                                      <p:tavLst>
                                        <p:tav tm="0">
                                          <p:val>
                                            <p:fltVal val="0"/>
                                          </p:val>
                                        </p:tav>
                                        <p:tav tm="100000">
                                          <p:val>
                                            <p:strVal val="#ppt_w"/>
                                          </p:val>
                                        </p:tav>
                                      </p:tavLst>
                                    </p:anim>
                                    <p:anim calcmode="lin" valueType="num">
                                      <p:cBhvr>
                                        <p:cTn id="8" dur="500" fill="hold"/>
                                        <p:tgtEl>
                                          <p:spTgt spid="10"/>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22" presetClass="entr" presetSubtype="1" fill="hold" grpId="0" nodeType="afterEffect">
                                  <p:stCondLst>
                                    <p:cond delay="0"/>
                                  </p:stCondLst>
                                  <p:childTnLst>
                                    <p:set>
                                      <p:cBhvr>
                                        <p:cTn id="11" dur="1" fill="hold">
                                          <p:stCondLst>
                                            <p:cond delay="0"/>
                                          </p:stCondLst>
                                        </p:cTn>
                                        <p:tgtEl>
                                          <p:spTgt spid="24"/>
                                        </p:tgtEl>
                                        <p:attrNameLst>
                                          <p:attrName>style.visibility</p:attrName>
                                        </p:attrNameLst>
                                      </p:cBhvr>
                                      <p:to>
                                        <p:strVal val="visible"/>
                                      </p:to>
                                    </p:set>
                                    <p:animEffect transition="in" filter="wipe(up)">
                                      <p:cBhvr>
                                        <p:cTn id="12" dur="500"/>
                                        <p:tgtEl>
                                          <p:spTgt spid="24"/>
                                        </p:tgtEl>
                                      </p:cBhvr>
                                    </p:animEffect>
                                  </p:childTnLst>
                                </p:cTn>
                              </p:par>
                            </p:childTnLst>
                          </p:cTn>
                        </p:par>
                        <p:par>
                          <p:cTn id="13" fill="hold">
                            <p:stCondLst>
                              <p:cond delay="1000"/>
                            </p:stCondLst>
                            <p:childTnLst>
                              <p:par>
                                <p:cTn id="14" presetID="22" presetClass="entr" presetSubtype="4" fill="hold" grpId="0" nodeType="afterEffect">
                                  <p:stCondLst>
                                    <p:cond delay="0"/>
                                  </p:stCondLst>
                                  <p:childTnLst>
                                    <p:set>
                                      <p:cBhvr>
                                        <p:cTn id="15" dur="1" fill="hold">
                                          <p:stCondLst>
                                            <p:cond delay="0"/>
                                          </p:stCondLst>
                                        </p:cTn>
                                        <p:tgtEl>
                                          <p:spTgt spid="23"/>
                                        </p:tgtEl>
                                        <p:attrNameLst>
                                          <p:attrName>style.visibility</p:attrName>
                                        </p:attrNameLst>
                                      </p:cBhvr>
                                      <p:to>
                                        <p:strVal val="visible"/>
                                      </p:to>
                                    </p:set>
                                    <p:animEffect transition="in" filter="wipe(down)">
                                      <p:cBhvr>
                                        <p:cTn id="16" dur="500"/>
                                        <p:tgtEl>
                                          <p:spTgt spid="23"/>
                                        </p:tgtEl>
                                      </p:cBhvr>
                                    </p:animEffect>
                                  </p:childTnLst>
                                </p:cTn>
                              </p:par>
                            </p:childTnLst>
                          </p:cTn>
                        </p:par>
                        <p:par>
                          <p:cTn id="17" fill="hold">
                            <p:stCondLst>
                              <p:cond delay="1500"/>
                            </p:stCondLst>
                            <p:childTnLst>
                              <p:par>
                                <p:cTn id="18" presetID="22" presetClass="entr" presetSubtype="4" fill="hold" grpId="0" nodeType="afterEffect">
                                  <p:stCondLst>
                                    <p:cond delay="0"/>
                                  </p:stCondLst>
                                  <p:childTnLst>
                                    <p:set>
                                      <p:cBhvr>
                                        <p:cTn id="19" dur="1" fill="hold">
                                          <p:stCondLst>
                                            <p:cond delay="0"/>
                                          </p:stCondLst>
                                        </p:cTn>
                                        <p:tgtEl>
                                          <p:spTgt spid="22"/>
                                        </p:tgtEl>
                                        <p:attrNameLst>
                                          <p:attrName>style.visibility</p:attrName>
                                        </p:attrNameLst>
                                      </p:cBhvr>
                                      <p:to>
                                        <p:strVal val="visible"/>
                                      </p:to>
                                    </p:set>
                                    <p:animEffect transition="in" filter="wipe(down)">
                                      <p:cBhvr>
                                        <p:cTn id="20"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3" grpId="0" animBg="1"/>
      <p:bldP spid="24"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6" name="组合 15"/>
          <p:cNvGrpSpPr/>
          <p:nvPr/>
        </p:nvGrpSpPr>
        <p:grpSpPr>
          <a:xfrm>
            <a:off x="2917371" y="125716"/>
            <a:ext cx="6357258" cy="6606568"/>
            <a:chOff x="3280229" y="502804"/>
            <a:chExt cx="5631542" cy="5852392"/>
          </a:xfrm>
        </p:grpSpPr>
        <p:pic>
          <p:nvPicPr>
            <p:cNvPr id="6" name="图片 5"/>
            <p:cNvPicPr>
              <a:picLocks noChangeAspect="1"/>
            </p:cNvPicPr>
            <p:nvPr/>
          </p:nvPicPr>
          <p:blipFill rotWithShape="1">
            <a:blip r:embed="rId1" cstate="print">
              <a:extLst>
                <a:ext uri="{28A0092B-C50C-407E-A947-70E740481C1C}">
                  <a14:useLocalDpi xmlns:a14="http://schemas.microsoft.com/office/drawing/2010/main" val="0"/>
                </a:ext>
              </a:extLst>
            </a:blip>
            <a:srcRect l="-483" t="5714" r="3326" b="26984"/>
            <a:stretch>
              <a:fillRect/>
            </a:stretch>
          </p:blipFill>
          <p:spPr>
            <a:xfrm>
              <a:off x="3280229" y="502804"/>
              <a:ext cx="5631542" cy="5852392"/>
            </a:xfrm>
            <a:prstGeom prst="rect">
              <a:avLst/>
            </a:prstGeom>
          </p:spPr>
        </p:pic>
        <p:sp>
          <p:nvSpPr>
            <p:cNvPr id="8" name="矩形 7"/>
            <p:cNvSpPr/>
            <p:nvPr/>
          </p:nvSpPr>
          <p:spPr>
            <a:xfrm>
              <a:off x="4223658" y="1556657"/>
              <a:ext cx="3744685" cy="3744685"/>
            </a:xfrm>
            <a:prstGeom prst="rect">
              <a:avLst/>
            </a:prstGeom>
            <a:solidFill>
              <a:schemeClr val="bg1"/>
            </a:solidFill>
            <a:ln>
              <a:noFill/>
            </a:ln>
            <a:effectLst>
              <a:outerShdw blurRad="63500" sx="102000" sy="102000" algn="ctr" rotWithShape="0">
                <a:schemeClr val="tx1">
                  <a:lumMod val="50000"/>
                  <a:lumOff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矩形 8"/>
            <p:cNvSpPr/>
            <p:nvPr/>
          </p:nvSpPr>
          <p:spPr>
            <a:xfrm>
              <a:off x="4330699" y="1663699"/>
              <a:ext cx="3530602" cy="3530600"/>
            </a:xfrm>
            <a:prstGeom prst="rect">
              <a:avLst/>
            </a:prstGeom>
            <a:noFill/>
            <a:ln>
              <a:solidFill>
                <a:srgbClr val="CE405A"/>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pic>
        <p:nvPicPr>
          <p:cNvPr id="7" name="图片 6"/>
          <p:cNvPicPr>
            <a:picLocks noChangeAspect="1"/>
          </p:cNvPicPr>
          <p:nvPr/>
        </p:nvPicPr>
        <p:blipFill rotWithShape="1">
          <a:blip r:embed="rId2" cstate="print">
            <a:extLst>
              <a:ext uri="{28A0092B-C50C-407E-A947-70E740481C1C}">
                <a14:useLocalDpi xmlns:a14="http://schemas.microsoft.com/office/drawing/2010/main" val="0"/>
              </a:ext>
            </a:extLst>
          </a:blip>
          <a:srcRect l="13790" t="77038" r="65572" b="4338"/>
          <a:stretch>
            <a:fillRect/>
          </a:stretch>
        </p:blipFill>
        <p:spPr>
          <a:xfrm>
            <a:off x="3730171" y="4555287"/>
            <a:ext cx="943429" cy="1277257"/>
          </a:xfrm>
          <a:prstGeom prst="rect">
            <a:avLst/>
          </a:prstGeom>
        </p:spPr>
      </p:pic>
      <p:grpSp>
        <p:nvGrpSpPr>
          <p:cNvPr id="15" name="组合 14"/>
          <p:cNvGrpSpPr/>
          <p:nvPr/>
        </p:nvGrpSpPr>
        <p:grpSpPr>
          <a:xfrm>
            <a:off x="4575740" y="1908739"/>
            <a:ext cx="3040522" cy="3040522"/>
            <a:chOff x="4169160" y="1502160"/>
            <a:chExt cx="3853680" cy="3853680"/>
          </a:xfrm>
        </p:grpSpPr>
        <p:sp>
          <p:nvSpPr>
            <p:cNvPr id="22" name="矩形 21"/>
            <p:cNvSpPr/>
            <p:nvPr/>
          </p:nvSpPr>
          <p:spPr>
            <a:xfrm>
              <a:off x="4169160" y="1502160"/>
              <a:ext cx="3853680" cy="3853680"/>
            </a:xfrm>
            <a:prstGeom prst="rect">
              <a:avLst/>
            </a:prstGeom>
            <a:noFill/>
            <a:ln w="38100">
              <a:solidFill>
                <a:srgbClr val="BC42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BC4258"/>
                </a:solidFill>
              </a:endParaRPr>
            </a:p>
          </p:txBody>
        </p:sp>
        <p:sp>
          <p:nvSpPr>
            <p:cNvPr id="23" name="矩形 22"/>
            <p:cNvSpPr/>
            <p:nvPr/>
          </p:nvSpPr>
          <p:spPr>
            <a:xfrm>
              <a:off x="5436044" y="2187900"/>
              <a:ext cx="1319912" cy="1319912"/>
            </a:xfrm>
            <a:prstGeom prst="rect">
              <a:avLst/>
            </a:prstGeom>
            <a:noFill/>
            <a:ln w="38100">
              <a:solidFill>
                <a:srgbClr val="BC425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BC4258"/>
                </a:solidFill>
              </a:endParaRPr>
            </a:p>
          </p:txBody>
        </p:sp>
        <p:sp>
          <p:nvSpPr>
            <p:cNvPr id="24" name="文本框 23"/>
            <p:cNvSpPr txBox="1"/>
            <p:nvPr/>
          </p:nvSpPr>
          <p:spPr>
            <a:xfrm>
              <a:off x="5270877" y="2212285"/>
              <a:ext cx="1650245" cy="1404319"/>
            </a:xfrm>
            <a:prstGeom prst="rect">
              <a:avLst/>
            </a:prstGeom>
            <a:noFill/>
          </p:spPr>
          <p:txBody>
            <a:bodyPr wrap="square" rtlCol="0">
              <a:spAutoFit/>
            </a:bodyPr>
            <a:lstStyle/>
            <a:p>
              <a:pPr algn="ctr"/>
              <a:r>
                <a:rPr lang="en-US" altLang="zh-CN" sz="6600" dirty="0" smtClean="0">
                  <a:ln w="28575">
                    <a:noFill/>
                  </a:ln>
                  <a:solidFill>
                    <a:srgbClr val="BC4258"/>
                  </a:solidFill>
                  <a:latin typeface="微软雅黑 Light" panose="020B0502040204020203" pitchFamily="34" charset="-122"/>
                  <a:ea typeface="微软雅黑 Light" panose="020B0502040204020203" pitchFamily="34" charset="-122"/>
                </a:rPr>
                <a:t>0</a:t>
              </a:r>
              <a:r>
                <a:rPr lang="en-US" altLang="zh-CN" sz="6600" dirty="0">
                  <a:ln w="28575">
                    <a:noFill/>
                  </a:ln>
                  <a:solidFill>
                    <a:srgbClr val="BC4258"/>
                  </a:solidFill>
                  <a:latin typeface="微软雅黑 Light" panose="020B0502040204020203" pitchFamily="34" charset="-122"/>
                  <a:ea typeface="微软雅黑 Light" panose="020B0502040204020203" pitchFamily="34" charset="-122"/>
                </a:rPr>
                <a:t>4</a:t>
              </a:r>
              <a:endParaRPr lang="zh-CN" altLang="en-US" sz="6600" dirty="0">
                <a:ln w="28575">
                  <a:noFill/>
                </a:ln>
                <a:solidFill>
                  <a:srgbClr val="BC4258"/>
                </a:solidFill>
                <a:latin typeface="微软雅黑 Light" panose="020B0502040204020203" pitchFamily="34" charset="-122"/>
                <a:ea typeface="微软雅黑 Light" panose="020B0502040204020203" pitchFamily="34" charset="-122"/>
              </a:endParaRPr>
            </a:p>
          </p:txBody>
        </p:sp>
      </p:grpSp>
      <p:sp>
        <p:nvSpPr>
          <p:cNvPr id="13" name="文本框 12"/>
          <p:cNvSpPr txBox="1"/>
          <p:nvPr/>
        </p:nvSpPr>
        <p:spPr>
          <a:xfrm>
            <a:off x="3616035" y="3731371"/>
            <a:ext cx="4959929" cy="461665"/>
          </a:xfrm>
          <a:prstGeom prst="rect">
            <a:avLst/>
          </a:prstGeom>
          <a:noFill/>
        </p:spPr>
        <p:txBody>
          <a:bodyPr wrap="square" rtlCol="0">
            <a:spAutoFit/>
          </a:bodyPr>
          <a:lstStyle/>
          <a:p>
            <a:pPr algn="ctr"/>
            <a:r>
              <a:rPr lang="zh-CN" altLang="en-US" sz="2400" dirty="0" smtClean="0">
                <a:solidFill>
                  <a:srgbClr val="BC4258"/>
                </a:solidFill>
                <a:latin typeface="微软雅黑" panose="020B0503020204020204" pitchFamily="34" charset="-122"/>
                <a:ea typeface="微软雅黑" panose="020B0503020204020204" pitchFamily="34" charset="-122"/>
              </a:rPr>
              <a:t>课题实践的可行性</a:t>
            </a:r>
            <a:endParaRPr lang="en-US" altLang="zh-CN" sz="2400" dirty="0" smtClean="0">
              <a:solidFill>
                <a:srgbClr val="BC4258"/>
              </a:solidFill>
              <a:latin typeface="微软雅黑" panose="020B0503020204020204" pitchFamily="34" charset="-122"/>
              <a:ea typeface="微软雅黑" panose="020B0503020204020204" pitchFamily="34" charset="-122"/>
            </a:endParaRPr>
          </a:p>
        </p:txBody>
      </p:sp>
      <p:sp>
        <p:nvSpPr>
          <p:cNvPr id="14" name="文本框 13"/>
          <p:cNvSpPr txBox="1"/>
          <p:nvPr/>
        </p:nvSpPr>
        <p:spPr>
          <a:xfrm>
            <a:off x="3584946" y="4260958"/>
            <a:ext cx="5022106" cy="369332"/>
          </a:xfrm>
          <a:prstGeom prst="snip1Rect">
            <a:avLst>
              <a:gd name="adj" fmla="val 0"/>
            </a:avLst>
          </a:prstGeom>
          <a:noFill/>
          <a:ln w="28575">
            <a:noFill/>
          </a:ln>
        </p:spPr>
        <p:txBody>
          <a:bodyPr wrap="square" rtlCol="0">
            <a:spAutoFit/>
          </a:bodyPr>
          <a:lstStyle/>
          <a:p>
            <a:pPr algn="ctr"/>
            <a:r>
              <a:rPr lang="en-US" altLang="zh-CN" dirty="0" smtClean="0">
                <a:solidFill>
                  <a:srgbClr val="BC4258"/>
                </a:solidFill>
                <a:latin typeface="Arial" panose="020B0604020202020204" pitchFamily="34" charset="0"/>
                <a:ea typeface="华文仿宋" panose="02010600040101010101" pitchFamily="2" charset="-122"/>
                <a:cs typeface="Arial" panose="020B0604020202020204" pitchFamily="34" charset="0"/>
              </a:rPr>
              <a:t>The Difficulty Of Practice </a:t>
            </a:r>
            <a:endParaRPr lang="zh-CN" altLang="en-US" dirty="0">
              <a:solidFill>
                <a:srgbClr val="BC4258"/>
              </a:solidFill>
              <a:latin typeface="Arial" panose="020B0604020202020204" pitchFamily="34" charset="0"/>
              <a:ea typeface="华文仿宋" panose="02010600040101010101" pitchFamily="2" charset="-122"/>
              <a:cs typeface="Arial" panose="020B0604020202020204" pitchFamily="34" charset="0"/>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476250" y="381000"/>
            <a:ext cx="114300" cy="685800"/>
          </a:xfrm>
          <a:prstGeom prst="rect">
            <a:avLst/>
          </a:prstGeom>
          <a:solidFill>
            <a:srgbClr val="BC425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22547F"/>
              </a:solidFill>
            </a:endParaRPr>
          </a:p>
        </p:txBody>
      </p:sp>
      <p:sp>
        <p:nvSpPr>
          <p:cNvPr id="7" name="文本框 6"/>
          <p:cNvSpPr txBox="1"/>
          <p:nvPr/>
        </p:nvSpPr>
        <p:spPr>
          <a:xfrm>
            <a:off x="742343" y="222221"/>
            <a:ext cx="1008162" cy="1015663"/>
          </a:xfrm>
          <a:prstGeom prst="rect">
            <a:avLst/>
          </a:prstGeom>
          <a:noFill/>
        </p:spPr>
        <p:txBody>
          <a:bodyPr wrap="square" rtlCol="0">
            <a:spAutoFit/>
          </a:bodyPr>
          <a:lstStyle/>
          <a:p>
            <a:pPr algn="ctr"/>
            <a:r>
              <a:rPr lang="en-US" altLang="zh-CN" sz="6000" b="1" dirty="0" smtClean="0">
                <a:solidFill>
                  <a:srgbClr val="BC4258"/>
                </a:solidFill>
                <a:latin typeface="华文仿宋" panose="02010600040101010101" pitchFamily="2" charset="-122"/>
                <a:ea typeface="华文仿宋" panose="02010600040101010101" pitchFamily="2" charset="-122"/>
              </a:rPr>
              <a:t>04</a:t>
            </a:r>
            <a:endParaRPr lang="zh-CN" altLang="en-US" sz="6000" b="1" dirty="0">
              <a:solidFill>
                <a:srgbClr val="BC4258"/>
              </a:solidFill>
              <a:latin typeface="华文仿宋" panose="02010600040101010101" pitchFamily="2" charset="-122"/>
              <a:ea typeface="华文仿宋" panose="02010600040101010101" pitchFamily="2" charset="-122"/>
            </a:endParaRPr>
          </a:p>
        </p:txBody>
      </p:sp>
      <p:sp>
        <p:nvSpPr>
          <p:cNvPr id="8" name="矩形 7"/>
          <p:cNvSpPr/>
          <p:nvPr/>
        </p:nvSpPr>
        <p:spPr>
          <a:xfrm flipV="1">
            <a:off x="128" y="1"/>
            <a:ext cx="12191744" cy="95504"/>
          </a:xfrm>
          <a:prstGeom prst="rect">
            <a:avLst/>
          </a:prstGeom>
          <a:solidFill>
            <a:srgbClr val="BC425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D6B160"/>
              </a:solidFill>
            </a:endParaRPr>
          </a:p>
        </p:txBody>
      </p:sp>
      <p:sp>
        <p:nvSpPr>
          <p:cNvPr id="9" name="矩形 8"/>
          <p:cNvSpPr/>
          <p:nvPr/>
        </p:nvSpPr>
        <p:spPr>
          <a:xfrm flipV="1">
            <a:off x="128" y="6762496"/>
            <a:ext cx="12191744" cy="95504"/>
          </a:xfrm>
          <a:prstGeom prst="rect">
            <a:avLst/>
          </a:prstGeom>
          <a:solidFill>
            <a:srgbClr val="BC425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D6B160"/>
              </a:solidFill>
            </a:endParaRPr>
          </a:p>
        </p:txBody>
      </p:sp>
      <p:sp>
        <p:nvSpPr>
          <p:cNvPr id="10" name="文本框 9"/>
          <p:cNvSpPr txBox="1"/>
          <p:nvPr/>
        </p:nvSpPr>
        <p:spPr>
          <a:xfrm>
            <a:off x="1793823" y="376279"/>
            <a:ext cx="4959929" cy="369332"/>
          </a:xfrm>
          <a:prstGeom prst="rect">
            <a:avLst/>
          </a:prstGeom>
          <a:noFill/>
        </p:spPr>
        <p:txBody>
          <a:bodyPr wrap="square" rtlCol="0">
            <a:spAutoFit/>
          </a:bodyPr>
          <a:lstStyle/>
          <a:p>
            <a:r>
              <a:rPr lang="zh-CN" altLang="en-US" dirty="0" smtClean="0">
                <a:solidFill>
                  <a:srgbClr val="BC4258"/>
                </a:solidFill>
                <a:latin typeface="微软雅黑" panose="020B0503020204020204" pitchFamily="34" charset="-122"/>
                <a:ea typeface="微软雅黑" panose="020B0503020204020204" pitchFamily="34" charset="-122"/>
              </a:rPr>
              <a:t>课题实践的可行性</a:t>
            </a:r>
            <a:endParaRPr lang="en-US" altLang="zh-CN" dirty="0" smtClean="0">
              <a:solidFill>
                <a:srgbClr val="BC4258"/>
              </a:solidFill>
              <a:latin typeface="微软雅黑" panose="020B0503020204020204" pitchFamily="34" charset="-122"/>
              <a:ea typeface="微软雅黑" panose="020B0503020204020204" pitchFamily="34" charset="-122"/>
            </a:endParaRPr>
          </a:p>
        </p:txBody>
      </p:sp>
      <p:sp>
        <p:nvSpPr>
          <p:cNvPr id="11" name="文本框 10"/>
          <p:cNvSpPr txBox="1"/>
          <p:nvPr/>
        </p:nvSpPr>
        <p:spPr>
          <a:xfrm>
            <a:off x="1793823" y="745611"/>
            <a:ext cx="5022106" cy="369332"/>
          </a:xfrm>
          <a:prstGeom prst="snip1Rect">
            <a:avLst>
              <a:gd name="adj" fmla="val 0"/>
            </a:avLst>
          </a:prstGeom>
          <a:noFill/>
          <a:ln w="28575">
            <a:noFill/>
          </a:ln>
        </p:spPr>
        <p:txBody>
          <a:bodyPr wrap="square" rtlCol="0">
            <a:spAutoFit/>
          </a:bodyPr>
          <a:lstStyle/>
          <a:p>
            <a:r>
              <a:rPr lang="en-US" altLang="zh-CN" dirty="0" smtClean="0">
                <a:solidFill>
                  <a:srgbClr val="BC4258"/>
                </a:solidFill>
                <a:latin typeface="Arial" panose="020B0604020202020204" pitchFamily="34" charset="0"/>
                <a:ea typeface="华文仿宋" panose="02010600040101010101" pitchFamily="2" charset="-122"/>
                <a:cs typeface="Arial" panose="020B0604020202020204" pitchFamily="34" charset="0"/>
              </a:rPr>
              <a:t>The Difficulty Of Practice </a:t>
            </a:r>
            <a:endParaRPr lang="zh-CN" altLang="en-US" dirty="0">
              <a:solidFill>
                <a:srgbClr val="BC4258"/>
              </a:solidFill>
              <a:latin typeface="Arial" panose="020B0604020202020204" pitchFamily="34" charset="0"/>
              <a:ea typeface="华文仿宋" panose="02010600040101010101" pitchFamily="2" charset="-122"/>
              <a:cs typeface="Arial" panose="020B0604020202020204" pitchFamily="34" charset="0"/>
            </a:endParaRPr>
          </a:p>
        </p:txBody>
      </p:sp>
      <p:sp>
        <p:nvSpPr>
          <p:cNvPr id="12" name="Oval 16"/>
          <p:cNvSpPr/>
          <p:nvPr/>
        </p:nvSpPr>
        <p:spPr>
          <a:xfrm>
            <a:off x="1738907" y="4729144"/>
            <a:ext cx="249168" cy="249163"/>
          </a:xfrm>
          <a:prstGeom prst="ellipse">
            <a:avLst/>
          </a:prstGeom>
          <a:solidFill>
            <a:srgbClr val="F4F4F4"/>
          </a:solidFill>
          <a:ln w="6350" cap="flat" cmpd="sng" algn="ctr">
            <a:solidFill>
              <a:schemeClr val="bg1">
                <a:lumMod val="75000"/>
              </a:schemeClr>
            </a:solidFill>
            <a:prstDash val="sysDash"/>
          </a:ln>
          <a:effectLst/>
        </p:spPr>
        <p:txBody>
          <a:bodyPr rtlCol="0" anchor="ctr"/>
          <a:lstStyle/>
          <a:p>
            <a:pPr marL="0" marR="0" lvl="0" indent="0" algn="ctr" defTabSz="456565"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smtClean="0">
              <a:ln>
                <a:noFill/>
              </a:ln>
              <a:solidFill>
                <a:schemeClr val="tx1">
                  <a:lumMod val="75000"/>
                  <a:lumOff val="25000"/>
                </a:schemeClr>
              </a:solidFill>
              <a:effectLst/>
              <a:uLnTx/>
              <a:uFillTx/>
              <a:latin typeface="Calibri" panose="020F0502020204030204"/>
            </a:endParaRPr>
          </a:p>
        </p:txBody>
      </p:sp>
      <p:sp>
        <p:nvSpPr>
          <p:cNvPr id="13" name="Oval 17"/>
          <p:cNvSpPr/>
          <p:nvPr/>
        </p:nvSpPr>
        <p:spPr>
          <a:xfrm>
            <a:off x="1781247" y="4770321"/>
            <a:ext cx="164489" cy="164485"/>
          </a:xfrm>
          <a:prstGeom prst="ellipse">
            <a:avLst/>
          </a:prstGeom>
          <a:solidFill>
            <a:srgbClr val="F4F4F4"/>
          </a:solidFill>
          <a:ln w="88900" cap="flat" cmpd="sng" algn="ctr">
            <a:solidFill>
              <a:srgbClr val="BC4258"/>
            </a:solidFill>
            <a:prstDash val="solid"/>
          </a:ln>
          <a:effectLst/>
        </p:spPr>
        <p:txBody>
          <a:bodyPr rtlCol="0" anchor="ctr"/>
          <a:lstStyle/>
          <a:p>
            <a:pPr marL="0" marR="0" lvl="0" indent="0" algn="ctr" defTabSz="456565"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smtClean="0">
              <a:ln>
                <a:noFill/>
              </a:ln>
              <a:solidFill>
                <a:schemeClr val="tx1">
                  <a:lumMod val="75000"/>
                  <a:lumOff val="25000"/>
                </a:schemeClr>
              </a:solidFill>
              <a:effectLst/>
              <a:uLnTx/>
              <a:uFillTx/>
              <a:latin typeface="Calibri" panose="020F0502020204030204"/>
            </a:endParaRPr>
          </a:p>
        </p:txBody>
      </p:sp>
      <p:sp>
        <p:nvSpPr>
          <p:cNvPr id="14" name="Oval 21"/>
          <p:cNvSpPr/>
          <p:nvPr/>
        </p:nvSpPr>
        <p:spPr>
          <a:xfrm>
            <a:off x="8028344" y="2821313"/>
            <a:ext cx="249168" cy="249163"/>
          </a:xfrm>
          <a:prstGeom prst="ellipse">
            <a:avLst/>
          </a:prstGeom>
          <a:solidFill>
            <a:srgbClr val="F4F4F4"/>
          </a:solidFill>
          <a:ln w="6350" cap="flat" cmpd="sng" algn="ctr">
            <a:solidFill>
              <a:schemeClr val="bg1">
                <a:lumMod val="75000"/>
              </a:schemeClr>
            </a:solidFill>
            <a:prstDash val="sysDash"/>
          </a:ln>
          <a:effectLst/>
        </p:spPr>
        <p:txBody>
          <a:bodyPr rtlCol="0" anchor="ctr"/>
          <a:lstStyle/>
          <a:p>
            <a:pPr marL="0" marR="0" lvl="0" indent="0" algn="ctr" defTabSz="456565"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smtClean="0">
              <a:ln>
                <a:noFill/>
              </a:ln>
              <a:solidFill>
                <a:schemeClr val="tx1">
                  <a:lumMod val="75000"/>
                  <a:lumOff val="25000"/>
                </a:schemeClr>
              </a:solidFill>
              <a:effectLst/>
              <a:uLnTx/>
              <a:uFillTx/>
              <a:latin typeface="Calibri" panose="020F0502020204030204"/>
            </a:endParaRPr>
          </a:p>
        </p:txBody>
      </p:sp>
      <p:sp>
        <p:nvSpPr>
          <p:cNvPr id="15" name="Oval 22"/>
          <p:cNvSpPr/>
          <p:nvPr/>
        </p:nvSpPr>
        <p:spPr>
          <a:xfrm>
            <a:off x="8070684" y="2862490"/>
            <a:ext cx="164489" cy="164485"/>
          </a:xfrm>
          <a:prstGeom prst="ellipse">
            <a:avLst/>
          </a:prstGeom>
          <a:solidFill>
            <a:srgbClr val="F4F4F4"/>
          </a:solidFill>
          <a:ln w="88900" cap="flat" cmpd="sng" algn="ctr">
            <a:solidFill>
              <a:srgbClr val="BC4258"/>
            </a:solidFill>
            <a:prstDash val="solid"/>
          </a:ln>
          <a:effectLst/>
        </p:spPr>
        <p:txBody>
          <a:bodyPr rtlCol="0" anchor="ctr"/>
          <a:lstStyle/>
          <a:p>
            <a:pPr marL="0" marR="0" lvl="0" indent="0" algn="ctr" defTabSz="456565"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smtClean="0">
              <a:ln>
                <a:noFill/>
              </a:ln>
              <a:solidFill>
                <a:schemeClr val="tx1">
                  <a:lumMod val="75000"/>
                  <a:lumOff val="25000"/>
                </a:schemeClr>
              </a:solidFill>
              <a:effectLst/>
              <a:uLnTx/>
              <a:uFillTx/>
              <a:latin typeface="Calibri" panose="020F0502020204030204"/>
            </a:endParaRPr>
          </a:p>
        </p:txBody>
      </p:sp>
      <p:sp>
        <p:nvSpPr>
          <p:cNvPr id="16" name="Oval 26"/>
          <p:cNvSpPr/>
          <p:nvPr/>
        </p:nvSpPr>
        <p:spPr>
          <a:xfrm>
            <a:off x="6064186" y="4748286"/>
            <a:ext cx="249168" cy="249163"/>
          </a:xfrm>
          <a:prstGeom prst="ellipse">
            <a:avLst/>
          </a:prstGeom>
          <a:solidFill>
            <a:srgbClr val="F4F4F4"/>
          </a:solidFill>
          <a:ln w="6350" cap="flat" cmpd="sng" algn="ctr">
            <a:solidFill>
              <a:schemeClr val="bg1">
                <a:lumMod val="75000"/>
              </a:schemeClr>
            </a:solidFill>
            <a:prstDash val="sysDash"/>
          </a:ln>
          <a:effectLst/>
        </p:spPr>
        <p:txBody>
          <a:bodyPr rtlCol="0" anchor="ctr"/>
          <a:lstStyle/>
          <a:p>
            <a:pPr marL="0" marR="0" lvl="0" indent="0" algn="ctr" defTabSz="456565"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smtClean="0">
              <a:ln>
                <a:noFill/>
              </a:ln>
              <a:solidFill>
                <a:schemeClr val="tx1">
                  <a:lumMod val="75000"/>
                  <a:lumOff val="25000"/>
                </a:schemeClr>
              </a:solidFill>
              <a:effectLst/>
              <a:uLnTx/>
              <a:uFillTx/>
              <a:latin typeface="Calibri" panose="020F0502020204030204"/>
            </a:endParaRPr>
          </a:p>
        </p:txBody>
      </p:sp>
      <p:sp>
        <p:nvSpPr>
          <p:cNvPr id="17" name="Oval 27"/>
          <p:cNvSpPr/>
          <p:nvPr/>
        </p:nvSpPr>
        <p:spPr>
          <a:xfrm>
            <a:off x="6106526" y="4789463"/>
            <a:ext cx="164489" cy="164485"/>
          </a:xfrm>
          <a:prstGeom prst="ellipse">
            <a:avLst/>
          </a:prstGeom>
          <a:solidFill>
            <a:srgbClr val="F4F4F4"/>
          </a:solidFill>
          <a:ln w="88900" cap="flat" cmpd="sng" algn="ctr">
            <a:solidFill>
              <a:srgbClr val="BC4258"/>
            </a:solidFill>
            <a:prstDash val="solid"/>
          </a:ln>
          <a:effectLst/>
        </p:spPr>
        <p:txBody>
          <a:bodyPr rtlCol="0" anchor="ctr"/>
          <a:lstStyle/>
          <a:p>
            <a:pPr marL="0" marR="0" lvl="0" indent="0" algn="ctr" defTabSz="456565"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smtClean="0">
              <a:ln>
                <a:noFill/>
              </a:ln>
              <a:solidFill>
                <a:schemeClr val="tx1">
                  <a:lumMod val="75000"/>
                  <a:lumOff val="25000"/>
                </a:schemeClr>
              </a:solidFill>
              <a:effectLst/>
              <a:uLnTx/>
              <a:uFillTx/>
              <a:latin typeface="Calibri" panose="020F0502020204030204"/>
            </a:endParaRPr>
          </a:p>
        </p:txBody>
      </p:sp>
      <p:sp>
        <p:nvSpPr>
          <p:cNvPr id="18" name="Oval 31"/>
          <p:cNvSpPr/>
          <p:nvPr/>
        </p:nvSpPr>
        <p:spPr>
          <a:xfrm>
            <a:off x="1614322" y="1926970"/>
            <a:ext cx="249168" cy="249163"/>
          </a:xfrm>
          <a:prstGeom prst="ellipse">
            <a:avLst/>
          </a:prstGeom>
          <a:solidFill>
            <a:srgbClr val="F4F4F4"/>
          </a:solidFill>
          <a:ln w="6350" cap="flat" cmpd="sng" algn="ctr">
            <a:solidFill>
              <a:schemeClr val="bg1">
                <a:lumMod val="75000"/>
              </a:schemeClr>
            </a:solidFill>
            <a:prstDash val="sysDash"/>
          </a:ln>
          <a:effectLst/>
        </p:spPr>
        <p:txBody>
          <a:bodyPr rtlCol="0" anchor="ctr"/>
          <a:lstStyle/>
          <a:p>
            <a:pPr marL="0" marR="0" lvl="0" indent="0" algn="ctr" defTabSz="456565"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smtClean="0">
              <a:ln>
                <a:noFill/>
              </a:ln>
              <a:solidFill>
                <a:schemeClr val="tx1">
                  <a:lumMod val="75000"/>
                  <a:lumOff val="25000"/>
                </a:schemeClr>
              </a:solidFill>
              <a:effectLst/>
              <a:uLnTx/>
              <a:uFillTx/>
              <a:latin typeface="Calibri" panose="020F0502020204030204"/>
            </a:endParaRPr>
          </a:p>
        </p:txBody>
      </p:sp>
      <p:sp>
        <p:nvSpPr>
          <p:cNvPr id="19" name="Oval 32"/>
          <p:cNvSpPr/>
          <p:nvPr/>
        </p:nvSpPr>
        <p:spPr>
          <a:xfrm>
            <a:off x="1656662" y="1968147"/>
            <a:ext cx="164489" cy="164485"/>
          </a:xfrm>
          <a:prstGeom prst="ellipse">
            <a:avLst/>
          </a:prstGeom>
          <a:solidFill>
            <a:srgbClr val="F4F4F4"/>
          </a:solidFill>
          <a:ln w="88900" cap="flat" cmpd="sng" algn="ctr">
            <a:solidFill>
              <a:srgbClr val="BC4258"/>
            </a:solidFill>
            <a:prstDash val="solid"/>
          </a:ln>
          <a:effectLst/>
        </p:spPr>
        <p:txBody>
          <a:bodyPr rtlCol="0" anchor="ctr"/>
          <a:lstStyle/>
          <a:p>
            <a:pPr marL="0" marR="0" lvl="0" indent="0" algn="ctr" defTabSz="456565"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smtClean="0">
              <a:ln>
                <a:noFill/>
              </a:ln>
              <a:solidFill>
                <a:schemeClr val="tx1">
                  <a:lumMod val="75000"/>
                  <a:lumOff val="25000"/>
                </a:schemeClr>
              </a:solidFill>
              <a:effectLst/>
              <a:uLnTx/>
              <a:uFillTx/>
              <a:latin typeface="Calibri" panose="020F0502020204030204"/>
            </a:endParaRPr>
          </a:p>
        </p:txBody>
      </p:sp>
      <p:sp>
        <p:nvSpPr>
          <p:cNvPr id="20" name="Freeform 5"/>
          <p:cNvSpPr/>
          <p:nvPr/>
        </p:nvSpPr>
        <p:spPr bwMode="auto">
          <a:xfrm>
            <a:off x="5355102" y="2633385"/>
            <a:ext cx="1787626" cy="622838"/>
          </a:xfrm>
          <a:custGeom>
            <a:avLst/>
            <a:gdLst>
              <a:gd name="T0" fmla="*/ 1105 w 1105"/>
              <a:gd name="T1" fmla="*/ 198 h 385"/>
              <a:gd name="T2" fmla="*/ 789 w 1105"/>
              <a:gd name="T3" fmla="*/ 14 h 385"/>
              <a:gd name="T4" fmla="*/ 789 w 1105"/>
              <a:gd name="T5" fmla="*/ 106 h 385"/>
              <a:gd name="T6" fmla="*/ 383 w 1105"/>
              <a:gd name="T7" fmla="*/ 106 h 385"/>
              <a:gd name="T8" fmla="*/ 383 w 1105"/>
              <a:gd name="T9" fmla="*/ 0 h 385"/>
              <a:gd name="T10" fmla="*/ 0 w 1105"/>
              <a:gd name="T11" fmla="*/ 0 h 385"/>
              <a:gd name="T12" fmla="*/ 0 w 1105"/>
              <a:gd name="T13" fmla="*/ 385 h 385"/>
              <a:gd name="T14" fmla="*/ 383 w 1105"/>
              <a:gd name="T15" fmla="*/ 385 h 385"/>
              <a:gd name="T16" fmla="*/ 383 w 1105"/>
              <a:gd name="T17" fmla="*/ 291 h 385"/>
              <a:gd name="T18" fmla="*/ 789 w 1105"/>
              <a:gd name="T19" fmla="*/ 291 h 385"/>
              <a:gd name="T20" fmla="*/ 789 w 1105"/>
              <a:gd name="T21" fmla="*/ 381 h 385"/>
              <a:gd name="T22" fmla="*/ 1105 w 1105"/>
              <a:gd name="T23" fmla="*/ 198 h 3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105" h="385">
                <a:moveTo>
                  <a:pt x="1105" y="198"/>
                </a:moveTo>
                <a:lnTo>
                  <a:pt x="789" y="14"/>
                </a:lnTo>
                <a:lnTo>
                  <a:pt x="789" y="106"/>
                </a:lnTo>
                <a:lnTo>
                  <a:pt x="383" y="106"/>
                </a:lnTo>
                <a:lnTo>
                  <a:pt x="383" y="0"/>
                </a:lnTo>
                <a:lnTo>
                  <a:pt x="0" y="0"/>
                </a:lnTo>
                <a:lnTo>
                  <a:pt x="0" y="385"/>
                </a:lnTo>
                <a:lnTo>
                  <a:pt x="383" y="385"/>
                </a:lnTo>
                <a:lnTo>
                  <a:pt x="383" y="291"/>
                </a:lnTo>
                <a:lnTo>
                  <a:pt x="789" y="291"/>
                </a:lnTo>
                <a:lnTo>
                  <a:pt x="789" y="381"/>
                </a:lnTo>
                <a:lnTo>
                  <a:pt x="1105" y="198"/>
                </a:lnTo>
                <a:close/>
              </a:path>
            </a:pathLst>
          </a:custGeom>
          <a:solidFill>
            <a:srgbClr val="BC4258"/>
          </a:solidFill>
          <a:ln>
            <a:noFill/>
          </a:ln>
        </p:spPr>
        <p:txBody>
          <a:bodyPr vert="horz" wrap="square" lIns="91440" tIns="45720" rIns="91440" bIns="45720" numCol="1" anchor="t" anchorCtr="0" compatLnSpc="1"/>
          <a:lstStyle/>
          <a:p>
            <a:endParaRPr lang="id-ID">
              <a:solidFill>
                <a:schemeClr val="tx1">
                  <a:lumMod val="75000"/>
                  <a:lumOff val="25000"/>
                </a:schemeClr>
              </a:solidFill>
            </a:endParaRPr>
          </a:p>
        </p:txBody>
      </p:sp>
      <p:sp>
        <p:nvSpPr>
          <p:cNvPr id="21" name="Rectangle 6"/>
          <p:cNvSpPr>
            <a:spLocks noChangeArrowheads="1"/>
          </p:cNvSpPr>
          <p:nvPr/>
        </p:nvSpPr>
        <p:spPr bwMode="auto">
          <a:xfrm>
            <a:off x="5419812" y="2694860"/>
            <a:ext cx="496652" cy="499888"/>
          </a:xfrm>
          <a:prstGeom prst="rect">
            <a:avLst/>
          </a:prstGeom>
          <a:solidFill>
            <a:srgbClr val="F2F2F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id-ID">
              <a:solidFill>
                <a:schemeClr val="tx1">
                  <a:lumMod val="75000"/>
                  <a:lumOff val="25000"/>
                </a:schemeClr>
              </a:solidFill>
            </a:endParaRPr>
          </a:p>
        </p:txBody>
      </p:sp>
      <p:sp>
        <p:nvSpPr>
          <p:cNvPr id="22" name="Freeform 7"/>
          <p:cNvSpPr/>
          <p:nvPr/>
        </p:nvSpPr>
        <p:spPr bwMode="auto">
          <a:xfrm>
            <a:off x="6479445" y="2633385"/>
            <a:ext cx="1329800" cy="1931606"/>
          </a:xfrm>
          <a:custGeom>
            <a:avLst/>
            <a:gdLst>
              <a:gd name="T0" fmla="*/ 438 w 822"/>
              <a:gd name="T1" fmla="*/ 0 h 1194"/>
              <a:gd name="T2" fmla="*/ 438 w 822"/>
              <a:gd name="T3" fmla="*/ 385 h 1194"/>
              <a:gd name="T4" fmla="*/ 534 w 822"/>
              <a:gd name="T5" fmla="*/ 385 h 1194"/>
              <a:gd name="T6" fmla="*/ 534 w 822"/>
              <a:gd name="T7" fmla="*/ 918 h 1194"/>
              <a:gd name="T8" fmla="*/ 316 w 822"/>
              <a:gd name="T9" fmla="*/ 918 h 1194"/>
              <a:gd name="T10" fmla="*/ 316 w 822"/>
              <a:gd name="T11" fmla="*/ 827 h 1194"/>
              <a:gd name="T12" fmla="*/ 0 w 822"/>
              <a:gd name="T13" fmla="*/ 1010 h 1194"/>
              <a:gd name="T14" fmla="*/ 316 w 822"/>
              <a:gd name="T15" fmla="*/ 1194 h 1194"/>
              <a:gd name="T16" fmla="*/ 316 w 822"/>
              <a:gd name="T17" fmla="*/ 1102 h 1194"/>
              <a:gd name="T18" fmla="*/ 624 w 822"/>
              <a:gd name="T19" fmla="*/ 1102 h 1194"/>
              <a:gd name="T20" fmla="*/ 624 w 822"/>
              <a:gd name="T21" fmla="*/ 1102 h 1194"/>
              <a:gd name="T22" fmla="*/ 644 w 822"/>
              <a:gd name="T23" fmla="*/ 1100 h 1194"/>
              <a:gd name="T24" fmla="*/ 660 w 822"/>
              <a:gd name="T25" fmla="*/ 1094 h 1194"/>
              <a:gd name="T26" fmla="*/ 676 w 822"/>
              <a:gd name="T27" fmla="*/ 1086 h 1194"/>
              <a:gd name="T28" fmla="*/ 690 w 822"/>
              <a:gd name="T29" fmla="*/ 1076 h 1194"/>
              <a:gd name="T30" fmla="*/ 700 w 822"/>
              <a:gd name="T31" fmla="*/ 1062 h 1194"/>
              <a:gd name="T32" fmla="*/ 710 w 822"/>
              <a:gd name="T33" fmla="*/ 1046 h 1194"/>
              <a:gd name="T34" fmla="*/ 714 w 822"/>
              <a:gd name="T35" fmla="*/ 1028 h 1194"/>
              <a:gd name="T36" fmla="*/ 716 w 822"/>
              <a:gd name="T37" fmla="*/ 1010 h 1194"/>
              <a:gd name="T38" fmla="*/ 716 w 822"/>
              <a:gd name="T39" fmla="*/ 385 h 1194"/>
              <a:gd name="T40" fmla="*/ 822 w 822"/>
              <a:gd name="T41" fmla="*/ 385 h 1194"/>
              <a:gd name="T42" fmla="*/ 822 w 822"/>
              <a:gd name="T43" fmla="*/ 0 h 1194"/>
              <a:gd name="T44" fmla="*/ 438 w 822"/>
              <a:gd name="T45" fmla="*/ 0 h 1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822" h="1194">
                <a:moveTo>
                  <a:pt x="438" y="0"/>
                </a:moveTo>
                <a:lnTo>
                  <a:pt x="438" y="385"/>
                </a:lnTo>
                <a:lnTo>
                  <a:pt x="534" y="385"/>
                </a:lnTo>
                <a:lnTo>
                  <a:pt x="534" y="918"/>
                </a:lnTo>
                <a:lnTo>
                  <a:pt x="316" y="918"/>
                </a:lnTo>
                <a:lnTo>
                  <a:pt x="316" y="827"/>
                </a:lnTo>
                <a:lnTo>
                  <a:pt x="0" y="1010"/>
                </a:lnTo>
                <a:lnTo>
                  <a:pt x="316" y="1194"/>
                </a:lnTo>
                <a:lnTo>
                  <a:pt x="316" y="1102"/>
                </a:lnTo>
                <a:lnTo>
                  <a:pt x="624" y="1102"/>
                </a:lnTo>
                <a:lnTo>
                  <a:pt x="624" y="1102"/>
                </a:lnTo>
                <a:lnTo>
                  <a:pt x="644" y="1100"/>
                </a:lnTo>
                <a:lnTo>
                  <a:pt x="660" y="1094"/>
                </a:lnTo>
                <a:lnTo>
                  <a:pt x="676" y="1086"/>
                </a:lnTo>
                <a:lnTo>
                  <a:pt x="690" y="1076"/>
                </a:lnTo>
                <a:lnTo>
                  <a:pt x="700" y="1062"/>
                </a:lnTo>
                <a:lnTo>
                  <a:pt x="710" y="1046"/>
                </a:lnTo>
                <a:lnTo>
                  <a:pt x="714" y="1028"/>
                </a:lnTo>
                <a:lnTo>
                  <a:pt x="716" y="1010"/>
                </a:lnTo>
                <a:lnTo>
                  <a:pt x="716" y="385"/>
                </a:lnTo>
                <a:lnTo>
                  <a:pt x="822" y="385"/>
                </a:lnTo>
                <a:lnTo>
                  <a:pt x="822" y="0"/>
                </a:lnTo>
                <a:lnTo>
                  <a:pt x="438" y="0"/>
                </a:lnTo>
                <a:close/>
              </a:path>
            </a:pathLst>
          </a:custGeom>
          <a:solidFill>
            <a:srgbClr val="BC4258"/>
          </a:solidFill>
          <a:ln>
            <a:noFill/>
          </a:ln>
        </p:spPr>
        <p:txBody>
          <a:bodyPr vert="horz" wrap="square" lIns="91440" tIns="45720" rIns="91440" bIns="45720" numCol="1" anchor="t" anchorCtr="0" compatLnSpc="1"/>
          <a:lstStyle/>
          <a:p>
            <a:endParaRPr lang="id-ID">
              <a:solidFill>
                <a:schemeClr val="tx1">
                  <a:lumMod val="75000"/>
                  <a:lumOff val="25000"/>
                </a:schemeClr>
              </a:solidFill>
            </a:endParaRPr>
          </a:p>
        </p:txBody>
      </p:sp>
      <p:sp>
        <p:nvSpPr>
          <p:cNvPr id="23" name="Rectangle 8"/>
          <p:cNvSpPr>
            <a:spLocks noChangeArrowheads="1"/>
          </p:cNvSpPr>
          <p:nvPr/>
        </p:nvSpPr>
        <p:spPr bwMode="auto">
          <a:xfrm>
            <a:off x="7252735" y="2694860"/>
            <a:ext cx="498270" cy="499888"/>
          </a:xfrm>
          <a:prstGeom prst="rect">
            <a:avLst/>
          </a:prstGeom>
          <a:solidFill>
            <a:srgbClr val="F2F2F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id-ID">
              <a:solidFill>
                <a:schemeClr val="tx1">
                  <a:lumMod val="75000"/>
                  <a:lumOff val="25000"/>
                </a:schemeClr>
              </a:solidFill>
            </a:endParaRPr>
          </a:p>
        </p:txBody>
      </p:sp>
      <p:sp>
        <p:nvSpPr>
          <p:cNvPr id="24" name="Freeform 9"/>
          <p:cNvSpPr/>
          <p:nvPr/>
        </p:nvSpPr>
        <p:spPr bwMode="auto">
          <a:xfrm>
            <a:off x="4665935" y="3916270"/>
            <a:ext cx="1758506" cy="655193"/>
          </a:xfrm>
          <a:custGeom>
            <a:avLst/>
            <a:gdLst>
              <a:gd name="T0" fmla="*/ 684 w 1087"/>
              <a:gd name="T1" fmla="*/ 0 h 405"/>
              <a:gd name="T2" fmla="*/ 684 w 1087"/>
              <a:gd name="T3" fmla="*/ 111 h 405"/>
              <a:gd name="T4" fmla="*/ 316 w 1087"/>
              <a:gd name="T5" fmla="*/ 111 h 405"/>
              <a:gd name="T6" fmla="*/ 316 w 1087"/>
              <a:gd name="T7" fmla="*/ 18 h 405"/>
              <a:gd name="T8" fmla="*/ 0 w 1087"/>
              <a:gd name="T9" fmla="*/ 203 h 405"/>
              <a:gd name="T10" fmla="*/ 316 w 1087"/>
              <a:gd name="T11" fmla="*/ 385 h 405"/>
              <a:gd name="T12" fmla="*/ 316 w 1087"/>
              <a:gd name="T13" fmla="*/ 293 h 405"/>
              <a:gd name="T14" fmla="*/ 684 w 1087"/>
              <a:gd name="T15" fmla="*/ 293 h 405"/>
              <a:gd name="T16" fmla="*/ 684 w 1087"/>
              <a:gd name="T17" fmla="*/ 405 h 405"/>
              <a:gd name="T18" fmla="*/ 1087 w 1087"/>
              <a:gd name="T19" fmla="*/ 405 h 405"/>
              <a:gd name="T20" fmla="*/ 1087 w 1087"/>
              <a:gd name="T21" fmla="*/ 0 h 405"/>
              <a:gd name="T22" fmla="*/ 684 w 1087"/>
              <a:gd name="T23" fmla="*/ 0 h 4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087" h="405">
                <a:moveTo>
                  <a:pt x="684" y="0"/>
                </a:moveTo>
                <a:lnTo>
                  <a:pt x="684" y="111"/>
                </a:lnTo>
                <a:lnTo>
                  <a:pt x="316" y="111"/>
                </a:lnTo>
                <a:lnTo>
                  <a:pt x="316" y="18"/>
                </a:lnTo>
                <a:lnTo>
                  <a:pt x="0" y="203"/>
                </a:lnTo>
                <a:lnTo>
                  <a:pt x="316" y="385"/>
                </a:lnTo>
                <a:lnTo>
                  <a:pt x="316" y="293"/>
                </a:lnTo>
                <a:lnTo>
                  <a:pt x="684" y="293"/>
                </a:lnTo>
                <a:lnTo>
                  <a:pt x="684" y="405"/>
                </a:lnTo>
                <a:lnTo>
                  <a:pt x="1087" y="405"/>
                </a:lnTo>
                <a:lnTo>
                  <a:pt x="1087" y="0"/>
                </a:lnTo>
                <a:lnTo>
                  <a:pt x="684" y="0"/>
                </a:lnTo>
                <a:close/>
              </a:path>
            </a:pathLst>
          </a:custGeom>
          <a:solidFill>
            <a:srgbClr val="BC4258"/>
          </a:solidFill>
          <a:ln>
            <a:noFill/>
          </a:ln>
        </p:spPr>
        <p:txBody>
          <a:bodyPr vert="horz" wrap="square" lIns="91440" tIns="45720" rIns="91440" bIns="45720" numCol="1" anchor="t" anchorCtr="0" compatLnSpc="1"/>
          <a:lstStyle/>
          <a:p>
            <a:endParaRPr lang="id-ID">
              <a:solidFill>
                <a:schemeClr val="tx1">
                  <a:lumMod val="75000"/>
                  <a:lumOff val="25000"/>
                </a:schemeClr>
              </a:solidFill>
            </a:endParaRPr>
          </a:p>
        </p:txBody>
      </p:sp>
      <p:sp>
        <p:nvSpPr>
          <p:cNvPr id="25" name="Rectangle 10"/>
          <p:cNvSpPr>
            <a:spLocks noChangeArrowheads="1"/>
          </p:cNvSpPr>
          <p:nvPr/>
        </p:nvSpPr>
        <p:spPr bwMode="auto">
          <a:xfrm>
            <a:off x="5846901" y="3993922"/>
            <a:ext cx="496652" cy="499888"/>
          </a:xfrm>
          <a:prstGeom prst="rect">
            <a:avLst/>
          </a:prstGeom>
          <a:solidFill>
            <a:srgbClr val="F2F2F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id-ID">
              <a:solidFill>
                <a:schemeClr val="tx1">
                  <a:lumMod val="75000"/>
                  <a:lumOff val="25000"/>
                </a:schemeClr>
              </a:solidFill>
            </a:endParaRPr>
          </a:p>
        </p:txBody>
      </p:sp>
      <p:sp>
        <p:nvSpPr>
          <p:cNvPr id="26" name="Freeform 11"/>
          <p:cNvSpPr/>
          <p:nvPr/>
        </p:nvSpPr>
        <p:spPr bwMode="auto">
          <a:xfrm>
            <a:off x="3957356" y="2607501"/>
            <a:ext cx="1349213" cy="1963961"/>
          </a:xfrm>
          <a:custGeom>
            <a:avLst/>
            <a:gdLst>
              <a:gd name="T0" fmla="*/ 834 w 834"/>
              <a:gd name="T1" fmla="*/ 182 h 1214"/>
              <a:gd name="T2" fmla="*/ 518 w 834"/>
              <a:gd name="T3" fmla="*/ 0 h 1214"/>
              <a:gd name="T4" fmla="*/ 518 w 834"/>
              <a:gd name="T5" fmla="*/ 90 h 1214"/>
              <a:gd name="T6" fmla="*/ 208 w 834"/>
              <a:gd name="T7" fmla="*/ 90 h 1214"/>
              <a:gd name="T8" fmla="*/ 208 w 834"/>
              <a:gd name="T9" fmla="*/ 90 h 1214"/>
              <a:gd name="T10" fmla="*/ 190 w 834"/>
              <a:gd name="T11" fmla="*/ 92 h 1214"/>
              <a:gd name="T12" fmla="*/ 172 w 834"/>
              <a:gd name="T13" fmla="*/ 98 h 1214"/>
              <a:gd name="T14" fmla="*/ 156 w 834"/>
              <a:gd name="T15" fmla="*/ 106 h 1214"/>
              <a:gd name="T16" fmla="*/ 144 w 834"/>
              <a:gd name="T17" fmla="*/ 118 h 1214"/>
              <a:gd name="T18" fmla="*/ 132 w 834"/>
              <a:gd name="T19" fmla="*/ 130 h 1214"/>
              <a:gd name="T20" fmla="*/ 124 w 834"/>
              <a:gd name="T21" fmla="*/ 146 h 1214"/>
              <a:gd name="T22" fmla="*/ 118 w 834"/>
              <a:gd name="T23" fmla="*/ 164 h 1214"/>
              <a:gd name="T24" fmla="*/ 116 w 834"/>
              <a:gd name="T25" fmla="*/ 182 h 1214"/>
              <a:gd name="T26" fmla="*/ 116 w 834"/>
              <a:gd name="T27" fmla="*/ 809 h 1214"/>
              <a:gd name="T28" fmla="*/ 0 w 834"/>
              <a:gd name="T29" fmla="*/ 809 h 1214"/>
              <a:gd name="T30" fmla="*/ 0 w 834"/>
              <a:gd name="T31" fmla="*/ 1214 h 1214"/>
              <a:gd name="T32" fmla="*/ 404 w 834"/>
              <a:gd name="T33" fmla="*/ 1214 h 1214"/>
              <a:gd name="T34" fmla="*/ 404 w 834"/>
              <a:gd name="T35" fmla="*/ 809 h 1214"/>
              <a:gd name="T36" fmla="*/ 300 w 834"/>
              <a:gd name="T37" fmla="*/ 809 h 1214"/>
              <a:gd name="T38" fmla="*/ 300 w 834"/>
              <a:gd name="T39" fmla="*/ 274 h 1214"/>
              <a:gd name="T40" fmla="*/ 518 w 834"/>
              <a:gd name="T41" fmla="*/ 274 h 1214"/>
              <a:gd name="T42" fmla="*/ 518 w 834"/>
              <a:gd name="T43" fmla="*/ 365 h 1214"/>
              <a:gd name="T44" fmla="*/ 834 w 834"/>
              <a:gd name="T45" fmla="*/ 182 h 12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834" h="1214">
                <a:moveTo>
                  <a:pt x="834" y="182"/>
                </a:moveTo>
                <a:lnTo>
                  <a:pt x="518" y="0"/>
                </a:lnTo>
                <a:lnTo>
                  <a:pt x="518" y="90"/>
                </a:lnTo>
                <a:lnTo>
                  <a:pt x="208" y="90"/>
                </a:lnTo>
                <a:lnTo>
                  <a:pt x="208" y="90"/>
                </a:lnTo>
                <a:lnTo>
                  <a:pt x="190" y="92"/>
                </a:lnTo>
                <a:lnTo>
                  <a:pt x="172" y="98"/>
                </a:lnTo>
                <a:lnTo>
                  <a:pt x="156" y="106"/>
                </a:lnTo>
                <a:lnTo>
                  <a:pt x="144" y="118"/>
                </a:lnTo>
                <a:lnTo>
                  <a:pt x="132" y="130"/>
                </a:lnTo>
                <a:lnTo>
                  <a:pt x="124" y="146"/>
                </a:lnTo>
                <a:lnTo>
                  <a:pt x="118" y="164"/>
                </a:lnTo>
                <a:lnTo>
                  <a:pt x="116" y="182"/>
                </a:lnTo>
                <a:lnTo>
                  <a:pt x="116" y="809"/>
                </a:lnTo>
                <a:lnTo>
                  <a:pt x="0" y="809"/>
                </a:lnTo>
                <a:lnTo>
                  <a:pt x="0" y="1214"/>
                </a:lnTo>
                <a:lnTo>
                  <a:pt x="404" y="1214"/>
                </a:lnTo>
                <a:lnTo>
                  <a:pt x="404" y="809"/>
                </a:lnTo>
                <a:lnTo>
                  <a:pt x="300" y="809"/>
                </a:lnTo>
                <a:lnTo>
                  <a:pt x="300" y="274"/>
                </a:lnTo>
                <a:lnTo>
                  <a:pt x="518" y="274"/>
                </a:lnTo>
                <a:lnTo>
                  <a:pt x="518" y="365"/>
                </a:lnTo>
                <a:lnTo>
                  <a:pt x="834" y="182"/>
                </a:lnTo>
                <a:close/>
              </a:path>
            </a:pathLst>
          </a:custGeom>
          <a:solidFill>
            <a:srgbClr val="BC4258"/>
          </a:solidFill>
          <a:ln>
            <a:noFill/>
          </a:ln>
        </p:spPr>
        <p:txBody>
          <a:bodyPr vert="horz" wrap="square" lIns="91440" tIns="45720" rIns="91440" bIns="45720" numCol="1" anchor="t" anchorCtr="0" compatLnSpc="1"/>
          <a:lstStyle/>
          <a:p>
            <a:endParaRPr lang="id-ID">
              <a:solidFill>
                <a:schemeClr val="tx1">
                  <a:lumMod val="75000"/>
                  <a:lumOff val="25000"/>
                </a:schemeClr>
              </a:solidFill>
            </a:endParaRPr>
          </a:p>
        </p:txBody>
      </p:sp>
      <p:sp>
        <p:nvSpPr>
          <p:cNvPr id="27" name="Rectangle 12"/>
          <p:cNvSpPr>
            <a:spLocks noChangeArrowheads="1"/>
          </p:cNvSpPr>
          <p:nvPr/>
        </p:nvSpPr>
        <p:spPr bwMode="auto">
          <a:xfrm>
            <a:off x="4035009" y="3993922"/>
            <a:ext cx="498270" cy="499888"/>
          </a:xfrm>
          <a:prstGeom prst="rect">
            <a:avLst/>
          </a:prstGeom>
          <a:solidFill>
            <a:srgbClr val="F2F2F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id-ID">
              <a:solidFill>
                <a:schemeClr val="tx1">
                  <a:lumMod val="75000"/>
                  <a:lumOff val="25000"/>
                </a:schemeClr>
              </a:solidFill>
            </a:endParaRPr>
          </a:p>
        </p:txBody>
      </p:sp>
      <p:sp>
        <p:nvSpPr>
          <p:cNvPr id="28" name="AutoShape 66"/>
          <p:cNvSpPr>
            <a:spLocks noChangeAspect="1"/>
          </p:cNvSpPr>
          <p:nvPr/>
        </p:nvSpPr>
        <p:spPr bwMode="auto">
          <a:xfrm>
            <a:off x="5538961" y="2818758"/>
            <a:ext cx="271082" cy="271153"/>
          </a:xfrm>
          <a:custGeom>
            <a:avLst/>
            <a:gdLst>
              <a:gd name="T0" fmla="*/ 10799 w 21598"/>
              <a:gd name="T1" fmla="*/ 10800 h 21600"/>
              <a:gd name="T2" fmla="*/ 10799 w 21598"/>
              <a:gd name="T3" fmla="*/ 10800 h 21600"/>
              <a:gd name="T4" fmla="*/ 10799 w 21598"/>
              <a:gd name="T5" fmla="*/ 10800 h 21600"/>
              <a:gd name="T6" fmla="*/ 10799 w 21598"/>
              <a:gd name="T7" fmla="*/ 10800 h 21600"/>
            </a:gdLst>
            <a:ahLst/>
            <a:cxnLst>
              <a:cxn ang="0">
                <a:pos x="T0" y="T1"/>
              </a:cxn>
              <a:cxn ang="0">
                <a:pos x="T2" y="T3"/>
              </a:cxn>
              <a:cxn ang="0">
                <a:pos x="T4" y="T5"/>
              </a:cxn>
              <a:cxn ang="0">
                <a:pos x="T6" y="T7"/>
              </a:cxn>
            </a:cxnLst>
            <a:rect l="0" t="0" r="r" b="b"/>
            <a:pathLst>
              <a:path w="21598" h="21600">
                <a:moveTo>
                  <a:pt x="17537" y="12697"/>
                </a:moveTo>
                <a:lnTo>
                  <a:pt x="19798" y="9997"/>
                </a:lnTo>
                <a:lnTo>
                  <a:pt x="19798" y="17284"/>
                </a:lnTo>
                <a:cubicBezTo>
                  <a:pt x="19798" y="17874"/>
                  <a:pt x="19700" y="18429"/>
                  <a:pt x="19505" y="18949"/>
                </a:cubicBezTo>
                <a:cubicBezTo>
                  <a:pt x="19309" y="19469"/>
                  <a:pt x="19049" y="19928"/>
                  <a:pt x="18721" y="20321"/>
                </a:cubicBezTo>
                <a:cubicBezTo>
                  <a:pt x="18394" y="20715"/>
                  <a:pt x="18014" y="21027"/>
                  <a:pt x="17583" y="21256"/>
                </a:cubicBezTo>
                <a:cubicBezTo>
                  <a:pt x="17153" y="21485"/>
                  <a:pt x="16690" y="21599"/>
                  <a:pt x="16188" y="21599"/>
                </a:cubicBezTo>
                <a:lnTo>
                  <a:pt x="3595" y="21599"/>
                </a:lnTo>
                <a:cubicBezTo>
                  <a:pt x="3103" y="21599"/>
                  <a:pt x="2635" y="21485"/>
                  <a:pt x="2195" y="21256"/>
                </a:cubicBezTo>
                <a:cubicBezTo>
                  <a:pt x="1754" y="21027"/>
                  <a:pt x="1372" y="20715"/>
                  <a:pt x="1052" y="20321"/>
                </a:cubicBezTo>
                <a:cubicBezTo>
                  <a:pt x="734" y="19928"/>
                  <a:pt x="477" y="19469"/>
                  <a:pt x="286" y="18949"/>
                </a:cubicBezTo>
                <a:cubicBezTo>
                  <a:pt x="95" y="18429"/>
                  <a:pt x="0" y="17874"/>
                  <a:pt x="0" y="17284"/>
                </a:cubicBezTo>
                <a:lnTo>
                  <a:pt x="0" y="4315"/>
                </a:lnTo>
                <a:cubicBezTo>
                  <a:pt x="0" y="3722"/>
                  <a:pt x="95" y="3164"/>
                  <a:pt x="286" y="2632"/>
                </a:cubicBezTo>
                <a:cubicBezTo>
                  <a:pt x="477" y="2106"/>
                  <a:pt x="734" y="1645"/>
                  <a:pt x="1052" y="1263"/>
                </a:cubicBezTo>
                <a:cubicBezTo>
                  <a:pt x="1372" y="878"/>
                  <a:pt x="1754" y="572"/>
                  <a:pt x="2195" y="343"/>
                </a:cubicBezTo>
                <a:cubicBezTo>
                  <a:pt x="2635" y="114"/>
                  <a:pt x="3103" y="0"/>
                  <a:pt x="3595" y="0"/>
                </a:cubicBezTo>
                <a:lnTo>
                  <a:pt x="16188" y="0"/>
                </a:lnTo>
                <a:cubicBezTo>
                  <a:pt x="16401" y="0"/>
                  <a:pt x="16605" y="26"/>
                  <a:pt x="16798" y="82"/>
                </a:cubicBezTo>
                <a:lnTo>
                  <a:pt x="14608" y="2714"/>
                </a:lnTo>
                <a:lnTo>
                  <a:pt x="3595" y="2714"/>
                </a:lnTo>
                <a:cubicBezTo>
                  <a:pt x="3228" y="2714"/>
                  <a:pt x="2914" y="2867"/>
                  <a:pt x="2652" y="3184"/>
                </a:cubicBezTo>
                <a:cubicBezTo>
                  <a:pt x="2391" y="3496"/>
                  <a:pt x="2261" y="3875"/>
                  <a:pt x="2261" y="4315"/>
                </a:cubicBezTo>
                <a:lnTo>
                  <a:pt x="2261" y="17284"/>
                </a:lnTo>
                <a:cubicBezTo>
                  <a:pt x="2261" y="17724"/>
                  <a:pt x="2391" y="18101"/>
                  <a:pt x="2652" y="18412"/>
                </a:cubicBezTo>
                <a:cubicBezTo>
                  <a:pt x="2914" y="18729"/>
                  <a:pt x="3228" y="18888"/>
                  <a:pt x="3595" y="18888"/>
                </a:cubicBezTo>
                <a:lnTo>
                  <a:pt x="16188" y="18888"/>
                </a:lnTo>
                <a:cubicBezTo>
                  <a:pt x="16556" y="18888"/>
                  <a:pt x="16874" y="18729"/>
                  <a:pt x="17138" y="18412"/>
                </a:cubicBezTo>
                <a:cubicBezTo>
                  <a:pt x="17405" y="18101"/>
                  <a:pt x="17537" y="17724"/>
                  <a:pt x="17537" y="17284"/>
                </a:cubicBezTo>
                <a:lnTo>
                  <a:pt x="17537" y="12697"/>
                </a:lnTo>
                <a:close/>
                <a:moveTo>
                  <a:pt x="21333" y="2796"/>
                </a:moveTo>
                <a:cubicBezTo>
                  <a:pt x="21514" y="3011"/>
                  <a:pt x="21599" y="3272"/>
                  <a:pt x="21597" y="3578"/>
                </a:cubicBezTo>
                <a:cubicBezTo>
                  <a:pt x="21592" y="3881"/>
                  <a:pt x="21504" y="4136"/>
                  <a:pt x="21333" y="4342"/>
                </a:cubicBezTo>
                <a:lnTo>
                  <a:pt x="13005" y="14346"/>
                </a:lnTo>
                <a:lnTo>
                  <a:pt x="11854" y="15721"/>
                </a:lnTo>
                <a:cubicBezTo>
                  <a:pt x="11676" y="15938"/>
                  <a:pt x="11458" y="16044"/>
                  <a:pt x="11206" y="16044"/>
                </a:cubicBezTo>
                <a:cubicBezTo>
                  <a:pt x="10951" y="16044"/>
                  <a:pt x="10733" y="15938"/>
                  <a:pt x="10555" y="15721"/>
                </a:cubicBezTo>
                <a:lnTo>
                  <a:pt x="9383" y="14346"/>
                </a:lnTo>
                <a:lnTo>
                  <a:pt x="4779" y="8787"/>
                </a:lnTo>
                <a:cubicBezTo>
                  <a:pt x="4600" y="8573"/>
                  <a:pt x="4507" y="8314"/>
                  <a:pt x="4507" y="8006"/>
                </a:cubicBezTo>
                <a:cubicBezTo>
                  <a:pt x="4507" y="7703"/>
                  <a:pt x="4600" y="7441"/>
                  <a:pt x="4779" y="7227"/>
                </a:cubicBezTo>
                <a:lnTo>
                  <a:pt x="5927" y="5846"/>
                </a:lnTo>
                <a:cubicBezTo>
                  <a:pt x="6106" y="5635"/>
                  <a:pt x="6323" y="5526"/>
                  <a:pt x="6578" y="5526"/>
                </a:cubicBezTo>
                <a:cubicBezTo>
                  <a:pt x="6830" y="5526"/>
                  <a:pt x="7043" y="5634"/>
                  <a:pt x="7214" y="5846"/>
                </a:cubicBezTo>
                <a:lnTo>
                  <a:pt x="11198" y="10632"/>
                </a:lnTo>
                <a:lnTo>
                  <a:pt x="18861" y="1404"/>
                </a:lnTo>
                <a:cubicBezTo>
                  <a:pt x="19040" y="1186"/>
                  <a:pt x="19262" y="1084"/>
                  <a:pt x="19524" y="1087"/>
                </a:cubicBezTo>
                <a:cubicBezTo>
                  <a:pt x="19786" y="1092"/>
                  <a:pt x="20001" y="1198"/>
                  <a:pt x="20173" y="1404"/>
                </a:cubicBezTo>
                <a:lnTo>
                  <a:pt x="21333" y="2796"/>
                </a:lnTo>
                <a:close/>
              </a:path>
            </a:pathLst>
          </a:custGeom>
          <a:solidFill>
            <a:srgbClr val="BC4258"/>
          </a:solidFill>
          <a:ln>
            <a:noFill/>
          </a:ln>
          <a:effectLst/>
        </p:spPr>
        <p:txBody>
          <a:bodyPr lIns="50789" tIns="50789" rIns="50789" bIns="50789" anchor="ctr"/>
          <a:lstStyle/>
          <a:p>
            <a:pPr defTabSz="456565">
              <a:defRPr/>
            </a:pPr>
            <a:endParaRPr lang="es-ES" sz="3600" dirty="0">
              <a:solidFill>
                <a:schemeClr val="tx1">
                  <a:lumMod val="75000"/>
                  <a:lumOff val="25000"/>
                </a:schemeClr>
              </a:solidFill>
              <a:effectLst>
                <a:outerShdw blurRad="38100" dist="38100" dir="2700000" algn="tl">
                  <a:srgbClr val="000000"/>
                </a:outerShdw>
              </a:effectLst>
              <a:latin typeface="Gill Sans" charset="0"/>
              <a:cs typeface="Gill Sans" charset="0"/>
              <a:sym typeface="Gill Sans" charset="0"/>
            </a:endParaRPr>
          </a:p>
        </p:txBody>
      </p:sp>
      <p:sp>
        <p:nvSpPr>
          <p:cNvPr id="29" name="Freeform 2"/>
          <p:cNvSpPr>
            <a:spLocks noChangeArrowheads="1"/>
          </p:cNvSpPr>
          <p:nvPr/>
        </p:nvSpPr>
        <p:spPr bwMode="auto">
          <a:xfrm>
            <a:off x="7326901" y="2770695"/>
            <a:ext cx="348073" cy="348073"/>
          </a:xfrm>
          <a:custGeom>
            <a:avLst/>
            <a:gdLst>
              <a:gd name="T0" fmla="*/ 3437 w 6844"/>
              <a:gd name="T1" fmla="*/ 1719 h 6844"/>
              <a:gd name="T2" fmla="*/ 3437 w 6844"/>
              <a:gd name="T3" fmla="*/ 2875 h 6844"/>
              <a:gd name="T4" fmla="*/ 3437 w 6844"/>
              <a:gd name="T5" fmla="*/ 1719 h 6844"/>
              <a:gd name="T6" fmla="*/ 6843 w 6844"/>
              <a:gd name="T7" fmla="*/ 188 h 6844"/>
              <a:gd name="T8" fmla="*/ 5437 w 6844"/>
              <a:gd name="T9" fmla="*/ 2375 h 6844"/>
              <a:gd name="T10" fmla="*/ 5124 w 6844"/>
              <a:gd name="T11" fmla="*/ 1250 h 6844"/>
              <a:gd name="T12" fmla="*/ 5093 w 6844"/>
              <a:gd name="T13" fmla="*/ 2719 h 6844"/>
              <a:gd name="T14" fmla="*/ 4437 w 6844"/>
              <a:gd name="T15" fmla="*/ 3749 h 6844"/>
              <a:gd name="T16" fmla="*/ 5218 w 6844"/>
              <a:gd name="T17" fmla="*/ 4562 h 6844"/>
              <a:gd name="T18" fmla="*/ 5218 w 6844"/>
              <a:gd name="T19" fmla="*/ 4593 h 6844"/>
              <a:gd name="T20" fmla="*/ 5124 w 6844"/>
              <a:gd name="T21" fmla="*/ 6624 h 6844"/>
              <a:gd name="T22" fmla="*/ 4812 w 6844"/>
              <a:gd name="T23" fmla="*/ 6843 h 6844"/>
              <a:gd name="T24" fmla="*/ 4812 w 6844"/>
              <a:gd name="T25" fmla="*/ 5093 h 6844"/>
              <a:gd name="T26" fmla="*/ 2594 w 6844"/>
              <a:gd name="T27" fmla="*/ 5812 h 6844"/>
              <a:gd name="T28" fmla="*/ 2438 w 6844"/>
              <a:gd name="T29" fmla="*/ 5968 h 6844"/>
              <a:gd name="T30" fmla="*/ 875 w 6844"/>
              <a:gd name="T31" fmla="*/ 6843 h 6844"/>
              <a:gd name="T32" fmla="*/ 719 w 6844"/>
              <a:gd name="T33" fmla="*/ 6312 h 6844"/>
              <a:gd name="T34" fmla="*/ 2844 w 6844"/>
              <a:gd name="T35" fmla="*/ 4562 h 6844"/>
              <a:gd name="T36" fmla="*/ 1782 w 6844"/>
              <a:gd name="T37" fmla="*/ 2750 h 6844"/>
              <a:gd name="T38" fmla="*/ 1719 w 6844"/>
              <a:gd name="T39" fmla="*/ 2594 h 6844"/>
              <a:gd name="T40" fmla="*/ 1250 w 6844"/>
              <a:gd name="T41" fmla="*/ 1313 h 6844"/>
              <a:gd name="T42" fmla="*/ 407 w 6844"/>
              <a:gd name="T43" fmla="*/ 2563 h 6844"/>
              <a:gd name="T44" fmla="*/ 1032 w 6844"/>
              <a:gd name="T45" fmla="*/ 32 h 6844"/>
              <a:gd name="T46" fmla="*/ 1813 w 6844"/>
              <a:gd name="T47" fmla="*/ 938 h 6844"/>
              <a:gd name="T48" fmla="*/ 2157 w 6844"/>
              <a:gd name="T49" fmla="*/ 907 h 6844"/>
              <a:gd name="T50" fmla="*/ 4718 w 6844"/>
              <a:gd name="T51" fmla="*/ 907 h 6844"/>
              <a:gd name="T52" fmla="*/ 5031 w 6844"/>
              <a:gd name="T53" fmla="*/ 938 h 6844"/>
              <a:gd name="T54" fmla="*/ 5812 w 6844"/>
              <a:gd name="T55" fmla="*/ 0 h 6844"/>
              <a:gd name="T56" fmla="*/ 4562 w 6844"/>
              <a:gd name="T57" fmla="*/ 1188 h 6844"/>
              <a:gd name="T58" fmla="*/ 3437 w 6844"/>
              <a:gd name="T59" fmla="*/ 1157 h 6844"/>
              <a:gd name="T60" fmla="*/ 2282 w 6844"/>
              <a:gd name="T61" fmla="*/ 2469 h 6844"/>
              <a:gd name="T62" fmla="*/ 3718 w 6844"/>
              <a:gd name="T63" fmla="*/ 3157 h 6844"/>
              <a:gd name="T64" fmla="*/ 4562 w 6844"/>
              <a:gd name="T65" fmla="*/ 1188 h 6844"/>
              <a:gd name="T66" fmla="*/ 4562 w 6844"/>
              <a:gd name="T67" fmla="*/ 1188 h 68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6844" h="6844">
                <a:moveTo>
                  <a:pt x="3437" y="1719"/>
                </a:moveTo>
                <a:lnTo>
                  <a:pt x="3437" y="1719"/>
                </a:lnTo>
                <a:cubicBezTo>
                  <a:pt x="3749" y="1719"/>
                  <a:pt x="3999" y="2000"/>
                  <a:pt x="3999" y="2313"/>
                </a:cubicBezTo>
                <a:cubicBezTo>
                  <a:pt x="3999" y="2625"/>
                  <a:pt x="3749" y="2875"/>
                  <a:pt x="3437" y="2875"/>
                </a:cubicBezTo>
                <a:cubicBezTo>
                  <a:pt x="3125" y="2875"/>
                  <a:pt x="2844" y="2625"/>
                  <a:pt x="2844" y="2313"/>
                </a:cubicBezTo>
                <a:cubicBezTo>
                  <a:pt x="2844" y="2000"/>
                  <a:pt x="3125" y="1719"/>
                  <a:pt x="3437" y="1719"/>
                </a:cubicBezTo>
                <a:close/>
                <a:moveTo>
                  <a:pt x="6843" y="188"/>
                </a:moveTo>
                <a:lnTo>
                  <a:pt x="6843" y="188"/>
                </a:lnTo>
                <a:cubicBezTo>
                  <a:pt x="6437" y="2532"/>
                  <a:pt x="6437" y="2532"/>
                  <a:pt x="6437" y="2532"/>
                </a:cubicBezTo>
                <a:cubicBezTo>
                  <a:pt x="5437" y="2375"/>
                  <a:pt x="5437" y="2375"/>
                  <a:pt x="5437" y="2375"/>
                </a:cubicBezTo>
                <a:cubicBezTo>
                  <a:pt x="5593" y="1282"/>
                  <a:pt x="5593" y="1282"/>
                  <a:pt x="5593" y="1282"/>
                </a:cubicBezTo>
                <a:cubicBezTo>
                  <a:pt x="5468" y="1282"/>
                  <a:pt x="5312" y="1250"/>
                  <a:pt x="5124" y="1250"/>
                </a:cubicBezTo>
                <a:cubicBezTo>
                  <a:pt x="5124" y="2594"/>
                  <a:pt x="5124" y="2594"/>
                  <a:pt x="5124" y="2594"/>
                </a:cubicBezTo>
                <a:cubicBezTo>
                  <a:pt x="5124" y="2625"/>
                  <a:pt x="5124" y="2688"/>
                  <a:pt x="5093" y="2719"/>
                </a:cubicBezTo>
                <a:lnTo>
                  <a:pt x="5093" y="2750"/>
                </a:lnTo>
                <a:cubicBezTo>
                  <a:pt x="4437" y="3749"/>
                  <a:pt x="4437" y="3749"/>
                  <a:pt x="4437" y="3749"/>
                </a:cubicBezTo>
                <a:cubicBezTo>
                  <a:pt x="4249" y="4281"/>
                  <a:pt x="4249" y="4281"/>
                  <a:pt x="4249" y="4281"/>
                </a:cubicBezTo>
                <a:cubicBezTo>
                  <a:pt x="5218" y="4562"/>
                  <a:pt x="5218" y="4562"/>
                  <a:pt x="5218" y="4562"/>
                </a:cubicBezTo>
                <a:cubicBezTo>
                  <a:pt x="5218" y="4562"/>
                  <a:pt x="5218" y="4562"/>
                  <a:pt x="5187" y="4593"/>
                </a:cubicBezTo>
                <a:cubicBezTo>
                  <a:pt x="5218" y="4593"/>
                  <a:pt x="5218" y="4593"/>
                  <a:pt x="5218" y="4593"/>
                </a:cubicBezTo>
                <a:cubicBezTo>
                  <a:pt x="5343" y="4624"/>
                  <a:pt x="5437" y="4749"/>
                  <a:pt x="5406" y="4906"/>
                </a:cubicBezTo>
                <a:cubicBezTo>
                  <a:pt x="5124" y="6624"/>
                  <a:pt x="5124" y="6624"/>
                  <a:pt x="5124" y="6624"/>
                </a:cubicBezTo>
                <a:cubicBezTo>
                  <a:pt x="5093" y="6749"/>
                  <a:pt x="4999" y="6843"/>
                  <a:pt x="4843" y="6843"/>
                </a:cubicBezTo>
                <a:lnTo>
                  <a:pt x="4812" y="6843"/>
                </a:lnTo>
                <a:cubicBezTo>
                  <a:pt x="4656" y="6812"/>
                  <a:pt x="4531" y="6687"/>
                  <a:pt x="4562" y="6531"/>
                </a:cubicBezTo>
                <a:cubicBezTo>
                  <a:pt x="4812" y="5093"/>
                  <a:pt x="4812" y="5093"/>
                  <a:pt x="4812" y="5093"/>
                </a:cubicBezTo>
                <a:cubicBezTo>
                  <a:pt x="3531" y="5124"/>
                  <a:pt x="3531" y="5124"/>
                  <a:pt x="3531" y="5124"/>
                </a:cubicBezTo>
                <a:cubicBezTo>
                  <a:pt x="2594" y="5812"/>
                  <a:pt x="2594" y="5812"/>
                  <a:pt x="2594" y="5812"/>
                </a:cubicBezTo>
                <a:cubicBezTo>
                  <a:pt x="2500" y="5906"/>
                  <a:pt x="2500" y="5906"/>
                  <a:pt x="2500" y="5906"/>
                </a:cubicBezTo>
                <a:cubicBezTo>
                  <a:pt x="2469" y="5937"/>
                  <a:pt x="2469" y="5937"/>
                  <a:pt x="2438" y="5968"/>
                </a:cubicBezTo>
                <a:cubicBezTo>
                  <a:pt x="1000" y="6812"/>
                  <a:pt x="1000" y="6812"/>
                  <a:pt x="1000" y="6812"/>
                </a:cubicBezTo>
                <a:cubicBezTo>
                  <a:pt x="969" y="6843"/>
                  <a:pt x="907" y="6843"/>
                  <a:pt x="875" y="6843"/>
                </a:cubicBezTo>
                <a:cubicBezTo>
                  <a:pt x="782" y="6843"/>
                  <a:pt x="688" y="6812"/>
                  <a:pt x="625" y="6718"/>
                </a:cubicBezTo>
                <a:cubicBezTo>
                  <a:pt x="532" y="6562"/>
                  <a:pt x="594" y="6406"/>
                  <a:pt x="719" y="6312"/>
                </a:cubicBezTo>
                <a:cubicBezTo>
                  <a:pt x="1969" y="5562"/>
                  <a:pt x="1969" y="5562"/>
                  <a:pt x="1969" y="5562"/>
                </a:cubicBezTo>
                <a:cubicBezTo>
                  <a:pt x="2844" y="4562"/>
                  <a:pt x="2844" y="4562"/>
                  <a:pt x="2844" y="4562"/>
                </a:cubicBezTo>
                <a:cubicBezTo>
                  <a:pt x="2563" y="3718"/>
                  <a:pt x="2563" y="3718"/>
                  <a:pt x="2563" y="3718"/>
                </a:cubicBezTo>
                <a:cubicBezTo>
                  <a:pt x="1782" y="2750"/>
                  <a:pt x="1782" y="2750"/>
                  <a:pt x="1782" y="2750"/>
                </a:cubicBezTo>
                <a:lnTo>
                  <a:pt x="1782" y="2750"/>
                </a:lnTo>
                <a:cubicBezTo>
                  <a:pt x="1750" y="2688"/>
                  <a:pt x="1719" y="2657"/>
                  <a:pt x="1719" y="2594"/>
                </a:cubicBezTo>
                <a:cubicBezTo>
                  <a:pt x="1719" y="1250"/>
                  <a:pt x="1719" y="1250"/>
                  <a:pt x="1719" y="1250"/>
                </a:cubicBezTo>
                <a:cubicBezTo>
                  <a:pt x="1532" y="1250"/>
                  <a:pt x="1375" y="1282"/>
                  <a:pt x="1250" y="1313"/>
                </a:cubicBezTo>
                <a:cubicBezTo>
                  <a:pt x="1407" y="2375"/>
                  <a:pt x="1407" y="2375"/>
                  <a:pt x="1407" y="2375"/>
                </a:cubicBezTo>
                <a:cubicBezTo>
                  <a:pt x="407" y="2563"/>
                  <a:pt x="407" y="2563"/>
                  <a:pt x="407" y="2563"/>
                </a:cubicBezTo>
                <a:cubicBezTo>
                  <a:pt x="0" y="188"/>
                  <a:pt x="0" y="188"/>
                  <a:pt x="0" y="188"/>
                </a:cubicBezTo>
                <a:cubicBezTo>
                  <a:pt x="1032" y="32"/>
                  <a:pt x="1032" y="32"/>
                  <a:pt x="1032" y="32"/>
                </a:cubicBezTo>
                <a:cubicBezTo>
                  <a:pt x="1188" y="1032"/>
                  <a:pt x="1188" y="1032"/>
                  <a:pt x="1188" y="1032"/>
                </a:cubicBezTo>
                <a:cubicBezTo>
                  <a:pt x="1375" y="1000"/>
                  <a:pt x="1594" y="969"/>
                  <a:pt x="1813" y="938"/>
                </a:cubicBezTo>
                <a:cubicBezTo>
                  <a:pt x="1875" y="907"/>
                  <a:pt x="1938" y="875"/>
                  <a:pt x="2000" y="875"/>
                </a:cubicBezTo>
                <a:cubicBezTo>
                  <a:pt x="2063" y="875"/>
                  <a:pt x="2094" y="907"/>
                  <a:pt x="2157" y="907"/>
                </a:cubicBezTo>
                <a:cubicBezTo>
                  <a:pt x="2532" y="907"/>
                  <a:pt x="2938" y="875"/>
                  <a:pt x="3437" y="875"/>
                </a:cubicBezTo>
                <a:cubicBezTo>
                  <a:pt x="3906" y="875"/>
                  <a:pt x="4343" y="907"/>
                  <a:pt x="4718" y="907"/>
                </a:cubicBezTo>
                <a:cubicBezTo>
                  <a:pt x="4749" y="907"/>
                  <a:pt x="4781" y="875"/>
                  <a:pt x="4843" y="875"/>
                </a:cubicBezTo>
                <a:cubicBezTo>
                  <a:pt x="4906" y="875"/>
                  <a:pt x="4968" y="907"/>
                  <a:pt x="5031" y="938"/>
                </a:cubicBezTo>
                <a:cubicBezTo>
                  <a:pt x="5281" y="969"/>
                  <a:pt x="5468" y="1000"/>
                  <a:pt x="5656" y="1000"/>
                </a:cubicBezTo>
                <a:cubicBezTo>
                  <a:pt x="5812" y="0"/>
                  <a:pt x="5812" y="0"/>
                  <a:pt x="5812" y="0"/>
                </a:cubicBezTo>
                <a:lnTo>
                  <a:pt x="6843" y="188"/>
                </a:lnTo>
                <a:close/>
                <a:moveTo>
                  <a:pt x="4562" y="1188"/>
                </a:moveTo>
                <a:lnTo>
                  <a:pt x="4562" y="1188"/>
                </a:lnTo>
                <a:cubicBezTo>
                  <a:pt x="4218" y="1188"/>
                  <a:pt x="3843" y="1157"/>
                  <a:pt x="3437" y="1157"/>
                </a:cubicBezTo>
                <a:cubicBezTo>
                  <a:pt x="3000" y="1157"/>
                  <a:pt x="2625" y="1188"/>
                  <a:pt x="2282" y="1188"/>
                </a:cubicBezTo>
                <a:cubicBezTo>
                  <a:pt x="2282" y="2469"/>
                  <a:pt x="2282" y="2469"/>
                  <a:pt x="2282" y="2469"/>
                </a:cubicBezTo>
                <a:cubicBezTo>
                  <a:pt x="3157" y="3157"/>
                  <a:pt x="3157" y="3157"/>
                  <a:pt x="3157" y="3157"/>
                </a:cubicBezTo>
                <a:cubicBezTo>
                  <a:pt x="3718" y="3157"/>
                  <a:pt x="3718" y="3157"/>
                  <a:pt x="3718" y="3157"/>
                </a:cubicBezTo>
                <a:cubicBezTo>
                  <a:pt x="4562" y="2469"/>
                  <a:pt x="4562" y="2469"/>
                  <a:pt x="4562" y="2469"/>
                </a:cubicBezTo>
                <a:lnTo>
                  <a:pt x="4562" y="1188"/>
                </a:lnTo>
                <a:close/>
                <a:moveTo>
                  <a:pt x="4562" y="1188"/>
                </a:moveTo>
                <a:lnTo>
                  <a:pt x="4562" y="1188"/>
                </a:lnTo>
                <a:close/>
              </a:path>
            </a:pathLst>
          </a:custGeom>
          <a:solidFill>
            <a:srgbClr val="BC4258"/>
          </a:solidFill>
          <a:ln>
            <a:noFill/>
          </a:ln>
          <a:effectLst/>
        </p:spPr>
        <p:txBody>
          <a:bodyPr wrap="none" anchor="ctr"/>
          <a:lstStyle/>
          <a:p>
            <a:endParaRPr lang="en-US">
              <a:solidFill>
                <a:schemeClr val="tx1">
                  <a:lumMod val="75000"/>
                  <a:lumOff val="25000"/>
                </a:schemeClr>
              </a:solidFill>
            </a:endParaRPr>
          </a:p>
        </p:txBody>
      </p:sp>
      <p:sp>
        <p:nvSpPr>
          <p:cNvPr id="30" name="Shape 227"/>
          <p:cNvSpPr/>
          <p:nvPr/>
        </p:nvSpPr>
        <p:spPr>
          <a:xfrm>
            <a:off x="4126319" y="4075516"/>
            <a:ext cx="315650" cy="336700"/>
          </a:xfrm>
          <a:custGeom>
            <a:avLst/>
            <a:gdLst/>
            <a:ahLst/>
            <a:cxnLst>
              <a:cxn ang="0">
                <a:pos x="wd2" y="hd2"/>
              </a:cxn>
              <a:cxn ang="5400000">
                <a:pos x="wd2" y="hd2"/>
              </a:cxn>
              <a:cxn ang="10800000">
                <a:pos x="wd2" y="hd2"/>
              </a:cxn>
              <a:cxn ang="16200000">
                <a:pos x="wd2" y="hd2"/>
              </a:cxn>
            </a:cxnLst>
            <a:rect l="0" t="0" r="r" b="b"/>
            <a:pathLst>
              <a:path w="21153" h="21260" extrusionOk="0">
                <a:moveTo>
                  <a:pt x="11752" y="11733"/>
                </a:moveTo>
                <a:lnTo>
                  <a:pt x="9401" y="11733"/>
                </a:lnTo>
                <a:lnTo>
                  <a:pt x="9401" y="5975"/>
                </a:lnTo>
                <a:lnTo>
                  <a:pt x="11752" y="5975"/>
                </a:lnTo>
                <a:cubicBezTo>
                  <a:pt x="11752" y="5975"/>
                  <a:pt x="11752" y="11733"/>
                  <a:pt x="11752" y="11733"/>
                </a:cubicBezTo>
                <a:close/>
                <a:moveTo>
                  <a:pt x="11752" y="15276"/>
                </a:moveTo>
                <a:lnTo>
                  <a:pt x="9401" y="15276"/>
                </a:lnTo>
                <a:lnTo>
                  <a:pt x="9401" y="12951"/>
                </a:lnTo>
                <a:lnTo>
                  <a:pt x="11752" y="12951"/>
                </a:lnTo>
                <a:cubicBezTo>
                  <a:pt x="11752" y="12951"/>
                  <a:pt x="11752" y="15276"/>
                  <a:pt x="11752" y="15276"/>
                </a:cubicBezTo>
                <a:close/>
                <a:moveTo>
                  <a:pt x="20789" y="13227"/>
                </a:moveTo>
                <a:lnTo>
                  <a:pt x="18761" y="11523"/>
                </a:lnTo>
                <a:cubicBezTo>
                  <a:pt x="18172" y="11029"/>
                  <a:pt x="18172" y="10223"/>
                  <a:pt x="18761" y="9729"/>
                </a:cubicBezTo>
                <a:lnTo>
                  <a:pt x="20789" y="8025"/>
                </a:lnTo>
                <a:cubicBezTo>
                  <a:pt x="21376" y="7532"/>
                  <a:pt x="21220" y="7072"/>
                  <a:pt x="20441" y="7001"/>
                </a:cubicBezTo>
                <a:lnTo>
                  <a:pt x="17751" y="6761"/>
                </a:lnTo>
                <a:cubicBezTo>
                  <a:pt x="16971" y="6692"/>
                  <a:pt x="16552" y="6061"/>
                  <a:pt x="16819" y="5360"/>
                </a:cubicBezTo>
                <a:lnTo>
                  <a:pt x="18247" y="1615"/>
                </a:lnTo>
                <a:cubicBezTo>
                  <a:pt x="18515" y="912"/>
                  <a:pt x="18188" y="656"/>
                  <a:pt x="17520" y="1047"/>
                </a:cubicBezTo>
                <a:lnTo>
                  <a:pt x="14346" y="2896"/>
                </a:lnTo>
                <a:cubicBezTo>
                  <a:pt x="13678" y="3285"/>
                  <a:pt x="12815" y="3072"/>
                  <a:pt x="12430" y="2423"/>
                </a:cubicBezTo>
                <a:lnTo>
                  <a:pt x="11279" y="489"/>
                </a:lnTo>
                <a:cubicBezTo>
                  <a:pt x="10893" y="-160"/>
                  <a:pt x="10255" y="-164"/>
                  <a:pt x="9860" y="481"/>
                </a:cubicBezTo>
                <a:lnTo>
                  <a:pt x="8793" y="2232"/>
                </a:lnTo>
                <a:cubicBezTo>
                  <a:pt x="8398" y="2877"/>
                  <a:pt x="7493" y="3153"/>
                  <a:pt x="6781" y="2844"/>
                </a:cubicBezTo>
                <a:lnTo>
                  <a:pt x="4900" y="2031"/>
                </a:lnTo>
                <a:cubicBezTo>
                  <a:pt x="4188" y="1723"/>
                  <a:pt x="3639" y="2080"/>
                  <a:pt x="3682" y="2825"/>
                </a:cubicBezTo>
                <a:lnTo>
                  <a:pt x="3784" y="4615"/>
                </a:lnTo>
                <a:cubicBezTo>
                  <a:pt x="3826" y="5360"/>
                  <a:pt x="3242" y="6128"/>
                  <a:pt x="2486" y="6320"/>
                </a:cubicBezTo>
                <a:lnTo>
                  <a:pt x="670" y="6780"/>
                </a:lnTo>
                <a:cubicBezTo>
                  <a:pt x="-85" y="6972"/>
                  <a:pt x="-224" y="7532"/>
                  <a:pt x="365" y="8025"/>
                </a:cubicBezTo>
                <a:lnTo>
                  <a:pt x="2394" y="9729"/>
                </a:lnTo>
                <a:cubicBezTo>
                  <a:pt x="2981" y="10223"/>
                  <a:pt x="2981" y="11029"/>
                  <a:pt x="2394" y="11523"/>
                </a:cubicBezTo>
                <a:lnTo>
                  <a:pt x="365" y="13225"/>
                </a:lnTo>
                <a:cubicBezTo>
                  <a:pt x="-224" y="13720"/>
                  <a:pt x="-68" y="14196"/>
                  <a:pt x="709" y="14285"/>
                </a:cubicBezTo>
                <a:lnTo>
                  <a:pt x="3171" y="14567"/>
                </a:lnTo>
                <a:cubicBezTo>
                  <a:pt x="3948" y="14656"/>
                  <a:pt x="4381" y="15309"/>
                  <a:pt x="4133" y="16017"/>
                </a:cubicBezTo>
                <a:lnTo>
                  <a:pt x="2869" y="19625"/>
                </a:lnTo>
                <a:cubicBezTo>
                  <a:pt x="2622" y="20333"/>
                  <a:pt x="2976" y="20609"/>
                  <a:pt x="3655" y="20240"/>
                </a:cubicBezTo>
                <a:lnTo>
                  <a:pt x="6549" y="18661"/>
                </a:lnTo>
                <a:cubicBezTo>
                  <a:pt x="7229" y="18291"/>
                  <a:pt x="8143" y="18495"/>
                  <a:pt x="8581" y="19113"/>
                </a:cubicBezTo>
                <a:lnTo>
                  <a:pt x="9782" y="20816"/>
                </a:lnTo>
                <a:cubicBezTo>
                  <a:pt x="10219" y="21436"/>
                  <a:pt x="10875" y="21403"/>
                  <a:pt x="11240" y="20741"/>
                </a:cubicBezTo>
                <a:lnTo>
                  <a:pt x="12297" y="18823"/>
                </a:lnTo>
                <a:cubicBezTo>
                  <a:pt x="12660" y="18160"/>
                  <a:pt x="13532" y="17891"/>
                  <a:pt x="14234" y="18221"/>
                </a:cubicBezTo>
                <a:lnTo>
                  <a:pt x="16272" y="19181"/>
                </a:lnTo>
                <a:cubicBezTo>
                  <a:pt x="16974" y="19511"/>
                  <a:pt x="17514" y="19172"/>
                  <a:pt x="17472" y="18427"/>
                </a:cubicBezTo>
                <a:lnTo>
                  <a:pt x="17370" y="16637"/>
                </a:lnTo>
                <a:cubicBezTo>
                  <a:pt x="17327" y="15891"/>
                  <a:pt x="17912" y="15124"/>
                  <a:pt x="18668" y="14932"/>
                </a:cubicBezTo>
                <a:lnTo>
                  <a:pt x="20482" y="14472"/>
                </a:lnTo>
                <a:cubicBezTo>
                  <a:pt x="21239" y="14280"/>
                  <a:pt x="21376" y="13720"/>
                  <a:pt x="20789" y="13227"/>
                </a:cubicBezTo>
                <a:close/>
              </a:path>
            </a:pathLst>
          </a:custGeom>
          <a:solidFill>
            <a:srgbClr val="BC4258"/>
          </a:solidFill>
          <a:ln w="12700" cap="flat">
            <a:noFill/>
            <a:miter lim="400000"/>
          </a:ln>
          <a:effectLst/>
        </p:spPr>
        <p:txBody>
          <a:bodyPr wrap="square" lIns="38100" tIns="38100" rIns="38100" bIns="38100" numCol="1" anchor="ctr">
            <a:noAutofit/>
          </a:bodyPr>
          <a:lstStyle/>
          <a:p>
            <a:pPr lvl="0" algn="l" defTabSz="457200">
              <a:defRPr sz="1200">
                <a:solidFill>
                  <a:srgbClr val="000000"/>
                </a:solidFill>
                <a:latin typeface="Helvetica"/>
                <a:ea typeface="Helvetica"/>
                <a:cs typeface="Helvetica"/>
                <a:sym typeface="Helvetica"/>
              </a:defRPr>
            </a:pPr>
            <a:endParaRPr>
              <a:solidFill>
                <a:schemeClr val="tx1">
                  <a:lumMod val="75000"/>
                  <a:lumOff val="25000"/>
                </a:schemeClr>
              </a:solidFill>
            </a:endParaRPr>
          </a:p>
        </p:txBody>
      </p:sp>
      <p:sp>
        <p:nvSpPr>
          <p:cNvPr id="31" name="Freeform 71"/>
          <p:cNvSpPr>
            <a:spLocks noEditPoints="1"/>
          </p:cNvSpPr>
          <p:nvPr/>
        </p:nvSpPr>
        <p:spPr bwMode="auto">
          <a:xfrm>
            <a:off x="6013658" y="4092178"/>
            <a:ext cx="201898" cy="306390"/>
          </a:xfrm>
          <a:custGeom>
            <a:avLst/>
            <a:gdLst>
              <a:gd name="T0" fmla="*/ 13 w 48"/>
              <a:gd name="T1" fmla="*/ 59 h 73"/>
              <a:gd name="T2" fmla="*/ 36 w 48"/>
              <a:gd name="T3" fmla="*/ 59 h 73"/>
              <a:gd name="T4" fmla="*/ 36 w 48"/>
              <a:gd name="T5" fmla="*/ 59 h 73"/>
              <a:gd name="T6" fmla="*/ 37 w 48"/>
              <a:gd name="T7" fmla="*/ 59 h 73"/>
              <a:gd name="T8" fmla="*/ 38 w 48"/>
              <a:gd name="T9" fmla="*/ 57 h 73"/>
              <a:gd name="T10" fmla="*/ 24 w 48"/>
              <a:gd name="T11" fmla="*/ 41 h 73"/>
              <a:gd name="T12" fmla="*/ 11 w 48"/>
              <a:gd name="T13" fmla="*/ 57 h 73"/>
              <a:gd name="T14" fmla="*/ 11 w 48"/>
              <a:gd name="T15" fmla="*/ 59 h 73"/>
              <a:gd name="T16" fmla="*/ 13 w 48"/>
              <a:gd name="T17" fmla="*/ 59 h 73"/>
              <a:gd name="T18" fmla="*/ 13 w 48"/>
              <a:gd name="T19" fmla="*/ 59 h 73"/>
              <a:gd name="T20" fmla="*/ 44 w 48"/>
              <a:gd name="T21" fmla="*/ 11 h 73"/>
              <a:gd name="T22" fmla="*/ 48 w 48"/>
              <a:gd name="T23" fmla="*/ 7 h 73"/>
              <a:gd name="T24" fmla="*/ 48 w 48"/>
              <a:gd name="T25" fmla="*/ 5 h 73"/>
              <a:gd name="T26" fmla="*/ 44 w 48"/>
              <a:gd name="T27" fmla="*/ 0 h 73"/>
              <a:gd name="T28" fmla="*/ 5 w 48"/>
              <a:gd name="T29" fmla="*/ 0 h 73"/>
              <a:gd name="T30" fmla="*/ 0 w 48"/>
              <a:gd name="T31" fmla="*/ 5 h 73"/>
              <a:gd name="T32" fmla="*/ 0 w 48"/>
              <a:gd name="T33" fmla="*/ 7 h 73"/>
              <a:gd name="T34" fmla="*/ 4 w 48"/>
              <a:gd name="T35" fmla="*/ 11 h 73"/>
              <a:gd name="T36" fmla="*/ 44 w 48"/>
              <a:gd name="T37" fmla="*/ 11 h 73"/>
              <a:gd name="T38" fmla="*/ 40 w 48"/>
              <a:gd name="T39" fmla="*/ 13 h 73"/>
              <a:gd name="T40" fmla="*/ 44 w 48"/>
              <a:gd name="T41" fmla="*/ 13 h 73"/>
              <a:gd name="T42" fmla="*/ 31 w 48"/>
              <a:gd name="T43" fmla="*/ 36 h 73"/>
              <a:gd name="T44" fmla="*/ 44 w 48"/>
              <a:gd name="T45" fmla="*/ 59 h 73"/>
              <a:gd name="T46" fmla="*/ 40 w 48"/>
              <a:gd name="T47" fmla="*/ 59 h 73"/>
              <a:gd name="T48" fmla="*/ 26 w 48"/>
              <a:gd name="T49" fmla="*/ 38 h 73"/>
              <a:gd name="T50" fmla="*/ 25 w 48"/>
              <a:gd name="T51" fmla="*/ 36 h 73"/>
              <a:gd name="T52" fmla="*/ 26 w 48"/>
              <a:gd name="T53" fmla="*/ 35 h 73"/>
              <a:gd name="T54" fmla="*/ 26 w 48"/>
              <a:gd name="T55" fmla="*/ 35 h 73"/>
              <a:gd name="T56" fmla="*/ 40 w 48"/>
              <a:gd name="T57" fmla="*/ 13 h 73"/>
              <a:gd name="T58" fmla="*/ 4 w 48"/>
              <a:gd name="T59" fmla="*/ 61 h 73"/>
              <a:gd name="T60" fmla="*/ 0 w 48"/>
              <a:gd name="T61" fmla="*/ 66 h 73"/>
              <a:gd name="T62" fmla="*/ 0 w 48"/>
              <a:gd name="T63" fmla="*/ 68 h 73"/>
              <a:gd name="T64" fmla="*/ 5 w 48"/>
              <a:gd name="T65" fmla="*/ 73 h 73"/>
              <a:gd name="T66" fmla="*/ 44 w 48"/>
              <a:gd name="T67" fmla="*/ 73 h 73"/>
              <a:gd name="T68" fmla="*/ 48 w 48"/>
              <a:gd name="T69" fmla="*/ 68 h 73"/>
              <a:gd name="T70" fmla="*/ 48 w 48"/>
              <a:gd name="T71" fmla="*/ 66 h 73"/>
              <a:gd name="T72" fmla="*/ 44 w 48"/>
              <a:gd name="T73" fmla="*/ 61 h 73"/>
              <a:gd name="T74" fmla="*/ 4 w 48"/>
              <a:gd name="T75" fmla="*/ 61 h 73"/>
              <a:gd name="T76" fmla="*/ 8 w 48"/>
              <a:gd name="T77" fmla="*/ 59 h 73"/>
              <a:gd name="T78" fmla="*/ 4 w 48"/>
              <a:gd name="T79" fmla="*/ 59 h 73"/>
              <a:gd name="T80" fmla="*/ 18 w 48"/>
              <a:gd name="T81" fmla="*/ 36 h 73"/>
              <a:gd name="T82" fmla="*/ 4 w 48"/>
              <a:gd name="T83" fmla="*/ 13 h 73"/>
              <a:gd name="T84" fmla="*/ 8 w 48"/>
              <a:gd name="T85" fmla="*/ 13 h 73"/>
              <a:gd name="T86" fmla="*/ 22 w 48"/>
              <a:gd name="T87" fmla="*/ 35 h 73"/>
              <a:gd name="T88" fmla="*/ 24 w 48"/>
              <a:gd name="T89" fmla="*/ 37 h 73"/>
              <a:gd name="T90" fmla="*/ 22 w 48"/>
              <a:gd name="T91" fmla="*/ 38 h 73"/>
              <a:gd name="T92" fmla="*/ 8 w 48"/>
              <a:gd name="T93" fmla="*/ 59 h 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8" h="73">
                <a:moveTo>
                  <a:pt x="13" y="59"/>
                </a:moveTo>
                <a:cubicBezTo>
                  <a:pt x="36" y="59"/>
                  <a:pt x="36" y="59"/>
                  <a:pt x="36" y="59"/>
                </a:cubicBezTo>
                <a:cubicBezTo>
                  <a:pt x="36" y="59"/>
                  <a:pt x="36" y="59"/>
                  <a:pt x="36" y="59"/>
                </a:cubicBezTo>
                <a:cubicBezTo>
                  <a:pt x="36" y="59"/>
                  <a:pt x="37" y="59"/>
                  <a:pt x="37" y="59"/>
                </a:cubicBezTo>
                <a:cubicBezTo>
                  <a:pt x="38" y="58"/>
                  <a:pt x="38" y="57"/>
                  <a:pt x="38" y="57"/>
                </a:cubicBezTo>
                <a:cubicBezTo>
                  <a:pt x="36" y="49"/>
                  <a:pt x="31" y="41"/>
                  <a:pt x="24" y="41"/>
                </a:cubicBezTo>
                <a:cubicBezTo>
                  <a:pt x="17" y="41"/>
                  <a:pt x="12" y="49"/>
                  <a:pt x="11" y="57"/>
                </a:cubicBezTo>
                <a:cubicBezTo>
                  <a:pt x="11" y="57"/>
                  <a:pt x="11" y="58"/>
                  <a:pt x="11" y="59"/>
                </a:cubicBezTo>
                <a:cubicBezTo>
                  <a:pt x="12" y="59"/>
                  <a:pt x="12" y="59"/>
                  <a:pt x="13" y="59"/>
                </a:cubicBezTo>
                <a:cubicBezTo>
                  <a:pt x="13" y="59"/>
                  <a:pt x="13" y="59"/>
                  <a:pt x="13" y="59"/>
                </a:cubicBezTo>
                <a:close/>
                <a:moveTo>
                  <a:pt x="44" y="11"/>
                </a:moveTo>
                <a:cubicBezTo>
                  <a:pt x="47" y="11"/>
                  <a:pt x="48" y="9"/>
                  <a:pt x="48" y="7"/>
                </a:cubicBezTo>
                <a:cubicBezTo>
                  <a:pt x="48" y="5"/>
                  <a:pt x="48" y="5"/>
                  <a:pt x="48" y="5"/>
                </a:cubicBezTo>
                <a:cubicBezTo>
                  <a:pt x="48" y="2"/>
                  <a:pt x="46" y="0"/>
                  <a:pt x="44" y="0"/>
                </a:cubicBezTo>
                <a:cubicBezTo>
                  <a:pt x="5" y="0"/>
                  <a:pt x="5" y="0"/>
                  <a:pt x="5" y="0"/>
                </a:cubicBezTo>
                <a:cubicBezTo>
                  <a:pt x="2" y="0"/>
                  <a:pt x="0" y="2"/>
                  <a:pt x="0" y="5"/>
                </a:cubicBezTo>
                <a:cubicBezTo>
                  <a:pt x="0" y="7"/>
                  <a:pt x="0" y="7"/>
                  <a:pt x="0" y="7"/>
                </a:cubicBezTo>
                <a:cubicBezTo>
                  <a:pt x="0" y="9"/>
                  <a:pt x="2" y="11"/>
                  <a:pt x="4" y="11"/>
                </a:cubicBezTo>
                <a:cubicBezTo>
                  <a:pt x="44" y="11"/>
                  <a:pt x="44" y="11"/>
                  <a:pt x="44" y="11"/>
                </a:cubicBezTo>
                <a:close/>
                <a:moveTo>
                  <a:pt x="40" y="13"/>
                </a:moveTo>
                <a:cubicBezTo>
                  <a:pt x="44" y="13"/>
                  <a:pt x="44" y="13"/>
                  <a:pt x="44" y="13"/>
                </a:cubicBezTo>
                <a:cubicBezTo>
                  <a:pt x="43" y="22"/>
                  <a:pt x="39" y="31"/>
                  <a:pt x="31" y="36"/>
                </a:cubicBezTo>
                <a:cubicBezTo>
                  <a:pt x="39" y="42"/>
                  <a:pt x="43" y="50"/>
                  <a:pt x="44" y="59"/>
                </a:cubicBezTo>
                <a:cubicBezTo>
                  <a:pt x="40" y="59"/>
                  <a:pt x="40" y="59"/>
                  <a:pt x="40" y="59"/>
                </a:cubicBezTo>
                <a:cubicBezTo>
                  <a:pt x="39" y="51"/>
                  <a:pt x="35" y="41"/>
                  <a:pt x="26" y="38"/>
                </a:cubicBezTo>
                <a:cubicBezTo>
                  <a:pt x="25" y="38"/>
                  <a:pt x="25" y="37"/>
                  <a:pt x="25" y="36"/>
                </a:cubicBezTo>
                <a:cubicBezTo>
                  <a:pt x="25" y="35"/>
                  <a:pt x="26" y="35"/>
                  <a:pt x="26" y="35"/>
                </a:cubicBezTo>
                <a:cubicBezTo>
                  <a:pt x="26" y="35"/>
                  <a:pt x="26" y="35"/>
                  <a:pt x="26" y="35"/>
                </a:cubicBezTo>
                <a:cubicBezTo>
                  <a:pt x="34" y="32"/>
                  <a:pt x="39" y="21"/>
                  <a:pt x="40" y="13"/>
                </a:cubicBezTo>
                <a:close/>
                <a:moveTo>
                  <a:pt x="4" y="61"/>
                </a:moveTo>
                <a:cubicBezTo>
                  <a:pt x="2" y="62"/>
                  <a:pt x="0" y="64"/>
                  <a:pt x="0" y="66"/>
                </a:cubicBezTo>
                <a:cubicBezTo>
                  <a:pt x="0" y="68"/>
                  <a:pt x="0" y="68"/>
                  <a:pt x="0" y="68"/>
                </a:cubicBezTo>
                <a:cubicBezTo>
                  <a:pt x="0" y="70"/>
                  <a:pt x="2" y="73"/>
                  <a:pt x="5" y="73"/>
                </a:cubicBezTo>
                <a:cubicBezTo>
                  <a:pt x="44" y="73"/>
                  <a:pt x="44" y="73"/>
                  <a:pt x="44" y="73"/>
                </a:cubicBezTo>
                <a:cubicBezTo>
                  <a:pt x="46" y="73"/>
                  <a:pt x="48" y="70"/>
                  <a:pt x="48" y="68"/>
                </a:cubicBezTo>
                <a:cubicBezTo>
                  <a:pt x="48" y="66"/>
                  <a:pt x="48" y="66"/>
                  <a:pt x="48" y="66"/>
                </a:cubicBezTo>
                <a:cubicBezTo>
                  <a:pt x="48" y="64"/>
                  <a:pt x="47" y="62"/>
                  <a:pt x="44" y="61"/>
                </a:cubicBezTo>
                <a:cubicBezTo>
                  <a:pt x="4" y="61"/>
                  <a:pt x="4" y="61"/>
                  <a:pt x="4" y="61"/>
                </a:cubicBezTo>
                <a:close/>
                <a:moveTo>
                  <a:pt x="8" y="59"/>
                </a:moveTo>
                <a:cubicBezTo>
                  <a:pt x="4" y="59"/>
                  <a:pt x="4" y="59"/>
                  <a:pt x="4" y="59"/>
                </a:cubicBezTo>
                <a:cubicBezTo>
                  <a:pt x="5" y="50"/>
                  <a:pt x="10" y="42"/>
                  <a:pt x="18" y="36"/>
                </a:cubicBezTo>
                <a:cubicBezTo>
                  <a:pt x="10" y="31"/>
                  <a:pt x="5" y="22"/>
                  <a:pt x="4" y="13"/>
                </a:cubicBezTo>
                <a:cubicBezTo>
                  <a:pt x="8" y="13"/>
                  <a:pt x="8" y="13"/>
                  <a:pt x="8" y="13"/>
                </a:cubicBezTo>
                <a:cubicBezTo>
                  <a:pt x="9" y="21"/>
                  <a:pt x="14" y="32"/>
                  <a:pt x="22" y="35"/>
                </a:cubicBezTo>
                <a:cubicBezTo>
                  <a:pt x="23" y="35"/>
                  <a:pt x="24" y="36"/>
                  <a:pt x="24" y="37"/>
                </a:cubicBezTo>
                <a:cubicBezTo>
                  <a:pt x="23" y="38"/>
                  <a:pt x="23" y="38"/>
                  <a:pt x="22" y="38"/>
                </a:cubicBezTo>
                <a:cubicBezTo>
                  <a:pt x="14" y="41"/>
                  <a:pt x="9" y="51"/>
                  <a:pt x="8" y="59"/>
                </a:cubicBezTo>
                <a:close/>
              </a:path>
            </a:pathLst>
          </a:custGeom>
          <a:solidFill>
            <a:srgbClr val="BC4258"/>
          </a:solidFill>
          <a:ln>
            <a:noFill/>
          </a:ln>
        </p:spPr>
        <p:txBody>
          <a:bodyPr vert="horz" wrap="square" lIns="91440" tIns="45720" rIns="91440" bIns="45720" numCol="1" anchor="t" anchorCtr="0" compatLnSpc="1"/>
          <a:lstStyle/>
          <a:p>
            <a:endParaRPr lang="en-US">
              <a:solidFill>
                <a:schemeClr val="tx1">
                  <a:lumMod val="75000"/>
                  <a:lumOff val="25000"/>
                </a:schemeClr>
              </a:solidFill>
            </a:endParaRPr>
          </a:p>
        </p:txBody>
      </p:sp>
      <p:sp>
        <p:nvSpPr>
          <p:cNvPr id="32" name="文本框 31"/>
          <p:cNvSpPr txBox="1"/>
          <p:nvPr/>
        </p:nvSpPr>
        <p:spPr>
          <a:xfrm>
            <a:off x="8315604" y="2797040"/>
            <a:ext cx="2510959" cy="1015663"/>
          </a:xfrm>
          <a:prstGeom prst="rect">
            <a:avLst/>
          </a:prstGeom>
          <a:noFill/>
        </p:spPr>
        <p:txBody>
          <a:bodyPr wrap="square" rtlCol="0">
            <a:spAutoFit/>
          </a:bodyPr>
          <a:lstStyle/>
          <a:p>
            <a:pPr>
              <a:lnSpc>
                <a:spcPct val="125000"/>
              </a:lnSpc>
            </a:pPr>
            <a:r>
              <a:rPr lang="zh-CN" altLang="en-US" sz="1200" dirty="0" smtClean="0">
                <a:solidFill>
                  <a:schemeClr val="tx1">
                    <a:lumMod val="75000"/>
                    <a:lumOff val="25000"/>
                  </a:schemeClr>
                </a:solidFill>
                <a:latin typeface="微软雅黑" panose="020B0503020204020204" pitchFamily="34" charset="-122"/>
                <a:ea typeface="微软雅黑" panose="020B0503020204020204" pitchFamily="34" charset="-122"/>
              </a:rPr>
              <a:t>点击文本框即可进行编辑输入相关</a:t>
            </a:r>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内容点击文本框即可进行编辑输入相关</a:t>
            </a:r>
            <a:r>
              <a:rPr lang="zh-CN" altLang="en-US" sz="1200" dirty="0" smtClean="0">
                <a:solidFill>
                  <a:schemeClr val="tx1">
                    <a:lumMod val="75000"/>
                    <a:lumOff val="25000"/>
                  </a:schemeClr>
                </a:solidFill>
                <a:latin typeface="微软雅黑" panose="020B0503020204020204" pitchFamily="34" charset="-122"/>
                <a:ea typeface="微软雅黑" panose="020B0503020204020204" pitchFamily="34" charset="-122"/>
              </a:rPr>
              <a:t>内容点击文本框即可进行编辑输入相关内容</a:t>
            </a:r>
            <a:endParaRPr lang="zh-CN" altLang="en-US" sz="1200" dirty="0" smtClean="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33" name="文本框 32"/>
          <p:cNvSpPr txBox="1"/>
          <p:nvPr/>
        </p:nvSpPr>
        <p:spPr>
          <a:xfrm>
            <a:off x="8315603" y="2535207"/>
            <a:ext cx="1180935" cy="338554"/>
          </a:xfrm>
          <a:prstGeom prst="rect">
            <a:avLst/>
          </a:prstGeom>
          <a:noFill/>
        </p:spPr>
        <p:txBody>
          <a:bodyPr wrap="square" rtlCol="0">
            <a:spAutoFit/>
          </a:bodyPr>
          <a:lstStyle/>
          <a:p>
            <a:r>
              <a:rPr lang="zh-CN" altLang="en-US" sz="1600" dirty="0" smtClean="0">
                <a:solidFill>
                  <a:schemeClr val="tx1">
                    <a:lumMod val="75000"/>
                    <a:lumOff val="25000"/>
                  </a:schemeClr>
                </a:solidFill>
                <a:latin typeface="微软雅黑" panose="020B0503020204020204" pitchFamily="34" charset="-122"/>
                <a:ea typeface="微软雅黑" panose="020B0503020204020204" pitchFamily="34" charset="-122"/>
              </a:rPr>
              <a:t>编辑标题</a:t>
            </a:r>
            <a:endPar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34" name="文本框 33"/>
          <p:cNvSpPr txBox="1"/>
          <p:nvPr/>
        </p:nvSpPr>
        <p:spPr>
          <a:xfrm>
            <a:off x="6399237" y="4934806"/>
            <a:ext cx="2510959" cy="1015663"/>
          </a:xfrm>
          <a:prstGeom prst="rect">
            <a:avLst/>
          </a:prstGeom>
          <a:noFill/>
        </p:spPr>
        <p:txBody>
          <a:bodyPr wrap="square" rtlCol="0">
            <a:spAutoFit/>
          </a:bodyPr>
          <a:lstStyle/>
          <a:p>
            <a:pPr>
              <a:lnSpc>
                <a:spcPct val="125000"/>
              </a:lnSpc>
            </a:pPr>
            <a:r>
              <a:rPr lang="zh-CN" altLang="en-US" sz="1200" dirty="0" smtClean="0">
                <a:solidFill>
                  <a:schemeClr val="tx1">
                    <a:lumMod val="75000"/>
                    <a:lumOff val="25000"/>
                  </a:schemeClr>
                </a:solidFill>
                <a:latin typeface="微软雅黑" panose="020B0503020204020204" pitchFamily="34" charset="-122"/>
                <a:ea typeface="微软雅黑" panose="020B0503020204020204" pitchFamily="34" charset="-122"/>
              </a:rPr>
              <a:t>点击文本框即可进行编辑输入相关</a:t>
            </a:r>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内容点击文本框即可进行编辑输入相关</a:t>
            </a:r>
            <a:r>
              <a:rPr lang="zh-CN" altLang="en-US" sz="1200" dirty="0" smtClean="0">
                <a:solidFill>
                  <a:schemeClr val="tx1">
                    <a:lumMod val="75000"/>
                    <a:lumOff val="25000"/>
                  </a:schemeClr>
                </a:solidFill>
                <a:latin typeface="微软雅黑" panose="020B0503020204020204" pitchFamily="34" charset="-122"/>
                <a:ea typeface="微软雅黑" panose="020B0503020204020204" pitchFamily="34" charset="-122"/>
              </a:rPr>
              <a:t>内容点击文本框即可进行编辑输入相关内容</a:t>
            </a:r>
            <a:endParaRPr lang="zh-CN" altLang="en-US" sz="1200" dirty="0" smtClean="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35" name="文本框 34"/>
          <p:cNvSpPr txBox="1"/>
          <p:nvPr/>
        </p:nvSpPr>
        <p:spPr>
          <a:xfrm>
            <a:off x="6399236" y="4672973"/>
            <a:ext cx="1180935" cy="338554"/>
          </a:xfrm>
          <a:prstGeom prst="rect">
            <a:avLst/>
          </a:prstGeom>
          <a:noFill/>
        </p:spPr>
        <p:txBody>
          <a:bodyPr wrap="square" rtlCol="0">
            <a:spAutoFit/>
          </a:bodyPr>
          <a:lstStyle/>
          <a:p>
            <a:r>
              <a:rPr lang="zh-CN" altLang="en-US" sz="1600" dirty="0" smtClean="0">
                <a:solidFill>
                  <a:schemeClr val="tx1">
                    <a:lumMod val="75000"/>
                    <a:lumOff val="25000"/>
                  </a:schemeClr>
                </a:solidFill>
                <a:latin typeface="微软雅黑" panose="020B0503020204020204" pitchFamily="34" charset="-122"/>
                <a:ea typeface="微软雅黑" panose="020B0503020204020204" pitchFamily="34" charset="-122"/>
              </a:rPr>
              <a:t>编辑标题</a:t>
            </a:r>
            <a:endPar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36" name="文本框 35"/>
          <p:cNvSpPr txBox="1"/>
          <p:nvPr/>
        </p:nvSpPr>
        <p:spPr>
          <a:xfrm>
            <a:off x="2073957" y="4934806"/>
            <a:ext cx="2510959" cy="1015663"/>
          </a:xfrm>
          <a:prstGeom prst="rect">
            <a:avLst/>
          </a:prstGeom>
          <a:noFill/>
        </p:spPr>
        <p:txBody>
          <a:bodyPr wrap="square" rtlCol="0">
            <a:spAutoFit/>
          </a:bodyPr>
          <a:lstStyle/>
          <a:p>
            <a:pPr>
              <a:lnSpc>
                <a:spcPct val="125000"/>
              </a:lnSpc>
            </a:pPr>
            <a:r>
              <a:rPr lang="zh-CN" altLang="en-US" sz="1200" dirty="0" smtClean="0">
                <a:solidFill>
                  <a:schemeClr val="tx1">
                    <a:lumMod val="75000"/>
                    <a:lumOff val="25000"/>
                  </a:schemeClr>
                </a:solidFill>
                <a:latin typeface="微软雅黑" panose="020B0503020204020204" pitchFamily="34" charset="-122"/>
                <a:ea typeface="微软雅黑" panose="020B0503020204020204" pitchFamily="34" charset="-122"/>
              </a:rPr>
              <a:t>点击文本框即可进行编辑输入相关</a:t>
            </a:r>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内容点击文本框即可进行编辑输入相关</a:t>
            </a:r>
            <a:r>
              <a:rPr lang="zh-CN" altLang="en-US" sz="1200" dirty="0" smtClean="0">
                <a:solidFill>
                  <a:schemeClr val="tx1">
                    <a:lumMod val="75000"/>
                    <a:lumOff val="25000"/>
                  </a:schemeClr>
                </a:solidFill>
                <a:latin typeface="微软雅黑" panose="020B0503020204020204" pitchFamily="34" charset="-122"/>
                <a:ea typeface="微软雅黑" panose="020B0503020204020204" pitchFamily="34" charset="-122"/>
              </a:rPr>
              <a:t>内容点击文本框即可进行编辑输入相关内容</a:t>
            </a:r>
            <a:endParaRPr lang="zh-CN" altLang="en-US" sz="1200" dirty="0" smtClean="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37" name="文本框 36"/>
          <p:cNvSpPr txBox="1"/>
          <p:nvPr/>
        </p:nvSpPr>
        <p:spPr>
          <a:xfrm>
            <a:off x="2073956" y="4672973"/>
            <a:ext cx="1180935" cy="338554"/>
          </a:xfrm>
          <a:prstGeom prst="rect">
            <a:avLst/>
          </a:prstGeom>
          <a:noFill/>
        </p:spPr>
        <p:txBody>
          <a:bodyPr wrap="square" rtlCol="0">
            <a:spAutoFit/>
          </a:bodyPr>
          <a:lstStyle/>
          <a:p>
            <a:r>
              <a:rPr lang="zh-CN" altLang="en-US" sz="1600" dirty="0" smtClean="0">
                <a:solidFill>
                  <a:schemeClr val="tx1">
                    <a:lumMod val="75000"/>
                    <a:lumOff val="25000"/>
                  </a:schemeClr>
                </a:solidFill>
                <a:latin typeface="微软雅黑" panose="020B0503020204020204" pitchFamily="34" charset="-122"/>
                <a:ea typeface="微软雅黑" panose="020B0503020204020204" pitchFamily="34" charset="-122"/>
              </a:rPr>
              <a:t>编辑标题</a:t>
            </a:r>
            <a:endPar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38" name="文本框 37"/>
          <p:cNvSpPr txBox="1"/>
          <p:nvPr/>
        </p:nvSpPr>
        <p:spPr>
          <a:xfrm>
            <a:off x="1523238" y="2485478"/>
            <a:ext cx="2510959" cy="1015663"/>
          </a:xfrm>
          <a:prstGeom prst="rect">
            <a:avLst/>
          </a:prstGeom>
          <a:noFill/>
        </p:spPr>
        <p:txBody>
          <a:bodyPr wrap="square" rtlCol="0">
            <a:spAutoFit/>
          </a:bodyPr>
          <a:lstStyle/>
          <a:p>
            <a:pPr>
              <a:lnSpc>
                <a:spcPct val="125000"/>
              </a:lnSpc>
            </a:pPr>
            <a:r>
              <a:rPr lang="zh-CN" altLang="en-US" sz="1200" dirty="0" smtClean="0">
                <a:solidFill>
                  <a:schemeClr val="tx1">
                    <a:lumMod val="75000"/>
                    <a:lumOff val="25000"/>
                  </a:schemeClr>
                </a:solidFill>
                <a:latin typeface="微软雅黑" panose="020B0503020204020204" pitchFamily="34" charset="-122"/>
                <a:ea typeface="微软雅黑" panose="020B0503020204020204" pitchFamily="34" charset="-122"/>
              </a:rPr>
              <a:t>点击文本框即可进行编辑输入相关</a:t>
            </a:r>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内容点击文本框即可进行编辑输入相关</a:t>
            </a:r>
            <a:r>
              <a:rPr lang="zh-CN" altLang="en-US" sz="1200" dirty="0" smtClean="0">
                <a:solidFill>
                  <a:schemeClr val="tx1">
                    <a:lumMod val="75000"/>
                    <a:lumOff val="25000"/>
                  </a:schemeClr>
                </a:solidFill>
                <a:latin typeface="微软雅黑" panose="020B0503020204020204" pitchFamily="34" charset="-122"/>
                <a:ea typeface="微软雅黑" panose="020B0503020204020204" pitchFamily="34" charset="-122"/>
              </a:rPr>
              <a:t>内容点击文本框即可进行编辑输入相关内容</a:t>
            </a:r>
            <a:endParaRPr lang="zh-CN" altLang="en-US" sz="1200" dirty="0" smtClean="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39" name="文本框 38"/>
          <p:cNvSpPr txBox="1"/>
          <p:nvPr/>
        </p:nvSpPr>
        <p:spPr>
          <a:xfrm>
            <a:off x="1523237" y="2223645"/>
            <a:ext cx="1180935" cy="338554"/>
          </a:xfrm>
          <a:prstGeom prst="rect">
            <a:avLst/>
          </a:prstGeom>
          <a:noFill/>
        </p:spPr>
        <p:txBody>
          <a:bodyPr wrap="square" rtlCol="0">
            <a:spAutoFit/>
          </a:bodyPr>
          <a:lstStyle/>
          <a:p>
            <a:r>
              <a:rPr lang="zh-CN" altLang="en-US" sz="1600" dirty="0" smtClean="0">
                <a:solidFill>
                  <a:schemeClr val="tx1">
                    <a:lumMod val="75000"/>
                    <a:lumOff val="25000"/>
                  </a:schemeClr>
                </a:solidFill>
                <a:latin typeface="微软雅黑" panose="020B0503020204020204" pitchFamily="34" charset="-122"/>
                <a:ea typeface="微软雅黑" panose="020B0503020204020204" pitchFamily="34" charset="-122"/>
              </a:rPr>
              <a:t>编辑标题</a:t>
            </a:r>
            <a:endPar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476250" y="381000"/>
            <a:ext cx="114300" cy="685800"/>
          </a:xfrm>
          <a:prstGeom prst="rect">
            <a:avLst/>
          </a:prstGeom>
          <a:solidFill>
            <a:srgbClr val="BC425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22547F"/>
              </a:solidFill>
            </a:endParaRPr>
          </a:p>
        </p:txBody>
      </p:sp>
      <p:sp>
        <p:nvSpPr>
          <p:cNvPr id="7" name="文本框 6"/>
          <p:cNvSpPr txBox="1"/>
          <p:nvPr/>
        </p:nvSpPr>
        <p:spPr>
          <a:xfrm>
            <a:off x="742343" y="222221"/>
            <a:ext cx="1008162" cy="1015663"/>
          </a:xfrm>
          <a:prstGeom prst="rect">
            <a:avLst/>
          </a:prstGeom>
          <a:noFill/>
        </p:spPr>
        <p:txBody>
          <a:bodyPr wrap="square" rtlCol="0">
            <a:spAutoFit/>
          </a:bodyPr>
          <a:lstStyle/>
          <a:p>
            <a:pPr algn="ctr"/>
            <a:r>
              <a:rPr lang="en-US" altLang="zh-CN" sz="6000" b="1" dirty="0" smtClean="0">
                <a:solidFill>
                  <a:srgbClr val="BC4258"/>
                </a:solidFill>
                <a:latin typeface="华文仿宋" panose="02010600040101010101" pitchFamily="2" charset="-122"/>
                <a:ea typeface="华文仿宋" panose="02010600040101010101" pitchFamily="2" charset="-122"/>
              </a:rPr>
              <a:t>04</a:t>
            </a:r>
            <a:endParaRPr lang="zh-CN" altLang="en-US" sz="6000" b="1" dirty="0">
              <a:solidFill>
                <a:srgbClr val="BC4258"/>
              </a:solidFill>
              <a:latin typeface="华文仿宋" panose="02010600040101010101" pitchFamily="2" charset="-122"/>
              <a:ea typeface="华文仿宋" panose="02010600040101010101" pitchFamily="2" charset="-122"/>
            </a:endParaRPr>
          </a:p>
        </p:txBody>
      </p:sp>
      <p:sp>
        <p:nvSpPr>
          <p:cNvPr id="8" name="矩形 7"/>
          <p:cNvSpPr/>
          <p:nvPr/>
        </p:nvSpPr>
        <p:spPr>
          <a:xfrm flipV="1">
            <a:off x="128" y="1"/>
            <a:ext cx="12191744" cy="95504"/>
          </a:xfrm>
          <a:prstGeom prst="rect">
            <a:avLst/>
          </a:prstGeom>
          <a:solidFill>
            <a:srgbClr val="BC425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D6B160"/>
              </a:solidFill>
            </a:endParaRPr>
          </a:p>
        </p:txBody>
      </p:sp>
      <p:sp>
        <p:nvSpPr>
          <p:cNvPr id="9" name="矩形 8"/>
          <p:cNvSpPr/>
          <p:nvPr/>
        </p:nvSpPr>
        <p:spPr>
          <a:xfrm flipV="1">
            <a:off x="128" y="6762496"/>
            <a:ext cx="12191744" cy="95504"/>
          </a:xfrm>
          <a:prstGeom prst="rect">
            <a:avLst/>
          </a:prstGeom>
          <a:solidFill>
            <a:srgbClr val="BC425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D6B160"/>
              </a:solidFill>
            </a:endParaRPr>
          </a:p>
        </p:txBody>
      </p:sp>
      <p:sp>
        <p:nvSpPr>
          <p:cNvPr id="10" name="文本框 9"/>
          <p:cNvSpPr txBox="1"/>
          <p:nvPr/>
        </p:nvSpPr>
        <p:spPr>
          <a:xfrm>
            <a:off x="1793823" y="376279"/>
            <a:ext cx="4959929" cy="369332"/>
          </a:xfrm>
          <a:prstGeom prst="rect">
            <a:avLst/>
          </a:prstGeom>
          <a:noFill/>
        </p:spPr>
        <p:txBody>
          <a:bodyPr wrap="square" rtlCol="0">
            <a:spAutoFit/>
          </a:bodyPr>
          <a:lstStyle/>
          <a:p>
            <a:r>
              <a:rPr lang="zh-CN" altLang="en-US" dirty="0" smtClean="0">
                <a:solidFill>
                  <a:srgbClr val="BC4258"/>
                </a:solidFill>
                <a:latin typeface="微软雅黑" panose="020B0503020204020204" pitchFamily="34" charset="-122"/>
                <a:ea typeface="微软雅黑" panose="020B0503020204020204" pitchFamily="34" charset="-122"/>
              </a:rPr>
              <a:t>课题实践的可行性</a:t>
            </a:r>
            <a:endParaRPr lang="en-US" altLang="zh-CN" dirty="0" smtClean="0">
              <a:solidFill>
                <a:srgbClr val="BC4258"/>
              </a:solidFill>
              <a:latin typeface="微软雅黑" panose="020B0503020204020204" pitchFamily="34" charset="-122"/>
              <a:ea typeface="微软雅黑" panose="020B0503020204020204" pitchFamily="34" charset="-122"/>
            </a:endParaRPr>
          </a:p>
        </p:txBody>
      </p:sp>
      <p:sp>
        <p:nvSpPr>
          <p:cNvPr id="11" name="文本框 10"/>
          <p:cNvSpPr txBox="1"/>
          <p:nvPr/>
        </p:nvSpPr>
        <p:spPr>
          <a:xfrm>
            <a:off x="1793823" y="745611"/>
            <a:ext cx="5022106" cy="369332"/>
          </a:xfrm>
          <a:prstGeom prst="snip1Rect">
            <a:avLst>
              <a:gd name="adj" fmla="val 0"/>
            </a:avLst>
          </a:prstGeom>
          <a:noFill/>
          <a:ln w="28575">
            <a:noFill/>
          </a:ln>
        </p:spPr>
        <p:txBody>
          <a:bodyPr wrap="square" rtlCol="0">
            <a:spAutoFit/>
          </a:bodyPr>
          <a:lstStyle/>
          <a:p>
            <a:r>
              <a:rPr lang="en-US" altLang="zh-CN" dirty="0" smtClean="0">
                <a:solidFill>
                  <a:srgbClr val="BC4258"/>
                </a:solidFill>
                <a:latin typeface="Arial" panose="020B0604020202020204" pitchFamily="34" charset="0"/>
                <a:ea typeface="华文仿宋" panose="02010600040101010101" pitchFamily="2" charset="-122"/>
                <a:cs typeface="Arial" panose="020B0604020202020204" pitchFamily="34" charset="0"/>
              </a:rPr>
              <a:t>The Difficulty Of Practice </a:t>
            </a:r>
            <a:endParaRPr lang="zh-CN" altLang="en-US" dirty="0">
              <a:solidFill>
                <a:srgbClr val="BC4258"/>
              </a:solidFill>
              <a:latin typeface="Arial" panose="020B0604020202020204" pitchFamily="34" charset="0"/>
              <a:ea typeface="华文仿宋" panose="02010600040101010101" pitchFamily="2" charset="-122"/>
              <a:cs typeface="Arial" panose="020B0604020202020204" pitchFamily="34" charset="0"/>
            </a:endParaRPr>
          </a:p>
        </p:txBody>
      </p:sp>
      <p:grpSp>
        <p:nvGrpSpPr>
          <p:cNvPr id="12" name="组合 11"/>
          <p:cNvGrpSpPr/>
          <p:nvPr/>
        </p:nvGrpSpPr>
        <p:grpSpPr>
          <a:xfrm>
            <a:off x="1472539" y="2221234"/>
            <a:ext cx="9246923" cy="3610428"/>
            <a:chOff x="1134206" y="2339518"/>
            <a:chExt cx="9246923" cy="3610428"/>
          </a:xfrm>
        </p:grpSpPr>
        <p:graphicFrame>
          <p:nvGraphicFramePr>
            <p:cNvPr id="13" name="图表 12"/>
            <p:cNvGraphicFramePr/>
            <p:nvPr/>
          </p:nvGraphicFramePr>
          <p:xfrm>
            <a:off x="1134206" y="2339518"/>
            <a:ext cx="5145118" cy="3610428"/>
          </p:xfrm>
          <a:graphic>
            <a:graphicData uri="http://schemas.openxmlformats.org/drawingml/2006/chart">
              <c:chart xmlns:c="http://schemas.openxmlformats.org/drawingml/2006/chart" xmlns:r="http://schemas.openxmlformats.org/officeDocument/2006/relationships" r:id="rId1"/>
            </a:graphicData>
          </a:graphic>
        </p:graphicFrame>
        <p:sp>
          <p:nvSpPr>
            <p:cNvPr id="14" name="文本框 13"/>
            <p:cNvSpPr txBox="1"/>
            <p:nvPr/>
          </p:nvSpPr>
          <p:spPr>
            <a:xfrm>
              <a:off x="7224791" y="3321424"/>
              <a:ext cx="3156338" cy="1015663"/>
            </a:xfrm>
            <a:prstGeom prst="rect">
              <a:avLst/>
            </a:prstGeom>
            <a:noFill/>
          </p:spPr>
          <p:txBody>
            <a:bodyPr wrap="square" rtlCol="0">
              <a:spAutoFit/>
            </a:bodyPr>
            <a:lstStyle/>
            <a:p>
              <a:pPr algn="just">
                <a:lnSpc>
                  <a:spcPct val="125000"/>
                </a:lnSpc>
              </a:pPr>
              <a:r>
                <a:rPr lang="zh-CN" altLang="en-US" sz="1200" dirty="0" smtClean="0">
                  <a:solidFill>
                    <a:schemeClr val="tx1">
                      <a:lumMod val="75000"/>
                      <a:lumOff val="25000"/>
                    </a:schemeClr>
                  </a:solidFill>
                  <a:latin typeface="微软雅黑" panose="020B0503020204020204" pitchFamily="34" charset="-122"/>
                  <a:ea typeface="微软雅黑" panose="020B0503020204020204" pitchFamily="34" charset="-122"/>
                </a:rPr>
                <a:t>点击文本框即可进行编辑输入相关内容点击文本框即可进行编辑输入相关</a:t>
              </a:r>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内容点击文本框即可进行编辑输入相关内容点击文本框即可进行编辑输入相关</a:t>
              </a:r>
              <a:r>
                <a:rPr lang="zh-CN" altLang="en-US" sz="1200" dirty="0" smtClean="0">
                  <a:solidFill>
                    <a:schemeClr val="tx1">
                      <a:lumMod val="75000"/>
                      <a:lumOff val="25000"/>
                    </a:schemeClr>
                  </a:solidFill>
                  <a:latin typeface="微软雅黑" panose="020B0503020204020204" pitchFamily="34" charset="-122"/>
                  <a:ea typeface="微软雅黑" panose="020B0503020204020204" pitchFamily="34" charset="-122"/>
                </a:rPr>
                <a:t>内容</a:t>
              </a:r>
              <a:endPar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15" name="文本框 14"/>
            <p:cNvSpPr txBox="1"/>
            <p:nvPr/>
          </p:nvSpPr>
          <p:spPr>
            <a:xfrm>
              <a:off x="7238238" y="3012726"/>
              <a:ext cx="1359748" cy="338554"/>
            </a:xfrm>
            <a:prstGeom prst="rect">
              <a:avLst/>
            </a:prstGeom>
            <a:noFill/>
          </p:spPr>
          <p:txBody>
            <a:bodyPr wrap="square" rtlCol="0">
              <a:spAutoFit/>
            </a:bodyPr>
            <a:lstStyle/>
            <a:p>
              <a:r>
                <a:rPr lang="zh-CN" altLang="en-US" sz="1600" dirty="0" smtClean="0">
                  <a:solidFill>
                    <a:schemeClr val="tx1">
                      <a:lumMod val="75000"/>
                      <a:lumOff val="25000"/>
                    </a:schemeClr>
                  </a:solidFill>
                  <a:latin typeface="微软雅黑" panose="020B0503020204020204" pitchFamily="34" charset="-122"/>
                  <a:ea typeface="微软雅黑" panose="020B0503020204020204" pitchFamily="34" charset="-122"/>
                </a:rPr>
                <a:t>编辑标题</a:t>
              </a:r>
              <a:endPar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16" name="TextBox 38"/>
            <p:cNvSpPr txBox="1"/>
            <p:nvPr/>
          </p:nvSpPr>
          <p:spPr>
            <a:xfrm>
              <a:off x="7311580" y="4492581"/>
              <a:ext cx="3029951" cy="738664"/>
            </a:xfrm>
            <a:prstGeom prst="rect">
              <a:avLst/>
            </a:prstGeom>
            <a:noFill/>
          </p:spPr>
          <p:txBody>
            <a:bodyPr wrap="square" lIns="0" tIns="0" rIns="0" bIns="0" rtlCol="0">
              <a:spAutoFit/>
            </a:bodyPr>
            <a:lstStyle/>
            <a:p>
              <a:pPr algn="just"/>
              <a:r>
                <a:rPr lang="en-US" sz="1200" dirty="0" smtClean="0">
                  <a:solidFill>
                    <a:schemeClr val="tx1">
                      <a:lumMod val="75000"/>
                      <a:lumOff val="25000"/>
                    </a:schemeClr>
                  </a:solidFill>
                  <a:latin typeface="Arial" panose="020B0604020202020204" pitchFamily="34" charset="0"/>
                  <a:cs typeface="Arial" panose="020B0604020202020204" pitchFamily="34" charset="0"/>
                </a:rPr>
                <a:t>PowerPoint offers word processing, outlining, drawing, graphing, and presentation management tools all designed to be easy to use and learn.</a:t>
              </a:r>
              <a:r>
                <a:rPr lang="en-US" altLang="zh-CN" sz="1200" dirty="0">
                  <a:solidFill>
                    <a:schemeClr val="tx1">
                      <a:lumMod val="75000"/>
                      <a:lumOff val="25000"/>
                    </a:schemeClr>
                  </a:solidFill>
                  <a:latin typeface="Arial" panose="020B0604020202020204" pitchFamily="34" charset="0"/>
                  <a:cs typeface="Arial" panose="020B0604020202020204" pitchFamily="34" charset="0"/>
                </a:rPr>
                <a:t> </a:t>
              </a:r>
              <a:endParaRPr lang="en-US" sz="1200" dirty="0" smtClean="0">
                <a:solidFill>
                  <a:schemeClr val="tx1">
                    <a:lumMod val="75000"/>
                    <a:lumOff val="25000"/>
                  </a:schemeClr>
                </a:solidFill>
                <a:latin typeface="Arial" panose="020B0604020202020204" pitchFamily="34" charset="0"/>
                <a:cs typeface="Arial" panose="020B0604020202020204" pitchFamily="34" charset="0"/>
              </a:endParaRPr>
            </a:p>
          </p:txBody>
        </p:sp>
      </p:gr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6" name="组合 15"/>
          <p:cNvGrpSpPr/>
          <p:nvPr/>
        </p:nvGrpSpPr>
        <p:grpSpPr>
          <a:xfrm>
            <a:off x="2917371" y="125716"/>
            <a:ext cx="6357258" cy="6606568"/>
            <a:chOff x="3280229" y="502804"/>
            <a:chExt cx="5631542" cy="5852392"/>
          </a:xfrm>
        </p:grpSpPr>
        <p:pic>
          <p:nvPicPr>
            <p:cNvPr id="6" name="图片 5"/>
            <p:cNvPicPr>
              <a:picLocks noChangeAspect="1"/>
            </p:cNvPicPr>
            <p:nvPr/>
          </p:nvPicPr>
          <p:blipFill rotWithShape="1">
            <a:blip r:embed="rId1" cstate="print">
              <a:extLst>
                <a:ext uri="{28A0092B-C50C-407E-A947-70E740481C1C}">
                  <a14:useLocalDpi xmlns:a14="http://schemas.microsoft.com/office/drawing/2010/main" val="0"/>
                </a:ext>
              </a:extLst>
            </a:blip>
            <a:srcRect l="-483" t="5714" r="3326" b="26984"/>
            <a:stretch>
              <a:fillRect/>
            </a:stretch>
          </p:blipFill>
          <p:spPr>
            <a:xfrm>
              <a:off x="3280229" y="502804"/>
              <a:ext cx="5631542" cy="5852392"/>
            </a:xfrm>
            <a:prstGeom prst="rect">
              <a:avLst/>
            </a:prstGeom>
          </p:spPr>
        </p:pic>
        <p:sp>
          <p:nvSpPr>
            <p:cNvPr id="8" name="矩形 7"/>
            <p:cNvSpPr/>
            <p:nvPr/>
          </p:nvSpPr>
          <p:spPr>
            <a:xfrm>
              <a:off x="4223658" y="1556657"/>
              <a:ext cx="3744685" cy="3744685"/>
            </a:xfrm>
            <a:prstGeom prst="rect">
              <a:avLst/>
            </a:prstGeom>
            <a:solidFill>
              <a:schemeClr val="bg1"/>
            </a:solidFill>
            <a:ln>
              <a:noFill/>
            </a:ln>
            <a:effectLst>
              <a:outerShdw blurRad="63500" sx="102000" sy="102000" algn="ctr" rotWithShape="0">
                <a:schemeClr val="tx1">
                  <a:lumMod val="50000"/>
                  <a:lumOff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矩形 8"/>
            <p:cNvSpPr/>
            <p:nvPr/>
          </p:nvSpPr>
          <p:spPr>
            <a:xfrm>
              <a:off x="4330699" y="1663699"/>
              <a:ext cx="3530602" cy="3530600"/>
            </a:xfrm>
            <a:prstGeom prst="rect">
              <a:avLst/>
            </a:prstGeom>
            <a:noFill/>
            <a:ln>
              <a:solidFill>
                <a:srgbClr val="CE405A"/>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pic>
        <p:nvPicPr>
          <p:cNvPr id="7" name="图片 6"/>
          <p:cNvPicPr>
            <a:picLocks noChangeAspect="1"/>
          </p:cNvPicPr>
          <p:nvPr/>
        </p:nvPicPr>
        <p:blipFill rotWithShape="1">
          <a:blip r:embed="rId2" cstate="print">
            <a:extLst>
              <a:ext uri="{28A0092B-C50C-407E-A947-70E740481C1C}">
                <a14:useLocalDpi xmlns:a14="http://schemas.microsoft.com/office/drawing/2010/main" val="0"/>
              </a:ext>
            </a:extLst>
          </a:blip>
          <a:srcRect l="13790" t="77038" r="65572" b="4338"/>
          <a:stretch>
            <a:fillRect/>
          </a:stretch>
        </p:blipFill>
        <p:spPr>
          <a:xfrm>
            <a:off x="3730171" y="4555287"/>
            <a:ext cx="943429" cy="1277257"/>
          </a:xfrm>
          <a:prstGeom prst="rect">
            <a:avLst/>
          </a:prstGeom>
        </p:spPr>
      </p:pic>
      <p:grpSp>
        <p:nvGrpSpPr>
          <p:cNvPr id="15" name="组合 14"/>
          <p:cNvGrpSpPr/>
          <p:nvPr/>
        </p:nvGrpSpPr>
        <p:grpSpPr>
          <a:xfrm>
            <a:off x="4575740" y="1908739"/>
            <a:ext cx="3040522" cy="3040522"/>
            <a:chOff x="4169160" y="1502160"/>
            <a:chExt cx="3853680" cy="3853680"/>
          </a:xfrm>
        </p:grpSpPr>
        <p:sp>
          <p:nvSpPr>
            <p:cNvPr id="22" name="矩形 21"/>
            <p:cNvSpPr/>
            <p:nvPr/>
          </p:nvSpPr>
          <p:spPr>
            <a:xfrm>
              <a:off x="4169160" y="1502160"/>
              <a:ext cx="3853680" cy="3853680"/>
            </a:xfrm>
            <a:prstGeom prst="rect">
              <a:avLst/>
            </a:prstGeom>
            <a:noFill/>
            <a:ln w="38100">
              <a:solidFill>
                <a:srgbClr val="BC42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BC4258"/>
                </a:solidFill>
              </a:endParaRPr>
            </a:p>
          </p:txBody>
        </p:sp>
        <p:sp>
          <p:nvSpPr>
            <p:cNvPr id="23" name="矩形 22"/>
            <p:cNvSpPr/>
            <p:nvPr/>
          </p:nvSpPr>
          <p:spPr>
            <a:xfrm>
              <a:off x="5436044" y="2187900"/>
              <a:ext cx="1319912" cy="1319912"/>
            </a:xfrm>
            <a:prstGeom prst="rect">
              <a:avLst/>
            </a:prstGeom>
            <a:noFill/>
            <a:ln w="38100">
              <a:solidFill>
                <a:srgbClr val="BC425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BC4258"/>
                </a:solidFill>
              </a:endParaRPr>
            </a:p>
          </p:txBody>
        </p:sp>
        <p:sp>
          <p:nvSpPr>
            <p:cNvPr id="24" name="文本框 23"/>
            <p:cNvSpPr txBox="1"/>
            <p:nvPr/>
          </p:nvSpPr>
          <p:spPr>
            <a:xfrm>
              <a:off x="5270877" y="2212285"/>
              <a:ext cx="1650245" cy="1404319"/>
            </a:xfrm>
            <a:prstGeom prst="rect">
              <a:avLst/>
            </a:prstGeom>
            <a:noFill/>
          </p:spPr>
          <p:txBody>
            <a:bodyPr wrap="square" rtlCol="0">
              <a:spAutoFit/>
            </a:bodyPr>
            <a:lstStyle/>
            <a:p>
              <a:pPr algn="ctr"/>
              <a:r>
                <a:rPr lang="en-US" altLang="zh-CN" sz="6600" dirty="0" smtClean="0">
                  <a:ln w="28575">
                    <a:noFill/>
                  </a:ln>
                  <a:solidFill>
                    <a:srgbClr val="BC4258"/>
                  </a:solidFill>
                  <a:latin typeface="微软雅黑 Light" panose="020B0502040204020203" pitchFamily="34" charset="-122"/>
                  <a:ea typeface="微软雅黑 Light" panose="020B0502040204020203" pitchFamily="34" charset="-122"/>
                </a:rPr>
                <a:t>05</a:t>
              </a:r>
              <a:endParaRPr lang="zh-CN" altLang="en-US" sz="6600" dirty="0">
                <a:ln w="28575">
                  <a:noFill/>
                </a:ln>
                <a:solidFill>
                  <a:srgbClr val="BC4258"/>
                </a:solidFill>
                <a:latin typeface="微软雅黑 Light" panose="020B0502040204020203" pitchFamily="34" charset="-122"/>
                <a:ea typeface="微软雅黑 Light" panose="020B0502040204020203" pitchFamily="34" charset="-122"/>
              </a:endParaRPr>
            </a:p>
          </p:txBody>
        </p:sp>
      </p:grpSp>
      <p:sp>
        <p:nvSpPr>
          <p:cNvPr id="17" name="文本框 16"/>
          <p:cNvSpPr txBox="1"/>
          <p:nvPr/>
        </p:nvSpPr>
        <p:spPr>
          <a:xfrm>
            <a:off x="3616035" y="3731371"/>
            <a:ext cx="4959929" cy="461665"/>
          </a:xfrm>
          <a:prstGeom prst="rect">
            <a:avLst/>
          </a:prstGeom>
          <a:noFill/>
        </p:spPr>
        <p:txBody>
          <a:bodyPr wrap="square" rtlCol="0">
            <a:spAutoFit/>
          </a:bodyPr>
          <a:lstStyle/>
          <a:p>
            <a:pPr algn="ctr"/>
            <a:r>
              <a:rPr lang="zh-CN" altLang="en-US" sz="2400" dirty="0" smtClean="0">
                <a:solidFill>
                  <a:srgbClr val="BC4258"/>
                </a:solidFill>
                <a:latin typeface="微软雅黑" panose="020B0503020204020204" pitchFamily="34" charset="-122"/>
                <a:ea typeface="微软雅黑" panose="020B0503020204020204" pitchFamily="34" charset="-122"/>
              </a:rPr>
              <a:t>课题研究的结论</a:t>
            </a:r>
            <a:endParaRPr lang="en-US" altLang="zh-CN" sz="2400" dirty="0" smtClean="0">
              <a:solidFill>
                <a:srgbClr val="BC4258"/>
              </a:solidFill>
              <a:latin typeface="微软雅黑" panose="020B0503020204020204" pitchFamily="34" charset="-122"/>
              <a:ea typeface="微软雅黑" panose="020B0503020204020204" pitchFamily="34" charset="-122"/>
            </a:endParaRPr>
          </a:p>
        </p:txBody>
      </p:sp>
      <p:sp>
        <p:nvSpPr>
          <p:cNvPr id="18" name="文本框 17"/>
          <p:cNvSpPr txBox="1"/>
          <p:nvPr/>
        </p:nvSpPr>
        <p:spPr>
          <a:xfrm>
            <a:off x="3584946" y="4260958"/>
            <a:ext cx="5022106" cy="369332"/>
          </a:xfrm>
          <a:prstGeom prst="snip1Rect">
            <a:avLst>
              <a:gd name="adj" fmla="val 0"/>
            </a:avLst>
          </a:prstGeom>
          <a:noFill/>
          <a:ln w="28575">
            <a:noFill/>
          </a:ln>
        </p:spPr>
        <p:txBody>
          <a:bodyPr wrap="square" rtlCol="0">
            <a:spAutoFit/>
          </a:bodyPr>
          <a:lstStyle/>
          <a:p>
            <a:pPr algn="ctr"/>
            <a:r>
              <a:rPr lang="en-US" altLang="zh-CN" dirty="0" smtClean="0">
                <a:solidFill>
                  <a:srgbClr val="BC4258"/>
                </a:solidFill>
                <a:latin typeface="Arial" panose="020B0604020202020204" pitchFamily="34" charset="0"/>
                <a:ea typeface="华文仿宋" panose="02010600040101010101" pitchFamily="2" charset="-122"/>
                <a:cs typeface="Arial" panose="020B0604020202020204" pitchFamily="34" charset="0"/>
              </a:rPr>
              <a:t>The Conclusion Of Study</a:t>
            </a:r>
            <a:endParaRPr lang="zh-CN" altLang="en-US" dirty="0">
              <a:solidFill>
                <a:srgbClr val="BC4258"/>
              </a:solidFill>
              <a:latin typeface="Arial" panose="020B0604020202020204" pitchFamily="34" charset="0"/>
              <a:ea typeface="华文仿宋" panose="02010600040101010101" pitchFamily="2" charset="-122"/>
              <a:cs typeface="Arial" panose="020B0604020202020204" pitchFamily="34" charset="0"/>
            </a:endParaRP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476250" y="381000"/>
            <a:ext cx="114300" cy="685800"/>
          </a:xfrm>
          <a:prstGeom prst="rect">
            <a:avLst/>
          </a:prstGeom>
          <a:solidFill>
            <a:srgbClr val="BC425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22547F"/>
              </a:solidFill>
            </a:endParaRPr>
          </a:p>
        </p:txBody>
      </p:sp>
      <p:sp>
        <p:nvSpPr>
          <p:cNvPr id="7" name="文本框 6"/>
          <p:cNvSpPr txBox="1"/>
          <p:nvPr/>
        </p:nvSpPr>
        <p:spPr>
          <a:xfrm>
            <a:off x="742343" y="222221"/>
            <a:ext cx="1008162" cy="1015663"/>
          </a:xfrm>
          <a:prstGeom prst="rect">
            <a:avLst/>
          </a:prstGeom>
          <a:noFill/>
        </p:spPr>
        <p:txBody>
          <a:bodyPr wrap="square" rtlCol="0">
            <a:spAutoFit/>
          </a:bodyPr>
          <a:lstStyle/>
          <a:p>
            <a:pPr algn="ctr"/>
            <a:r>
              <a:rPr lang="en-US" altLang="zh-CN" sz="6000" b="1" dirty="0" smtClean="0">
                <a:solidFill>
                  <a:srgbClr val="BC4258"/>
                </a:solidFill>
                <a:latin typeface="华文仿宋" panose="02010600040101010101" pitchFamily="2" charset="-122"/>
                <a:ea typeface="华文仿宋" panose="02010600040101010101" pitchFamily="2" charset="-122"/>
              </a:rPr>
              <a:t>05</a:t>
            </a:r>
            <a:endParaRPr lang="zh-CN" altLang="en-US" sz="6000" b="1" dirty="0">
              <a:solidFill>
                <a:srgbClr val="BC4258"/>
              </a:solidFill>
              <a:latin typeface="华文仿宋" panose="02010600040101010101" pitchFamily="2" charset="-122"/>
              <a:ea typeface="华文仿宋" panose="02010600040101010101" pitchFamily="2" charset="-122"/>
            </a:endParaRPr>
          </a:p>
        </p:txBody>
      </p:sp>
      <p:sp>
        <p:nvSpPr>
          <p:cNvPr id="8" name="矩形 7"/>
          <p:cNvSpPr/>
          <p:nvPr/>
        </p:nvSpPr>
        <p:spPr>
          <a:xfrm flipV="1">
            <a:off x="128" y="1"/>
            <a:ext cx="12191744" cy="95504"/>
          </a:xfrm>
          <a:prstGeom prst="rect">
            <a:avLst/>
          </a:prstGeom>
          <a:solidFill>
            <a:srgbClr val="BC425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D6B160"/>
              </a:solidFill>
            </a:endParaRPr>
          </a:p>
        </p:txBody>
      </p:sp>
      <p:sp>
        <p:nvSpPr>
          <p:cNvPr id="9" name="矩形 8"/>
          <p:cNvSpPr/>
          <p:nvPr/>
        </p:nvSpPr>
        <p:spPr>
          <a:xfrm flipV="1">
            <a:off x="128" y="6762496"/>
            <a:ext cx="12191744" cy="95504"/>
          </a:xfrm>
          <a:prstGeom prst="rect">
            <a:avLst/>
          </a:prstGeom>
          <a:solidFill>
            <a:srgbClr val="BC425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D6B160"/>
              </a:solidFill>
            </a:endParaRPr>
          </a:p>
        </p:txBody>
      </p:sp>
      <p:sp>
        <p:nvSpPr>
          <p:cNvPr id="12" name="矩形 11"/>
          <p:cNvSpPr/>
          <p:nvPr/>
        </p:nvSpPr>
        <p:spPr>
          <a:xfrm>
            <a:off x="1795344" y="201039"/>
            <a:ext cx="1800493" cy="562783"/>
          </a:xfrm>
          <a:prstGeom prst="rect">
            <a:avLst/>
          </a:prstGeom>
        </p:spPr>
        <p:txBody>
          <a:bodyPr wrap="none">
            <a:spAutoFit/>
          </a:bodyPr>
          <a:lstStyle/>
          <a:p>
            <a:pPr>
              <a:lnSpc>
                <a:spcPct val="200000"/>
              </a:lnSpc>
            </a:pPr>
            <a:r>
              <a:rPr lang="zh-CN" altLang="en-US" dirty="0" smtClean="0">
                <a:solidFill>
                  <a:srgbClr val="BC4258"/>
                </a:solidFill>
                <a:latin typeface="微软雅黑" panose="020B0503020204020204" pitchFamily="34" charset="-122"/>
                <a:ea typeface="微软雅黑" panose="020B0503020204020204" pitchFamily="34" charset="-122"/>
              </a:rPr>
              <a:t>课题</a:t>
            </a:r>
            <a:r>
              <a:rPr lang="zh-CN" altLang="en-US" dirty="0">
                <a:solidFill>
                  <a:srgbClr val="BC4258"/>
                </a:solidFill>
                <a:latin typeface="微软雅黑" panose="020B0503020204020204" pitchFamily="34" charset="-122"/>
                <a:ea typeface="微软雅黑" panose="020B0503020204020204" pitchFamily="34" charset="-122"/>
              </a:rPr>
              <a:t>研究的结论</a:t>
            </a:r>
            <a:endParaRPr lang="zh-CN" altLang="en-US" dirty="0">
              <a:solidFill>
                <a:srgbClr val="BC4258"/>
              </a:solidFill>
              <a:latin typeface="微软雅黑" panose="020B0503020204020204" pitchFamily="34" charset="-122"/>
              <a:ea typeface="微软雅黑" panose="020B0503020204020204" pitchFamily="34" charset="-122"/>
            </a:endParaRPr>
          </a:p>
        </p:txBody>
      </p:sp>
      <p:sp>
        <p:nvSpPr>
          <p:cNvPr id="13" name="文本框 12"/>
          <p:cNvSpPr txBox="1"/>
          <p:nvPr/>
        </p:nvSpPr>
        <p:spPr>
          <a:xfrm>
            <a:off x="1795344" y="697468"/>
            <a:ext cx="5022106" cy="369332"/>
          </a:xfrm>
          <a:prstGeom prst="snip1Rect">
            <a:avLst>
              <a:gd name="adj" fmla="val 0"/>
            </a:avLst>
          </a:prstGeom>
          <a:noFill/>
          <a:ln w="28575">
            <a:noFill/>
          </a:ln>
        </p:spPr>
        <p:txBody>
          <a:bodyPr wrap="square" rtlCol="0">
            <a:spAutoFit/>
          </a:bodyPr>
          <a:lstStyle/>
          <a:p>
            <a:r>
              <a:rPr lang="en-US" altLang="zh-CN" dirty="0" smtClean="0">
                <a:solidFill>
                  <a:srgbClr val="BC4258"/>
                </a:solidFill>
                <a:latin typeface="Arial" panose="020B0604020202020204" pitchFamily="34" charset="0"/>
                <a:ea typeface="华文仿宋" panose="02010600040101010101" pitchFamily="2" charset="-122"/>
                <a:cs typeface="Arial" panose="020B0604020202020204" pitchFamily="34" charset="0"/>
              </a:rPr>
              <a:t>The Conclusion Of Study</a:t>
            </a:r>
            <a:endParaRPr lang="zh-CN" altLang="en-US" dirty="0">
              <a:solidFill>
                <a:srgbClr val="BC4258"/>
              </a:solidFill>
              <a:latin typeface="Arial" panose="020B0604020202020204" pitchFamily="34" charset="0"/>
              <a:ea typeface="华文仿宋" panose="02010600040101010101" pitchFamily="2" charset="-122"/>
              <a:cs typeface="Arial" panose="020B0604020202020204" pitchFamily="34" charset="0"/>
            </a:endParaRPr>
          </a:p>
        </p:txBody>
      </p:sp>
      <p:grpSp>
        <p:nvGrpSpPr>
          <p:cNvPr id="11" name="Group 3"/>
          <p:cNvGrpSpPr/>
          <p:nvPr/>
        </p:nvGrpSpPr>
        <p:grpSpPr>
          <a:xfrm>
            <a:off x="4390407" y="2152963"/>
            <a:ext cx="3697053" cy="3274204"/>
            <a:chOff x="9173528" y="3983037"/>
            <a:chExt cx="7675562" cy="6797675"/>
          </a:xfrm>
          <a:solidFill>
            <a:srgbClr val="BC4258"/>
          </a:solidFill>
        </p:grpSpPr>
        <p:sp>
          <p:nvSpPr>
            <p:cNvPr id="26" name="Freeform 32"/>
            <p:cNvSpPr/>
            <p:nvPr/>
          </p:nvSpPr>
          <p:spPr bwMode="auto">
            <a:xfrm>
              <a:off x="9173528" y="7262812"/>
              <a:ext cx="4675187" cy="2073275"/>
            </a:xfrm>
            <a:custGeom>
              <a:avLst/>
              <a:gdLst>
                <a:gd name="T0" fmla="*/ 654 w 2945"/>
                <a:gd name="T1" fmla="*/ 1306 h 1306"/>
                <a:gd name="T2" fmla="*/ 620 w 2945"/>
                <a:gd name="T3" fmla="*/ 1306 h 1306"/>
                <a:gd name="T4" fmla="*/ 556 w 2945"/>
                <a:gd name="T5" fmla="*/ 1300 h 1306"/>
                <a:gd name="T6" fmla="*/ 492 w 2945"/>
                <a:gd name="T7" fmla="*/ 1286 h 1306"/>
                <a:gd name="T8" fmla="*/ 430 w 2945"/>
                <a:gd name="T9" fmla="*/ 1268 h 1306"/>
                <a:gd name="T10" fmla="*/ 372 w 2945"/>
                <a:gd name="T11" fmla="*/ 1242 h 1306"/>
                <a:gd name="T12" fmla="*/ 316 w 2945"/>
                <a:gd name="T13" fmla="*/ 1212 h 1306"/>
                <a:gd name="T14" fmla="*/ 264 w 2945"/>
                <a:gd name="T15" fmla="*/ 1176 h 1306"/>
                <a:gd name="T16" fmla="*/ 216 w 2945"/>
                <a:gd name="T17" fmla="*/ 1136 h 1306"/>
                <a:gd name="T18" fmla="*/ 170 w 2945"/>
                <a:gd name="T19" fmla="*/ 1092 h 1306"/>
                <a:gd name="T20" fmla="*/ 130 w 2945"/>
                <a:gd name="T21" fmla="*/ 1044 h 1306"/>
                <a:gd name="T22" fmla="*/ 96 w 2945"/>
                <a:gd name="T23" fmla="*/ 992 h 1306"/>
                <a:gd name="T24" fmla="*/ 66 w 2945"/>
                <a:gd name="T25" fmla="*/ 936 h 1306"/>
                <a:gd name="T26" fmla="*/ 40 w 2945"/>
                <a:gd name="T27" fmla="*/ 878 h 1306"/>
                <a:gd name="T28" fmla="*/ 22 w 2945"/>
                <a:gd name="T29" fmla="*/ 816 h 1306"/>
                <a:gd name="T30" fmla="*/ 8 w 2945"/>
                <a:gd name="T31" fmla="*/ 752 h 1306"/>
                <a:gd name="T32" fmla="*/ 2 w 2945"/>
                <a:gd name="T33" fmla="*/ 686 h 1306"/>
                <a:gd name="T34" fmla="*/ 0 w 2945"/>
                <a:gd name="T35" fmla="*/ 654 h 1306"/>
                <a:gd name="T36" fmla="*/ 4 w 2945"/>
                <a:gd name="T37" fmla="*/ 586 h 1306"/>
                <a:gd name="T38" fmla="*/ 14 w 2945"/>
                <a:gd name="T39" fmla="*/ 522 h 1306"/>
                <a:gd name="T40" fmla="*/ 30 w 2945"/>
                <a:gd name="T41" fmla="*/ 460 h 1306"/>
                <a:gd name="T42" fmla="*/ 52 w 2945"/>
                <a:gd name="T43" fmla="*/ 400 h 1306"/>
                <a:gd name="T44" fmla="*/ 80 w 2945"/>
                <a:gd name="T45" fmla="*/ 342 h 1306"/>
                <a:gd name="T46" fmla="*/ 112 w 2945"/>
                <a:gd name="T47" fmla="*/ 288 h 1306"/>
                <a:gd name="T48" fmla="*/ 150 w 2945"/>
                <a:gd name="T49" fmla="*/ 238 h 1306"/>
                <a:gd name="T50" fmla="*/ 192 w 2945"/>
                <a:gd name="T51" fmla="*/ 192 h 1306"/>
                <a:gd name="T52" fmla="*/ 238 w 2945"/>
                <a:gd name="T53" fmla="*/ 150 h 1306"/>
                <a:gd name="T54" fmla="*/ 290 w 2945"/>
                <a:gd name="T55" fmla="*/ 112 h 1306"/>
                <a:gd name="T56" fmla="*/ 344 w 2945"/>
                <a:gd name="T57" fmla="*/ 78 h 1306"/>
                <a:gd name="T58" fmla="*/ 400 w 2945"/>
                <a:gd name="T59" fmla="*/ 50 h 1306"/>
                <a:gd name="T60" fmla="*/ 460 w 2945"/>
                <a:gd name="T61" fmla="*/ 28 h 1306"/>
                <a:gd name="T62" fmla="*/ 522 w 2945"/>
                <a:gd name="T63" fmla="*/ 12 h 1306"/>
                <a:gd name="T64" fmla="*/ 588 w 2945"/>
                <a:gd name="T65" fmla="*/ 2 h 1306"/>
                <a:gd name="T66" fmla="*/ 654 w 2945"/>
                <a:gd name="T67" fmla="*/ 0 h 1306"/>
                <a:gd name="T68" fmla="*/ 2232 w 2945"/>
                <a:gd name="T69" fmla="*/ 398 h 1306"/>
                <a:gd name="T70" fmla="*/ 654 w 2945"/>
                <a:gd name="T71" fmla="*/ 398 h 1306"/>
                <a:gd name="T72" fmla="*/ 604 w 2945"/>
                <a:gd name="T73" fmla="*/ 404 h 1306"/>
                <a:gd name="T74" fmla="*/ 556 w 2945"/>
                <a:gd name="T75" fmla="*/ 418 h 1306"/>
                <a:gd name="T76" fmla="*/ 512 w 2945"/>
                <a:gd name="T77" fmla="*/ 442 h 1306"/>
                <a:gd name="T78" fmla="*/ 474 w 2945"/>
                <a:gd name="T79" fmla="*/ 474 h 1306"/>
                <a:gd name="T80" fmla="*/ 444 w 2945"/>
                <a:gd name="T81" fmla="*/ 510 h 1306"/>
                <a:gd name="T82" fmla="*/ 420 w 2945"/>
                <a:gd name="T83" fmla="*/ 554 h 1306"/>
                <a:gd name="T84" fmla="*/ 404 w 2945"/>
                <a:gd name="T85" fmla="*/ 602 h 1306"/>
                <a:gd name="T86" fmla="*/ 400 w 2945"/>
                <a:gd name="T87" fmla="*/ 654 h 1306"/>
                <a:gd name="T88" fmla="*/ 402 w 2945"/>
                <a:gd name="T89" fmla="*/ 680 h 1306"/>
                <a:gd name="T90" fmla="*/ 412 w 2945"/>
                <a:gd name="T91" fmla="*/ 728 h 1306"/>
                <a:gd name="T92" fmla="*/ 430 w 2945"/>
                <a:gd name="T93" fmla="*/ 774 h 1306"/>
                <a:gd name="T94" fmla="*/ 458 w 2945"/>
                <a:gd name="T95" fmla="*/ 816 h 1306"/>
                <a:gd name="T96" fmla="*/ 492 w 2945"/>
                <a:gd name="T97" fmla="*/ 850 h 1306"/>
                <a:gd name="T98" fmla="*/ 534 w 2945"/>
                <a:gd name="T99" fmla="*/ 878 h 1306"/>
                <a:gd name="T100" fmla="*/ 578 w 2945"/>
                <a:gd name="T101" fmla="*/ 896 h 1306"/>
                <a:gd name="T102" fmla="*/ 628 w 2945"/>
                <a:gd name="T103" fmla="*/ 906 h 1306"/>
                <a:gd name="T104" fmla="*/ 2945 w 2945"/>
                <a:gd name="T105" fmla="*/ 908 h 13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45" h="1306">
                  <a:moveTo>
                    <a:pt x="2945" y="1306"/>
                  </a:moveTo>
                  <a:lnTo>
                    <a:pt x="654" y="1306"/>
                  </a:lnTo>
                  <a:lnTo>
                    <a:pt x="654" y="1306"/>
                  </a:lnTo>
                  <a:lnTo>
                    <a:pt x="620" y="1306"/>
                  </a:lnTo>
                  <a:lnTo>
                    <a:pt x="588" y="1304"/>
                  </a:lnTo>
                  <a:lnTo>
                    <a:pt x="556" y="1300"/>
                  </a:lnTo>
                  <a:lnTo>
                    <a:pt x="522" y="1294"/>
                  </a:lnTo>
                  <a:lnTo>
                    <a:pt x="492" y="1286"/>
                  </a:lnTo>
                  <a:lnTo>
                    <a:pt x="460" y="1278"/>
                  </a:lnTo>
                  <a:lnTo>
                    <a:pt x="430" y="1268"/>
                  </a:lnTo>
                  <a:lnTo>
                    <a:pt x="400" y="1256"/>
                  </a:lnTo>
                  <a:lnTo>
                    <a:pt x="372" y="1242"/>
                  </a:lnTo>
                  <a:lnTo>
                    <a:pt x="344" y="1228"/>
                  </a:lnTo>
                  <a:lnTo>
                    <a:pt x="316" y="1212"/>
                  </a:lnTo>
                  <a:lnTo>
                    <a:pt x="290" y="1196"/>
                  </a:lnTo>
                  <a:lnTo>
                    <a:pt x="264" y="1176"/>
                  </a:lnTo>
                  <a:lnTo>
                    <a:pt x="238" y="1158"/>
                  </a:lnTo>
                  <a:lnTo>
                    <a:pt x="216" y="1136"/>
                  </a:lnTo>
                  <a:lnTo>
                    <a:pt x="192" y="1116"/>
                  </a:lnTo>
                  <a:lnTo>
                    <a:pt x="170" y="1092"/>
                  </a:lnTo>
                  <a:lnTo>
                    <a:pt x="150" y="1068"/>
                  </a:lnTo>
                  <a:lnTo>
                    <a:pt x="130" y="1044"/>
                  </a:lnTo>
                  <a:lnTo>
                    <a:pt x="112" y="1018"/>
                  </a:lnTo>
                  <a:lnTo>
                    <a:pt x="96" y="992"/>
                  </a:lnTo>
                  <a:lnTo>
                    <a:pt x="80" y="964"/>
                  </a:lnTo>
                  <a:lnTo>
                    <a:pt x="66" y="936"/>
                  </a:lnTo>
                  <a:lnTo>
                    <a:pt x="52" y="908"/>
                  </a:lnTo>
                  <a:lnTo>
                    <a:pt x="40" y="878"/>
                  </a:lnTo>
                  <a:lnTo>
                    <a:pt x="30" y="848"/>
                  </a:lnTo>
                  <a:lnTo>
                    <a:pt x="22" y="816"/>
                  </a:lnTo>
                  <a:lnTo>
                    <a:pt x="14" y="784"/>
                  </a:lnTo>
                  <a:lnTo>
                    <a:pt x="8" y="752"/>
                  </a:lnTo>
                  <a:lnTo>
                    <a:pt x="4" y="720"/>
                  </a:lnTo>
                  <a:lnTo>
                    <a:pt x="2" y="686"/>
                  </a:lnTo>
                  <a:lnTo>
                    <a:pt x="0" y="654"/>
                  </a:lnTo>
                  <a:lnTo>
                    <a:pt x="0" y="654"/>
                  </a:lnTo>
                  <a:lnTo>
                    <a:pt x="2" y="620"/>
                  </a:lnTo>
                  <a:lnTo>
                    <a:pt x="4" y="586"/>
                  </a:lnTo>
                  <a:lnTo>
                    <a:pt x="8" y="554"/>
                  </a:lnTo>
                  <a:lnTo>
                    <a:pt x="14" y="522"/>
                  </a:lnTo>
                  <a:lnTo>
                    <a:pt x="22" y="490"/>
                  </a:lnTo>
                  <a:lnTo>
                    <a:pt x="30" y="460"/>
                  </a:lnTo>
                  <a:lnTo>
                    <a:pt x="40" y="428"/>
                  </a:lnTo>
                  <a:lnTo>
                    <a:pt x="52" y="400"/>
                  </a:lnTo>
                  <a:lnTo>
                    <a:pt x="66" y="370"/>
                  </a:lnTo>
                  <a:lnTo>
                    <a:pt x="80" y="342"/>
                  </a:lnTo>
                  <a:lnTo>
                    <a:pt x="96" y="314"/>
                  </a:lnTo>
                  <a:lnTo>
                    <a:pt x="112" y="288"/>
                  </a:lnTo>
                  <a:lnTo>
                    <a:pt x="130" y="262"/>
                  </a:lnTo>
                  <a:lnTo>
                    <a:pt x="150" y="238"/>
                  </a:lnTo>
                  <a:lnTo>
                    <a:pt x="170" y="214"/>
                  </a:lnTo>
                  <a:lnTo>
                    <a:pt x="192" y="192"/>
                  </a:lnTo>
                  <a:lnTo>
                    <a:pt x="216" y="170"/>
                  </a:lnTo>
                  <a:lnTo>
                    <a:pt x="238" y="150"/>
                  </a:lnTo>
                  <a:lnTo>
                    <a:pt x="264" y="130"/>
                  </a:lnTo>
                  <a:lnTo>
                    <a:pt x="290" y="112"/>
                  </a:lnTo>
                  <a:lnTo>
                    <a:pt x="316" y="94"/>
                  </a:lnTo>
                  <a:lnTo>
                    <a:pt x="344" y="78"/>
                  </a:lnTo>
                  <a:lnTo>
                    <a:pt x="372" y="64"/>
                  </a:lnTo>
                  <a:lnTo>
                    <a:pt x="400" y="50"/>
                  </a:lnTo>
                  <a:lnTo>
                    <a:pt x="430" y="40"/>
                  </a:lnTo>
                  <a:lnTo>
                    <a:pt x="460" y="28"/>
                  </a:lnTo>
                  <a:lnTo>
                    <a:pt x="492" y="20"/>
                  </a:lnTo>
                  <a:lnTo>
                    <a:pt x="522" y="12"/>
                  </a:lnTo>
                  <a:lnTo>
                    <a:pt x="556" y="8"/>
                  </a:lnTo>
                  <a:lnTo>
                    <a:pt x="588" y="2"/>
                  </a:lnTo>
                  <a:lnTo>
                    <a:pt x="620" y="0"/>
                  </a:lnTo>
                  <a:lnTo>
                    <a:pt x="654" y="0"/>
                  </a:lnTo>
                  <a:lnTo>
                    <a:pt x="2232" y="0"/>
                  </a:lnTo>
                  <a:lnTo>
                    <a:pt x="2232" y="398"/>
                  </a:lnTo>
                  <a:lnTo>
                    <a:pt x="654" y="398"/>
                  </a:lnTo>
                  <a:lnTo>
                    <a:pt x="654" y="398"/>
                  </a:lnTo>
                  <a:lnTo>
                    <a:pt x="628" y="400"/>
                  </a:lnTo>
                  <a:lnTo>
                    <a:pt x="604" y="404"/>
                  </a:lnTo>
                  <a:lnTo>
                    <a:pt x="578" y="410"/>
                  </a:lnTo>
                  <a:lnTo>
                    <a:pt x="556" y="418"/>
                  </a:lnTo>
                  <a:lnTo>
                    <a:pt x="534" y="430"/>
                  </a:lnTo>
                  <a:lnTo>
                    <a:pt x="512" y="442"/>
                  </a:lnTo>
                  <a:lnTo>
                    <a:pt x="492" y="456"/>
                  </a:lnTo>
                  <a:lnTo>
                    <a:pt x="474" y="474"/>
                  </a:lnTo>
                  <a:lnTo>
                    <a:pt x="458" y="492"/>
                  </a:lnTo>
                  <a:lnTo>
                    <a:pt x="444" y="510"/>
                  </a:lnTo>
                  <a:lnTo>
                    <a:pt x="430" y="532"/>
                  </a:lnTo>
                  <a:lnTo>
                    <a:pt x="420" y="554"/>
                  </a:lnTo>
                  <a:lnTo>
                    <a:pt x="412" y="578"/>
                  </a:lnTo>
                  <a:lnTo>
                    <a:pt x="404" y="602"/>
                  </a:lnTo>
                  <a:lnTo>
                    <a:pt x="402" y="628"/>
                  </a:lnTo>
                  <a:lnTo>
                    <a:pt x="400" y="654"/>
                  </a:lnTo>
                  <a:lnTo>
                    <a:pt x="400" y="654"/>
                  </a:lnTo>
                  <a:lnTo>
                    <a:pt x="402" y="680"/>
                  </a:lnTo>
                  <a:lnTo>
                    <a:pt x="404" y="704"/>
                  </a:lnTo>
                  <a:lnTo>
                    <a:pt x="412" y="728"/>
                  </a:lnTo>
                  <a:lnTo>
                    <a:pt x="420" y="752"/>
                  </a:lnTo>
                  <a:lnTo>
                    <a:pt x="430" y="774"/>
                  </a:lnTo>
                  <a:lnTo>
                    <a:pt x="444" y="796"/>
                  </a:lnTo>
                  <a:lnTo>
                    <a:pt x="458" y="816"/>
                  </a:lnTo>
                  <a:lnTo>
                    <a:pt x="474" y="834"/>
                  </a:lnTo>
                  <a:lnTo>
                    <a:pt x="492" y="850"/>
                  </a:lnTo>
                  <a:lnTo>
                    <a:pt x="512" y="864"/>
                  </a:lnTo>
                  <a:lnTo>
                    <a:pt x="534" y="878"/>
                  </a:lnTo>
                  <a:lnTo>
                    <a:pt x="556" y="888"/>
                  </a:lnTo>
                  <a:lnTo>
                    <a:pt x="578" y="896"/>
                  </a:lnTo>
                  <a:lnTo>
                    <a:pt x="604" y="902"/>
                  </a:lnTo>
                  <a:lnTo>
                    <a:pt x="628" y="906"/>
                  </a:lnTo>
                  <a:lnTo>
                    <a:pt x="654" y="908"/>
                  </a:lnTo>
                  <a:lnTo>
                    <a:pt x="2945" y="908"/>
                  </a:lnTo>
                  <a:lnTo>
                    <a:pt x="2945" y="1306"/>
                  </a:lnTo>
                  <a:close/>
                </a:path>
              </a:pathLst>
            </a:custGeom>
            <a:grpFill/>
            <a:ln>
              <a:noFill/>
            </a:ln>
          </p:spPr>
          <p:txBody>
            <a:bodyPr vert="horz" wrap="square" lIns="91440" tIns="45720" rIns="91440" bIns="45720" numCol="1" anchor="t" anchorCtr="0" compatLnSpc="1"/>
            <a:lstStyle/>
            <a:p>
              <a:endParaRPr lang="id-ID">
                <a:solidFill>
                  <a:schemeClr val="tx1">
                    <a:lumMod val="75000"/>
                    <a:lumOff val="25000"/>
                  </a:schemeClr>
                </a:solidFill>
              </a:endParaRPr>
            </a:p>
          </p:txBody>
        </p:sp>
        <p:sp>
          <p:nvSpPr>
            <p:cNvPr id="27" name="Freeform 33"/>
            <p:cNvSpPr/>
            <p:nvPr/>
          </p:nvSpPr>
          <p:spPr bwMode="auto">
            <a:xfrm>
              <a:off x="14086840" y="3983037"/>
              <a:ext cx="777875" cy="1422400"/>
            </a:xfrm>
            <a:custGeom>
              <a:avLst/>
              <a:gdLst>
                <a:gd name="T0" fmla="*/ 490 w 490"/>
                <a:gd name="T1" fmla="*/ 448 h 896"/>
                <a:gd name="T2" fmla="*/ 0 w 490"/>
                <a:gd name="T3" fmla="*/ 896 h 896"/>
                <a:gd name="T4" fmla="*/ 0 w 490"/>
                <a:gd name="T5" fmla="*/ 448 h 896"/>
                <a:gd name="T6" fmla="*/ 0 w 490"/>
                <a:gd name="T7" fmla="*/ 0 h 896"/>
                <a:gd name="T8" fmla="*/ 490 w 490"/>
                <a:gd name="T9" fmla="*/ 448 h 896"/>
              </a:gdLst>
              <a:ahLst/>
              <a:cxnLst>
                <a:cxn ang="0">
                  <a:pos x="T0" y="T1"/>
                </a:cxn>
                <a:cxn ang="0">
                  <a:pos x="T2" y="T3"/>
                </a:cxn>
                <a:cxn ang="0">
                  <a:pos x="T4" y="T5"/>
                </a:cxn>
                <a:cxn ang="0">
                  <a:pos x="T6" y="T7"/>
                </a:cxn>
                <a:cxn ang="0">
                  <a:pos x="T8" y="T9"/>
                </a:cxn>
              </a:cxnLst>
              <a:rect l="0" t="0" r="r" b="b"/>
              <a:pathLst>
                <a:path w="490" h="896">
                  <a:moveTo>
                    <a:pt x="490" y="448"/>
                  </a:moveTo>
                  <a:lnTo>
                    <a:pt x="0" y="896"/>
                  </a:lnTo>
                  <a:lnTo>
                    <a:pt x="0" y="448"/>
                  </a:lnTo>
                  <a:lnTo>
                    <a:pt x="0" y="0"/>
                  </a:lnTo>
                  <a:lnTo>
                    <a:pt x="490" y="448"/>
                  </a:lnTo>
                  <a:close/>
                </a:path>
              </a:pathLst>
            </a:custGeom>
            <a:grpFill/>
            <a:ln>
              <a:noFill/>
            </a:ln>
          </p:spPr>
          <p:txBody>
            <a:bodyPr vert="horz" wrap="square" lIns="91440" tIns="45720" rIns="91440" bIns="45720" numCol="1" anchor="t" anchorCtr="0" compatLnSpc="1"/>
            <a:lstStyle/>
            <a:p>
              <a:endParaRPr lang="id-ID">
                <a:solidFill>
                  <a:schemeClr val="tx1">
                    <a:lumMod val="75000"/>
                    <a:lumOff val="25000"/>
                  </a:schemeClr>
                </a:solidFill>
              </a:endParaRPr>
            </a:p>
          </p:txBody>
        </p:sp>
        <p:sp>
          <p:nvSpPr>
            <p:cNvPr id="28" name="Freeform 34"/>
            <p:cNvSpPr/>
            <p:nvPr/>
          </p:nvSpPr>
          <p:spPr bwMode="auto">
            <a:xfrm>
              <a:off x="9173528" y="4376737"/>
              <a:ext cx="5151437" cy="2076450"/>
            </a:xfrm>
            <a:custGeom>
              <a:avLst/>
              <a:gdLst>
                <a:gd name="T0" fmla="*/ 654 w 3245"/>
                <a:gd name="T1" fmla="*/ 1308 h 1308"/>
                <a:gd name="T2" fmla="*/ 620 w 3245"/>
                <a:gd name="T3" fmla="*/ 1308 h 1308"/>
                <a:gd name="T4" fmla="*/ 556 w 3245"/>
                <a:gd name="T5" fmla="*/ 1300 h 1308"/>
                <a:gd name="T6" fmla="*/ 492 w 3245"/>
                <a:gd name="T7" fmla="*/ 1288 h 1308"/>
                <a:gd name="T8" fmla="*/ 430 w 3245"/>
                <a:gd name="T9" fmla="*/ 1268 h 1308"/>
                <a:gd name="T10" fmla="*/ 372 w 3245"/>
                <a:gd name="T11" fmla="*/ 1244 h 1308"/>
                <a:gd name="T12" fmla="*/ 316 w 3245"/>
                <a:gd name="T13" fmla="*/ 1214 h 1308"/>
                <a:gd name="T14" fmla="*/ 264 w 3245"/>
                <a:gd name="T15" fmla="*/ 1178 h 1308"/>
                <a:gd name="T16" fmla="*/ 216 w 3245"/>
                <a:gd name="T17" fmla="*/ 1138 h 1308"/>
                <a:gd name="T18" fmla="*/ 170 w 3245"/>
                <a:gd name="T19" fmla="*/ 1094 h 1308"/>
                <a:gd name="T20" fmla="*/ 130 w 3245"/>
                <a:gd name="T21" fmla="*/ 1046 h 1308"/>
                <a:gd name="T22" fmla="*/ 96 w 3245"/>
                <a:gd name="T23" fmla="*/ 994 h 1308"/>
                <a:gd name="T24" fmla="*/ 66 w 3245"/>
                <a:gd name="T25" fmla="*/ 938 h 1308"/>
                <a:gd name="T26" fmla="*/ 40 w 3245"/>
                <a:gd name="T27" fmla="*/ 878 h 1308"/>
                <a:gd name="T28" fmla="*/ 22 w 3245"/>
                <a:gd name="T29" fmla="*/ 818 h 1308"/>
                <a:gd name="T30" fmla="*/ 8 w 3245"/>
                <a:gd name="T31" fmla="*/ 754 h 1308"/>
                <a:gd name="T32" fmla="*/ 2 w 3245"/>
                <a:gd name="T33" fmla="*/ 688 h 1308"/>
                <a:gd name="T34" fmla="*/ 0 w 3245"/>
                <a:gd name="T35" fmla="*/ 654 h 1308"/>
                <a:gd name="T36" fmla="*/ 4 w 3245"/>
                <a:gd name="T37" fmla="*/ 588 h 1308"/>
                <a:gd name="T38" fmla="*/ 14 w 3245"/>
                <a:gd name="T39" fmla="*/ 522 h 1308"/>
                <a:gd name="T40" fmla="*/ 30 w 3245"/>
                <a:gd name="T41" fmla="*/ 460 h 1308"/>
                <a:gd name="T42" fmla="*/ 52 w 3245"/>
                <a:gd name="T43" fmla="*/ 400 h 1308"/>
                <a:gd name="T44" fmla="*/ 80 w 3245"/>
                <a:gd name="T45" fmla="*/ 344 h 1308"/>
                <a:gd name="T46" fmla="*/ 112 w 3245"/>
                <a:gd name="T47" fmla="*/ 290 h 1308"/>
                <a:gd name="T48" fmla="*/ 150 w 3245"/>
                <a:gd name="T49" fmla="*/ 238 h 1308"/>
                <a:gd name="T50" fmla="*/ 192 w 3245"/>
                <a:gd name="T51" fmla="*/ 192 h 1308"/>
                <a:gd name="T52" fmla="*/ 238 w 3245"/>
                <a:gd name="T53" fmla="*/ 150 h 1308"/>
                <a:gd name="T54" fmla="*/ 290 w 3245"/>
                <a:gd name="T55" fmla="*/ 112 h 1308"/>
                <a:gd name="T56" fmla="*/ 344 w 3245"/>
                <a:gd name="T57" fmla="*/ 80 h 1308"/>
                <a:gd name="T58" fmla="*/ 400 w 3245"/>
                <a:gd name="T59" fmla="*/ 52 h 1308"/>
                <a:gd name="T60" fmla="*/ 460 w 3245"/>
                <a:gd name="T61" fmla="*/ 30 h 1308"/>
                <a:gd name="T62" fmla="*/ 522 w 3245"/>
                <a:gd name="T63" fmla="*/ 14 h 1308"/>
                <a:gd name="T64" fmla="*/ 588 w 3245"/>
                <a:gd name="T65" fmla="*/ 4 h 1308"/>
                <a:gd name="T66" fmla="*/ 654 w 3245"/>
                <a:gd name="T67" fmla="*/ 0 h 1308"/>
                <a:gd name="T68" fmla="*/ 3245 w 3245"/>
                <a:gd name="T69" fmla="*/ 400 h 1308"/>
                <a:gd name="T70" fmla="*/ 654 w 3245"/>
                <a:gd name="T71" fmla="*/ 400 h 1308"/>
                <a:gd name="T72" fmla="*/ 604 w 3245"/>
                <a:gd name="T73" fmla="*/ 404 h 1308"/>
                <a:gd name="T74" fmla="*/ 556 w 3245"/>
                <a:gd name="T75" fmla="*/ 420 h 1308"/>
                <a:gd name="T76" fmla="*/ 512 w 3245"/>
                <a:gd name="T77" fmla="*/ 444 h 1308"/>
                <a:gd name="T78" fmla="*/ 474 w 3245"/>
                <a:gd name="T79" fmla="*/ 474 h 1308"/>
                <a:gd name="T80" fmla="*/ 444 w 3245"/>
                <a:gd name="T81" fmla="*/ 512 h 1308"/>
                <a:gd name="T82" fmla="*/ 420 w 3245"/>
                <a:gd name="T83" fmla="*/ 556 h 1308"/>
                <a:gd name="T84" fmla="*/ 404 w 3245"/>
                <a:gd name="T85" fmla="*/ 604 h 1308"/>
                <a:gd name="T86" fmla="*/ 400 w 3245"/>
                <a:gd name="T87" fmla="*/ 654 h 1308"/>
                <a:gd name="T88" fmla="*/ 402 w 3245"/>
                <a:gd name="T89" fmla="*/ 680 h 1308"/>
                <a:gd name="T90" fmla="*/ 412 w 3245"/>
                <a:gd name="T91" fmla="*/ 730 h 1308"/>
                <a:gd name="T92" fmla="*/ 430 w 3245"/>
                <a:gd name="T93" fmla="*/ 776 h 1308"/>
                <a:gd name="T94" fmla="*/ 458 w 3245"/>
                <a:gd name="T95" fmla="*/ 816 h 1308"/>
                <a:gd name="T96" fmla="*/ 492 w 3245"/>
                <a:gd name="T97" fmla="*/ 850 h 1308"/>
                <a:gd name="T98" fmla="*/ 534 w 3245"/>
                <a:gd name="T99" fmla="*/ 878 h 1308"/>
                <a:gd name="T100" fmla="*/ 578 w 3245"/>
                <a:gd name="T101" fmla="*/ 898 h 1308"/>
                <a:gd name="T102" fmla="*/ 628 w 3245"/>
                <a:gd name="T103" fmla="*/ 908 h 1308"/>
                <a:gd name="T104" fmla="*/ 2945 w 3245"/>
                <a:gd name="T105" fmla="*/ 910 h 13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245" h="1308">
                  <a:moveTo>
                    <a:pt x="2945" y="1308"/>
                  </a:moveTo>
                  <a:lnTo>
                    <a:pt x="654" y="1308"/>
                  </a:lnTo>
                  <a:lnTo>
                    <a:pt x="654" y="1308"/>
                  </a:lnTo>
                  <a:lnTo>
                    <a:pt x="620" y="1308"/>
                  </a:lnTo>
                  <a:lnTo>
                    <a:pt x="588" y="1304"/>
                  </a:lnTo>
                  <a:lnTo>
                    <a:pt x="556" y="1300"/>
                  </a:lnTo>
                  <a:lnTo>
                    <a:pt x="522" y="1294"/>
                  </a:lnTo>
                  <a:lnTo>
                    <a:pt x="492" y="1288"/>
                  </a:lnTo>
                  <a:lnTo>
                    <a:pt x="460" y="1278"/>
                  </a:lnTo>
                  <a:lnTo>
                    <a:pt x="430" y="1268"/>
                  </a:lnTo>
                  <a:lnTo>
                    <a:pt x="400" y="1256"/>
                  </a:lnTo>
                  <a:lnTo>
                    <a:pt x="372" y="1244"/>
                  </a:lnTo>
                  <a:lnTo>
                    <a:pt x="344" y="1230"/>
                  </a:lnTo>
                  <a:lnTo>
                    <a:pt x="316" y="1214"/>
                  </a:lnTo>
                  <a:lnTo>
                    <a:pt x="290" y="1196"/>
                  </a:lnTo>
                  <a:lnTo>
                    <a:pt x="264" y="1178"/>
                  </a:lnTo>
                  <a:lnTo>
                    <a:pt x="238" y="1158"/>
                  </a:lnTo>
                  <a:lnTo>
                    <a:pt x="216" y="1138"/>
                  </a:lnTo>
                  <a:lnTo>
                    <a:pt x="192" y="1116"/>
                  </a:lnTo>
                  <a:lnTo>
                    <a:pt x="170" y="1094"/>
                  </a:lnTo>
                  <a:lnTo>
                    <a:pt x="150" y="1070"/>
                  </a:lnTo>
                  <a:lnTo>
                    <a:pt x="130" y="1046"/>
                  </a:lnTo>
                  <a:lnTo>
                    <a:pt x="112" y="1020"/>
                  </a:lnTo>
                  <a:lnTo>
                    <a:pt x="96" y="994"/>
                  </a:lnTo>
                  <a:lnTo>
                    <a:pt x="80" y="966"/>
                  </a:lnTo>
                  <a:lnTo>
                    <a:pt x="66" y="938"/>
                  </a:lnTo>
                  <a:lnTo>
                    <a:pt x="52" y="908"/>
                  </a:lnTo>
                  <a:lnTo>
                    <a:pt x="40" y="878"/>
                  </a:lnTo>
                  <a:lnTo>
                    <a:pt x="30" y="848"/>
                  </a:lnTo>
                  <a:lnTo>
                    <a:pt x="22" y="818"/>
                  </a:lnTo>
                  <a:lnTo>
                    <a:pt x="14" y="786"/>
                  </a:lnTo>
                  <a:lnTo>
                    <a:pt x="8" y="754"/>
                  </a:lnTo>
                  <a:lnTo>
                    <a:pt x="4" y="722"/>
                  </a:lnTo>
                  <a:lnTo>
                    <a:pt x="2" y="688"/>
                  </a:lnTo>
                  <a:lnTo>
                    <a:pt x="0" y="654"/>
                  </a:lnTo>
                  <a:lnTo>
                    <a:pt x="0" y="654"/>
                  </a:lnTo>
                  <a:lnTo>
                    <a:pt x="2" y="620"/>
                  </a:lnTo>
                  <a:lnTo>
                    <a:pt x="4" y="588"/>
                  </a:lnTo>
                  <a:lnTo>
                    <a:pt x="8" y="554"/>
                  </a:lnTo>
                  <a:lnTo>
                    <a:pt x="14" y="522"/>
                  </a:lnTo>
                  <a:lnTo>
                    <a:pt x="22" y="492"/>
                  </a:lnTo>
                  <a:lnTo>
                    <a:pt x="30" y="460"/>
                  </a:lnTo>
                  <a:lnTo>
                    <a:pt x="40" y="430"/>
                  </a:lnTo>
                  <a:lnTo>
                    <a:pt x="52" y="400"/>
                  </a:lnTo>
                  <a:lnTo>
                    <a:pt x="66" y="372"/>
                  </a:lnTo>
                  <a:lnTo>
                    <a:pt x="80" y="344"/>
                  </a:lnTo>
                  <a:lnTo>
                    <a:pt x="96" y="316"/>
                  </a:lnTo>
                  <a:lnTo>
                    <a:pt x="112" y="290"/>
                  </a:lnTo>
                  <a:lnTo>
                    <a:pt x="130" y="264"/>
                  </a:lnTo>
                  <a:lnTo>
                    <a:pt x="150" y="238"/>
                  </a:lnTo>
                  <a:lnTo>
                    <a:pt x="170" y="216"/>
                  </a:lnTo>
                  <a:lnTo>
                    <a:pt x="192" y="192"/>
                  </a:lnTo>
                  <a:lnTo>
                    <a:pt x="216" y="170"/>
                  </a:lnTo>
                  <a:lnTo>
                    <a:pt x="238" y="150"/>
                  </a:lnTo>
                  <a:lnTo>
                    <a:pt x="264" y="130"/>
                  </a:lnTo>
                  <a:lnTo>
                    <a:pt x="290" y="112"/>
                  </a:lnTo>
                  <a:lnTo>
                    <a:pt x="316" y="96"/>
                  </a:lnTo>
                  <a:lnTo>
                    <a:pt x="344" y="80"/>
                  </a:lnTo>
                  <a:lnTo>
                    <a:pt x="372" y="66"/>
                  </a:lnTo>
                  <a:lnTo>
                    <a:pt x="400" y="52"/>
                  </a:lnTo>
                  <a:lnTo>
                    <a:pt x="430" y="40"/>
                  </a:lnTo>
                  <a:lnTo>
                    <a:pt x="460" y="30"/>
                  </a:lnTo>
                  <a:lnTo>
                    <a:pt x="492" y="22"/>
                  </a:lnTo>
                  <a:lnTo>
                    <a:pt x="522" y="14"/>
                  </a:lnTo>
                  <a:lnTo>
                    <a:pt x="556" y="8"/>
                  </a:lnTo>
                  <a:lnTo>
                    <a:pt x="588" y="4"/>
                  </a:lnTo>
                  <a:lnTo>
                    <a:pt x="620" y="2"/>
                  </a:lnTo>
                  <a:lnTo>
                    <a:pt x="654" y="0"/>
                  </a:lnTo>
                  <a:lnTo>
                    <a:pt x="3245" y="0"/>
                  </a:lnTo>
                  <a:lnTo>
                    <a:pt x="3245" y="400"/>
                  </a:lnTo>
                  <a:lnTo>
                    <a:pt x="654" y="400"/>
                  </a:lnTo>
                  <a:lnTo>
                    <a:pt x="654" y="400"/>
                  </a:lnTo>
                  <a:lnTo>
                    <a:pt x="628" y="400"/>
                  </a:lnTo>
                  <a:lnTo>
                    <a:pt x="604" y="404"/>
                  </a:lnTo>
                  <a:lnTo>
                    <a:pt x="578" y="412"/>
                  </a:lnTo>
                  <a:lnTo>
                    <a:pt x="556" y="420"/>
                  </a:lnTo>
                  <a:lnTo>
                    <a:pt x="534" y="430"/>
                  </a:lnTo>
                  <a:lnTo>
                    <a:pt x="512" y="444"/>
                  </a:lnTo>
                  <a:lnTo>
                    <a:pt x="492" y="458"/>
                  </a:lnTo>
                  <a:lnTo>
                    <a:pt x="474" y="474"/>
                  </a:lnTo>
                  <a:lnTo>
                    <a:pt x="458" y="492"/>
                  </a:lnTo>
                  <a:lnTo>
                    <a:pt x="444" y="512"/>
                  </a:lnTo>
                  <a:lnTo>
                    <a:pt x="430" y="534"/>
                  </a:lnTo>
                  <a:lnTo>
                    <a:pt x="420" y="556"/>
                  </a:lnTo>
                  <a:lnTo>
                    <a:pt x="412" y="578"/>
                  </a:lnTo>
                  <a:lnTo>
                    <a:pt x="404" y="604"/>
                  </a:lnTo>
                  <a:lnTo>
                    <a:pt x="402" y="628"/>
                  </a:lnTo>
                  <a:lnTo>
                    <a:pt x="400" y="654"/>
                  </a:lnTo>
                  <a:lnTo>
                    <a:pt x="400" y="654"/>
                  </a:lnTo>
                  <a:lnTo>
                    <a:pt x="402" y="680"/>
                  </a:lnTo>
                  <a:lnTo>
                    <a:pt x="404" y="706"/>
                  </a:lnTo>
                  <a:lnTo>
                    <a:pt x="412" y="730"/>
                  </a:lnTo>
                  <a:lnTo>
                    <a:pt x="420" y="754"/>
                  </a:lnTo>
                  <a:lnTo>
                    <a:pt x="430" y="776"/>
                  </a:lnTo>
                  <a:lnTo>
                    <a:pt x="444" y="796"/>
                  </a:lnTo>
                  <a:lnTo>
                    <a:pt x="458" y="816"/>
                  </a:lnTo>
                  <a:lnTo>
                    <a:pt x="474" y="834"/>
                  </a:lnTo>
                  <a:lnTo>
                    <a:pt x="492" y="850"/>
                  </a:lnTo>
                  <a:lnTo>
                    <a:pt x="512" y="866"/>
                  </a:lnTo>
                  <a:lnTo>
                    <a:pt x="534" y="878"/>
                  </a:lnTo>
                  <a:lnTo>
                    <a:pt x="556" y="890"/>
                  </a:lnTo>
                  <a:lnTo>
                    <a:pt x="578" y="898"/>
                  </a:lnTo>
                  <a:lnTo>
                    <a:pt x="604" y="904"/>
                  </a:lnTo>
                  <a:lnTo>
                    <a:pt x="628" y="908"/>
                  </a:lnTo>
                  <a:lnTo>
                    <a:pt x="654" y="910"/>
                  </a:lnTo>
                  <a:lnTo>
                    <a:pt x="2945" y="910"/>
                  </a:lnTo>
                  <a:lnTo>
                    <a:pt x="2945" y="1308"/>
                  </a:lnTo>
                  <a:close/>
                </a:path>
              </a:pathLst>
            </a:custGeom>
            <a:grpFill/>
            <a:ln>
              <a:noFill/>
            </a:ln>
          </p:spPr>
          <p:txBody>
            <a:bodyPr vert="horz" wrap="square" lIns="91440" tIns="45720" rIns="91440" bIns="45720" numCol="1" anchor="t" anchorCtr="0" compatLnSpc="1"/>
            <a:lstStyle/>
            <a:p>
              <a:endParaRPr lang="id-ID">
                <a:solidFill>
                  <a:schemeClr val="tx1">
                    <a:lumMod val="75000"/>
                    <a:lumOff val="25000"/>
                  </a:schemeClr>
                </a:solidFill>
              </a:endParaRPr>
            </a:p>
          </p:txBody>
        </p:sp>
        <p:sp>
          <p:nvSpPr>
            <p:cNvPr id="29" name="Freeform 35"/>
            <p:cNvSpPr/>
            <p:nvPr/>
          </p:nvSpPr>
          <p:spPr bwMode="auto">
            <a:xfrm>
              <a:off x="12481878" y="5821362"/>
              <a:ext cx="4367212" cy="2073275"/>
            </a:xfrm>
            <a:custGeom>
              <a:avLst/>
              <a:gdLst>
                <a:gd name="T0" fmla="*/ 2097 w 2751"/>
                <a:gd name="T1" fmla="*/ 1306 h 1306"/>
                <a:gd name="T2" fmla="*/ 2131 w 2751"/>
                <a:gd name="T3" fmla="*/ 1306 h 1306"/>
                <a:gd name="T4" fmla="*/ 2197 w 2751"/>
                <a:gd name="T5" fmla="*/ 1300 h 1306"/>
                <a:gd name="T6" fmla="*/ 2261 w 2751"/>
                <a:gd name="T7" fmla="*/ 1286 h 1306"/>
                <a:gd name="T8" fmla="*/ 2321 w 2751"/>
                <a:gd name="T9" fmla="*/ 1266 h 1306"/>
                <a:gd name="T10" fmla="*/ 2381 w 2751"/>
                <a:gd name="T11" fmla="*/ 1242 h 1306"/>
                <a:gd name="T12" fmla="*/ 2435 w 2751"/>
                <a:gd name="T13" fmla="*/ 1212 h 1306"/>
                <a:gd name="T14" fmla="*/ 2489 w 2751"/>
                <a:gd name="T15" fmla="*/ 1176 h 1306"/>
                <a:gd name="T16" fmla="*/ 2537 w 2751"/>
                <a:gd name="T17" fmla="*/ 1136 h 1306"/>
                <a:gd name="T18" fmla="*/ 2581 w 2751"/>
                <a:gd name="T19" fmla="*/ 1092 h 1306"/>
                <a:gd name="T20" fmla="*/ 2621 w 2751"/>
                <a:gd name="T21" fmla="*/ 1044 h 1306"/>
                <a:gd name="T22" fmla="*/ 2657 w 2751"/>
                <a:gd name="T23" fmla="*/ 992 h 1306"/>
                <a:gd name="T24" fmla="*/ 2687 w 2751"/>
                <a:gd name="T25" fmla="*/ 936 h 1306"/>
                <a:gd name="T26" fmla="*/ 2711 w 2751"/>
                <a:gd name="T27" fmla="*/ 878 h 1306"/>
                <a:gd name="T28" fmla="*/ 2731 w 2751"/>
                <a:gd name="T29" fmla="*/ 816 h 1306"/>
                <a:gd name="T30" fmla="*/ 2743 w 2751"/>
                <a:gd name="T31" fmla="*/ 752 h 1306"/>
                <a:gd name="T32" fmla="*/ 2751 w 2751"/>
                <a:gd name="T33" fmla="*/ 686 h 1306"/>
                <a:gd name="T34" fmla="*/ 2751 w 2751"/>
                <a:gd name="T35" fmla="*/ 654 h 1306"/>
                <a:gd name="T36" fmla="*/ 2747 w 2751"/>
                <a:gd name="T37" fmla="*/ 586 h 1306"/>
                <a:gd name="T38" fmla="*/ 2737 w 2751"/>
                <a:gd name="T39" fmla="*/ 522 h 1306"/>
                <a:gd name="T40" fmla="*/ 2721 w 2751"/>
                <a:gd name="T41" fmla="*/ 458 h 1306"/>
                <a:gd name="T42" fmla="*/ 2699 w 2751"/>
                <a:gd name="T43" fmla="*/ 398 h 1306"/>
                <a:gd name="T44" fmla="*/ 2671 w 2751"/>
                <a:gd name="T45" fmla="*/ 342 h 1306"/>
                <a:gd name="T46" fmla="*/ 2639 w 2751"/>
                <a:gd name="T47" fmla="*/ 288 h 1306"/>
                <a:gd name="T48" fmla="*/ 2601 w 2751"/>
                <a:gd name="T49" fmla="*/ 238 h 1306"/>
                <a:gd name="T50" fmla="*/ 2559 w 2751"/>
                <a:gd name="T51" fmla="*/ 192 h 1306"/>
                <a:gd name="T52" fmla="*/ 2513 w 2751"/>
                <a:gd name="T53" fmla="*/ 148 h 1306"/>
                <a:gd name="T54" fmla="*/ 2463 w 2751"/>
                <a:gd name="T55" fmla="*/ 112 h 1306"/>
                <a:gd name="T56" fmla="*/ 2409 w 2751"/>
                <a:gd name="T57" fmla="*/ 78 h 1306"/>
                <a:gd name="T58" fmla="*/ 2351 w 2751"/>
                <a:gd name="T59" fmla="*/ 50 h 1306"/>
                <a:gd name="T60" fmla="*/ 2291 w 2751"/>
                <a:gd name="T61" fmla="*/ 28 h 1306"/>
                <a:gd name="T62" fmla="*/ 2229 w 2751"/>
                <a:gd name="T63" fmla="*/ 12 h 1306"/>
                <a:gd name="T64" fmla="*/ 2163 w 2751"/>
                <a:gd name="T65" fmla="*/ 2 h 1306"/>
                <a:gd name="T66" fmla="*/ 2097 w 2751"/>
                <a:gd name="T67" fmla="*/ 0 h 1306"/>
                <a:gd name="T68" fmla="*/ 713 w 2751"/>
                <a:gd name="T69" fmla="*/ 398 h 1306"/>
                <a:gd name="T70" fmla="*/ 2097 w 2751"/>
                <a:gd name="T71" fmla="*/ 398 h 1306"/>
                <a:gd name="T72" fmla="*/ 2149 w 2751"/>
                <a:gd name="T73" fmla="*/ 404 h 1306"/>
                <a:gd name="T74" fmla="*/ 2197 w 2751"/>
                <a:gd name="T75" fmla="*/ 418 h 1306"/>
                <a:gd name="T76" fmla="*/ 2239 w 2751"/>
                <a:gd name="T77" fmla="*/ 442 h 1306"/>
                <a:gd name="T78" fmla="*/ 2277 w 2751"/>
                <a:gd name="T79" fmla="*/ 472 h 1306"/>
                <a:gd name="T80" fmla="*/ 2309 w 2751"/>
                <a:gd name="T81" fmla="*/ 510 h 1306"/>
                <a:gd name="T82" fmla="*/ 2331 w 2751"/>
                <a:gd name="T83" fmla="*/ 554 h 1306"/>
                <a:gd name="T84" fmla="*/ 2347 w 2751"/>
                <a:gd name="T85" fmla="*/ 602 h 1306"/>
                <a:gd name="T86" fmla="*/ 2351 w 2751"/>
                <a:gd name="T87" fmla="*/ 654 h 1306"/>
                <a:gd name="T88" fmla="*/ 2351 w 2751"/>
                <a:gd name="T89" fmla="*/ 680 h 1306"/>
                <a:gd name="T90" fmla="*/ 2341 w 2751"/>
                <a:gd name="T91" fmla="*/ 728 h 1306"/>
                <a:gd name="T92" fmla="*/ 2321 w 2751"/>
                <a:gd name="T93" fmla="*/ 774 h 1306"/>
                <a:gd name="T94" fmla="*/ 2293 w 2751"/>
                <a:gd name="T95" fmla="*/ 814 h 1306"/>
                <a:gd name="T96" fmla="*/ 2259 w 2751"/>
                <a:gd name="T97" fmla="*/ 850 h 1306"/>
                <a:gd name="T98" fmla="*/ 2219 w 2751"/>
                <a:gd name="T99" fmla="*/ 876 h 1306"/>
                <a:gd name="T100" fmla="*/ 2173 w 2751"/>
                <a:gd name="T101" fmla="*/ 896 h 1306"/>
                <a:gd name="T102" fmla="*/ 2123 w 2751"/>
                <a:gd name="T103" fmla="*/ 906 h 1306"/>
                <a:gd name="T104" fmla="*/ 0 w 2751"/>
                <a:gd name="T105" fmla="*/ 908 h 13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751" h="1306">
                  <a:moveTo>
                    <a:pt x="0" y="1306"/>
                  </a:moveTo>
                  <a:lnTo>
                    <a:pt x="2097" y="1306"/>
                  </a:lnTo>
                  <a:lnTo>
                    <a:pt x="2097" y="1306"/>
                  </a:lnTo>
                  <a:lnTo>
                    <a:pt x="2131" y="1306"/>
                  </a:lnTo>
                  <a:lnTo>
                    <a:pt x="2163" y="1304"/>
                  </a:lnTo>
                  <a:lnTo>
                    <a:pt x="2197" y="1300"/>
                  </a:lnTo>
                  <a:lnTo>
                    <a:pt x="2229" y="1294"/>
                  </a:lnTo>
                  <a:lnTo>
                    <a:pt x="2261" y="1286"/>
                  </a:lnTo>
                  <a:lnTo>
                    <a:pt x="2291" y="1278"/>
                  </a:lnTo>
                  <a:lnTo>
                    <a:pt x="2321" y="1266"/>
                  </a:lnTo>
                  <a:lnTo>
                    <a:pt x="2351" y="1256"/>
                  </a:lnTo>
                  <a:lnTo>
                    <a:pt x="2381" y="1242"/>
                  </a:lnTo>
                  <a:lnTo>
                    <a:pt x="2409" y="1228"/>
                  </a:lnTo>
                  <a:lnTo>
                    <a:pt x="2435" y="1212"/>
                  </a:lnTo>
                  <a:lnTo>
                    <a:pt x="2463" y="1194"/>
                  </a:lnTo>
                  <a:lnTo>
                    <a:pt x="2489" y="1176"/>
                  </a:lnTo>
                  <a:lnTo>
                    <a:pt x="2513" y="1158"/>
                  </a:lnTo>
                  <a:lnTo>
                    <a:pt x="2537" y="1136"/>
                  </a:lnTo>
                  <a:lnTo>
                    <a:pt x="2559" y="1116"/>
                  </a:lnTo>
                  <a:lnTo>
                    <a:pt x="2581" y="1092"/>
                  </a:lnTo>
                  <a:lnTo>
                    <a:pt x="2601" y="1068"/>
                  </a:lnTo>
                  <a:lnTo>
                    <a:pt x="2621" y="1044"/>
                  </a:lnTo>
                  <a:lnTo>
                    <a:pt x="2639" y="1018"/>
                  </a:lnTo>
                  <a:lnTo>
                    <a:pt x="2657" y="992"/>
                  </a:lnTo>
                  <a:lnTo>
                    <a:pt x="2671" y="964"/>
                  </a:lnTo>
                  <a:lnTo>
                    <a:pt x="2687" y="936"/>
                  </a:lnTo>
                  <a:lnTo>
                    <a:pt x="2699" y="908"/>
                  </a:lnTo>
                  <a:lnTo>
                    <a:pt x="2711" y="878"/>
                  </a:lnTo>
                  <a:lnTo>
                    <a:pt x="2721" y="848"/>
                  </a:lnTo>
                  <a:lnTo>
                    <a:pt x="2731" y="816"/>
                  </a:lnTo>
                  <a:lnTo>
                    <a:pt x="2737" y="784"/>
                  </a:lnTo>
                  <a:lnTo>
                    <a:pt x="2743" y="752"/>
                  </a:lnTo>
                  <a:lnTo>
                    <a:pt x="2747" y="720"/>
                  </a:lnTo>
                  <a:lnTo>
                    <a:pt x="2751" y="686"/>
                  </a:lnTo>
                  <a:lnTo>
                    <a:pt x="2751" y="654"/>
                  </a:lnTo>
                  <a:lnTo>
                    <a:pt x="2751" y="654"/>
                  </a:lnTo>
                  <a:lnTo>
                    <a:pt x="2751" y="620"/>
                  </a:lnTo>
                  <a:lnTo>
                    <a:pt x="2747" y="586"/>
                  </a:lnTo>
                  <a:lnTo>
                    <a:pt x="2743" y="554"/>
                  </a:lnTo>
                  <a:lnTo>
                    <a:pt x="2737" y="522"/>
                  </a:lnTo>
                  <a:lnTo>
                    <a:pt x="2731" y="490"/>
                  </a:lnTo>
                  <a:lnTo>
                    <a:pt x="2721" y="458"/>
                  </a:lnTo>
                  <a:lnTo>
                    <a:pt x="2711" y="428"/>
                  </a:lnTo>
                  <a:lnTo>
                    <a:pt x="2699" y="398"/>
                  </a:lnTo>
                  <a:lnTo>
                    <a:pt x="2687" y="370"/>
                  </a:lnTo>
                  <a:lnTo>
                    <a:pt x="2671" y="342"/>
                  </a:lnTo>
                  <a:lnTo>
                    <a:pt x="2657" y="314"/>
                  </a:lnTo>
                  <a:lnTo>
                    <a:pt x="2639" y="288"/>
                  </a:lnTo>
                  <a:lnTo>
                    <a:pt x="2621" y="262"/>
                  </a:lnTo>
                  <a:lnTo>
                    <a:pt x="2601" y="238"/>
                  </a:lnTo>
                  <a:lnTo>
                    <a:pt x="2581" y="214"/>
                  </a:lnTo>
                  <a:lnTo>
                    <a:pt x="2559" y="192"/>
                  </a:lnTo>
                  <a:lnTo>
                    <a:pt x="2537" y="170"/>
                  </a:lnTo>
                  <a:lnTo>
                    <a:pt x="2513" y="148"/>
                  </a:lnTo>
                  <a:lnTo>
                    <a:pt x="2489" y="130"/>
                  </a:lnTo>
                  <a:lnTo>
                    <a:pt x="2463" y="112"/>
                  </a:lnTo>
                  <a:lnTo>
                    <a:pt x="2435" y="94"/>
                  </a:lnTo>
                  <a:lnTo>
                    <a:pt x="2409" y="78"/>
                  </a:lnTo>
                  <a:lnTo>
                    <a:pt x="2381" y="64"/>
                  </a:lnTo>
                  <a:lnTo>
                    <a:pt x="2351" y="50"/>
                  </a:lnTo>
                  <a:lnTo>
                    <a:pt x="2321" y="40"/>
                  </a:lnTo>
                  <a:lnTo>
                    <a:pt x="2291" y="28"/>
                  </a:lnTo>
                  <a:lnTo>
                    <a:pt x="2261" y="20"/>
                  </a:lnTo>
                  <a:lnTo>
                    <a:pt x="2229" y="12"/>
                  </a:lnTo>
                  <a:lnTo>
                    <a:pt x="2197" y="6"/>
                  </a:lnTo>
                  <a:lnTo>
                    <a:pt x="2163" y="2"/>
                  </a:lnTo>
                  <a:lnTo>
                    <a:pt x="2131" y="0"/>
                  </a:lnTo>
                  <a:lnTo>
                    <a:pt x="2097" y="0"/>
                  </a:lnTo>
                  <a:lnTo>
                    <a:pt x="713" y="0"/>
                  </a:lnTo>
                  <a:lnTo>
                    <a:pt x="713" y="398"/>
                  </a:lnTo>
                  <a:lnTo>
                    <a:pt x="2097" y="398"/>
                  </a:lnTo>
                  <a:lnTo>
                    <a:pt x="2097" y="398"/>
                  </a:lnTo>
                  <a:lnTo>
                    <a:pt x="2123" y="400"/>
                  </a:lnTo>
                  <a:lnTo>
                    <a:pt x="2149" y="404"/>
                  </a:lnTo>
                  <a:lnTo>
                    <a:pt x="2173" y="410"/>
                  </a:lnTo>
                  <a:lnTo>
                    <a:pt x="2197" y="418"/>
                  </a:lnTo>
                  <a:lnTo>
                    <a:pt x="2219" y="430"/>
                  </a:lnTo>
                  <a:lnTo>
                    <a:pt x="2239" y="442"/>
                  </a:lnTo>
                  <a:lnTo>
                    <a:pt x="2259" y="456"/>
                  </a:lnTo>
                  <a:lnTo>
                    <a:pt x="2277" y="472"/>
                  </a:lnTo>
                  <a:lnTo>
                    <a:pt x="2293" y="492"/>
                  </a:lnTo>
                  <a:lnTo>
                    <a:pt x="2309" y="510"/>
                  </a:lnTo>
                  <a:lnTo>
                    <a:pt x="2321" y="532"/>
                  </a:lnTo>
                  <a:lnTo>
                    <a:pt x="2331" y="554"/>
                  </a:lnTo>
                  <a:lnTo>
                    <a:pt x="2341" y="578"/>
                  </a:lnTo>
                  <a:lnTo>
                    <a:pt x="2347" y="602"/>
                  </a:lnTo>
                  <a:lnTo>
                    <a:pt x="2351" y="628"/>
                  </a:lnTo>
                  <a:lnTo>
                    <a:pt x="2351" y="654"/>
                  </a:lnTo>
                  <a:lnTo>
                    <a:pt x="2351" y="654"/>
                  </a:lnTo>
                  <a:lnTo>
                    <a:pt x="2351" y="680"/>
                  </a:lnTo>
                  <a:lnTo>
                    <a:pt x="2347" y="704"/>
                  </a:lnTo>
                  <a:lnTo>
                    <a:pt x="2341" y="728"/>
                  </a:lnTo>
                  <a:lnTo>
                    <a:pt x="2331" y="752"/>
                  </a:lnTo>
                  <a:lnTo>
                    <a:pt x="2321" y="774"/>
                  </a:lnTo>
                  <a:lnTo>
                    <a:pt x="2309" y="796"/>
                  </a:lnTo>
                  <a:lnTo>
                    <a:pt x="2293" y="814"/>
                  </a:lnTo>
                  <a:lnTo>
                    <a:pt x="2277" y="834"/>
                  </a:lnTo>
                  <a:lnTo>
                    <a:pt x="2259" y="850"/>
                  </a:lnTo>
                  <a:lnTo>
                    <a:pt x="2239" y="864"/>
                  </a:lnTo>
                  <a:lnTo>
                    <a:pt x="2219" y="876"/>
                  </a:lnTo>
                  <a:lnTo>
                    <a:pt x="2197" y="888"/>
                  </a:lnTo>
                  <a:lnTo>
                    <a:pt x="2173" y="896"/>
                  </a:lnTo>
                  <a:lnTo>
                    <a:pt x="2149" y="902"/>
                  </a:lnTo>
                  <a:lnTo>
                    <a:pt x="2123" y="906"/>
                  </a:lnTo>
                  <a:lnTo>
                    <a:pt x="2097" y="908"/>
                  </a:lnTo>
                  <a:lnTo>
                    <a:pt x="0" y="908"/>
                  </a:lnTo>
                  <a:lnTo>
                    <a:pt x="0" y="1306"/>
                  </a:lnTo>
                  <a:close/>
                </a:path>
              </a:pathLst>
            </a:custGeom>
            <a:grpFill/>
            <a:ln>
              <a:noFill/>
            </a:ln>
          </p:spPr>
          <p:txBody>
            <a:bodyPr vert="horz" wrap="square" lIns="91440" tIns="45720" rIns="91440" bIns="45720" numCol="1" anchor="t" anchorCtr="0" compatLnSpc="1"/>
            <a:lstStyle/>
            <a:p>
              <a:endParaRPr lang="id-ID">
                <a:solidFill>
                  <a:schemeClr val="tx1">
                    <a:lumMod val="75000"/>
                    <a:lumOff val="25000"/>
                  </a:schemeClr>
                </a:solidFill>
              </a:endParaRPr>
            </a:p>
          </p:txBody>
        </p:sp>
        <p:sp>
          <p:nvSpPr>
            <p:cNvPr id="30" name="Freeform 36"/>
            <p:cNvSpPr/>
            <p:nvPr/>
          </p:nvSpPr>
          <p:spPr bwMode="auto">
            <a:xfrm>
              <a:off x="12472353" y="6875462"/>
              <a:ext cx="773112" cy="1422400"/>
            </a:xfrm>
            <a:custGeom>
              <a:avLst/>
              <a:gdLst>
                <a:gd name="T0" fmla="*/ 487 w 487"/>
                <a:gd name="T1" fmla="*/ 448 h 896"/>
                <a:gd name="T2" fmla="*/ 0 w 487"/>
                <a:gd name="T3" fmla="*/ 896 h 896"/>
                <a:gd name="T4" fmla="*/ 0 w 487"/>
                <a:gd name="T5" fmla="*/ 448 h 896"/>
                <a:gd name="T6" fmla="*/ 0 w 487"/>
                <a:gd name="T7" fmla="*/ 0 h 896"/>
                <a:gd name="T8" fmla="*/ 487 w 487"/>
                <a:gd name="T9" fmla="*/ 448 h 896"/>
              </a:gdLst>
              <a:ahLst/>
              <a:cxnLst>
                <a:cxn ang="0">
                  <a:pos x="T0" y="T1"/>
                </a:cxn>
                <a:cxn ang="0">
                  <a:pos x="T2" y="T3"/>
                </a:cxn>
                <a:cxn ang="0">
                  <a:pos x="T4" y="T5"/>
                </a:cxn>
                <a:cxn ang="0">
                  <a:pos x="T6" y="T7"/>
                </a:cxn>
                <a:cxn ang="0">
                  <a:pos x="T8" y="T9"/>
                </a:cxn>
              </a:cxnLst>
              <a:rect l="0" t="0" r="r" b="b"/>
              <a:pathLst>
                <a:path w="487" h="896">
                  <a:moveTo>
                    <a:pt x="487" y="448"/>
                  </a:moveTo>
                  <a:lnTo>
                    <a:pt x="0" y="896"/>
                  </a:lnTo>
                  <a:lnTo>
                    <a:pt x="0" y="448"/>
                  </a:lnTo>
                  <a:lnTo>
                    <a:pt x="0" y="0"/>
                  </a:lnTo>
                  <a:lnTo>
                    <a:pt x="487" y="448"/>
                  </a:lnTo>
                  <a:close/>
                </a:path>
              </a:pathLst>
            </a:custGeom>
            <a:grpFill/>
            <a:ln>
              <a:noFill/>
            </a:ln>
          </p:spPr>
          <p:txBody>
            <a:bodyPr vert="horz" wrap="square" lIns="91440" tIns="45720" rIns="91440" bIns="45720" numCol="1" anchor="t" anchorCtr="0" compatLnSpc="1"/>
            <a:lstStyle/>
            <a:p>
              <a:endParaRPr lang="id-ID">
                <a:solidFill>
                  <a:schemeClr val="tx1">
                    <a:lumMod val="75000"/>
                    <a:lumOff val="25000"/>
                  </a:schemeClr>
                </a:solidFill>
              </a:endParaRPr>
            </a:p>
          </p:txBody>
        </p:sp>
        <p:sp>
          <p:nvSpPr>
            <p:cNvPr id="31" name="Freeform 37"/>
            <p:cNvSpPr/>
            <p:nvPr/>
          </p:nvSpPr>
          <p:spPr bwMode="auto">
            <a:xfrm>
              <a:off x="13105765" y="5424487"/>
              <a:ext cx="774700" cy="1422400"/>
            </a:xfrm>
            <a:custGeom>
              <a:avLst/>
              <a:gdLst>
                <a:gd name="T0" fmla="*/ 0 w 488"/>
                <a:gd name="T1" fmla="*/ 448 h 896"/>
                <a:gd name="T2" fmla="*/ 488 w 488"/>
                <a:gd name="T3" fmla="*/ 896 h 896"/>
                <a:gd name="T4" fmla="*/ 488 w 488"/>
                <a:gd name="T5" fmla="*/ 448 h 896"/>
                <a:gd name="T6" fmla="*/ 488 w 488"/>
                <a:gd name="T7" fmla="*/ 0 h 896"/>
                <a:gd name="T8" fmla="*/ 0 w 488"/>
                <a:gd name="T9" fmla="*/ 448 h 896"/>
              </a:gdLst>
              <a:ahLst/>
              <a:cxnLst>
                <a:cxn ang="0">
                  <a:pos x="T0" y="T1"/>
                </a:cxn>
                <a:cxn ang="0">
                  <a:pos x="T2" y="T3"/>
                </a:cxn>
                <a:cxn ang="0">
                  <a:pos x="T4" y="T5"/>
                </a:cxn>
                <a:cxn ang="0">
                  <a:pos x="T6" y="T7"/>
                </a:cxn>
                <a:cxn ang="0">
                  <a:pos x="T8" y="T9"/>
                </a:cxn>
              </a:cxnLst>
              <a:rect l="0" t="0" r="r" b="b"/>
              <a:pathLst>
                <a:path w="488" h="896">
                  <a:moveTo>
                    <a:pt x="0" y="448"/>
                  </a:moveTo>
                  <a:lnTo>
                    <a:pt x="488" y="896"/>
                  </a:lnTo>
                  <a:lnTo>
                    <a:pt x="488" y="448"/>
                  </a:lnTo>
                  <a:lnTo>
                    <a:pt x="488" y="0"/>
                  </a:lnTo>
                  <a:lnTo>
                    <a:pt x="0" y="448"/>
                  </a:lnTo>
                  <a:close/>
                </a:path>
              </a:pathLst>
            </a:custGeom>
            <a:grpFill/>
            <a:ln>
              <a:noFill/>
            </a:ln>
          </p:spPr>
          <p:txBody>
            <a:bodyPr vert="horz" wrap="square" lIns="91440" tIns="45720" rIns="91440" bIns="45720" numCol="1" anchor="t" anchorCtr="0" compatLnSpc="1"/>
            <a:lstStyle/>
            <a:p>
              <a:endParaRPr lang="id-ID">
                <a:solidFill>
                  <a:schemeClr val="tx1">
                    <a:lumMod val="75000"/>
                    <a:lumOff val="25000"/>
                  </a:schemeClr>
                </a:solidFill>
              </a:endParaRPr>
            </a:p>
          </p:txBody>
        </p:sp>
        <p:sp>
          <p:nvSpPr>
            <p:cNvPr id="32" name="Freeform 38"/>
            <p:cNvSpPr/>
            <p:nvPr/>
          </p:nvSpPr>
          <p:spPr bwMode="auto">
            <a:xfrm>
              <a:off x="13074015" y="8307387"/>
              <a:ext cx="774700" cy="1425575"/>
            </a:xfrm>
            <a:custGeom>
              <a:avLst/>
              <a:gdLst>
                <a:gd name="T0" fmla="*/ 0 w 488"/>
                <a:gd name="T1" fmla="*/ 448 h 898"/>
                <a:gd name="T2" fmla="*/ 488 w 488"/>
                <a:gd name="T3" fmla="*/ 898 h 898"/>
                <a:gd name="T4" fmla="*/ 488 w 488"/>
                <a:gd name="T5" fmla="*/ 448 h 898"/>
                <a:gd name="T6" fmla="*/ 488 w 488"/>
                <a:gd name="T7" fmla="*/ 0 h 898"/>
                <a:gd name="T8" fmla="*/ 0 w 488"/>
                <a:gd name="T9" fmla="*/ 448 h 898"/>
              </a:gdLst>
              <a:ahLst/>
              <a:cxnLst>
                <a:cxn ang="0">
                  <a:pos x="T0" y="T1"/>
                </a:cxn>
                <a:cxn ang="0">
                  <a:pos x="T2" y="T3"/>
                </a:cxn>
                <a:cxn ang="0">
                  <a:pos x="T4" y="T5"/>
                </a:cxn>
                <a:cxn ang="0">
                  <a:pos x="T6" y="T7"/>
                </a:cxn>
                <a:cxn ang="0">
                  <a:pos x="T8" y="T9"/>
                </a:cxn>
              </a:cxnLst>
              <a:rect l="0" t="0" r="r" b="b"/>
              <a:pathLst>
                <a:path w="488" h="898">
                  <a:moveTo>
                    <a:pt x="0" y="448"/>
                  </a:moveTo>
                  <a:lnTo>
                    <a:pt x="488" y="898"/>
                  </a:lnTo>
                  <a:lnTo>
                    <a:pt x="488" y="448"/>
                  </a:lnTo>
                  <a:lnTo>
                    <a:pt x="488" y="0"/>
                  </a:lnTo>
                  <a:lnTo>
                    <a:pt x="0" y="448"/>
                  </a:lnTo>
                  <a:close/>
                </a:path>
              </a:pathLst>
            </a:custGeom>
            <a:grpFill/>
            <a:ln>
              <a:noFill/>
            </a:ln>
          </p:spPr>
          <p:txBody>
            <a:bodyPr vert="horz" wrap="square" lIns="91440" tIns="45720" rIns="91440" bIns="45720" numCol="1" anchor="t" anchorCtr="0" compatLnSpc="1"/>
            <a:lstStyle/>
            <a:p>
              <a:endParaRPr lang="id-ID">
                <a:solidFill>
                  <a:schemeClr val="tx1">
                    <a:lumMod val="75000"/>
                    <a:lumOff val="25000"/>
                  </a:schemeClr>
                </a:solidFill>
              </a:endParaRPr>
            </a:p>
          </p:txBody>
        </p:sp>
        <p:sp>
          <p:nvSpPr>
            <p:cNvPr id="33" name="Freeform 39"/>
            <p:cNvSpPr/>
            <p:nvPr/>
          </p:nvSpPr>
          <p:spPr bwMode="auto">
            <a:xfrm>
              <a:off x="12481878" y="8704262"/>
              <a:ext cx="4367212" cy="2076450"/>
            </a:xfrm>
            <a:custGeom>
              <a:avLst/>
              <a:gdLst>
                <a:gd name="T0" fmla="*/ 713 w 2751"/>
                <a:gd name="T1" fmla="*/ 0 h 1308"/>
                <a:gd name="T2" fmla="*/ 2097 w 2751"/>
                <a:gd name="T3" fmla="*/ 398 h 1308"/>
                <a:gd name="T4" fmla="*/ 2123 w 2751"/>
                <a:gd name="T5" fmla="*/ 400 h 1308"/>
                <a:gd name="T6" fmla="*/ 2173 w 2751"/>
                <a:gd name="T7" fmla="*/ 410 h 1308"/>
                <a:gd name="T8" fmla="*/ 2219 w 2751"/>
                <a:gd name="T9" fmla="*/ 430 h 1308"/>
                <a:gd name="T10" fmla="*/ 2259 w 2751"/>
                <a:gd name="T11" fmla="*/ 458 h 1308"/>
                <a:gd name="T12" fmla="*/ 2293 w 2751"/>
                <a:gd name="T13" fmla="*/ 492 h 1308"/>
                <a:gd name="T14" fmla="*/ 2321 w 2751"/>
                <a:gd name="T15" fmla="*/ 532 h 1308"/>
                <a:gd name="T16" fmla="*/ 2341 w 2751"/>
                <a:gd name="T17" fmla="*/ 578 h 1308"/>
                <a:gd name="T18" fmla="*/ 2351 w 2751"/>
                <a:gd name="T19" fmla="*/ 628 h 1308"/>
                <a:gd name="T20" fmla="*/ 2351 w 2751"/>
                <a:gd name="T21" fmla="*/ 654 h 1308"/>
                <a:gd name="T22" fmla="*/ 2347 w 2751"/>
                <a:gd name="T23" fmla="*/ 704 h 1308"/>
                <a:gd name="T24" fmla="*/ 2331 w 2751"/>
                <a:gd name="T25" fmla="*/ 752 h 1308"/>
                <a:gd name="T26" fmla="*/ 2309 w 2751"/>
                <a:gd name="T27" fmla="*/ 796 h 1308"/>
                <a:gd name="T28" fmla="*/ 2277 w 2751"/>
                <a:gd name="T29" fmla="*/ 834 h 1308"/>
                <a:gd name="T30" fmla="*/ 2239 w 2751"/>
                <a:gd name="T31" fmla="*/ 864 h 1308"/>
                <a:gd name="T32" fmla="*/ 2197 w 2751"/>
                <a:gd name="T33" fmla="*/ 888 h 1308"/>
                <a:gd name="T34" fmla="*/ 2149 w 2751"/>
                <a:gd name="T35" fmla="*/ 904 h 1308"/>
                <a:gd name="T36" fmla="*/ 2097 w 2751"/>
                <a:gd name="T37" fmla="*/ 908 h 1308"/>
                <a:gd name="T38" fmla="*/ 0 w 2751"/>
                <a:gd name="T39" fmla="*/ 1308 h 1308"/>
                <a:gd name="T40" fmla="*/ 2097 w 2751"/>
                <a:gd name="T41" fmla="*/ 1308 h 1308"/>
                <a:gd name="T42" fmla="*/ 2163 w 2751"/>
                <a:gd name="T43" fmla="*/ 1304 h 1308"/>
                <a:gd name="T44" fmla="*/ 2229 w 2751"/>
                <a:gd name="T45" fmla="*/ 1294 h 1308"/>
                <a:gd name="T46" fmla="*/ 2291 w 2751"/>
                <a:gd name="T47" fmla="*/ 1278 h 1308"/>
                <a:gd name="T48" fmla="*/ 2351 w 2751"/>
                <a:gd name="T49" fmla="*/ 1256 h 1308"/>
                <a:gd name="T50" fmla="*/ 2409 w 2751"/>
                <a:gd name="T51" fmla="*/ 1228 h 1308"/>
                <a:gd name="T52" fmla="*/ 2463 w 2751"/>
                <a:gd name="T53" fmla="*/ 1196 h 1308"/>
                <a:gd name="T54" fmla="*/ 2513 w 2751"/>
                <a:gd name="T55" fmla="*/ 1158 h 1308"/>
                <a:gd name="T56" fmla="*/ 2559 w 2751"/>
                <a:gd name="T57" fmla="*/ 1116 h 1308"/>
                <a:gd name="T58" fmla="*/ 2601 w 2751"/>
                <a:gd name="T59" fmla="*/ 1070 h 1308"/>
                <a:gd name="T60" fmla="*/ 2639 w 2751"/>
                <a:gd name="T61" fmla="*/ 1018 h 1308"/>
                <a:gd name="T62" fmla="*/ 2671 w 2751"/>
                <a:gd name="T63" fmla="*/ 964 h 1308"/>
                <a:gd name="T64" fmla="*/ 2699 w 2751"/>
                <a:gd name="T65" fmla="*/ 908 h 1308"/>
                <a:gd name="T66" fmla="*/ 2721 w 2751"/>
                <a:gd name="T67" fmla="*/ 848 h 1308"/>
                <a:gd name="T68" fmla="*/ 2737 w 2751"/>
                <a:gd name="T69" fmla="*/ 786 h 1308"/>
                <a:gd name="T70" fmla="*/ 2747 w 2751"/>
                <a:gd name="T71" fmla="*/ 720 h 1308"/>
                <a:gd name="T72" fmla="*/ 2751 w 2751"/>
                <a:gd name="T73" fmla="*/ 654 h 1308"/>
                <a:gd name="T74" fmla="*/ 2751 w 2751"/>
                <a:gd name="T75" fmla="*/ 620 h 1308"/>
                <a:gd name="T76" fmla="*/ 2743 w 2751"/>
                <a:gd name="T77" fmla="*/ 554 h 1308"/>
                <a:gd name="T78" fmla="*/ 2731 w 2751"/>
                <a:gd name="T79" fmla="*/ 490 h 1308"/>
                <a:gd name="T80" fmla="*/ 2711 w 2751"/>
                <a:gd name="T81" fmla="*/ 430 h 1308"/>
                <a:gd name="T82" fmla="*/ 2687 w 2751"/>
                <a:gd name="T83" fmla="*/ 370 h 1308"/>
                <a:gd name="T84" fmla="*/ 2657 w 2751"/>
                <a:gd name="T85" fmla="*/ 314 h 1308"/>
                <a:gd name="T86" fmla="*/ 2621 w 2751"/>
                <a:gd name="T87" fmla="*/ 262 h 1308"/>
                <a:gd name="T88" fmla="*/ 2581 w 2751"/>
                <a:gd name="T89" fmla="*/ 214 h 1308"/>
                <a:gd name="T90" fmla="*/ 2537 w 2751"/>
                <a:gd name="T91" fmla="*/ 170 h 1308"/>
                <a:gd name="T92" fmla="*/ 2489 w 2751"/>
                <a:gd name="T93" fmla="*/ 130 h 1308"/>
                <a:gd name="T94" fmla="*/ 2435 w 2751"/>
                <a:gd name="T95" fmla="*/ 94 h 1308"/>
                <a:gd name="T96" fmla="*/ 2381 w 2751"/>
                <a:gd name="T97" fmla="*/ 64 h 1308"/>
                <a:gd name="T98" fmla="*/ 2321 w 2751"/>
                <a:gd name="T99" fmla="*/ 40 h 1308"/>
                <a:gd name="T100" fmla="*/ 2261 w 2751"/>
                <a:gd name="T101" fmla="*/ 20 h 1308"/>
                <a:gd name="T102" fmla="*/ 2197 w 2751"/>
                <a:gd name="T103" fmla="*/ 8 h 1308"/>
                <a:gd name="T104" fmla="*/ 2131 w 2751"/>
                <a:gd name="T105" fmla="*/ 0 h 13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751" h="1308">
                  <a:moveTo>
                    <a:pt x="2097" y="0"/>
                  </a:moveTo>
                  <a:lnTo>
                    <a:pt x="713" y="0"/>
                  </a:lnTo>
                  <a:lnTo>
                    <a:pt x="713" y="398"/>
                  </a:lnTo>
                  <a:lnTo>
                    <a:pt x="2097" y="398"/>
                  </a:lnTo>
                  <a:lnTo>
                    <a:pt x="2097" y="398"/>
                  </a:lnTo>
                  <a:lnTo>
                    <a:pt x="2123" y="400"/>
                  </a:lnTo>
                  <a:lnTo>
                    <a:pt x="2149" y="404"/>
                  </a:lnTo>
                  <a:lnTo>
                    <a:pt x="2173" y="410"/>
                  </a:lnTo>
                  <a:lnTo>
                    <a:pt x="2197" y="418"/>
                  </a:lnTo>
                  <a:lnTo>
                    <a:pt x="2219" y="430"/>
                  </a:lnTo>
                  <a:lnTo>
                    <a:pt x="2239" y="442"/>
                  </a:lnTo>
                  <a:lnTo>
                    <a:pt x="2259" y="458"/>
                  </a:lnTo>
                  <a:lnTo>
                    <a:pt x="2277" y="474"/>
                  </a:lnTo>
                  <a:lnTo>
                    <a:pt x="2293" y="492"/>
                  </a:lnTo>
                  <a:lnTo>
                    <a:pt x="2309" y="512"/>
                  </a:lnTo>
                  <a:lnTo>
                    <a:pt x="2321" y="532"/>
                  </a:lnTo>
                  <a:lnTo>
                    <a:pt x="2331" y="554"/>
                  </a:lnTo>
                  <a:lnTo>
                    <a:pt x="2341" y="578"/>
                  </a:lnTo>
                  <a:lnTo>
                    <a:pt x="2347" y="602"/>
                  </a:lnTo>
                  <a:lnTo>
                    <a:pt x="2351" y="628"/>
                  </a:lnTo>
                  <a:lnTo>
                    <a:pt x="2351" y="654"/>
                  </a:lnTo>
                  <a:lnTo>
                    <a:pt x="2351" y="654"/>
                  </a:lnTo>
                  <a:lnTo>
                    <a:pt x="2351" y="680"/>
                  </a:lnTo>
                  <a:lnTo>
                    <a:pt x="2347" y="704"/>
                  </a:lnTo>
                  <a:lnTo>
                    <a:pt x="2341" y="730"/>
                  </a:lnTo>
                  <a:lnTo>
                    <a:pt x="2331" y="752"/>
                  </a:lnTo>
                  <a:lnTo>
                    <a:pt x="2321" y="774"/>
                  </a:lnTo>
                  <a:lnTo>
                    <a:pt x="2309" y="796"/>
                  </a:lnTo>
                  <a:lnTo>
                    <a:pt x="2293" y="816"/>
                  </a:lnTo>
                  <a:lnTo>
                    <a:pt x="2277" y="834"/>
                  </a:lnTo>
                  <a:lnTo>
                    <a:pt x="2259" y="850"/>
                  </a:lnTo>
                  <a:lnTo>
                    <a:pt x="2239" y="864"/>
                  </a:lnTo>
                  <a:lnTo>
                    <a:pt x="2219" y="878"/>
                  </a:lnTo>
                  <a:lnTo>
                    <a:pt x="2197" y="888"/>
                  </a:lnTo>
                  <a:lnTo>
                    <a:pt x="2173" y="896"/>
                  </a:lnTo>
                  <a:lnTo>
                    <a:pt x="2149" y="904"/>
                  </a:lnTo>
                  <a:lnTo>
                    <a:pt x="2123" y="906"/>
                  </a:lnTo>
                  <a:lnTo>
                    <a:pt x="2097" y="908"/>
                  </a:lnTo>
                  <a:lnTo>
                    <a:pt x="0" y="908"/>
                  </a:lnTo>
                  <a:lnTo>
                    <a:pt x="0" y="1308"/>
                  </a:lnTo>
                  <a:lnTo>
                    <a:pt x="2097" y="1308"/>
                  </a:lnTo>
                  <a:lnTo>
                    <a:pt x="2097" y="1308"/>
                  </a:lnTo>
                  <a:lnTo>
                    <a:pt x="2131" y="1306"/>
                  </a:lnTo>
                  <a:lnTo>
                    <a:pt x="2163" y="1304"/>
                  </a:lnTo>
                  <a:lnTo>
                    <a:pt x="2197" y="1300"/>
                  </a:lnTo>
                  <a:lnTo>
                    <a:pt x="2229" y="1294"/>
                  </a:lnTo>
                  <a:lnTo>
                    <a:pt x="2261" y="1286"/>
                  </a:lnTo>
                  <a:lnTo>
                    <a:pt x="2291" y="1278"/>
                  </a:lnTo>
                  <a:lnTo>
                    <a:pt x="2321" y="1268"/>
                  </a:lnTo>
                  <a:lnTo>
                    <a:pt x="2351" y="1256"/>
                  </a:lnTo>
                  <a:lnTo>
                    <a:pt x="2381" y="1242"/>
                  </a:lnTo>
                  <a:lnTo>
                    <a:pt x="2409" y="1228"/>
                  </a:lnTo>
                  <a:lnTo>
                    <a:pt x="2435" y="1212"/>
                  </a:lnTo>
                  <a:lnTo>
                    <a:pt x="2463" y="1196"/>
                  </a:lnTo>
                  <a:lnTo>
                    <a:pt x="2489" y="1178"/>
                  </a:lnTo>
                  <a:lnTo>
                    <a:pt x="2513" y="1158"/>
                  </a:lnTo>
                  <a:lnTo>
                    <a:pt x="2537" y="1138"/>
                  </a:lnTo>
                  <a:lnTo>
                    <a:pt x="2559" y="1116"/>
                  </a:lnTo>
                  <a:lnTo>
                    <a:pt x="2581" y="1092"/>
                  </a:lnTo>
                  <a:lnTo>
                    <a:pt x="2601" y="1070"/>
                  </a:lnTo>
                  <a:lnTo>
                    <a:pt x="2621" y="1044"/>
                  </a:lnTo>
                  <a:lnTo>
                    <a:pt x="2639" y="1018"/>
                  </a:lnTo>
                  <a:lnTo>
                    <a:pt x="2657" y="992"/>
                  </a:lnTo>
                  <a:lnTo>
                    <a:pt x="2671" y="964"/>
                  </a:lnTo>
                  <a:lnTo>
                    <a:pt x="2687" y="936"/>
                  </a:lnTo>
                  <a:lnTo>
                    <a:pt x="2699" y="908"/>
                  </a:lnTo>
                  <a:lnTo>
                    <a:pt x="2711" y="878"/>
                  </a:lnTo>
                  <a:lnTo>
                    <a:pt x="2721" y="848"/>
                  </a:lnTo>
                  <a:lnTo>
                    <a:pt x="2731" y="816"/>
                  </a:lnTo>
                  <a:lnTo>
                    <a:pt x="2737" y="786"/>
                  </a:lnTo>
                  <a:lnTo>
                    <a:pt x="2743" y="752"/>
                  </a:lnTo>
                  <a:lnTo>
                    <a:pt x="2747" y="720"/>
                  </a:lnTo>
                  <a:lnTo>
                    <a:pt x="2751" y="688"/>
                  </a:lnTo>
                  <a:lnTo>
                    <a:pt x="2751" y="654"/>
                  </a:lnTo>
                  <a:lnTo>
                    <a:pt x="2751" y="654"/>
                  </a:lnTo>
                  <a:lnTo>
                    <a:pt x="2751" y="620"/>
                  </a:lnTo>
                  <a:lnTo>
                    <a:pt x="2747" y="586"/>
                  </a:lnTo>
                  <a:lnTo>
                    <a:pt x="2743" y="554"/>
                  </a:lnTo>
                  <a:lnTo>
                    <a:pt x="2737" y="522"/>
                  </a:lnTo>
                  <a:lnTo>
                    <a:pt x="2731" y="490"/>
                  </a:lnTo>
                  <a:lnTo>
                    <a:pt x="2721" y="460"/>
                  </a:lnTo>
                  <a:lnTo>
                    <a:pt x="2711" y="430"/>
                  </a:lnTo>
                  <a:lnTo>
                    <a:pt x="2699" y="400"/>
                  </a:lnTo>
                  <a:lnTo>
                    <a:pt x="2687" y="370"/>
                  </a:lnTo>
                  <a:lnTo>
                    <a:pt x="2671" y="342"/>
                  </a:lnTo>
                  <a:lnTo>
                    <a:pt x="2657" y="314"/>
                  </a:lnTo>
                  <a:lnTo>
                    <a:pt x="2639" y="288"/>
                  </a:lnTo>
                  <a:lnTo>
                    <a:pt x="2621" y="262"/>
                  </a:lnTo>
                  <a:lnTo>
                    <a:pt x="2601" y="238"/>
                  </a:lnTo>
                  <a:lnTo>
                    <a:pt x="2581" y="214"/>
                  </a:lnTo>
                  <a:lnTo>
                    <a:pt x="2559" y="192"/>
                  </a:lnTo>
                  <a:lnTo>
                    <a:pt x="2537" y="170"/>
                  </a:lnTo>
                  <a:lnTo>
                    <a:pt x="2513" y="150"/>
                  </a:lnTo>
                  <a:lnTo>
                    <a:pt x="2489" y="130"/>
                  </a:lnTo>
                  <a:lnTo>
                    <a:pt x="2463" y="112"/>
                  </a:lnTo>
                  <a:lnTo>
                    <a:pt x="2435" y="94"/>
                  </a:lnTo>
                  <a:lnTo>
                    <a:pt x="2409" y="78"/>
                  </a:lnTo>
                  <a:lnTo>
                    <a:pt x="2381" y="64"/>
                  </a:lnTo>
                  <a:lnTo>
                    <a:pt x="2351" y="52"/>
                  </a:lnTo>
                  <a:lnTo>
                    <a:pt x="2321" y="40"/>
                  </a:lnTo>
                  <a:lnTo>
                    <a:pt x="2291" y="30"/>
                  </a:lnTo>
                  <a:lnTo>
                    <a:pt x="2261" y="20"/>
                  </a:lnTo>
                  <a:lnTo>
                    <a:pt x="2229" y="14"/>
                  </a:lnTo>
                  <a:lnTo>
                    <a:pt x="2197" y="8"/>
                  </a:lnTo>
                  <a:lnTo>
                    <a:pt x="2163" y="4"/>
                  </a:lnTo>
                  <a:lnTo>
                    <a:pt x="2131" y="0"/>
                  </a:lnTo>
                  <a:lnTo>
                    <a:pt x="2097" y="0"/>
                  </a:lnTo>
                  <a:close/>
                </a:path>
              </a:pathLst>
            </a:custGeom>
            <a:grpFill/>
            <a:ln>
              <a:noFill/>
            </a:ln>
          </p:spPr>
          <p:txBody>
            <a:bodyPr vert="horz" wrap="square" lIns="91440" tIns="45720" rIns="91440" bIns="45720" numCol="1" anchor="t" anchorCtr="0" compatLnSpc="1"/>
            <a:lstStyle/>
            <a:p>
              <a:endParaRPr lang="id-ID">
                <a:solidFill>
                  <a:schemeClr val="tx1">
                    <a:lumMod val="75000"/>
                    <a:lumOff val="25000"/>
                  </a:schemeClr>
                </a:solidFill>
              </a:endParaRPr>
            </a:p>
          </p:txBody>
        </p:sp>
        <p:sp>
          <p:nvSpPr>
            <p:cNvPr id="34" name="Freeform 40"/>
            <p:cNvSpPr/>
            <p:nvPr/>
          </p:nvSpPr>
          <p:spPr bwMode="auto">
            <a:xfrm>
              <a:off x="12481878" y="8704262"/>
              <a:ext cx="4367212" cy="2076450"/>
            </a:xfrm>
            <a:custGeom>
              <a:avLst/>
              <a:gdLst>
                <a:gd name="T0" fmla="*/ 713 w 2751"/>
                <a:gd name="T1" fmla="*/ 0 h 1308"/>
                <a:gd name="T2" fmla="*/ 2097 w 2751"/>
                <a:gd name="T3" fmla="*/ 398 h 1308"/>
                <a:gd name="T4" fmla="*/ 2123 w 2751"/>
                <a:gd name="T5" fmla="*/ 400 h 1308"/>
                <a:gd name="T6" fmla="*/ 2173 w 2751"/>
                <a:gd name="T7" fmla="*/ 410 h 1308"/>
                <a:gd name="T8" fmla="*/ 2219 w 2751"/>
                <a:gd name="T9" fmla="*/ 430 h 1308"/>
                <a:gd name="T10" fmla="*/ 2259 w 2751"/>
                <a:gd name="T11" fmla="*/ 458 h 1308"/>
                <a:gd name="T12" fmla="*/ 2293 w 2751"/>
                <a:gd name="T13" fmla="*/ 492 h 1308"/>
                <a:gd name="T14" fmla="*/ 2321 w 2751"/>
                <a:gd name="T15" fmla="*/ 532 h 1308"/>
                <a:gd name="T16" fmla="*/ 2341 w 2751"/>
                <a:gd name="T17" fmla="*/ 578 h 1308"/>
                <a:gd name="T18" fmla="*/ 2351 w 2751"/>
                <a:gd name="T19" fmla="*/ 628 h 1308"/>
                <a:gd name="T20" fmla="*/ 2351 w 2751"/>
                <a:gd name="T21" fmla="*/ 654 h 1308"/>
                <a:gd name="T22" fmla="*/ 2347 w 2751"/>
                <a:gd name="T23" fmla="*/ 704 h 1308"/>
                <a:gd name="T24" fmla="*/ 2331 w 2751"/>
                <a:gd name="T25" fmla="*/ 752 h 1308"/>
                <a:gd name="T26" fmla="*/ 2309 w 2751"/>
                <a:gd name="T27" fmla="*/ 796 h 1308"/>
                <a:gd name="T28" fmla="*/ 2277 w 2751"/>
                <a:gd name="T29" fmla="*/ 834 h 1308"/>
                <a:gd name="T30" fmla="*/ 2239 w 2751"/>
                <a:gd name="T31" fmla="*/ 864 h 1308"/>
                <a:gd name="T32" fmla="*/ 2197 w 2751"/>
                <a:gd name="T33" fmla="*/ 888 h 1308"/>
                <a:gd name="T34" fmla="*/ 2149 w 2751"/>
                <a:gd name="T35" fmla="*/ 904 h 1308"/>
                <a:gd name="T36" fmla="*/ 2097 w 2751"/>
                <a:gd name="T37" fmla="*/ 908 h 1308"/>
                <a:gd name="T38" fmla="*/ 0 w 2751"/>
                <a:gd name="T39" fmla="*/ 1308 h 1308"/>
                <a:gd name="T40" fmla="*/ 2097 w 2751"/>
                <a:gd name="T41" fmla="*/ 1308 h 1308"/>
                <a:gd name="T42" fmla="*/ 2163 w 2751"/>
                <a:gd name="T43" fmla="*/ 1304 h 1308"/>
                <a:gd name="T44" fmla="*/ 2229 w 2751"/>
                <a:gd name="T45" fmla="*/ 1294 h 1308"/>
                <a:gd name="T46" fmla="*/ 2291 w 2751"/>
                <a:gd name="T47" fmla="*/ 1278 h 1308"/>
                <a:gd name="T48" fmla="*/ 2351 w 2751"/>
                <a:gd name="T49" fmla="*/ 1256 h 1308"/>
                <a:gd name="T50" fmla="*/ 2409 w 2751"/>
                <a:gd name="T51" fmla="*/ 1228 h 1308"/>
                <a:gd name="T52" fmla="*/ 2463 w 2751"/>
                <a:gd name="T53" fmla="*/ 1196 h 1308"/>
                <a:gd name="T54" fmla="*/ 2513 w 2751"/>
                <a:gd name="T55" fmla="*/ 1158 h 1308"/>
                <a:gd name="T56" fmla="*/ 2559 w 2751"/>
                <a:gd name="T57" fmla="*/ 1116 h 1308"/>
                <a:gd name="T58" fmla="*/ 2601 w 2751"/>
                <a:gd name="T59" fmla="*/ 1070 h 1308"/>
                <a:gd name="T60" fmla="*/ 2639 w 2751"/>
                <a:gd name="T61" fmla="*/ 1018 h 1308"/>
                <a:gd name="T62" fmla="*/ 2671 w 2751"/>
                <a:gd name="T63" fmla="*/ 964 h 1308"/>
                <a:gd name="T64" fmla="*/ 2699 w 2751"/>
                <a:gd name="T65" fmla="*/ 908 h 1308"/>
                <a:gd name="T66" fmla="*/ 2721 w 2751"/>
                <a:gd name="T67" fmla="*/ 848 h 1308"/>
                <a:gd name="T68" fmla="*/ 2737 w 2751"/>
                <a:gd name="T69" fmla="*/ 786 h 1308"/>
                <a:gd name="T70" fmla="*/ 2747 w 2751"/>
                <a:gd name="T71" fmla="*/ 720 h 1308"/>
                <a:gd name="T72" fmla="*/ 2751 w 2751"/>
                <a:gd name="T73" fmla="*/ 654 h 1308"/>
                <a:gd name="T74" fmla="*/ 2751 w 2751"/>
                <a:gd name="T75" fmla="*/ 620 h 1308"/>
                <a:gd name="T76" fmla="*/ 2743 w 2751"/>
                <a:gd name="T77" fmla="*/ 554 h 1308"/>
                <a:gd name="T78" fmla="*/ 2731 w 2751"/>
                <a:gd name="T79" fmla="*/ 490 h 1308"/>
                <a:gd name="T80" fmla="*/ 2711 w 2751"/>
                <a:gd name="T81" fmla="*/ 430 h 1308"/>
                <a:gd name="T82" fmla="*/ 2687 w 2751"/>
                <a:gd name="T83" fmla="*/ 370 h 1308"/>
                <a:gd name="T84" fmla="*/ 2657 w 2751"/>
                <a:gd name="T85" fmla="*/ 314 h 1308"/>
                <a:gd name="T86" fmla="*/ 2621 w 2751"/>
                <a:gd name="T87" fmla="*/ 262 h 1308"/>
                <a:gd name="T88" fmla="*/ 2581 w 2751"/>
                <a:gd name="T89" fmla="*/ 214 h 1308"/>
                <a:gd name="T90" fmla="*/ 2537 w 2751"/>
                <a:gd name="T91" fmla="*/ 170 h 1308"/>
                <a:gd name="T92" fmla="*/ 2489 w 2751"/>
                <a:gd name="T93" fmla="*/ 130 h 1308"/>
                <a:gd name="T94" fmla="*/ 2435 w 2751"/>
                <a:gd name="T95" fmla="*/ 94 h 1308"/>
                <a:gd name="T96" fmla="*/ 2381 w 2751"/>
                <a:gd name="T97" fmla="*/ 64 h 1308"/>
                <a:gd name="T98" fmla="*/ 2321 w 2751"/>
                <a:gd name="T99" fmla="*/ 40 h 1308"/>
                <a:gd name="T100" fmla="*/ 2261 w 2751"/>
                <a:gd name="T101" fmla="*/ 20 h 1308"/>
                <a:gd name="T102" fmla="*/ 2197 w 2751"/>
                <a:gd name="T103" fmla="*/ 8 h 1308"/>
                <a:gd name="T104" fmla="*/ 2131 w 2751"/>
                <a:gd name="T105" fmla="*/ 0 h 13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751" h="1308">
                  <a:moveTo>
                    <a:pt x="2097" y="0"/>
                  </a:moveTo>
                  <a:lnTo>
                    <a:pt x="713" y="0"/>
                  </a:lnTo>
                  <a:lnTo>
                    <a:pt x="713" y="398"/>
                  </a:lnTo>
                  <a:lnTo>
                    <a:pt x="2097" y="398"/>
                  </a:lnTo>
                  <a:lnTo>
                    <a:pt x="2097" y="398"/>
                  </a:lnTo>
                  <a:lnTo>
                    <a:pt x="2123" y="400"/>
                  </a:lnTo>
                  <a:lnTo>
                    <a:pt x="2149" y="404"/>
                  </a:lnTo>
                  <a:lnTo>
                    <a:pt x="2173" y="410"/>
                  </a:lnTo>
                  <a:lnTo>
                    <a:pt x="2197" y="418"/>
                  </a:lnTo>
                  <a:lnTo>
                    <a:pt x="2219" y="430"/>
                  </a:lnTo>
                  <a:lnTo>
                    <a:pt x="2239" y="442"/>
                  </a:lnTo>
                  <a:lnTo>
                    <a:pt x="2259" y="458"/>
                  </a:lnTo>
                  <a:lnTo>
                    <a:pt x="2277" y="474"/>
                  </a:lnTo>
                  <a:lnTo>
                    <a:pt x="2293" y="492"/>
                  </a:lnTo>
                  <a:lnTo>
                    <a:pt x="2309" y="512"/>
                  </a:lnTo>
                  <a:lnTo>
                    <a:pt x="2321" y="532"/>
                  </a:lnTo>
                  <a:lnTo>
                    <a:pt x="2331" y="554"/>
                  </a:lnTo>
                  <a:lnTo>
                    <a:pt x="2341" y="578"/>
                  </a:lnTo>
                  <a:lnTo>
                    <a:pt x="2347" y="602"/>
                  </a:lnTo>
                  <a:lnTo>
                    <a:pt x="2351" y="628"/>
                  </a:lnTo>
                  <a:lnTo>
                    <a:pt x="2351" y="654"/>
                  </a:lnTo>
                  <a:lnTo>
                    <a:pt x="2351" y="654"/>
                  </a:lnTo>
                  <a:lnTo>
                    <a:pt x="2351" y="680"/>
                  </a:lnTo>
                  <a:lnTo>
                    <a:pt x="2347" y="704"/>
                  </a:lnTo>
                  <a:lnTo>
                    <a:pt x="2341" y="730"/>
                  </a:lnTo>
                  <a:lnTo>
                    <a:pt x="2331" y="752"/>
                  </a:lnTo>
                  <a:lnTo>
                    <a:pt x="2321" y="774"/>
                  </a:lnTo>
                  <a:lnTo>
                    <a:pt x="2309" y="796"/>
                  </a:lnTo>
                  <a:lnTo>
                    <a:pt x="2293" y="816"/>
                  </a:lnTo>
                  <a:lnTo>
                    <a:pt x="2277" y="834"/>
                  </a:lnTo>
                  <a:lnTo>
                    <a:pt x="2259" y="850"/>
                  </a:lnTo>
                  <a:lnTo>
                    <a:pt x="2239" y="864"/>
                  </a:lnTo>
                  <a:lnTo>
                    <a:pt x="2219" y="878"/>
                  </a:lnTo>
                  <a:lnTo>
                    <a:pt x="2197" y="888"/>
                  </a:lnTo>
                  <a:lnTo>
                    <a:pt x="2173" y="896"/>
                  </a:lnTo>
                  <a:lnTo>
                    <a:pt x="2149" y="904"/>
                  </a:lnTo>
                  <a:lnTo>
                    <a:pt x="2123" y="906"/>
                  </a:lnTo>
                  <a:lnTo>
                    <a:pt x="2097" y="908"/>
                  </a:lnTo>
                  <a:lnTo>
                    <a:pt x="0" y="908"/>
                  </a:lnTo>
                  <a:lnTo>
                    <a:pt x="0" y="1308"/>
                  </a:lnTo>
                  <a:lnTo>
                    <a:pt x="2097" y="1308"/>
                  </a:lnTo>
                  <a:lnTo>
                    <a:pt x="2097" y="1308"/>
                  </a:lnTo>
                  <a:lnTo>
                    <a:pt x="2131" y="1306"/>
                  </a:lnTo>
                  <a:lnTo>
                    <a:pt x="2163" y="1304"/>
                  </a:lnTo>
                  <a:lnTo>
                    <a:pt x="2197" y="1300"/>
                  </a:lnTo>
                  <a:lnTo>
                    <a:pt x="2229" y="1294"/>
                  </a:lnTo>
                  <a:lnTo>
                    <a:pt x="2261" y="1286"/>
                  </a:lnTo>
                  <a:lnTo>
                    <a:pt x="2291" y="1278"/>
                  </a:lnTo>
                  <a:lnTo>
                    <a:pt x="2321" y="1268"/>
                  </a:lnTo>
                  <a:lnTo>
                    <a:pt x="2351" y="1256"/>
                  </a:lnTo>
                  <a:lnTo>
                    <a:pt x="2381" y="1242"/>
                  </a:lnTo>
                  <a:lnTo>
                    <a:pt x="2409" y="1228"/>
                  </a:lnTo>
                  <a:lnTo>
                    <a:pt x="2435" y="1212"/>
                  </a:lnTo>
                  <a:lnTo>
                    <a:pt x="2463" y="1196"/>
                  </a:lnTo>
                  <a:lnTo>
                    <a:pt x="2489" y="1178"/>
                  </a:lnTo>
                  <a:lnTo>
                    <a:pt x="2513" y="1158"/>
                  </a:lnTo>
                  <a:lnTo>
                    <a:pt x="2537" y="1138"/>
                  </a:lnTo>
                  <a:lnTo>
                    <a:pt x="2559" y="1116"/>
                  </a:lnTo>
                  <a:lnTo>
                    <a:pt x="2581" y="1092"/>
                  </a:lnTo>
                  <a:lnTo>
                    <a:pt x="2601" y="1070"/>
                  </a:lnTo>
                  <a:lnTo>
                    <a:pt x="2621" y="1044"/>
                  </a:lnTo>
                  <a:lnTo>
                    <a:pt x="2639" y="1018"/>
                  </a:lnTo>
                  <a:lnTo>
                    <a:pt x="2657" y="992"/>
                  </a:lnTo>
                  <a:lnTo>
                    <a:pt x="2671" y="964"/>
                  </a:lnTo>
                  <a:lnTo>
                    <a:pt x="2687" y="936"/>
                  </a:lnTo>
                  <a:lnTo>
                    <a:pt x="2699" y="908"/>
                  </a:lnTo>
                  <a:lnTo>
                    <a:pt x="2711" y="878"/>
                  </a:lnTo>
                  <a:lnTo>
                    <a:pt x="2721" y="848"/>
                  </a:lnTo>
                  <a:lnTo>
                    <a:pt x="2731" y="816"/>
                  </a:lnTo>
                  <a:lnTo>
                    <a:pt x="2737" y="786"/>
                  </a:lnTo>
                  <a:lnTo>
                    <a:pt x="2743" y="752"/>
                  </a:lnTo>
                  <a:lnTo>
                    <a:pt x="2747" y="720"/>
                  </a:lnTo>
                  <a:lnTo>
                    <a:pt x="2751" y="688"/>
                  </a:lnTo>
                  <a:lnTo>
                    <a:pt x="2751" y="654"/>
                  </a:lnTo>
                  <a:lnTo>
                    <a:pt x="2751" y="654"/>
                  </a:lnTo>
                  <a:lnTo>
                    <a:pt x="2751" y="620"/>
                  </a:lnTo>
                  <a:lnTo>
                    <a:pt x="2747" y="586"/>
                  </a:lnTo>
                  <a:lnTo>
                    <a:pt x="2743" y="554"/>
                  </a:lnTo>
                  <a:lnTo>
                    <a:pt x="2737" y="522"/>
                  </a:lnTo>
                  <a:lnTo>
                    <a:pt x="2731" y="490"/>
                  </a:lnTo>
                  <a:lnTo>
                    <a:pt x="2721" y="460"/>
                  </a:lnTo>
                  <a:lnTo>
                    <a:pt x="2711" y="430"/>
                  </a:lnTo>
                  <a:lnTo>
                    <a:pt x="2699" y="400"/>
                  </a:lnTo>
                  <a:lnTo>
                    <a:pt x="2687" y="370"/>
                  </a:lnTo>
                  <a:lnTo>
                    <a:pt x="2671" y="342"/>
                  </a:lnTo>
                  <a:lnTo>
                    <a:pt x="2657" y="314"/>
                  </a:lnTo>
                  <a:lnTo>
                    <a:pt x="2639" y="288"/>
                  </a:lnTo>
                  <a:lnTo>
                    <a:pt x="2621" y="262"/>
                  </a:lnTo>
                  <a:lnTo>
                    <a:pt x="2601" y="238"/>
                  </a:lnTo>
                  <a:lnTo>
                    <a:pt x="2581" y="214"/>
                  </a:lnTo>
                  <a:lnTo>
                    <a:pt x="2559" y="192"/>
                  </a:lnTo>
                  <a:lnTo>
                    <a:pt x="2537" y="170"/>
                  </a:lnTo>
                  <a:lnTo>
                    <a:pt x="2513" y="150"/>
                  </a:lnTo>
                  <a:lnTo>
                    <a:pt x="2489" y="130"/>
                  </a:lnTo>
                  <a:lnTo>
                    <a:pt x="2463" y="112"/>
                  </a:lnTo>
                  <a:lnTo>
                    <a:pt x="2435" y="94"/>
                  </a:lnTo>
                  <a:lnTo>
                    <a:pt x="2409" y="78"/>
                  </a:lnTo>
                  <a:lnTo>
                    <a:pt x="2381" y="64"/>
                  </a:lnTo>
                  <a:lnTo>
                    <a:pt x="2351" y="52"/>
                  </a:lnTo>
                  <a:lnTo>
                    <a:pt x="2321" y="40"/>
                  </a:lnTo>
                  <a:lnTo>
                    <a:pt x="2291" y="30"/>
                  </a:lnTo>
                  <a:lnTo>
                    <a:pt x="2261" y="20"/>
                  </a:lnTo>
                  <a:lnTo>
                    <a:pt x="2229" y="14"/>
                  </a:lnTo>
                  <a:lnTo>
                    <a:pt x="2197" y="8"/>
                  </a:lnTo>
                  <a:lnTo>
                    <a:pt x="2163" y="4"/>
                  </a:lnTo>
                  <a:lnTo>
                    <a:pt x="2131" y="0"/>
                  </a:lnTo>
                  <a:lnTo>
                    <a:pt x="2097" y="0"/>
                  </a:lnTo>
                </a:path>
              </a:pathLst>
            </a:custGeom>
            <a:gr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solidFill>
                  <a:schemeClr val="tx1">
                    <a:lumMod val="75000"/>
                    <a:lumOff val="25000"/>
                  </a:schemeClr>
                </a:solidFill>
              </a:endParaRPr>
            </a:p>
          </p:txBody>
        </p:sp>
      </p:grpSp>
      <p:cxnSp>
        <p:nvCxnSpPr>
          <p:cNvPr id="14" name="Straight Connector 12"/>
          <p:cNvCxnSpPr/>
          <p:nvPr/>
        </p:nvCxnSpPr>
        <p:spPr>
          <a:xfrm>
            <a:off x="8554021" y="2098068"/>
            <a:ext cx="0" cy="857607"/>
          </a:xfrm>
          <a:prstGeom prst="line">
            <a:avLst/>
          </a:prstGeom>
          <a:ln w="28575">
            <a:solidFill>
              <a:srgbClr val="BC4258"/>
            </a:solidFill>
          </a:ln>
        </p:spPr>
        <p:style>
          <a:lnRef idx="1">
            <a:schemeClr val="accent1"/>
          </a:lnRef>
          <a:fillRef idx="0">
            <a:schemeClr val="accent1"/>
          </a:fillRef>
          <a:effectRef idx="0">
            <a:schemeClr val="accent1"/>
          </a:effectRef>
          <a:fontRef idx="minor">
            <a:schemeClr val="tx1"/>
          </a:fontRef>
        </p:style>
      </p:cxnSp>
      <p:cxnSp>
        <p:nvCxnSpPr>
          <p:cNvPr id="15" name="Straight Connector 16"/>
          <p:cNvCxnSpPr/>
          <p:nvPr/>
        </p:nvCxnSpPr>
        <p:spPr>
          <a:xfrm>
            <a:off x="4368462" y="4865325"/>
            <a:ext cx="0" cy="857607"/>
          </a:xfrm>
          <a:prstGeom prst="line">
            <a:avLst/>
          </a:prstGeom>
          <a:ln w="28575">
            <a:solidFill>
              <a:srgbClr val="BC4258"/>
            </a:solidFill>
          </a:ln>
        </p:spPr>
        <p:style>
          <a:lnRef idx="1">
            <a:schemeClr val="accent1"/>
          </a:lnRef>
          <a:fillRef idx="0">
            <a:schemeClr val="accent1"/>
          </a:fillRef>
          <a:effectRef idx="0">
            <a:schemeClr val="accent1"/>
          </a:effectRef>
          <a:fontRef idx="minor">
            <a:schemeClr val="tx1"/>
          </a:fontRef>
        </p:style>
      </p:cxnSp>
      <p:cxnSp>
        <p:nvCxnSpPr>
          <p:cNvPr id="16" name="Straight Connector 18"/>
          <p:cNvCxnSpPr/>
          <p:nvPr/>
        </p:nvCxnSpPr>
        <p:spPr>
          <a:xfrm>
            <a:off x="8822174" y="3873227"/>
            <a:ext cx="0" cy="857607"/>
          </a:xfrm>
          <a:prstGeom prst="line">
            <a:avLst/>
          </a:prstGeom>
          <a:ln w="28575">
            <a:solidFill>
              <a:srgbClr val="BC4258"/>
            </a:solidFill>
          </a:ln>
        </p:spPr>
        <p:style>
          <a:lnRef idx="1">
            <a:schemeClr val="accent1"/>
          </a:lnRef>
          <a:fillRef idx="0">
            <a:schemeClr val="accent1"/>
          </a:fillRef>
          <a:effectRef idx="0">
            <a:schemeClr val="accent1"/>
          </a:effectRef>
          <a:fontRef idx="minor">
            <a:schemeClr val="tx1"/>
          </a:fontRef>
        </p:style>
      </p:cxnSp>
      <p:cxnSp>
        <p:nvCxnSpPr>
          <p:cNvPr id="17" name="Straight Connector 22"/>
          <p:cNvCxnSpPr/>
          <p:nvPr/>
        </p:nvCxnSpPr>
        <p:spPr>
          <a:xfrm>
            <a:off x="3345845" y="3103577"/>
            <a:ext cx="0" cy="857607"/>
          </a:xfrm>
          <a:prstGeom prst="line">
            <a:avLst/>
          </a:prstGeom>
          <a:ln w="28575">
            <a:solidFill>
              <a:srgbClr val="BC4258"/>
            </a:solidFill>
          </a:ln>
        </p:spPr>
        <p:style>
          <a:lnRef idx="1">
            <a:schemeClr val="accent1"/>
          </a:lnRef>
          <a:fillRef idx="0">
            <a:schemeClr val="accent1"/>
          </a:fillRef>
          <a:effectRef idx="0">
            <a:schemeClr val="accent1"/>
          </a:effectRef>
          <a:fontRef idx="minor">
            <a:schemeClr val="tx1"/>
          </a:fontRef>
        </p:style>
      </p:cxnSp>
      <p:sp>
        <p:nvSpPr>
          <p:cNvPr id="18" name="文本框 17"/>
          <p:cNvSpPr txBox="1"/>
          <p:nvPr/>
        </p:nvSpPr>
        <p:spPr>
          <a:xfrm>
            <a:off x="8551600" y="2152963"/>
            <a:ext cx="2529193" cy="1015663"/>
          </a:xfrm>
          <a:prstGeom prst="rect">
            <a:avLst/>
          </a:prstGeom>
          <a:noFill/>
        </p:spPr>
        <p:txBody>
          <a:bodyPr wrap="square" rtlCol="0">
            <a:spAutoFit/>
          </a:bodyPr>
          <a:lstStyle/>
          <a:p>
            <a:pPr>
              <a:lnSpc>
                <a:spcPct val="125000"/>
              </a:lnSpc>
            </a:pPr>
            <a:r>
              <a:rPr lang="zh-CN" altLang="en-US" sz="1200" dirty="0" smtClean="0">
                <a:solidFill>
                  <a:schemeClr val="tx1">
                    <a:lumMod val="75000"/>
                    <a:lumOff val="25000"/>
                  </a:schemeClr>
                </a:solidFill>
                <a:latin typeface="微软雅黑" panose="020B0503020204020204" pitchFamily="34" charset="-122"/>
                <a:ea typeface="微软雅黑" panose="020B0503020204020204" pitchFamily="34" charset="-122"/>
              </a:rPr>
              <a:t>点击文本框即可进行编辑输入相关</a:t>
            </a:r>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内容点击文本框即可进行编辑输入相关</a:t>
            </a:r>
            <a:r>
              <a:rPr lang="zh-CN" altLang="en-US" sz="1200" dirty="0" smtClean="0">
                <a:solidFill>
                  <a:schemeClr val="tx1">
                    <a:lumMod val="75000"/>
                    <a:lumOff val="25000"/>
                  </a:schemeClr>
                </a:solidFill>
                <a:latin typeface="微软雅黑" panose="020B0503020204020204" pitchFamily="34" charset="-122"/>
                <a:ea typeface="微软雅黑" panose="020B0503020204020204" pitchFamily="34" charset="-122"/>
              </a:rPr>
              <a:t>内容点击文本框即可进行编辑输入相关内容</a:t>
            </a:r>
            <a:endParaRPr lang="zh-CN" altLang="en-US" sz="1200" dirty="0" smtClean="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19" name="文本框 18"/>
          <p:cNvSpPr txBox="1"/>
          <p:nvPr/>
        </p:nvSpPr>
        <p:spPr>
          <a:xfrm>
            <a:off x="8551599" y="1891130"/>
            <a:ext cx="1180935" cy="338554"/>
          </a:xfrm>
          <a:prstGeom prst="rect">
            <a:avLst/>
          </a:prstGeom>
          <a:noFill/>
        </p:spPr>
        <p:txBody>
          <a:bodyPr wrap="square" rtlCol="0">
            <a:spAutoFit/>
          </a:bodyPr>
          <a:lstStyle/>
          <a:p>
            <a:r>
              <a:rPr lang="zh-CN" altLang="en-US" sz="1600" dirty="0" smtClean="0">
                <a:solidFill>
                  <a:schemeClr val="tx1">
                    <a:lumMod val="75000"/>
                    <a:lumOff val="25000"/>
                  </a:schemeClr>
                </a:solidFill>
                <a:latin typeface="微软雅黑" panose="020B0503020204020204" pitchFamily="34" charset="-122"/>
                <a:ea typeface="微软雅黑" panose="020B0503020204020204" pitchFamily="34" charset="-122"/>
              </a:rPr>
              <a:t>编辑标题</a:t>
            </a:r>
            <a:endPar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20" name="文本框 19"/>
          <p:cNvSpPr txBox="1"/>
          <p:nvPr/>
        </p:nvSpPr>
        <p:spPr>
          <a:xfrm>
            <a:off x="8912391" y="3906839"/>
            <a:ext cx="2529193" cy="1015663"/>
          </a:xfrm>
          <a:prstGeom prst="rect">
            <a:avLst/>
          </a:prstGeom>
          <a:noFill/>
        </p:spPr>
        <p:txBody>
          <a:bodyPr wrap="square" rtlCol="0">
            <a:spAutoFit/>
          </a:bodyPr>
          <a:lstStyle/>
          <a:p>
            <a:pPr>
              <a:lnSpc>
                <a:spcPct val="125000"/>
              </a:lnSpc>
            </a:pPr>
            <a:r>
              <a:rPr lang="zh-CN" altLang="en-US" sz="1200" dirty="0" smtClean="0">
                <a:solidFill>
                  <a:schemeClr val="tx1">
                    <a:lumMod val="75000"/>
                    <a:lumOff val="25000"/>
                  </a:schemeClr>
                </a:solidFill>
                <a:latin typeface="微软雅黑" panose="020B0503020204020204" pitchFamily="34" charset="-122"/>
                <a:ea typeface="微软雅黑" panose="020B0503020204020204" pitchFamily="34" charset="-122"/>
              </a:rPr>
              <a:t>点击文本框即可进行编辑输入相关</a:t>
            </a:r>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内容点击文本框即可进行编辑输入相关</a:t>
            </a:r>
            <a:r>
              <a:rPr lang="zh-CN" altLang="en-US" sz="1200" dirty="0" smtClean="0">
                <a:solidFill>
                  <a:schemeClr val="tx1">
                    <a:lumMod val="75000"/>
                    <a:lumOff val="25000"/>
                  </a:schemeClr>
                </a:solidFill>
                <a:latin typeface="微软雅黑" panose="020B0503020204020204" pitchFamily="34" charset="-122"/>
                <a:ea typeface="微软雅黑" panose="020B0503020204020204" pitchFamily="34" charset="-122"/>
              </a:rPr>
              <a:t>内容点击文本框即可进行编辑输入相关内容</a:t>
            </a:r>
            <a:endParaRPr lang="zh-CN" altLang="en-US" sz="1200" dirty="0" smtClean="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21" name="文本框 20"/>
          <p:cNvSpPr txBox="1"/>
          <p:nvPr/>
        </p:nvSpPr>
        <p:spPr>
          <a:xfrm>
            <a:off x="8912390" y="3645006"/>
            <a:ext cx="1180935" cy="338554"/>
          </a:xfrm>
          <a:prstGeom prst="rect">
            <a:avLst/>
          </a:prstGeom>
          <a:noFill/>
        </p:spPr>
        <p:txBody>
          <a:bodyPr wrap="square" rtlCol="0">
            <a:spAutoFit/>
          </a:bodyPr>
          <a:lstStyle/>
          <a:p>
            <a:r>
              <a:rPr lang="zh-CN" altLang="en-US" sz="1600" dirty="0" smtClean="0">
                <a:solidFill>
                  <a:schemeClr val="tx1">
                    <a:lumMod val="75000"/>
                    <a:lumOff val="25000"/>
                  </a:schemeClr>
                </a:solidFill>
                <a:latin typeface="微软雅黑" panose="020B0503020204020204" pitchFamily="34" charset="-122"/>
                <a:ea typeface="微软雅黑" panose="020B0503020204020204" pitchFamily="34" charset="-122"/>
              </a:rPr>
              <a:t>编辑标题</a:t>
            </a:r>
            <a:endPar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22" name="文本框 21"/>
          <p:cNvSpPr txBox="1"/>
          <p:nvPr/>
        </p:nvSpPr>
        <p:spPr>
          <a:xfrm>
            <a:off x="750416" y="3168626"/>
            <a:ext cx="2529193" cy="1015663"/>
          </a:xfrm>
          <a:prstGeom prst="rect">
            <a:avLst/>
          </a:prstGeom>
          <a:noFill/>
        </p:spPr>
        <p:txBody>
          <a:bodyPr wrap="square" rtlCol="0">
            <a:spAutoFit/>
          </a:bodyPr>
          <a:lstStyle/>
          <a:p>
            <a:pPr algn="r">
              <a:lnSpc>
                <a:spcPct val="125000"/>
              </a:lnSpc>
            </a:pPr>
            <a:r>
              <a:rPr lang="zh-CN" altLang="en-US" sz="1200" dirty="0" smtClean="0">
                <a:solidFill>
                  <a:schemeClr val="tx1">
                    <a:lumMod val="75000"/>
                    <a:lumOff val="25000"/>
                  </a:schemeClr>
                </a:solidFill>
                <a:latin typeface="微软雅黑" panose="020B0503020204020204" pitchFamily="34" charset="-122"/>
                <a:ea typeface="微软雅黑" panose="020B0503020204020204" pitchFamily="34" charset="-122"/>
              </a:rPr>
              <a:t>点击文本框即可进行编辑输入相关</a:t>
            </a:r>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内容点击文本框即可进行编辑输入相关</a:t>
            </a:r>
            <a:r>
              <a:rPr lang="zh-CN" altLang="en-US" sz="1200" dirty="0" smtClean="0">
                <a:solidFill>
                  <a:schemeClr val="tx1">
                    <a:lumMod val="75000"/>
                    <a:lumOff val="25000"/>
                  </a:schemeClr>
                </a:solidFill>
                <a:latin typeface="微软雅黑" panose="020B0503020204020204" pitchFamily="34" charset="-122"/>
                <a:ea typeface="微软雅黑" panose="020B0503020204020204" pitchFamily="34" charset="-122"/>
              </a:rPr>
              <a:t>内容点击文本框即可进行编辑输入相关内容</a:t>
            </a:r>
            <a:endParaRPr lang="zh-CN" altLang="en-US" sz="1200" dirty="0" smtClean="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23" name="文本框 22"/>
          <p:cNvSpPr txBox="1"/>
          <p:nvPr/>
        </p:nvSpPr>
        <p:spPr>
          <a:xfrm>
            <a:off x="2098674" y="2906793"/>
            <a:ext cx="1180935" cy="338554"/>
          </a:xfrm>
          <a:prstGeom prst="rect">
            <a:avLst/>
          </a:prstGeom>
          <a:noFill/>
        </p:spPr>
        <p:txBody>
          <a:bodyPr wrap="square" rtlCol="0">
            <a:spAutoFit/>
          </a:bodyPr>
          <a:lstStyle/>
          <a:p>
            <a:pPr algn="r"/>
            <a:r>
              <a:rPr lang="zh-CN" altLang="en-US" sz="1600" dirty="0" smtClean="0">
                <a:solidFill>
                  <a:schemeClr val="tx1">
                    <a:lumMod val="75000"/>
                    <a:lumOff val="25000"/>
                  </a:schemeClr>
                </a:solidFill>
                <a:latin typeface="微软雅黑" panose="020B0503020204020204" pitchFamily="34" charset="-122"/>
                <a:ea typeface="微软雅黑" panose="020B0503020204020204" pitchFamily="34" charset="-122"/>
              </a:rPr>
              <a:t>编辑标题</a:t>
            </a:r>
            <a:endPar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24" name="文本框 23"/>
          <p:cNvSpPr txBox="1"/>
          <p:nvPr/>
        </p:nvSpPr>
        <p:spPr>
          <a:xfrm>
            <a:off x="1749053" y="4922502"/>
            <a:ext cx="2529193" cy="1015663"/>
          </a:xfrm>
          <a:prstGeom prst="rect">
            <a:avLst/>
          </a:prstGeom>
          <a:noFill/>
        </p:spPr>
        <p:txBody>
          <a:bodyPr wrap="square" rtlCol="0">
            <a:spAutoFit/>
          </a:bodyPr>
          <a:lstStyle/>
          <a:p>
            <a:pPr algn="r">
              <a:lnSpc>
                <a:spcPct val="125000"/>
              </a:lnSpc>
            </a:pPr>
            <a:r>
              <a:rPr lang="zh-CN" altLang="en-US" sz="1200" dirty="0" smtClean="0">
                <a:solidFill>
                  <a:schemeClr val="tx1">
                    <a:lumMod val="75000"/>
                    <a:lumOff val="25000"/>
                  </a:schemeClr>
                </a:solidFill>
                <a:latin typeface="微软雅黑" panose="020B0503020204020204" pitchFamily="34" charset="-122"/>
                <a:ea typeface="微软雅黑" panose="020B0503020204020204" pitchFamily="34" charset="-122"/>
              </a:rPr>
              <a:t>点击文本框即可进行编辑输入相关</a:t>
            </a:r>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内容点击文本框即可进行编辑输入相关</a:t>
            </a:r>
            <a:r>
              <a:rPr lang="zh-CN" altLang="en-US" sz="1200" dirty="0" smtClean="0">
                <a:solidFill>
                  <a:schemeClr val="tx1">
                    <a:lumMod val="75000"/>
                    <a:lumOff val="25000"/>
                  </a:schemeClr>
                </a:solidFill>
                <a:latin typeface="微软雅黑" panose="020B0503020204020204" pitchFamily="34" charset="-122"/>
                <a:ea typeface="微软雅黑" panose="020B0503020204020204" pitchFamily="34" charset="-122"/>
              </a:rPr>
              <a:t>内容点击文本框即可进行编辑输入相关内容</a:t>
            </a:r>
            <a:endParaRPr lang="zh-CN" altLang="en-US" sz="1200" dirty="0" smtClean="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25" name="文本框 24"/>
          <p:cNvSpPr txBox="1"/>
          <p:nvPr/>
        </p:nvSpPr>
        <p:spPr>
          <a:xfrm>
            <a:off x="3097311" y="4660669"/>
            <a:ext cx="1180935" cy="338554"/>
          </a:xfrm>
          <a:prstGeom prst="rect">
            <a:avLst/>
          </a:prstGeom>
          <a:noFill/>
        </p:spPr>
        <p:txBody>
          <a:bodyPr wrap="square" rtlCol="0">
            <a:spAutoFit/>
          </a:bodyPr>
          <a:lstStyle/>
          <a:p>
            <a:pPr algn="r"/>
            <a:r>
              <a:rPr lang="zh-CN" altLang="en-US" sz="1600" dirty="0" smtClean="0">
                <a:solidFill>
                  <a:schemeClr val="tx1">
                    <a:lumMod val="75000"/>
                    <a:lumOff val="25000"/>
                  </a:schemeClr>
                </a:solidFill>
                <a:latin typeface="微软雅黑" panose="020B0503020204020204" pitchFamily="34" charset="-122"/>
                <a:ea typeface="微软雅黑" panose="020B0503020204020204" pitchFamily="34" charset="-122"/>
              </a:rPr>
              <a:t>编辑标题</a:t>
            </a:r>
            <a:endPar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6" name="组合 15"/>
          <p:cNvGrpSpPr/>
          <p:nvPr/>
        </p:nvGrpSpPr>
        <p:grpSpPr>
          <a:xfrm>
            <a:off x="2917371" y="125716"/>
            <a:ext cx="6357258" cy="6606568"/>
            <a:chOff x="3280229" y="502804"/>
            <a:chExt cx="5631542" cy="5852392"/>
          </a:xfrm>
        </p:grpSpPr>
        <p:pic>
          <p:nvPicPr>
            <p:cNvPr id="6" name="图片 5"/>
            <p:cNvPicPr>
              <a:picLocks noChangeAspect="1"/>
            </p:cNvPicPr>
            <p:nvPr/>
          </p:nvPicPr>
          <p:blipFill rotWithShape="1">
            <a:blip r:embed="rId1" cstate="print">
              <a:extLst>
                <a:ext uri="{28A0092B-C50C-407E-A947-70E740481C1C}">
                  <a14:useLocalDpi xmlns:a14="http://schemas.microsoft.com/office/drawing/2010/main" val="0"/>
                </a:ext>
              </a:extLst>
            </a:blip>
            <a:srcRect l="-483" t="5714" r="3326" b="26984"/>
            <a:stretch>
              <a:fillRect/>
            </a:stretch>
          </p:blipFill>
          <p:spPr>
            <a:xfrm>
              <a:off x="3280229" y="502804"/>
              <a:ext cx="5631542" cy="5852392"/>
            </a:xfrm>
            <a:prstGeom prst="rect">
              <a:avLst/>
            </a:prstGeom>
          </p:spPr>
        </p:pic>
        <p:sp>
          <p:nvSpPr>
            <p:cNvPr id="8" name="矩形 7"/>
            <p:cNvSpPr/>
            <p:nvPr/>
          </p:nvSpPr>
          <p:spPr>
            <a:xfrm>
              <a:off x="4223658" y="1556657"/>
              <a:ext cx="3744685" cy="3744685"/>
            </a:xfrm>
            <a:prstGeom prst="rect">
              <a:avLst/>
            </a:prstGeom>
            <a:solidFill>
              <a:schemeClr val="bg1"/>
            </a:solidFill>
            <a:ln>
              <a:noFill/>
            </a:ln>
            <a:effectLst>
              <a:outerShdw blurRad="63500" sx="102000" sy="102000" algn="ctr" rotWithShape="0">
                <a:schemeClr val="tx1">
                  <a:lumMod val="50000"/>
                  <a:lumOff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矩形 8"/>
            <p:cNvSpPr/>
            <p:nvPr/>
          </p:nvSpPr>
          <p:spPr>
            <a:xfrm>
              <a:off x="4330699" y="1663699"/>
              <a:ext cx="3530602" cy="3530600"/>
            </a:xfrm>
            <a:prstGeom prst="rect">
              <a:avLst/>
            </a:prstGeom>
            <a:noFill/>
            <a:ln>
              <a:solidFill>
                <a:srgbClr val="CE405A"/>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pic>
        <p:nvPicPr>
          <p:cNvPr id="7" name="图片 6"/>
          <p:cNvPicPr>
            <a:picLocks noChangeAspect="1"/>
          </p:cNvPicPr>
          <p:nvPr/>
        </p:nvPicPr>
        <p:blipFill rotWithShape="1">
          <a:blip r:embed="rId2" cstate="print">
            <a:extLst>
              <a:ext uri="{28A0092B-C50C-407E-A947-70E740481C1C}">
                <a14:useLocalDpi xmlns:a14="http://schemas.microsoft.com/office/drawing/2010/main" val="0"/>
              </a:ext>
            </a:extLst>
          </a:blip>
          <a:srcRect l="13790" t="77038" r="65572" b="4338"/>
          <a:stretch>
            <a:fillRect/>
          </a:stretch>
        </p:blipFill>
        <p:spPr>
          <a:xfrm>
            <a:off x="3730171" y="4555287"/>
            <a:ext cx="943429" cy="1277257"/>
          </a:xfrm>
          <a:prstGeom prst="rect">
            <a:avLst/>
          </a:prstGeom>
        </p:spPr>
      </p:pic>
      <p:sp>
        <p:nvSpPr>
          <p:cNvPr id="12" name="文本框 11"/>
          <p:cNvSpPr txBox="1"/>
          <p:nvPr/>
        </p:nvSpPr>
        <p:spPr>
          <a:xfrm>
            <a:off x="4352216" y="1614718"/>
            <a:ext cx="1612937" cy="707886"/>
          </a:xfrm>
          <a:prstGeom prst="rect">
            <a:avLst/>
          </a:prstGeom>
          <a:noFill/>
        </p:spPr>
        <p:txBody>
          <a:bodyPr wrap="square" rtlCol="0">
            <a:spAutoFit/>
          </a:bodyPr>
          <a:lstStyle/>
          <a:p>
            <a:pPr algn="ctr"/>
            <a:r>
              <a:rPr lang="zh-CN" altLang="en-US" sz="4000" dirty="0" smtClean="0">
                <a:solidFill>
                  <a:srgbClr val="BC4258"/>
                </a:solidFill>
                <a:latin typeface="微软雅黑" panose="020B0503020204020204" pitchFamily="34" charset="-122"/>
                <a:ea typeface="微软雅黑" panose="020B0503020204020204" pitchFamily="34" charset="-122"/>
              </a:rPr>
              <a:t>目录</a:t>
            </a:r>
            <a:endParaRPr lang="zh-CN" altLang="en-US" sz="4000" dirty="0">
              <a:solidFill>
                <a:srgbClr val="BC4258"/>
              </a:solidFill>
              <a:latin typeface="微软雅黑" panose="020B0503020204020204" pitchFamily="34" charset="-122"/>
              <a:ea typeface="微软雅黑" panose="020B0503020204020204" pitchFamily="34" charset="-122"/>
            </a:endParaRPr>
          </a:p>
        </p:txBody>
      </p:sp>
      <p:sp>
        <p:nvSpPr>
          <p:cNvPr id="14" name="文本框 13"/>
          <p:cNvSpPr txBox="1"/>
          <p:nvPr/>
        </p:nvSpPr>
        <p:spPr>
          <a:xfrm>
            <a:off x="5417221" y="1935720"/>
            <a:ext cx="1612937" cy="369332"/>
          </a:xfrm>
          <a:prstGeom prst="rect">
            <a:avLst/>
          </a:prstGeom>
          <a:noFill/>
        </p:spPr>
        <p:txBody>
          <a:bodyPr wrap="square" rtlCol="0">
            <a:spAutoFit/>
          </a:bodyPr>
          <a:lstStyle/>
          <a:p>
            <a:pPr algn="ctr"/>
            <a:r>
              <a:rPr lang="en-US" altLang="zh-CN" dirty="0" smtClean="0">
                <a:solidFill>
                  <a:srgbClr val="BC4258"/>
                </a:solidFill>
                <a:latin typeface="Arial" panose="020B0604020202020204" pitchFamily="34" charset="0"/>
                <a:ea typeface="微软雅黑" panose="020B0503020204020204" pitchFamily="34" charset="-122"/>
                <a:cs typeface="Arial" panose="020B0604020202020204" pitchFamily="34" charset="0"/>
              </a:rPr>
              <a:t>Contents</a:t>
            </a:r>
            <a:endParaRPr lang="zh-CN" altLang="en-US" dirty="0">
              <a:solidFill>
                <a:srgbClr val="BC4258"/>
              </a:solidFill>
              <a:latin typeface="Arial" panose="020B0604020202020204" pitchFamily="34" charset="0"/>
              <a:ea typeface="微软雅黑" panose="020B0503020204020204" pitchFamily="34" charset="-122"/>
              <a:cs typeface="Arial" panose="020B0604020202020204" pitchFamily="34" charset="0"/>
            </a:endParaRPr>
          </a:p>
        </p:txBody>
      </p:sp>
      <p:sp>
        <p:nvSpPr>
          <p:cNvPr id="17" name="矩形 16"/>
          <p:cNvSpPr/>
          <p:nvPr/>
        </p:nvSpPr>
        <p:spPr>
          <a:xfrm>
            <a:off x="4566649" y="2993483"/>
            <a:ext cx="3113353" cy="400110"/>
          </a:xfrm>
          <a:prstGeom prst="rect">
            <a:avLst/>
          </a:prstGeom>
        </p:spPr>
        <p:txBody>
          <a:bodyPr wrap="none">
            <a:spAutoFit/>
          </a:bodyPr>
          <a:lstStyle/>
          <a:p>
            <a:r>
              <a:rPr lang="en-US" altLang="zh-CN" sz="2000" dirty="0" smtClean="0">
                <a:solidFill>
                  <a:srgbClr val="BC4258"/>
                </a:solidFill>
                <a:latin typeface="微软雅黑" panose="020B0503020204020204" pitchFamily="34" charset="-122"/>
                <a:ea typeface="微软雅黑" panose="020B0503020204020204" pitchFamily="34" charset="-122"/>
              </a:rPr>
              <a:t>02.</a:t>
            </a:r>
            <a:r>
              <a:rPr lang="zh-CN" altLang="en-US" sz="2000" dirty="0" smtClean="0">
                <a:solidFill>
                  <a:srgbClr val="BC4258"/>
                </a:solidFill>
                <a:latin typeface="微软雅黑" panose="020B0503020204020204" pitchFamily="34" charset="-122"/>
                <a:ea typeface="微软雅黑" panose="020B0503020204020204" pitchFamily="34" charset="-122"/>
              </a:rPr>
              <a:t>课题研究的思路与方法</a:t>
            </a:r>
            <a:endParaRPr lang="zh-CN" altLang="en-US" sz="2000" dirty="0" smtClean="0">
              <a:solidFill>
                <a:srgbClr val="BC4258"/>
              </a:solidFill>
              <a:latin typeface="微软雅黑" panose="020B0503020204020204" pitchFamily="34" charset="-122"/>
              <a:ea typeface="微软雅黑" panose="020B0503020204020204" pitchFamily="34" charset="-122"/>
            </a:endParaRPr>
          </a:p>
        </p:txBody>
      </p:sp>
      <p:sp>
        <p:nvSpPr>
          <p:cNvPr id="18" name="矩形 17"/>
          <p:cNvSpPr/>
          <p:nvPr/>
        </p:nvSpPr>
        <p:spPr>
          <a:xfrm>
            <a:off x="4571550" y="3999533"/>
            <a:ext cx="3215972" cy="400110"/>
          </a:xfrm>
          <a:prstGeom prst="rect">
            <a:avLst/>
          </a:prstGeom>
        </p:spPr>
        <p:txBody>
          <a:bodyPr wrap="square">
            <a:spAutoFit/>
          </a:bodyPr>
          <a:lstStyle/>
          <a:p>
            <a:r>
              <a:rPr lang="en-US" altLang="zh-CN" sz="2000" dirty="0" smtClean="0">
                <a:solidFill>
                  <a:srgbClr val="BC4258"/>
                </a:solidFill>
                <a:latin typeface="微软雅黑" panose="020B0503020204020204" pitchFamily="34" charset="-122"/>
                <a:ea typeface="微软雅黑" panose="020B0503020204020204" pitchFamily="34" charset="-122"/>
              </a:rPr>
              <a:t>04.</a:t>
            </a:r>
            <a:r>
              <a:rPr lang="zh-CN" altLang="en-US" sz="2000" dirty="0" smtClean="0">
                <a:solidFill>
                  <a:srgbClr val="BC4258"/>
                </a:solidFill>
                <a:latin typeface="微软雅黑" panose="020B0503020204020204" pitchFamily="34" charset="-122"/>
                <a:ea typeface="微软雅黑" panose="020B0503020204020204" pitchFamily="34" charset="-122"/>
              </a:rPr>
              <a:t>课题实践的可行性</a:t>
            </a:r>
            <a:endParaRPr lang="en-US" altLang="zh-CN" sz="2000" dirty="0" smtClean="0">
              <a:solidFill>
                <a:srgbClr val="BC4258"/>
              </a:solidFill>
              <a:latin typeface="微软雅黑" panose="020B0503020204020204" pitchFamily="34" charset="-122"/>
              <a:ea typeface="微软雅黑" panose="020B0503020204020204" pitchFamily="34" charset="-122"/>
            </a:endParaRPr>
          </a:p>
        </p:txBody>
      </p:sp>
      <p:sp>
        <p:nvSpPr>
          <p:cNvPr id="19" name="矩形 18"/>
          <p:cNvSpPr/>
          <p:nvPr/>
        </p:nvSpPr>
        <p:spPr>
          <a:xfrm>
            <a:off x="4566649" y="4528833"/>
            <a:ext cx="2343911" cy="400110"/>
          </a:xfrm>
          <a:prstGeom prst="rect">
            <a:avLst/>
          </a:prstGeom>
        </p:spPr>
        <p:txBody>
          <a:bodyPr wrap="none">
            <a:spAutoFit/>
          </a:bodyPr>
          <a:lstStyle/>
          <a:p>
            <a:r>
              <a:rPr lang="en-US" altLang="zh-CN" sz="2000" dirty="0" smtClean="0">
                <a:solidFill>
                  <a:srgbClr val="BC4258"/>
                </a:solidFill>
                <a:latin typeface="微软雅黑" panose="020B0503020204020204" pitchFamily="34" charset="-122"/>
                <a:ea typeface="微软雅黑" panose="020B0503020204020204" pitchFamily="34" charset="-122"/>
              </a:rPr>
              <a:t>05.</a:t>
            </a:r>
            <a:r>
              <a:rPr lang="zh-CN" altLang="en-US" sz="2000" dirty="0" smtClean="0">
                <a:solidFill>
                  <a:srgbClr val="BC4258"/>
                </a:solidFill>
                <a:latin typeface="微软雅黑" panose="020B0503020204020204" pitchFamily="34" charset="-122"/>
                <a:ea typeface="微软雅黑" panose="020B0503020204020204" pitchFamily="34" charset="-122"/>
              </a:rPr>
              <a:t>课题研究的结论</a:t>
            </a:r>
            <a:endParaRPr lang="zh-CN" altLang="en-US" sz="2000" dirty="0" smtClean="0">
              <a:solidFill>
                <a:srgbClr val="BC4258"/>
              </a:solidFill>
              <a:latin typeface="微软雅黑" panose="020B0503020204020204" pitchFamily="34" charset="-122"/>
              <a:ea typeface="微软雅黑" panose="020B0503020204020204" pitchFamily="34" charset="-122"/>
            </a:endParaRPr>
          </a:p>
        </p:txBody>
      </p:sp>
      <p:sp>
        <p:nvSpPr>
          <p:cNvPr id="20" name="矩形 19"/>
          <p:cNvSpPr/>
          <p:nvPr/>
        </p:nvSpPr>
        <p:spPr>
          <a:xfrm>
            <a:off x="4553825" y="2501111"/>
            <a:ext cx="2600392" cy="400110"/>
          </a:xfrm>
          <a:prstGeom prst="rect">
            <a:avLst/>
          </a:prstGeom>
        </p:spPr>
        <p:txBody>
          <a:bodyPr wrap="none">
            <a:spAutoFit/>
          </a:bodyPr>
          <a:lstStyle/>
          <a:p>
            <a:r>
              <a:rPr lang="en-US" altLang="zh-CN" sz="2000" dirty="0" smtClean="0">
                <a:solidFill>
                  <a:srgbClr val="BC4258"/>
                </a:solidFill>
                <a:latin typeface="微软雅黑" panose="020B0503020204020204" pitchFamily="34" charset="-122"/>
                <a:ea typeface="微软雅黑" panose="020B0503020204020204" pitchFamily="34" charset="-122"/>
              </a:rPr>
              <a:t>01.</a:t>
            </a:r>
            <a:r>
              <a:rPr lang="zh-CN" altLang="en-US" sz="2000" dirty="0" smtClean="0">
                <a:solidFill>
                  <a:srgbClr val="BC4258"/>
                </a:solidFill>
                <a:latin typeface="微软雅黑" panose="020B0503020204020204" pitchFamily="34" charset="-122"/>
                <a:ea typeface="微软雅黑" panose="020B0503020204020204" pitchFamily="34" charset="-122"/>
              </a:rPr>
              <a:t>选题的背景与意义</a:t>
            </a:r>
            <a:endParaRPr lang="en-US" altLang="zh-CN" sz="2000" dirty="0" smtClean="0">
              <a:solidFill>
                <a:srgbClr val="BC4258"/>
              </a:solidFill>
              <a:latin typeface="微软雅黑" panose="020B0503020204020204" pitchFamily="34" charset="-122"/>
              <a:ea typeface="微软雅黑" panose="020B0503020204020204" pitchFamily="34" charset="-122"/>
            </a:endParaRPr>
          </a:p>
        </p:txBody>
      </p:sp>
      <p:sp>
        <p:nvSpPr>
          <p:cNvPr id="21" name="矩形 20"/>
          <p:cNvSpPr/>
          <p:nvPr/>
        </p:nvSpPr>
        <p:spPr>
          <a:xfrm>
            <a:off x="4566649" y="3496050"/>
            <a:ext cx="2343911" cy="400110"/>
          </a:xfrm>
          <a:prstGeom prst="rect">
            <a:avLst/>
          </a:prstGeom>
        </p:spPr>
        <p:txBody>
          <a:bodyPr wrap="none">
            <a:spAutoFit/>
          </a:bodyPr>
          <a:lstStyle/>
          <a:p>
            <a:r>
              <a:rPr lang="en-US" altLang="zh-CN" sz="2000" dirty="0" smtClean="0">
                <a:solidFill>
                  <a:srgbClr val="BC4258"/>
                </a:solidFill>
                <a:latin typeface="微软雅黑" panose="020B0503020204020204" pitchFamily="34" charset="-122"/>
                <a:ea typeface="微软雅黑" panose="020B0503020204020204" pitchFamily="34" charset="-122"/>
              </a:rPr>
              <a:t>03.</a:t>
            </a:r>
            <a:r>
              <a:rPr lang="zh-CN" altLang="en-US" sz="2000" dirty="0" smtClean="0">
                <a:solidFill>
                  <a:srgbClr val="BC4258"/>
                </a:solidFill>
                <a:latin typeface="微软雅黑" panose="020B0503020204020204" pitchFamily="34" charset="-122"/>
                <a:ea typeface="微软雅黑" panose="020B0503020204020204" pitchFamily="34" charset="-122"/>
              </a:rPr>
              <a:t>课题研究的进展</a:t>
            </a:r>
            <a:endParaRPr lang="en-US" altLang="zh-CN" sz="2000" dirty="0" smtClean="0">
              <a:solidFill>
                <a:srgbClr val="BC4258"/>
              </a:solidFill>
              <a:latin typeface="微软雅黑" panose="020B0503020204020204" pitchFamily="34" charset="-122"/>
              <a:ea typeface="微软雅黑" panose="020B0503020204020204" pitchFamily="34" charset="-122"/>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6" name="组合 15"/>
          <p:cNvGrpSpPr/>
          <p:nvPr/>
        </p:nvGrpSpPr>
        <p:grpSpPr>
          <a:xfrm>
            <a:off x="2171701" y="125716"/>
            <a:ext cx="7848600" cy="6606568"/>
            <a:chOff x="2619681" y="502804"/>
            <a:chExt cx="6952639" cy="5852392"/>
          </a:xfrm>
        </p:grpSpPr>
        <p:pic>
          <p:nvPicPr>
            <p:cNvPr id="6" name="图片 5"/>
            <p:cNvPicPr>
              <a:picLocks noChangeAspect="1"/>
            </p:cNvPicPr>
            <p:nvPr/>
          </p:nvPicPr>
          <p:blipFill rotWithShape="1">
            <a:blip r:embed="rId1" cstate="print">
              <a:extLst>
                <a:ext uri="{28A0092B-C50C-407E-A947-70E740481C1C}">
                  <a14:useLocalDpi xmlns:a14="http://schemas.microsoft.com/office/drawing/2010/main" val="0"/>
                </a:ext>
              </a:extLst>
            </a:blip>
            <a:srcRect l="-483" t="5714" r="3326" b="26984"/>
            <a:stretch>
              <a:fillRect/>
            </a:stretch>
          </p:blipFill>
          <p:spPr>
            <a:xfrm>
              <a:off x="3280229" y="502804"/>
              <a:ext cx="5631542" cy="5852392"/>
            </a:xfrm>
            <a:prstGeom prst="rect">
              <a:avLst/>
            </a:prstGeom>
          </p:spPr>
        </p:pic>
        <p:sp>
          <p:nvSpPr>
            <p:cNvPr id="8" name="矩形 7"/>
            <p:cNvSpPr/>
            <p:nvPr/>
          </p:nvSpPr>
          <p:spPr>
            <a:xfrm>
              <a:off x="2619681" y="1556657"/>
              <a:ext cx="6952639" cy="3744685"/>
            </a:xfrm>
            <a:prstGeom prst="rect">
              <a:avLst/>
            </a:prstGeom>
            <a:solidFill>
              <a:schemeClr val="bg1"/>
            </a:solidFill>
            <a:ln>
              <a:noFill/>
            </a:ln>
            <a:effectLst>
              <a:outerShdw blurRad="63500" sx="102000" sy="102000" algn="ctr" rotWithShape="0">
                <a:schemeClr val="tx1">
                  <a:lumMod val="50000"/>
                  <a:lumOff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矩形 8"/>
            <p:cNvSpPr/>
            <p:nvPr/>
          </p:nvSpPr>
          <p:spPr>
            <a:xfrm>
              <a:off x="2818421" y="1663699"/>
              <a:ext cx="6555157" cy="3530600"/>
            </a:xfrm>
            <a:prstGeom prst="rect">
              <a:avLst/>
            </a:prstGeom>
            <a:noFill/>
            <a:ln>
              <a:solidFill>
                <a:srgbClr val="CE405A"/>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pic>
        <p:nvPicPr>
          <p:cNvPr id="7" name="图片 6"/>
          <p:cNvPicPr>
            <a:picLocks noChangeAspect="1"/>
          </p:cNvPicPr>
          <p:nvPr/>
        </p:nvPicPr>
        <p:blipFill rotWithShape="1">
          <a:blip r:embed="rId2" cstate="print">
            <a:extLst>
              <a:ext uri="{28A0092B-C50C-407E-A947-70E740481C1C}">
                <a14:useLocalDpi xmlns:a14="http://schemas.microsoft.com/office/drawing/2010/main" val="0"/>
              </a:ext>
            </a:extLst>
          </a:blip>
          <a:srcRect l="13790" t="77038" r="65572" b="4338"/>
          <a:stretch>
            <a:fillRect/>
          </a:stretch>
        </p:blipFill>
        <p:spPr>
          <a:xfrm>
            <a:off x="3730171" y="4555287"/>
            <a:ext cx="943429" cy="1277257"/>
          </a:xfrm>
          <a:prstGeom prst="rect">
            <a:avLst/>
          </a:prstGeom>
        </p:spPr>
      </p:pic>
      <p:sp>
        <p:nvSpPr>
          <p:cNvPr id="13" name="文本框 12"/>
          <p:cNvSpPr txBox="1"/>
          <p:nvPr/>
        </p:nvSpPr>
        <p:spPr>
          <a:xfrm>
            <a:off x="2383742" y="3758443"/>
            <a:ext cx="7424516" cy="707886"/>
          </a:xfrm>
          <a:prstGeom prst="rect">
            <a:avLst/>
          </a:prstGeom>
          <a:noFill/>
        </p:spPr>
        <p:txBody>
          <a:bodyPr wrap="square" rtlCol="0">
            <a:spAutoFit/>
          </a:bodyPr>
          <a:lstStyle/>
          <a:p>
            <a:pPr algn="ctr"/>
            <a:r>
              <a:rPr lang="zh-CN" altLang="en-US" sz="4000" dirty="0" smtClean="0">
                <a:solidFill>
                  <a:srgbClr val="BC4258"/>
                </a:solidFill>
                <a:latin typeface="微软雅黑" panose="020B0503020204020204" pitchFamily="34" charset="-122"/>
                <a:ea typeface="微软雅黑" panose="020B0503020204020204" pitchFamily="34" charset="-122"/>
              </a:rPr>
              <a:t>欢迎各位老师指导</a:t>
            </a:r>
            <a:endParaRPr lang="zh-CN" altLang="en-US" sz="4000" dirty="0">
              <a:solidFill>
                <a:srgbClr val="BC4258"/>
              </a:solidFill>
              <a:latin typeface="微软雅黑" panose="020B0503020204020204" pitchFamily="34" charset="-122"/>
              <a:ea typeface="微软雅黑" panose="020B0503020204020204" pitchFamily="34" charset="-122"/>
            </a:endParaRPr>
          </a:p>
        </p:txBody>
      </p:sp>
      <p:sp>
        <p:nvSpPr>
          <p:cNvPr id="14" name="文本框 19"/>
          <p:cNvSpPr txBox="1"/>
          <p:nvPr/>
        </p:nvSpPr>
        <p:spPr>
          <a:xfrm>
            <a:off x="545823" y="2310957"/>
            <a:ext cx="11100354" cy="1569660"/>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altLang="zh-CN" sz="9600" dirty="0" smtClean="0">
                <a:solidFill>
                  <a:srgbClr val="BC4258"/>
                </a:solidFill>
                <a:latin typeface="Road Rage" pitchFamily="50" charset="0"/>
                <a:ea typeface="微软雅黑" panose="020B0503020204020204" pitchFamily="34" charset="-122"/>
                <a:cs typeface="Arial" panose="020B0604020202020204" pitchFamily="34" charset="0"/>
              </a:rPr>
              <a:t>THANK YOU</a:t>
            </a:r>
            <a:endParaRPr lang="zh-CN" altLang="en-US" sz="9600" dirty="0">
              <a:solidFill>
                <a:srgbClr val="BC4258"/>
              </a:solidFill>
              <a:latin typeface="Road Rage" pitchFamily="50" charset="0"/>
              <a:ea typeface="微软雅黑" panose="020B0503020204020204" pitchFamily="34" charset="-122"/>
              <a:cs typeface="Arial" panose="020B0604020202020204" pitchFamily="34" charset="0"/>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6" name="组合 15"/>
          <p:cNvGrpSpPr/>
          <p:nvPr/>
        </p:nvGrpSpPr>
        <p:grpSpPr>
          <a:xfrm>
            <a:off x="2917371" y="125716"/>
            <a:ext cx="6357258" cy="6606568"/>
            <a:chOff x="3280229" y="502804"/>
            <a:chExt cx="5631542" cy="5852392"/>
          </a:xfrm>
        </p:grpSpPr>
        <p:pic>
          <p:nvPicPr>
            <p:cNvPr id="6" name="图片 5"/>
            <p:cNvPicPr>
              <a:picLocks noChangeAspect="1"/>
            </p:cNvPicPr>
            <p:nvPr/>
          </p:nvPicPr>
          <p:blipFill rotWithShape="1">
            <a:blip r:embed="rId1" cstate="print">
              <a:extLst>
                <a:ext uri="{28A0092B-C50C-407E-A947-70E740481C1C}">
                  <a14:useLocalDpi xmlns:a14="http://schemas.microsoft.com/office/drawing/2010/main" val="0"/>
                </a:ext>
              </a:extLst>
            </a:blip>
            <a:srcRect l="-483" t="5714" r="3326" b="26984"/>
            <a:stretch>
              <a:fillRect/>
            </a:stretch>
          </p:blipFill>
          <p:spPr>
            <a:xfrm>
              <a:off x="3280229" y="502804"/>
              <a:ext cx="5631542" cy="5852392"/>
            </a:xfrm>
            <a:prstGeom prst="rect">
              <a:avLst/>
            </a:prstGeom>
          </p:spPr>
        </p:pic>
        <p:sp>
          <p:nvSpPr>
            <p:cNvPr id="8" name="矩形 7"/>
            <p:cNvSpPr/>
            <p:nvPr/>
          </p:nvSpPr>
          <p:spPr>
            <a:xfrm>
              <a:off x="4223658" y="1556657"/>
              <a:ext cx="3744685" cy="3744685"/>
            </a:xfrm>
            <a:prstGeom prst="rect">
              <a:avLst/>
            </a:prstGeom>
            <a:solidFill>
              <a:schemeClr val="bg1"/>
            </a:solidFill>
            <a:ln>
              <a:noFill/>
            </a:ln>
            <a:effectLst>
              <a:outerShdw blurRad="63500" sx="102000" sy="102000" algn="ctr" rotWithShape="0">
                <a:schemeClr val="tx1">
                  <a:lumMod val="50000"/>
                  <a:lumOff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矩形 8"/>
            <p:cNvSpPr/>
            <p:nvPr/>
          </p:nvSpPr>
          <p:spPr>
            <a:xfrm>
              <a:off x="4330699" y="1663699"/>
              <a:ext cx="3530602" cy="3530600"/>
            </a:xfrm>
            <a:prstGeom prst="rect">
              <a:avLst/>
            </a:prstGeom>
            <a:noFill/>
            <a:ln>
              <a:solidFill>
                <a:srgbClr val="CE405A"/>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pic>
        <p:nvPicPr>
          <p:cNvPr id="7" name="图片 6"/>
          <p:cNvPicPr>
            <a:picLocks noChangeAspect="1"/>
          </p:cNvPicPr>
          <p:nvPr/>
        </p:nvPicPr>
        <p:blipFill rotWithShape="1">
          <a:blip r:embed="rId2" cstate="print">
            <a:extLst>
              <a:ext uri="{28A0092B-C50C-407E-A947-70E740481C1C}">
                <a14:useLocalDpi xmlns:a14="http://schemas.microsoft.com/office/drawing/2010/main" val="0"/>
              </a:ext>
            </a:extLst>
          </a:blip>
          <a:srcRect l="13790" t="77038" r="65572" b="4338"/>
          <a:stretch>
            <a:fillRect/>
          </a:stretch>
        </p:blipFill>
        <p:spPr>
          <a:xfrm>
            <a:off x="3730171" y="4555287"/>
            <a:ext cx="943429" cy="1277257"/>
          </a:xfrm>
          <a:prstGeom prst="rect">
            <a:avLst/>
          </a:prstGeom>
        </p:spPr>
      </p:pic>
      <p:grpSp>
        <p:nvGrpSpPr>
          <p:cNvPr id="15" name="组合 14"/>
          <p:cNvGrpSpPr/>
          <p:nvPr/>
        </p:nvGrpSpPr>
        <p:grpSpPr>
          <a:xfrm>
            <a:off x="4114800" y="1908739"/>
            <a:ext cx="3962400" cy="3040522"/>
            <a:chOff x="3584947" y="1502160"/>
            <a:chExt cx="5022106" cy="3853680"/>
          </a:xfrm>
        </p:grpSpPr>
        <p:sp>
          <p:nvSpPr>
            <p:cNvPr id="22" name="矩形 21"/>
            <p:cNvSpPr/>
            <p:nvPr/>
          </p:nvSpPr>
          <p:spPr>
            <a:xfrm>
              <a:off x="4169160" y="1502160"/>
              <a:ext cx="3853680" cy="3853680"/>
            </a:xfrm>
            <a:prstGeom prst="rect">
              <a:avLst/>
            </a:prstGeom>
            <a:noFill/>
            <a:ln w="38100">
              <a:solidFill>
                <a:srgbClr val="BC42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BC4258"/>
                </a:solidFill>
              </a:endParaRPr>
            </a:p>
          </p:txBody>
        </p:sp>
        <p:sp>
          <p:nvSpPr>
            <p:cNvPr id="23" name="矩形 22"/>
            <p:cNvSpPr/>
            <p:nvPr/>
          </p:nvSpPr>
          <p:spPr>
            <a:xfrm>
              <a:off x="5436044" y="2187900"/>
              <a:ext cx="1319912" cy="1319912"/>
            </a:xfrm>
            <a:prstGeom prst="rect">
              <a:avLst/>
            </a:prstGeom>
            <a:noFill/>
            <a:ln w="38100">
              <a:solidFill>
                <a:srgbClr val="BC425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BC4258"/>
                </a:solidFill>
              </a:endParaRPr>
            </a:p>
          </p:txBody>
        </p:sp>
        <p:sp>
          <p:nvSpPr>
            <p:cNvPr id="24" name="文本框 23"/>
            <p:cNvSpPr txBox="1"/>
            <p:nvPr/>
          </p:nvSpPr>
          <p:spPr>
            <a:xfrm>
              <a:off x="5270877" y="2212285"/>
              <a:ext cx="1650245" cy="1404319"/>
            </a:xfrm>
            <a:prstGeom prst="rect">
              <a:avLst/>
            </a:prstGeom>
            <a:noFill/>
          </p:spPr>
          <p:txBody>
            <a:bodyPr wrap="square" rtlCol="0">
              <a:spAutoFit/>
            </a:bodyPr>
            <a:lstStyle/>
            <a:p>
              <a:pPr algn="ctr"/>
              <a:r>
                <a:rPr lang="en-US" altLang="zh-CN" sz="6600" dirty="0">
                  <a:ln w="28575">
                    <a:noFill/>
                  </a:ln>
                  <a:solidFill>
                    <a:srgbClr val="BC4258"/>
                  </a:solidFill>
                  <a:latin typeface="微软雅黑 Light" panose="020B0502040204020203" pitchFamily="34" charset="-122"/>
                  <a:ea typeface="微软雅黑 Light" panose="020B0502040204020203" pitchFamily="34" charset="-122"/>
                </a:rPr>
                <a:t>0</a:t>
              </a:r>
              <a:r>
                <a:rPr lang="en-US" altLang="zh-CN" sz="6600" dirty="0" smtClean="0">
                  <a:ln w="28575">
                    <a:noFill/>
                  </a:ln>
                  <a:solidFill>
                    <a:srgbClr val="BC4258"/>
                  </a:solidFill>
                  <a:latin typeface="微软雅黑 Light" panose="020B0502040204020203" pitchFamily="34" charset="-122"/>
                  <a:ea typeface="微软雅黑 Light" panose="020B0502040204020203" pitchFamily="34" charset="-122"/>
                </a:rPr>
                <a:t>1</a:t>
              </a:r>
              <a:endParaRPr lang="zh-CN" altLang="en-US" sz="6600" dirty="0">
                <a:ln w="28575">
                  <a:noFill/>
                </a:ln>
                <a:solidFill>
                  <a:srgbClr val="BC4258"/>
                </a:solidFill>
                <a:latin typeface="微软雅黑 Light" panose="020B0502040204020203" pitchFamily="34" charset="-122"/>
                <a:ea typeface="微软雅黑 Light" panose="020B0502040204020203" pitchFamily="34" charset="-122"/>
              </a:endParaRPr>
            </a:p>
          </p:txBody>
        </p:sp>
        <p:sp>
          <p:nvSpPr>
            <p:cNvPr id="25" name="文本框 24"/>
            <p:cNvSpPr txBox="1"/>
            <p:nvPr/>
          </p:nvSpPr>
          <p:spPr>
            <a:xfrm>
              <a:off x="3616036" y="3927890"/>
              <a:ext cx="4959929" cy="585133"/>
            </a:xfrm>
            <a:prstGeom prst="rect">
              <a:avLst/>
            </a:prstGeom>
            <a:noFill/>
          </p:spPr>
          <p:txBody>
            <a:bodyPr wrap="square" rtlCol="0">
              <a:spAutoFit/>
            </a:bodyPr>
            <a:lstStyle/>
            <a:p>
              <a:pPr algn="ctr"/>
              <a:r>
                <a:rPr lang="zh-CN" altLang="en-US" sz="2400" dirty="0" smtClean="0">
                  <a:solidFill>
                    <a:srgbClr val="BC4258"/>
                  </a:solidFill>
                  <a:latin typeface="微软雅黑" panose="020B0503020204020204" pitchFamily="34" charset="-122"/>
                  <a:ea typeface="微软雅黑" panose="020B0503020204020204" pitchFamily="34" charset="-122"/>
                </a:rPr>
                <a:t>选题的背景与意义</a:t>
              </a:r>
              <a:endParaRPr lang="en-US" altLang="zh-CN" sz="2400" dirty="0" smtClean="0">
                <a:solidFill>
                  <a:srgbClr val="BC4258"/>
                </a:solidFill>
                <a:latin typeface="微软雅黑" panose="020B0503020204020204" pitchFamily="34" charset="-122"/>
                <a:ea typeface="微软雅黑" panose="020B0503020204020204" pitchFamily="34" charset="-122"/>
              </a:endParaRPr>
            </a:p>
          </p:txBody>
        </p:sp>
        <p:sp>
          <p:nvSpPr>
            <p:cNvPr id="26" name="文本框 25"/>
            <p:cNvSpPr txBox="1"/>
            <p:nvPr/>
          </p:nvSpPr>
          <p:spPr>
            <a:xfrm>
              <a:off x="3584947" y="4451111"/>
              <a:ext cx="5022106" cy="429097"/>
            </a:xfrm>
            <a:prstGeom prst="snip1Rect">
              <a:avLst>
                <a:gd name="adj" fmla="val 0"/>
              </a:avLst>
            </a:prstGeom>
            <a:noFill/>
            <a:ln w="28575">
              <a:noFill/>
            </a:ln>
          </p:spPr>
          <p:txBody>
            <a:bodyPr wrap="square" rtlCol="0">
              <a:spAutoFit/>
            </a:bodyPr>
            <a:lstStyle/>
            <a:p>
              <a:pPr algn="ctr"/>
              <a:r>
                <a:rPr lang="en-US" altLang="zh-CN" sz="1600" dirty="0" smtClean="0">
                  <a:solidFill>
                    <a:srgbClr val="BC4258"/>
                  </a:solidFill>
                  <a:latin typeface="Arial" panose="020B0604020202020204" pitchFamily="34" charset="0"/>
                  <a:ea typeface="华文仿宋" panose="02010600040101010101" pitchFamily="2" charset="-122"/>
                  <a:cs typeface="Arial" panose="020B0604020202020204" pitchFamily="34" charset="0"/>
                </a:rPr>
                <a:t> Background And Significance</a:t>
              </a:r>
              <a:endParaRPr lang="zh-CN" altLang="en-US" sz="1600" dirty="0">
                <a:ln>
                  <a:solidFill>
                    <a:srgbClr val="00762F"/>
                  </a:solidFill>
                </a:ln>
                <a:solidFill>
                  <a:srgbClr val="BC4258"/>
                </a:solidFill>
                <a:latin typeface="Arial" panose="020B0604020202020204" pitchFamily="34" charset="0"/>
                <a:ea typeface="华文仿宋" panose="02010600040101010101" pitchFamily="2" charset="-122"/>
                <a:cs typeface="Arial" panose="020B0604020202020204" pitchFamily="34" charset="0"/>
              </a:endParaRPr>
            </a:p>
          </p:txBody>
        </p:sp>
      </p:gr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476250" y="381000"/>
            <a:ext cx="114300" cy="685800"/>
          </a:xfrm>
          <a:prstGeom prst="rect">
            <a:avLst/>
          </a:prstGeom>
          <a:solidFill>
            <a:srgbClr val="BC425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22547F"/>
              </a:solidFill>
            </a:endParaRPr>
          </a:p>
        </p:txBody>
      </p:sp>
      <p:sp>
        <p:nvSpPr>
          <p:cNvPr id="5" name="矩形 4"/>
          <p:cNvSpPr/>
          <p:nvPr/>
        </p:nvSpPr>
        <p:spPr>
          <a:xfrm>
            <a:off x="1750505" y="167270"/>
            <a:ext cx="2031325" cy="562783"/>
          </a:xfrm>
          <a:prstGeom prst="rect">
            <a:avLst/>
          </a:prstGeom>
        </p:spPr>
        <p:txBody>
          <a:bodyPr wrap="none">
            <a:spAutoFit/>
          </a:bodyPr>
          <a:lstStyle/>
          <a:p>
            <a:pPr>
              <a:lnSpc>
                <a:spcPct val="200000"/>
              </a:lnSpc>
            </a:pPr>
            <a:r>
              <a:rPr lang="zh-CN" altLang="en-US" dirty="0" smtClean="0">
                <a:solidFill>
                  <a:srgbClr val="BC4258"/>
                </a:solidFill>
                <a:latin typeface="微软雅黑" panose="020B0503020204020204" pitchFamily="34" charset="-122"/>
                <a:ea typeface="微软雅黑" panose="020B0503020204020204" pitchFamily="34" charset="-122"/>
              </a:rPr>
              <a:t>选题</a:t>
            </a:r>
            <a:r>
              <a:rPr lang="zh-CN" altLang="en-US" dirty="0">
                <a:solidFill>
                  <a:srgbClr val="BC4258"/>
                </a:solidFill>
                <a:latin typeface="微软雅黑" panose="020B0503020204020204" pitchFamily="34" charset="-122"/>
                <a:ea typeface="微软雅黑" panose="020B0503020204020204" pitchFamily="34" charset="-122"/>
              </a:rPr>
              <a:t>的背景与意义</a:t>
            </a:r>
            <a:endParaRPr lang="en-US" altLang="zh-CN" dirty="0">
              <a:solidFill>
                <a:srgbClr val="BC4258"/>
              </a:solidFill>
              <a:latin typeface="微软雅黑" panose="020B0503020204020204" pitchFamily="34" charset="-122"/>
              <a:ea typeface="微软雅黑" panose="020B0503020204020204" pitchFamily="34" charset="-122"/>
            </a:endParaRPr>
          </a:p>
        </p:txBody>
      </p:sp>
      <p:sp>
        <p:nvSpPr>
          <p:cNvPr id="6" name="文本框 5"/>
          <p:cNvSpPr txBox="1"/>
          <p:nvPr/>
        </p:nvSpPr>
        <p:spPr>
          <a:xfrm>
            <a:off x="1687005" y="728246"/>
            <a:ext cx="5022106" cy="338554"/>
          </a:xfrm>
          <a:prstGeom prst="snip1Rect">
            <a:avLst>
              <a:gd name="adj" fmla="val 0"/>
            </a:avLst>
          </a:prstGeom>
          <a:noFill/>
          <a:ln w="28575">
            <a:noFill/>
          </a:ln>
        </p:spPr>
        <p:txBody>
          <a:bodyPr wrap="square" rtlCol="0">
            <a:spAutoFit/>
          </a:bodyPr>
          <a:lstStyle/>
          <a:p>
            <a:r>
              <a:rPr lang="en-US" altLang="zh-CN" sz="1600" dirty="0" smtClean="0">
                <a:solidFill>
                  <a:srgbClr val="BC4258"/>
                </a:solidFill>
                <a:latin typeface="Arial" panose="020B0604020202020204" pitchFamily="34" charset="0"/>
                <a:ea typeface="华文仿宋" panose="02010600040101010101" pitchFamily="2" charset="-122"/>
                <a:cs typeface="Arial" panose="020B0604020202020204" pitchFamily="34" charset="0"/>
              </a:rPr>
              <a:t> Background And Significance</a:t>
            </a:r>
            <a:endParaRPr lang="zh-CN" altLang="en-US" sz="1600" dirty="0">
              <a:ln>
                <a:solidFill>
                  <a:srgbClr val="00762F"/>
                </a:solidFill>
              </a:ln>
              <a:solidFill>
                <a:srgbClr val="BC4258"/>
              </a:solidFill>
              <a:latin typeface="Arial" panose="020B0604020202020204" pitchFamily="34" charset="0"/>
              <a:ea typeface="华文仿宋" panose="02010600040101010101" pitchFamily="2" charset="-122"/>
              <a:cs typeface="Arial" panose="020B0604020202020204" pitchFamily="34" charset="0"/>
            </a:endParaRPr>
          </a:p>
        </p:txBody>
      </p:sp>
      <p:sp>
        <p:nvSpPr>
          <p:cNvPr id="7" name="文本框 6"/>
          <p:cNvSpPr txBox="1"/>
          <p:nvPr/>
        </p:nvSpPr>
        <p:spPr>
          <a:xfrm>
            <a:off x="742343" y="222221"/>
            <a:ext cx="1008162" cy="1015663"/>
          </a:xfrm>
          <a:prstGeom prst="rect">
            <a:avLst/>
          </a:prstGeom>
          <a:noFill/>
        </p:spPr>
        <p:txBody>
          <a:bodyPr wrap="square" rtlCol="0">
            <a:spAutoFit/>
          </a:bodyPr>
          <a:lstStyle/>
          <a:p>
            <a:pPr algn="ctr"/>
            <a:r>
              <a:rPr lang="en-US" altLang="zh-CN" sz="6000" b="1" dirty="0" smtClean="0">
                <a:solidFill>
                  <a:srgbClr val="BC4258"/>
                </a:solidFill>
                <a:latin typeface="华文仿宋" panose="02010600040101010101" pitchFamily="2" charset="-122"/>
                <a:ea typeface="华文仿宋" panose="02010600040101010101" pitchFamily="2" charset="-122"/>
              </a:rPr>
              <a:t>01</a:t>
            </a:r>
            <a:endParaRPr lang="zh-CN" altLang="en-US" sz="6000" b="1" dirty="0">
              <a:solidFill>
                <a:srgbClr val="BC4258"/>
              </a:solidFill>
              <a:latin typeface="华文仿宋" panose="02010600040101010101" pitchFamily="2" charset="-122"/>
              <a:ea typeface="华文仿宋" panose="02010600040101010101" pitchFamily="2" charset="-122"/>
            </a:endParaRPr>
          </a:p>
        </p:txBody>
      </p:sp>
      <p:sp>
        <p:nvSpPr>
          <p:cNvPr id="8" name="矩形 7"/>
          <p:cNvSpPr/>
          <p:nvPr/>
        </p:nvSpPr>
        <p:spPr>
          <a:xfrm flipV="1">
            <a:off x="128" y="1"/>
            <a:ext cx="12191744" cy="95504"/>
          </a:xfrm>
          <a:prstGeom prst="rect">
            <a:avLst/>
          </a:prstGeom>
          <a:solidFill>
            <a:srgbClr val="BC425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D6B160"/>
              </a:solidFill>
            </a:endParaRPr>
          </a:p>
        </p:txBody>
      </p:sp>
      <p:sp>
        <p:nvSpPr>
          <p:cNvPr id="9" name="矩形 8"/>
          <p:cNvSpPr/>
          <p:nvPr/>
        </p:nvSpPr>
        <p:spPr>
          <a:xfrm flipV="1">
            <a:off x="128" y="6762496"/>
            <a:ext cx="12191744" cy="95504"/>
          </a:xfrm>
          <a:prstGeom prst="rect">
            <a:avLst/>
          </a:prstGeom>
          <a:solidFill>
            <a:srgbClr val="BC425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D6B160"/>
              </a:solidFill>
            </a:endParaRPr>
          </a:p>
        </p:txBody>
      </p:sp>
      <p:pic>
        <p:nvPicPr>
          <p:cNvPr id="11" name="图片 10"/>
          <p:cNvPicPr>
            <a:picLocks noChangeAspect="1"/>
          </p:cNvPicPr>
          <p:nvPr/>
        </p:nvPicPr>
        <p:blipFill rotWithShape="1">
          <a:blip r:embed="rId1" cstate="print">
            <a:extLst>
              <a:ext uri="{28A0092B-C50C-407E-A947-70E740481C1C}">
                <a14:useLocalDpi xmlns:a14="http://schemas.microsoft.com/office/drawing/2010/main" val="0"/>
              </a:ext>
            </a:extLst>
          </a:blip>
          <a:srcRect l="14601" t="20992" r="16635" b="33910"/>
          <a:stretch>
            <a:fillRect/>
          </a:stretch>
        </p:blipFill>
        <p:spPr>
          <a:xfrm>
            <a:off x="1750505" y="2122690"/>
            <a:ext cx="3463936" cy="3408066"/>
          </a:xfrm>
          <a:prstGeom prst="rect">
            <a:avLst/>
          </a:prstGeom>
          <a:ln w="28575">
            <a:solidFill>
              <a:srgbClr val="BC4258"/>
            </a:solidFill>
          </a:ln>
        </p:spPr>
      </p:pic>
      <p:sp>
        <p:nvSpPr>
          <p:cNvPr id="14" name="文本框 13"/>
          <p:cNvSpPr txBox="1"/>
          <p:nvPr/>
        </p:nvSpPr>
        <p:spPr>
          <a:xfrm>
            <a:off x="6939074" y="2345641"/>
            <a:ext cx="3453219" cy="1015663"/>
          </a:xfrm>
          <a:prstGeom prst="rect">
            <a:avLst/>
          </a:prstGeom>
          <a:noFill/>
        </p:spPr>
        <p:txBody>
          <a:bodyPr wrap="square" rtlCol="0">
            <a:spAutoFit/>
          </a:bodyPr>
          <a:lstStyle/>
          <a:p>
            <a:pPr algn="just">
              <a:lnSpc>
                <a:spcPct val="125000"/>
              </a:lnSpc>
            </a:pPr>
            <a:r>
              <a:rPr lang="zh-CN" altLang="en-US" sz="1200" dirty="0" smtClean="0">
                <a:solidFill>
                  <a:schemeClr val="tx1">
                    <a:lumMod val="75000"/>
                    <a:lumOff val="25000"/>
                  </a:schemeClr>
                </a:solidFill>
                <a:latin typeface="微软雅黑" panose="020B0503020204020204" pitchFamily="34" charset="-122"/>
                <a:ea typeface="微软雅黑" panose="020B0503020204020204" pitchFamily="34" charset="-122"/>
              </a:rPr>
              <a:t>点击文本框即可进行编辑输入相关内容点击文本框即可进行编辑输入相关</a:t>
            </a:r>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内容点击文本框即可进行编辑输入相关内容点击文本框即可进行编辑输入相关</a:t>
            </a:r>
            <a:r>
              <a:rPr lang="zh-CN" altLang="en-US" sz="1200" dirty="0" smtClean="0">
                <a:solidFill>
                  <a:schemeClr val="tx1">
                    <a:lumMod val="75000"/>
                    <a:lumOff val="25000"/>
                  </a:schemeClr>
                </a:solidFill>
                <a:latin typeface="微软雅黑" panose="020B0503020204020204" pitchFamily="34" charset="-122"/>
                <a:ea typeface="微软雅黑" panose="020B0503020204020204" pitchFamily="34" charset="-122"/>
              </a:rPr>
              <a:t>内容</a:t>
            </a:r>
            <a:endPar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15" name="TextBox 38"/>
          <p:cNvSpPr txBox="1"/>
          <p:nvPr/>
        </p:nvSpPr>
        <p:spPr>
          <a:xfrm>
            <a:off x="7002268" y="3475494"/>
            <a:ext cx="3314944" cy="738664"/>
          </a:xfrm>
          <a:prstGeom prst="rect">
            <a:avLst/>
          </a:prstGeom>
          <a:noFill/>
        </p:spPr>
        <p:txBody>
          <a:bodyPr wrap="square" lIns="0" tIns="0" rIns="0" bIns="0" rtlCol="0">
            <a:spAutoFit/>
          </a:bodyPr>
          <a:lstStyle/>
          <a:p>
            <a:pPr algn="just"/>
            <a:r>
              <a:rPr lang="en-US" sz="1200" dirty="0" smtClean="0">
                <a:solidFill>
                  <a:schemeClr val="tx1">
                    <a:lumMod val="75000"/>
                    <a:lumOff val="25000"/>
                  </a:schemeClr>
                </a:solidFill>
                <a:latin typeface="Arial" panose="020B0604020202020204" pitchFamily="34" charset="0"/>
                <a:cs typeface="Arial" panose="020B0604020202020204" pitchFamily="34" charset="0"/>
              </a:rPr>
              <a:t>PowerPoint offers word processing, outlining, drawing, graphing, and presentation management tools all designed to be easy to use and learn.</a:t>
            </a:r>
            <a:r>
              <a:rPr lang="en-US" altLang="zh-CN" sz="1200" dirty="0">
                <a:solidFill>
                  <a:schemeClr val="tx1">
                    <a:lumMod val="75000"/>
                    <a:lumOff val="25000"/>
                  </a:schemeClr>
                </a:solidFill>
                <a:latin typeface="Arial" panose="020B0604020202020204" pitchFamily="34" charset="0"/>
                <a:cs typeface="Arial" panose="020B0604020202020204" pitchFamily="34" charset="0"/>
              </a:rPr>
              <a:t> </a:t>
            </a:r>
            <a:endParaRPr lang="en-US" sz="1200" dirty="0" smtClean="0">
              <a:solidFill>
                <a:schemeClr val="tx1">
                  <a:lumMod val="75000"/>
                  <a:lumOff val="25000"/>
                </a:schemeClr>
              </a:solidFill>
              <a:latin typeface="Arial" panose="020B0604020202020204" pitchFamily="34" charset="0"/>
              <a:cs typeface="Arial" panose="020B0604020202020204" pitchFamily="34" charset="0"/>
            </a:endParaRPr>
          </a:p>
        </p:txBody>
      </p:sp>
      <p:sp>
        <p:nvSpPr>
          <p:cNvPr id="16" name="文本框 15"/>
          <p:cNvSpPr txBox="1"/>
          <p:nvPr/>
        </p:nvSpPr>
        <p:spPr>
          <a:xfrm>
            <a:off x="6939073" y="4307028"/>
            <a:ext cx="3453219" cy="1015663"/>
          </a:xfrm>
          <a:prstGeom prst="rect">
            <a:avLst/>
          </a:prstGeom>
          <a:noFill/>
        </p:spPr>
        <p:txBody>
          <a:bodyPr wrap="square" rtlCol="0">
            <a:spAutoFit/>
          </a:bodyPr>
          <a:lstStyle/>
          <a:p>
            <a:pPr algn="just">
              <a:lnSpc>
                <a:spcPct val="125000"/>
              </a:lnSpc>
            </a:pPr>
            <a:r>
              <a:rPr lang="zh-CN" altLang="en-US" sz="1200" dirty="0" smtClean="0">
                <a:solidFill>
                  <a:schemeClr val="tx1">
                    <a:lumMod val="75000"/>
                    <a:lumOff val="25000"/>
                  </a:schemeClr>
                </a:solidFill>
                <a:latin typeface="微软雅黑" panose="020B0503020204020204" pitchFamily="34" charset="-122"/>
                <a:ea typeface="微软雅黑" panose="020B0503020204020204" pitchFamily="34" charset="-122"/>
              </a:rPr>
              <a:t>点击文本框即可进行编辑输入相关内容点击文本框即可进行编辑输入相关</a:t>
            </a:r>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内容点击文本框即可进行编辑输入相关内容点击文本框即可进行编辑输入相关</a:t>
            </a:r>
            <a:r>
              <a:rPr lang="zh-CN" altLang="en-US" sz="1200" dirty="0" smtClean="0">
                <a:solidFill>
                  <a:schemeClr val="tx1">
                    <a:lumMod val="75000"/>
                    <a:lumOff val="25000"/>
                  </a:schemeClr>
                </a:solidFill>
                <a:latin typeface="微软雅黑" panose="020B0503020204020204" pitchFamily="34" charset="-122"/>
                <a:ea typeface="微软雅黑" panose="020B0503020204020204" pitchFamily="34" charset="-122"/>
              </a:rPr>
              <a:t>内容</a:t>
            </a:r>
            <a:endPar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cxnSp>
        <p:nvCxnSpPr>
          <p:cNvPr id="17" name="直接连接符 16"/>
          <p:cNvCxnSpPr/>
          <p:nvPr/>
        </p:nvCxnSpPr>
        <p:spPr>
          <a:xfrm>
            <a:off x="6387805" y="2291165"/>
            <a:ext cx="0" cy="3078694"/>
          </a:xfrm>
          <a:prstGeom prst="line">
            <a:avLst/>
          </a:prstGeom>
          <a:ln w="28575">
            <a:solidFill>
              <a:srgbClr val="BC4258"/>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476250" y="381000"/>
            <a:ext cx="114300" cy="685800"/>
          </a:xfrm>
          <a:prstGeom prst="rect">
            <a:avLst/>
          </a:prstGeom>
          <a:solidFill>
            <a:srgbClr val="BC425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22547F"/>
              </a:solidFill>
            </a:endParaRPr>
          </a:p>
        </p:txBody>
      </p:sp>
      <p:sp>
        <p:nvSpPr>
          <p:cNvPr id="5" name="矩形 4"/>
          <p:cNvSpPr/>
          <p:nvPr/>
        </p:nvSpPr>
        <p:spPr>
          <a:xfrm>
            <a:off x="1750505" y="167270"/>
            <a:ext cx="2031325" cy="562783"/>
          </a:xfrm>
          <a:prstGeom prst="rect">
            <a:avLst/>
          </a:prstGeom>
        </p:spPr>
        <p:txBody>
          <a:bodyPr wrap="none">
            <a:spAutoFit/>
          </a:bodyPr>
          <a:lstStyle/>
          <a:p>
            <a:pPr>
              <a:lnSpc>
                <a:spcPct val="200000"/>
              </a:lnSpc>
            </a:pPr>
            <a:r>
              <a:rPr lang="zh-CN" altLang="en-US" dirty="0" smtClean="0">
                <a:solidFill>
                  <a:srgbClr val="BC4258"/>
                </a:solidFill>
                <a:latin typeface="微软雅黑" panose="020B0503020204020204" pitchFamily="34" charset="-122"/>
                <a:ea typeface="微软雅黑" panose="020B0503020204020204" pitchFamily="34" charset="-122"/>
              </a:rPr>
              <a:t>选题</a:t>
            </a:r>
            <a:r>
              <a:rPr lang="zh-CN" altLang="en-US" dirty="0">
                <a:solidFill>
                  <a:srgbClr val="BC4258"/>
                </a:solidFill>
                <a:latin typeface="微软雅黑" panose="020B0503020204020204" pitchFamily="34" charset="-122"/>
                <a:ea typeface="微软雅黑" panose="020B0503020204020204" pitchFamily="34" charset="-122"/>
              </a:rPr>
              <a:t>的背景与意义</a:t>
            </a:r>
            <a:endParaRPr lang="en-US" altLang="zh-CN" dirty="0">
              <a:solidFill>
                <a:srgbClr val="BC4258"/>
              </a:solidFill>
              <a:latin typeface="微软雅黑" panose="020B0503020204020204" pitchFamily="34" charset="-122"/>
              <a:ea typeface="微软雅黑" panose="020B0503020204020204" pitchFamily="34" charset="-122"/>
            </a:endParaRPr>
          </a:p>
        </p:txBody>
      </p:sp>
      <p:sp>
        <p:nvSpPr>
          <p:cNvPr id="6" name="文本框 5"/>
          <p:cNvSpPr txBox="1"/>
          <p:nvPr/>
        </p:nvSpPr>
        <p:spPr>
          <a:xfrm>
            <a:off x="1687005" y="728246"/>
            <a:ext cx="5022106" cy="338554"/>
          </a:xfrm>
          <a:prstGeom prst="snip1Rect">
            <a:avLst>
              <a:gd name="adj" fmla="val 0"/>
            </a:avLst>
          </a:prstGeom>
          <a:noFill/>
          <a:ln w="28575">
            <a:noFill/>
          </a:ln>
        </p:spPr>
        <p:txBody>
          <a:bodyPr wrap="square" rtlCol="0">
            <a:spAutoFit/>
          </a:bodyPr>
          <a:lstStyle/>
          <a:p>
            <a:r>
              <a:rPr lang="en-US" altLang="zh-CN" sz="1600" dirty="0" smtClean="0">
                <a:solidFill>
                  <a:srgbClr val="BC4258"/>
                </a:solidFill>
                <a:latin typeface="Arial" panose="020B0604020202020204" pitchFamily="34" charset="0"/>
                <a:ea typeface="华文仿宋" panose="02010600040101010101" pitchFamily="2" charset="-122"/>
                <a:cs typeface="Arial" panose="020B0604020202020204" pitchFamily="34" charset="0"/>
              </a:rPr>
              <a:t> Background And Significance</a:t>
            </a:r>
            <a:endParaRPr lang="zh-CN" altLang="en-US" sz="1600" dirty="0">
              <a:ln>
                <a:solidFill>
                  <a:srgbClr val="00762F"/>
                </a:solidFill>
              </a:ln>
              <a:solidFill>
                <a:srgbClr val="BC4258"/>
              </a:solidFill>
              <a:latin typeface="Arial" panose="020B0604020202020204" pitchFamily="34" charset="0"/>
              <a:ea typeface="华文仿宋" panose="02010600040101010101" pitchFamily="2" charset="-122"/>
              <a:cs typeface="Arial" panose="020B0604020202020204" pitchFamily="34" charset="0"/>
            </a:endParaRPr>
          </a:p>
        </p:txBody>
      </p:sp>
      <p:sp>
        <p:nvSpPr>
          <p:cNvPr id="7" name="文本框 6"/>
          <p:cNvSpPr txBox="1"/>
          <p:nvPr/>
        </p:nvSpPr>
        <p:spPr>
          <a:xfrm>
            <a:off x="742343" y="222221"/>
            <a:ext cx="1008162" cy="1015663"/>
          </a:xfrm>
          <a:prstGeom prst="rect">
            <a:avLst/>
          </a:prstGeom>
          <a:noFill/>
        </p:spPr>
        <p:txBody>
          <a:bodyPr wrap="square" rtlCol="0">
            <a:spAutoFit/>
          </a:bodyPr>
          <a:lstStyle/>
          <a:p>
            <a:pPr algn="ctr"/>
            <a:r>
              <a:rPr lang="en-US" altLang="zh-CN" sz="6000" b="1" dirty="0" smtClean="0">
                <a:solidFill>
                  <a:srgbClr val="BC4258"/>
                </a:solidFill>
                <a:latin typeface="华文仿宋" panose="02010600040101010101" pitchFamily="2" charset="-122"/>
                <a:ea typeface="华文仿宋" panose="02010600040101010101" pitchFamily="2" charset="-122"/>
              </a:rPr>
              <a:t>01</a:t>
            </a:r>
            <a:endParaRPr lang="zh-CN" altLang="en-US" sz="6000" b="1" dirty="0">
              <a:solidFill>
                <a:srgbClr val="BC4258"/>
              </a:solidFill>
              <a:latin typeface="华文仿宋" panose="02010600040101010101" pitchFamily="2" charset="-122"/>
              <a:ea typeface="华文仿宋" panose="02010600040101010101" pitchFamily="2" charset="-122"/>
            </a:endParaRPr>
          </a:p>
        </p:txBody>
      </p:sp>
      <p:sp>
        <p:nvSpPr>
          <p:cNvPr id="8" name="矩形 7"/>
          <p:cNvSpPr/>
          <p:nvPr/>
        </p:nvSpPr>
        <p:spPr>
          <a:xfrm flipV="1">
            <a:off x="128" y="1"/>
            <a:ext cx="12191744" cy="95504"/>
          </a:xfrm>
          <a:prstGeom prst="rect">
            <a:avLst/>
          </a:prstGeom>
          <a:solidFill>
            <a:srgbClr val="BC425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D6B160"/>
              </a:solidFill>
            </a:endParaRPr>
          </a:p>
        </p:txBody>
      </p:sp>
      <p:sp>
        <p:nvSpPr>
          <p:cNvPr id="9" name="矩形 8"/>
          <p:cNvSpPr/>
          <p:nvPr/>
        </p:nvSpPr>
        <p:spPr>
          <a:xfrm flipV="1">
            <a:off x="128" y="6762496"/>
            <a:ext cx="12191744" cy="95504"/>
          </a:xfrm>
          <a:prstGeom prst="rect">
            <a:avLst/>
          </a:prstGeom>
          <a:solidFill>
            <a:srgbClr val="BC425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D6B160"/>
              </a:solidFill>
            </a:endParaRPr>
          </a:p>
        </p:txBody>
      </p:sp>
      <p:sp>
        <p:nvSpPr>
          <p:cNvPr id="10" name="Shape 811"/>
          <p:cNvSpPr/>
          <p:nvPr/>
        </p:nvSpPr>
        <p:spPr bwMode="auto">
          <a:xfrm>
            <a:off x="2017807" y="3034025"/>
            <a:ext cx="1882348" cy="2509797"/>
          </a:xfrm>
          <a:prstGeom prst="roundRect">
            <a:avLst>
              <a:gd name="adj" fmla="val 3273"/>
            </a:avLst>
          </a:prstGeom>
          <a:solidFill>
            <a:srgbClr val="BC4258"/>
          </a:solidFill>
          <a:ln w="25400" cap="flat">
            <a:solidFill>
              <a:srgbClr val="FFFFFF"/>
            </a:solidFill>
            <a:prstDash val="solid"/>
            <a:miter lim="400000"/>
          </a:ln>
          <a:effectLst/>
        </p:spPr>
        <p:txBody>
          <a:bodyPr lIns="0" tIns="0" rIns="0" bIns="0" anchor="ctr"/>
          <a:lstStyle>
            <a:lvl1pPr algn="ctr" defTabSz="584200" eaLnBrk="0" hangingPunct="0">
              <a:defRPr sz="5600">
                <a:solidFill>
                  <a:schemeClr val="tx1"/>
                </a:solidFill>
                <a:latin typeface="Gill Sans" charset="0"/>
                <a:ea typeface="Gill Sans" charset="0"/>
                <a:cs typeface="Gill Sans" charset="0"/>
                <a:sym typeface="Gill Sans" charset="0"/>
              </a:defRPr>
            </a:lvl1pPr>
            <a:lvl2pPr marL="742950" indent="-285750" algn="ctr" defTabSz="584200" eaLnBrk="0" hangingPunct="0">
              <a:defRPr sz="5600">
                <a:solidFill>
                  <a:schemeClr val="tx1"/>
                </a:solidFill>
                <a:latin typeface="Gill Sans" charset="0"/>
                <a:ea typeface="Gill Sans" charset="0"/>
                <a:cs typeface="Gill Sans" charset="0"/>
                <a:sym typeface="Gill Sans" charset="0"/>
              </a:defRPr>
            </a:lvl2pPr>
            <a:lvl3pPr marL="1143000" algn="ctr" defTabSz="584200" eaLnBrk="0" hangingPunct="0">
              <a:defRPr sz="5600">
                <a:solidFill>
                  <a:schemeClr val="tx1"/>
                </a:solidFill>
                <a:latin typeface="Gill Sans" charset="0"/>
                <a:ea typeface="Gill Sans" charset="0"/>
                <a:cs typeface="Gill Sans" charset="0"/>
                <a:sym typeface="Gill Sans" charset="0"/>
              </a:defRPr>
            </a:lvl3pPr>
            <a:lvl4pPr marL="1600200" indent="-228600" algn="ctr" defTabSz="584200" eaLnBrk="0" hangingPunct="0">
              <a:defRPr sz="5600">
                <a:solidFill>
                  <a:schemeClr val="tx1"/>
                </a:solidFill>
                <a:latin typeface="Gill Sans" charset="0"/>
                <a:ea typeface="Gill Sans" charset="0"/>
                <a:cs typeface="Gill Sans" charset="0"/>
                <a:sym typeface="Gill Sans" charset="0"/>
              </a:defRPr>
            </a:lvl4pPr>
            <a:lvl5pPr marL="2057400" indent="-228600" algn="ctr" defTabSz="584200" eaLnBrk="0" hangingPunct="0">
              <a:defRPr sz="5600">
                <a:solidFill>
                  <a:schemeClr val="tx1"/>
                </a:solidFill>
                <a:latin typeface="Gill Sans" charset="0"/>
                <a:ea typeface="Gill Sans" charset="0"/>
                <a:cs typeface="Gill Sans" charset="0"/>
                <a:sym typeface="Gill Sans" charset="0"/>
              </a:defRPr>
            </a:lvl5pPr>
            <a:lvl6pPr marL="2514600" indent="-228600" algn="ctr" defTabSz="584200" eaLnBrk="0" fontAlgn="base" hangingPunct="0">
              <a:spcBef>
                <a:spcPct val="0"/>
              </a:spcBef>
              <a:spcAft>
                <a:spcPct val="0"/>
              </a:spcAft>
              <a:defRPr sz="5600">
                <a:solidFill>
                  <a:schemeClr val="tx1"/>
                </a:solidFill>
                <a:latin typeface="Gill Sans" charset="0"/>
                <a:ea typeface="Gill Sans" charset="0"/>
                <a:cs typeface="Gill Sans" charset="0"/>
                <a:sym typeface="Gill Sans" charset="0"/>
              </a:defRPr>
            </a:lvl6pPr>
            <a:lvl7pPr marL="2971800" indent="-228600" algn="ctr" defTabSz="584200" eaLnBrk="0" fontAlgn="base" hangingPunct="0">
              <a:spcBef>
                <a:spcPct val="0"/>
              </a:spcBef>
              <a:spcAft>
                <a:spcPct val="0"/>
              </a:spcAft>
              <a:defRPr sz="5600">
                <a:solidFill>
                  <a:schemeClr val="tx1"/>
                </a:solidFill>
                <a:latin typeface="Gill Sans" charset="0"/>
                <a:ea typeface="Gill Sans" charset="0"/>
                <a:cs typeface="Gill Sans" charset="0"/>
                <a:sym typeface="Gill Sans" charset="0"/>
              </a:defRPr>
            </a:lvl7pPr>
            <a:lvl8pPr marL="3429000" indent="-228600" algn="ctr" defTabSz="584200" eaLnBrk="0" fontAlgn="base" hangingPunct="0">
              <a:spcBef>
                <a:spcPct val="0"/>
              </a:spcBef>
              <a:spcAft>
                <a:spcPct val="0"/>
              </a:spcAft>
              <a:defRPr sz="5600">
                <a:solidFill>
                  <a:schemeClr val="tx1"/>
                </a:solidFill>
                <a:latin typeface="Gill Sans" charset="0"/>
                <a:ea typeface="Gill Sans" charset="0"/>
                <a:cs typeface="Gill Sans" charset="0"/>
                <a:sym typeface="Gill Sans" charset="0"/>
              </a:defRPr>
            </a:lvl8pPr>
            <a:lvl9pPr marL="3886200" indent="-228600" algn="ctr" defTabSz="584200" eaLnBrk="0" fontAlgn="base" hangingPunct="0">
              <a:spcBef>
                <a:spcPct val="0"/>
              </a:spcBef>
              <a:spcAft>
                <a:spcPct val="0"/>
              </a:spcAft>
              <a:defRPr sz="5600">
                <a:solidFill>
                  <a:schemeClr val="tx1"/>
                </a:solidFill>
                <a:latin typeface="Gill Sans" charset="0"/>
                <a:ea typeface="Gill Sans" charset="0"/>
                <a:cs typeface="Gill Sans" charset="0"/>
                <a:sym typeface="Gill Sans" charset="0"/>
              </a:defRPr>
            </a:lvl9pPr>
          </a:lstStyle>
          <a:p>
            <a:pPr eaLnBrk="1" hangingPunct="1"/>
            <a:endParaRPr lang="zh-CN" altLang="zh-CN" sz="2000">
              <a:solidFill>
                <a:schemeClr val="bg1"/>
              </a:solidFill>
              <a:effectLst>
                <a:outerShdw blurRad="38100" dist="38100" dir="2700000" algn="tl">
                  <a:srgbClr val="000000"/>
                </a:outerShdw>
              </a:effectLst>
            </a:endParaRPr>
          </a:p>
        </p:txBody>
      </p:sp>
      <p:sp>
        <p:nvSpPr>
          <p:cNvPr id="11" name="Shape 813"/>
          <p:cNvSpPr/>
          <p:nvPr/>
        </p:nvSpPr>
        <p:spPr bwMode="auto">
          <a:xfrm>
            <a:off x="2632872" y="2248337"/>
            <a:ext cx="659097" cy="548331"/>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cubicBezTo>
                  <a:pt x="12293" y="0"/>
                  <a:pt x="13697" y="343"/>
                  <a:pt x="15005" y="1019"/>
                </a:cubicBezTo>
                <a:cubicBezTo>
                  <a:pt x="16315" y="1699"/>
                  <a:pt x="17460" y="2629"/>
                  <a:pt x="18442" y="3806"/>
                </a:cubicBezTo>
                <a:cubicBezTo>
                  <a:pt x="19421" y="4981"/>
                  <a:pt x="20194" y="6355"/>
                  <a:pt x="20755" y="7924"/>
                </a:cubicBezTo>
                <a:cubicBezTo>
                  <a:pt x="21319" y="9499"/>
                  <a:pt x="21600" y="11174"/>
                  <a:pt x="21600" y="12957"/>
                </a:cubicBezTo>
                <a:cubicBezTo>
                  <a:pt x="21600" y="13674"/>
                  <a:pt x="21545" y="14402"/>
                  <a:pt x="21434" y="15148"/>
                </a:cubicBezTo>
                <a:cubicBezTo>
                  <a:pt x="21322" y="15893"/>
                  <a:pt x="21161" y="16625"/>
                  <a:pt x="20952" y="17339"/>
                </a:cubicBezTo>
                <a:cubicBezTo>
                  <a:pt x="20741" y="18059"/>
                  <a:pt x="20477" y="18744"/>
                  <a:pt x="20162" y="19403"/>
                </a:cubicBezTo>
                <a:cubicBezTo>
                  <a:pt x="19850" y="20057"/>
                  <a:pt x="19498" y="20656"/>
                  <a:pt x="19106" y="21200"/>
                </a:cubicBezTo>
                <a:cubicBezTo>
                  <a:pt x="18931" y="21468"/>
                  <a:pt x="18703" y="21600"/>
                  <a:pt x="18430" y="21600"/>
                </a:cubicBezTo>
                <a:lnTo>
                  <a:pt x="3170" y="21600"/>
                </a:lnTo>
                <a:cubicBezTo>
                  <a:pt x="2887" y="21600"/>
                  <a:pt x="2662" y="21467"/>
                  <a:pt x="2494" y="21200"/>
                </a:cubicBezTo>
                <a:cubicBezTo>
                  <a:pt x="2088" y="20656"/>
                  <a:pt x="1730" y="20057"/>
                  <a:pt x="1426" y="19403"/>
                </a:cubicBezTo>
                <a:cubicBezTo>
                  <a:pt x="1118" y="18744"/>
                  <a:pt x="859" y="18059"/>
                  <a:pt x="650" y="17339"/>
                </a:cubicBezTo>
                <a:cubicBezTo>
                  <a:pt x="439" y="16625"/>
                  <a:pt x="278" y="15893"/>
                  <a:pt x="166" y="15148"/>
                </a:cubicBezTo>
                <a:cubicBezTo>
                  <a:pt x="55" y="14402"/>
                  <a:pt x="0" y="13673"/>
                  <a:pt x="0" y="12957"/>
                </a:cubicBezTo>
                <a:cubicBezTo>
                  <a:pt x="0" y="11163"/>
                  <a:pt x="281" y="9487"/>
                  <a:pt x="845" y="7918"/>
                </a:cubicBezTo>
                <a:cubicBezTo>
                  <a:pt x="1406" y="6354"/>
                  <a:pt x="2179" y="4981"/>
                  <a:pt x="3158" y="3806"/>
                </a:cubicBezTo>
                <a:cubicBezTo>
                  <a:pt x="4140" y="2629"/>
                  <a:pt x="5285" y="1699"/>
                  <a:pt x="6595" y="1019"/>
                </a:cubicBezTo>
                <a:cubicBezTo>
                  <a:pt x="7903" y="343"/>
                  <a:pt x="9305" y="0"/>
                  <a:pt x="10800" y="0"/>
                </a:cubicBezTo>
                <a:moveTo>
                  <a:pt x="3149" y="14572"/>
                </a:moveTo>
                <a:cubicBezTo>
                  <a:pt x="3523" y="14572"/>
                  <a:pt x="3842" y="14414"/>
                  <a:pt x="4102" y="14100"/>
                </a:cubicBezTo>
                <a:cubicBezTo>
                  <a:pt x="4361" y="13792"/>
                  <a:pt x="4493" y="13409"/>
                  <a:pt x="4493" y="12957"/>
                </a:cubicBezTo>
                <a:cubicBezTo>
                  <a:pt x="4493" y="12508"/>
                  <a:pt x="4361" y="12127"/>
                  <a:pt x="4097" y="11822"/>
                </a:cubicBezTo>
                <a:cubicBezTo>
                  <a:pt x="3833" y="11512"/>
                  <a:pt x="3516" y="11359"/>
                  <a:pt x="3149" y="11359"/>
                </a:cubicBezTo>
                <a:cubicBezTo>
                  <a:pt x="2772" y="11359"/>
                  <a:pt x="2455" y="11511"/>
                  <a:pt x="2201" y="11822"/>
                </a:cubicBezTo>
                <a:cubicBezTo>
                  <a:pt x="1944" y="12128"/>
                  <a:pt x="1814" y="12508"/>
                  <a:pt x="1814" y="12957"/>
                </a:cubicBezTo>
                <a:cubicBezTo>
                  <a:pt x="1814" y="13409"/>
                  <a:pt x="1944" y="13792"/>
                  <a:pt x="2201" y="14100"/>
                </a:cubicBezTo>
                <a:cubicBezTo>
                  <a:pt x="2455" y="14414"/>
                  <a:pt x="2772" y="14572"/>
                  <a:pt x="3149" y="14572"/>
                </a:cubicBezTo>
                <a:moveTo>
                  <a:pt x="5388" y="8105"/>
                </a:moveTo>
                <a:cubicBezTo>
                  <a:pt x="5762" y="8105"/>
                  <a:pt x="6086" y="7944"/>
                  <a:pt x="6353" y="7621"/>
                </a:cubicBezTo>
                <a:cubicBezTo>
                  <a:pt x="6622" y="7302"/>
                  <a:pt x="6756" y="6916"/>
                  <a:pt x="6756" y="6467"/>
                </a:cubicBezTo>
                <a:cubicBezTo>
                  <a:pt x="6756" y="6015"/>
                  <a:pt x="6622" y="5635"/>
                  <a:pt x="6353" y="5327"/>
                </a:cubicBezTo>
                <a:cubicBezTo>
                  <a:pt x="6086" y="5021"/>
                  <a:pt x="5762" y="4866"/>
                  <a:pt x="5388" y="4866"/>
                </a:cubicBezTo>
                <a:cubicBezTo>
                  <a:pt x="5028" y="4866"/>
                  <a:pt x="4714" y="5021"/>
                  <a:pt x="4447" y="5327"/>
                </a:cubicBezTo>
                <a:cubicBezTo>
                  <a:pt x="4178" y="5635"/>
                  <a:pt x="4044" y="6015"/>
                  <a:pt x="4044" y="6467"/>
                </a:cubicBezTo>
                <a:cubicBezTo>
                  <a:pt x="4044" y="6916"/>
                  <a:pt x="4178" y="7302"/>
                  <a:pt x="4447" y="7621"/>
                </a:cubicBezTo>
                <a:cubicBezTo>
                  <a:pt x="4714" y="7944"/>
                  <a:pt x="5028" y="8105"/>
                  <a:pt x="5388" y="8105"/>
                </a:cubicBezTo>
                <a:moveTo>
                  <a:pt x="11995" y="15053"/>
                </a:moveTo>
                <a:cubicBezTo>
                  <a:pt x="12026" y="14923"/>
                  <a:pt x="12084" y="14673"/>
                  <a:pt x="12173" y="14293"/>
                </a:cubicBezTo>
                <a:cubicBezTo>
                  <a:pt x="12262" y="13918"/>
                  <a:pt x="12365" y="13478"/>
                  <a:pt x="12482" y="12977"/>
                </a:cubicBezTo>
                <a:cubicBezTo>
                  <a:pt x="12600" y="12476"/>
                  <a:pt x="12727" y="11955"/>
                  <a:pt x="12862" y="11405"/>
                </a:cubicBezTo>
                <a:cubicBezTo>
                  <a:pt x="12996" y="10861"/>
                  <a:pt x="13114" y="10351"/>
                  <a:pt x="13212" y="9882"/>
                </a:cubicBezTo>
                <a:cubicBezTo>
                  <a:pt x="13313" y="9415"/>
                  <a:pt x="13399" y="9009"/>
                  <a:pt x="13471" y="8670"/>
                </a:cubicBezTo>
                <a:cubicBezTo>
                  <a:pt x="13543" y="8330"/>
                  <a:pt x="13579" y="8131"/>
                  <a:pt x="13579" y="8076"/>
                </a:cubicBezTo>
                <a:cubicBezTo>
                  <a:pt x="13579" y="7869"/>
                  <a:pt x="13512" y="7682"/>
                  <a:pt x="13380" y="7527"/>
                </a:cubicBezTo>
                <a:cubicBezTo>
                  <a:pt x="13246" y="7371"/>
                  <a:pt x="13090" y="7293"/>
                  <a:pt x="12914" y="7293"/>
                </a:cubicBezTo>
                <a:cubicBezTo>
                  <a:pt x="12761" y="7293"/>
                  <a:pt x="12624" y="7345"/>
                  <a:pt x="12506" y="7457"/>
                </a:cubicBezTo>
                <a:cubicBezTo>
                  <a:pt x="12386" y="7567"/>
                  <a:pt x="12305" y="7711"/>
                  <a:pt x="12259" y="7886"/>
                </a:cubicBezTo>
                <a:lnTo>
                  <a:pt x="10706" y="14598"/>
                </a:lnTo>
                <a:cubicBezTo>
                  <a:pt x="10409" y="14618"/>
                  <a:pt x="10126" y="14696"/>
                  <a:pt x="9857" y="14840"/>
                </a:cubicBezTo>
                <a:cubicBezTo>
                  <a:pt x="9590" y="14984"/>
                  <a:pt x="9358" y="15174"/>
                  <a:pt x="9163" y="15418"/>
                </a:cubicBezTo>
                <a:cubicBezTo>
                  <a:pt x="8966" y="15663"/>
                  <a:pt x="8813" y="15945"/>
                  <a:pt x="8702" y="16265"/>
                </a:cubicBezTo>
                <a:cubicBezTo>
                  <a:pt x="8592" y="16587"/>
                  <a:pt x="8537" y="16927"/>
                  <a:pt x="8537" y="17284"/>
                </a:cubicBezTo>
                <a:cubicBezTo>
                  <a:pt x="8537" y="18039"/>
                  <a:pt x="8755" y="18678"/>
                  <a:pt x="9197" y="19199"/>
                </a:cubicBezTo>
                <a:cubicBezTo>
                  <a:pt x="9638" y="19726"/>
                  <a:pt x="10171" y="19988"/>
                  <a:pt x="10800" y="19988"/>
                </a:cubicBezTo>
                <a:cubicBezTo>
                  <a:pt x="11429" y="19988"/>
                  <a:pt x="11962" y="19726"/>
                  <a:pt x="12403" y="19199"/>
                </a:cubicBezTo>
                <a:cubicBezTo>
                  <a:pt x="12842" y="18678"/>
                  <a:pt x="13063" y="18039"/>
                  <a:pt x="13063" y="17284"/>
                </a:cubicBezTo>
                <a:cubicBezTo>
                  <a:pt x="13063" y="16835"/>
                  <a:pt x="12962" y="16418"/>
                  <a:pt x="12763" y="16032"/>
                </a:cubicBezTo>
                <a:cubicBezTo>
                  <a:pt x="12564" y="15646"/>
                  <a:pt x="12307" y="15321"/>
                  <a:pt x="11995" y="15053"/>
                </a:cubicBezTo>
                <a:moveTo>
                  <a:pt x="10800" y="2177"/>
                </a:moveTo>
                <a:cubicBezTo>
                  <a:pt x="10426" y="2177"/>
                  <a:pt x="10106" y="2335"/>
                  <a:pt x="9847" y="2646"/>
                </a:cubicBezTo>
                <a:cubicBezTo>
                  <a:pt x="9586" y="2960"/>
                  <a:pt x="9456" y="3343"/>
                  <a:pt x="9456" y="3792"/>
                </a:cubicBezTo>
                <a:cubicBezTo>
                  <a:pt x="9456" y="4241"/>
                  <a:pt x="9586" y="4621"/>
                  <a:pt x="9847" y="4927"/>
                </a:cubicBezTo>
                <a:cubicBezTo>
                  <a:pt x="10106" y="5237"/>
                  <a:pt x="10426" y="5390"/>
                  <a:pt x="10800" y="5390"/>
                </a:cubicBezTo>
                <a:cubicBezTo>
                  <a:pt x="11174" y="5390"/>
                  <a:pt x="11494" y="5238"/>
                  <a:pt x="11753" y="4927"/>
                </a:cubicBezTo>
                <a:cubicBezTo>
                  <a:pt x="12014" y="4621"/>
                  <a:pt x="12144" y="4241"/>
                  <a:pt x="12144" y="3792"/>
                </a:cubicBezTo>
                <a:cubicBezTo>
                  <a:pt x="12144" y="3343"/>
                  <a:pt x="12014" y="2960"/>
                  <a:pt x="11753" y="2646"/>
                </a:cubicBezTo>
                <a:cubicBezTo>
                  <a:pt x="11494" y="2335"/>
                  <a:pt x="11174" y="2177"/>
                  <a:pt x="10800" y="2177"/>
                </a:cubicBezTo>
                <a:moveTo>
                  <a:pt x="14844" y="6467"/>
                </a:moveTo>
                <a:cubicBezTo>
                  <a:pt x="14844" y="6916"/>
                  <a:pt x="14978" y="7299"/>
                  <a:pt x="15247" y="7610"/>
                </a:cubicBezTo>
                <a:cubicBezTo>
                  <a:pt x="15514" y="7921"/>
                  <a:pt x="15835" y="8076"/>
                  <a:pt x="16212" y="8076"/>
                </a:cubicBezTo>
                <a:cubicBezTo>
                  <a:pt x="16586" y="8076"/>
                  <a:pt x="16903" y="7921"/>
                  <a:pt x="17165" y="7610"/>
                </a:cubicBezTo>
                <a:cubicBezTo>
                  <a:pt x="17426" y="7299"/>
                  <a:pt x="17556" y="6916"/>
                  <a:pt x="17556" y="6467"/>
                </a:cubicBezTo>
                <a:cubicBezTo>
                  <a:pt x="17556" y="6015"/>
                  <a:pt x="17426" y="5635"/>
                  <a:pt x="17165" y="5327"/>
                </a:cubicBezTo>
                <a:cubicBezTo>
                  <a:pt x="16903" y="5021"/>
                  <a:pt x="16586" y="4866"/>
                  <a:pt x="16212" y="4866"/>
                </a:cubicBezTo>
                <a:cubicBezTo>
                  <a:pt x="15835" y="4866"/>
                  <a:pt x="15514" y="5022"/>
                  <a:pt x="15247" y="5327"/>
                </a:cubicBezTo>
                <a:cubicBezTo>
                  <a:pt x="14978" y="5635"/>
                  <a:pt x="14844" y="6015"/>
                  <a:pt x="14844" y="6467"/>
                </a:cubicBezTo>
                <a:moveTo>
                  <a:pt x="18451" y="14572"/>
                </a:moveTo>
                <a:cubicBezTo>
                  <a:pt x="18828" y="14572"/>
                  <a:pt x="19142" y="14414"/>
                  <a:pt x="19399" y="14100"/>
                </a:cubicBezTo>
                <a:cubicBezTo>
                  <a:pt x="19656" y="13792"/>
                  <a:pt x="19786" y="13409"/>
                  <a:pt x="19786" y="12957"/>
                </a:cubicBezTo>
                <a:cubicBezTo>
                  <a:pt x="19786" y="12508"/>
                  <a:pt x="19656" y="12127"/>
                  <a:pt x="19399" y="11822"/>
                </a:cubicBezTo>
                <a:cubicBezTo>
                  <a:pt x="19142" y="11512"/>
                  <a:pt x="18828" y="11359"/>
                  <a:pt x="18451" y="11359"/>
                </a:cubicBezTo>
                <a:cubicBezTo>
                  <a:pt x="18077" y="11359"/>
                  <a:pt x="17758" y="11511"/>
                  <a:pt x="17498" y="11822"/>
                </a:cubicBezTo>
                <a:cubicBezTo>
                  <a:pt x="17237" y="12128"/>
                  <a:pt x="17107" y="12508"/>
                  <a:pt x="17107" y="12957"/>
                </a:cubicBezTo>
                <a:cubicBezTo>
                  <a:pt x="17107" y="13409"/>
                  <a:pt x="17237" y="13792"/>
                  <a:pt x="17498" y="14100"/>
                </a:cubicBezTo>
                <a:cubicBezTo>
                  <a:pt x="17758" y="14414"/>
                  <a:pt x="18077" y="14572"/>
                  <a:pt x="18451" y="14572"/>
                </a:cubicBezTo>
              </a:path>
            </a:pathLst>
          </a:custGeom>
          <a:solidFill>
            <a:srgbClr val="BC4258"/>
          </a:solidFill>
          <a:ln w="12700" cap="flat">
            <a:noFill/>
            <a:miter lim="400000"/>
          </a:ln>
          <a:effectLst/>
        </p:spPr>
        <p:txBody>
          <a:bodyPr lIns="19050" tIns="19050" rIns="19050" bIns="19050" anchor="ctr"/>
          <a:lstStyle/>
          <a:p>
            <a:pPr algn="ctr" defTabSz="228600">
              <a:defRPr sz="6400">
                <a:solidFill>
                  <a:srgbClr val="FFFFFF"/>
                </a:solidFill>
                <a:effectLst>
                  <a:outerShdw blurRad="38100" dist="12700" dir="5400000" rotWithShape="0">
                    <a:srgbClr val="000000">
                      <a:alpha val="50000"/>
                    </a:srgbClr>
                  </a:outerShdw>
                </a:effectLst>
              </a:defRPr>
            </a:pPr>
            <a:endParaRPr sz="3200" kern="0">
              <a:solidFill>
                <a:schemeClr val="bg1"/>
              </a:solidFill>
              <a:effectLst>
                <a:outerShdw blurRad="38100" dist="12700" dir="5400000" rotWithShape="0">
                  <a:srgbClr val="000000">
                    <a:alpha val="50000"/>
                  </a:srgbClr>
                </a:outerShdw>
              </a:effectLst>
              <a:sym typeface="Gill Sans"/>
            </a:endParaRPr>
          </a:p>
        </p:txBody>
      </p:sp>
      <p:sp>
        <p:nvSpPr>
          <p:cNvPr id="12" name="Shape 815"/>
          <p:cNvSpPr/>
          <p:nvPr/>
        </p:nvSpPr>
        <p:spPr bwMode="auto">
          <a:xfrm>
            <a:off x="2156781" y="4971412"/>
            <a:ext cx="1612655" cy="440315"/>
          </a:xfrm>
          <a:prstGeom prst="roundRect">
            <a:avLst>
              <a:gd name="adj" fmla="val 9406"/>
            </a:avLst>
          </a:prstGeom>
          <a:solidFill>
            <a:schemeClr val="bg1"/>
          </a:solidFill>
          <a:ln w="25400" cap="flat">
            <a:solidFill>
              <a:srgbClr val="FFFFFF"/>
            </a:solidFill>
            <a:prstDash val="solid"/>
            <a:miter lim="400000"/>
          </a:ln>
          <a:effectLst/>
        </p:spPr>
        <p:txBody>
          <a:bodyPr lIns="0" tIns="0" rIns="0" bIns="0" anchor="ctr"/>
          <a:lstStyle>
            <a:lvl1pPr algn="ctr" defTabSz="584200" eaLnBrk="0" hangingPunct="0">
              <a:defRPr sz="5600">
                <a:solidFill>
                  <a:schemeClr val="tx1"/>
                </a:solidFill>
                <a:latin typeface="Gill Sans" charset="0"/>
                <a:ea typeface="Gill Sans" charset="0"/>
                <a:cs typeface="Gill Sans" charset="0"/>
                <a:sym typeface="Gill Sans" charset="0"/>
              </a:defRPr>
            </a:lvl1pPr>
            <a:lvl2pPr marL="742950" indent="-285750" algn="ctr" defTabSz="584200" eaLnBrk="0" hangingPunct="0">
              <a:defRPr sz="5600">
                <a:solidFill>
                  <a:schemeClr val="tx1"/>
                </a:solidFill>
                <a:latin typeface="Gill Sans" charset="0"/>
                <a:ea typeface="Gill Sans" charset="0"/>
                <a:cs typeface="Gill Sans" charset="0"/>
                <a:sym typeface="Gill Sans" charset="0"/>
              </a:defRPr>
            </a:lvl2pPr>
            <a:lvl3pPr marL="1143000" algn="ctr" defTabSz="584200" eaLnBrk="0" hangingPunct="0">
              <a:defRPr sz="5600">
                <a:solidFill>
                  <a:schemeClr val="tx1"/>
                </a:solidFill>
                <a:latin typeface="Gill Sans" charset="0"/>
                <a:ea typeface="Gill Sans" charset="0"/>
                <a:cs typeface="Gill Sans" charset="0"/>
                <a:sym typeface="Gill Sans" charset="0"/>
              </a:defRPr>
            </a:lvl3pPr>
            <a:lvl4pPr marL="1600200" indent="-228600" algn="ctr" defTabSz="584200" eaLnBrk="0" hangingPunct="0">
              <a:defRPr sz="5600">
                <a:solidFill>
                  <a:schemeClr val="tx1"/>
                </a:solidFill>
                <a:latin typeface="Gill Sans" charset="0"/>
                <a:ea typeface="Gill Sans" charset="0"/>
                <a:cs typeface="Gill Sans" charset="0"/>
                <a:sym typeface="Gill Sans" charset="0"/>
              </a:defRPr>
            </a:lvl4pPr>
            <a:lvl5pPr marL="2057400" indent="-228600" algn="ctr" defTabSz="584200" eaLnBrk="0" hangingPunct="0">
              <a:defRPr sz="5600">
                <a:solidFill>
                  <a:schemeClr val="tx1"/>
                </a:solidFill>
                <a:latin typeface="Gill Sans" charset="0"/>
                <a:ea typeface="Gill Sans" charset="0"/>
                <a:cs typeface="Gill Sans" charset="0"/>
                <a:sym typeface="Gill Sans" charset="0"/>
              </a:defRPr>
            </a:lvl5pPr>
            <a:lvl6pPr marL="2514600" indent="-228600" algn="ctr" defTabSz="584200" eaLnBrk="0" fontAlgn="base" hangingPunct="0">
              <a:spcBef>
                <a:spcPct val="0"/>
              </a:spcBef>
              <a:spcAft>
                <a:spcPct val="0"/>
              </a:spcAft>
              <a:defRPr sz="5600">
                <a:solidFill>
                  <a:schemeClr val="tx1"/>
                </a:solidFill>
                <a:latin typeface="Gill Sans" charset="0"/>
                <a:ea typeface="Gill Sans" charset="0"/>
                <a:cs typeface="Gill Sans" charset="0"/>
                <a:sym typeface="Gill Sans" charset="0"/>
              </a:defRPr>
            </a:lvl6pPr>
            <a:lvl7pPr marL="2971800" indent="-228600" algn="ctr" defTabSz="584200" eaLnBrk="0" fontAlgn="base" hangingPunct="0">
              <a:spcBef>
                <a:spcPct val="0"/>
              </a:spcBef>
              <a:spcAft>
                <a:spcPct val="0"/>
              </a:spcAft>
              <a:defRPr sz="5600">
                <a:solidFill>
                  <a:schemeClr val="tx1"/>
                </a:solidFill>
                <a:latin typeface="Gill Sans" charset="0"/>
                <a:ea typeface="Gill Sans" charset="0"/>
                <a:cs typeface="Gill Sans" charset="0"/>
                <a:sym typeface="Gill Sans" charset="0"/>
              </a:defRPr>
            </a:lvl7pPr>
            <a:lvl8pPr marL="3429000" indent="-228600" algn="ctr" defTabSz="584200" eaLnBrk="0" fontAlgn="base" hangingPunct="0">
              <a:spcBef>
                <a:spcPct val="0"/>
              </a:spcBef>
              <a:spcAft>
                <a:spcPct val="0"/>
              </a:spcAft>
              <a:defRPr sz="5600">
                <a:solidFill>
                  <a:schemeClr val="tx1"/>
                </a:solidFill>
                <a:latin typeface="Gill Sans" charset="0"/>
                <a:ea typeface="Gill Sans" charset="0"/>
                <a:cs typeface="Gill Sans" charset="0"/>
                <a:sym typeface="Gill Sans" charset="0"/>
              </a:defRPr>
            </a:lvl8pPr>
            <a:lvl9pPr marL="3886200" indent="-228600" algn="ctr" defTabSz="584200" eaLnBrk="0" fontAlgn="base" hangingPunct="0">
              <a:spcBef>
                <a:spcPct val="0"/>
              </a:spcBef>
              <a:spcAft>
                <a:spcPct val="0"/>
              </a:spcAft>
              <a:defRPr sz="5600">
                <a:solidFill>
                  <a:schemeClr val="tx1"/>
                </a:solidFill>
                <a:latin typeface="Gill Sans" charset="0"/>
                <a:ea typeface="Gill Sans" charset="0"/>
                <a:cs typeface="Gill Sans" charset="0"/>
                <a:sym typeface="Gill Sans" charset="0"/>
              </a:defRPr>
            </a:lvl9pPr>
          </a:lstStyle>
          <a:p>
            <a:pPr eaLnBrk="1" hangingPunct="1"/>
            <a:endParaRPr lang="zh-CN" altLang="zh-CN" sz="2000">
              <a:solidFill>
                <a:schemeClr val="bg1"/>
              </a:solidFill>
              <a:effectLst>
                <a:outerShdw blurRad="38100" dist="38100" dir="2700000" algn="tl">
                  <a:srgbClr val="C0C0C0"/>
                </a:outerShdw>
              </a:effectLst>
            </a:endParaRPr>
          </a:p>
        </p:txBody>
      </p:sp>
      <p:sp>
        <p:nvSpPr>
          <p:cNvPr id="13" name="Shape 818"/>
          <p:cNvSpPr>
            <a:spLocks noChangeShapeType="1"/>
          </p:cNvSpPr>
          <p:nvPr/>
        </p:nvSpPr>
        <p:spPr bwMode="auto">
          <a:xfrm>
            <a:off x="2019181" y="3611867"/>
            <a:ext cx="1889918" cy="0"/>
          </a:xfrm>
          <a:prstGeom prst="line">
            <a:avLst/>
          </a:prstGeom>
          <a:noFill/>
          <a:ln w="25400">
            <a:solidFill>
              <a:schemeClr val="bg1"/>
            </a:solidFill>
            <a:miter lim="400000"/>
          </a:ln>
          <a:extLst>
            <a:ext uri="{909E8E84-426E-40DD-AFC4-6F175D3DCCD1}">
              <a14:hiddenFill xmlns:a14="http://schemas.microsoft.com/office/drawing/2010/main">
                <a:noFill/>
              </a14:hiddenFill>
            </a:ext>
          </a:extLst>
        </p:spPr>
        <p:txBody>
          <a:bodyPr lIns="0" tIns="0" rIns="0" bIns="0" anchor="ctr"/>
          <a:lstStyle/>
          <a:p>
            <a:endParaRPr lang="zh-CN" altLang="en-US" sz="900">
              <a:solidFill>
                <a:schemeClr val="bg1"/>
              </a:solidFill>
            </a:endParaRPr>
          </a:p>
        </p:txBody>
      </p:sp>
      <p:sp>
        <p:nvSpPr>
          <p:cNvPr id="14" name="Shape 820"/>
          <p:cNvSpPr/>
          <p:nvPr/>
        </p:nvSpPr>
        <p:spPr bwMode="auto">
          <a:xfrm>
            <a:off x="4050825" y="3034025"/>
            <a:ext cx="1876844" cy="2509797"/>
          </a:xfrm>
          <a:prstGeom prst="roundRect">
            <a:avLst>
              <a:gd name="adj" fmla="val 3282"/>
            </a:avLst>
          </a:prstGeom>
          <a:solidFill>
            <a:srgbClr val="BC4258"/>
          </a:solidFill>
          <a:ln w="25400" cap="flat">
            <a:solidFill>
              <a:srgbClr val="FFFFFF"/>
            </a:solidFill>
            <a:prstDash val="solid"/>
            <a:miter lim="400000"/>
          </a:ln>
          <a:effectLst/>
        </p:spPr>
        <p:txBody>
          <a:bodyPr lIns="0" tIns="0" rIns="0" bIns="0" anchor="ctr"/>
          <a:lstStyle>
            <a:lvl1pPr algn="ctr" defTabSz="584200" eaLnBrk="0" hangingPunct="0">
              <a:defRPr sz="5600">
                <a:solidFill>
                  <a:schemeClr val="tx1"/>
                </a:solidFill>
                <a:latin typeface="Gill Sans" charset="0"/>
                <a:ea typeface="Gill Sans" charset="0"/>
                <a:cs typeface="Gill Sans" charset="0"/>
                <a:sym typeface="Gill Sans" charset="0"/>
              </a:defRPr>
            </a:lvl1pPr>
            <a:lvl2pPr marL="742950" indent="-285750" algn="ctr" defTabSz="584200" eaLnBrk="0" hangingPunct="0">
              <a:defRPr sz="5600">
                <a:solidFill>
                  <a:schemeClr val="tx1"/>
                </a:solidFill>
                <a:latin typeface="Gill Sans" charset="0"/>
                <a:ea typeface="Gill Sans" charset="0"/>
                <a:cs typeface="Gill Sans" charset="0"/>
                <a:sym typeface="Gill Sans" charset="0"/>
              </a:defRPr>
            </a:lvl2pPr>
            <a:lvl3pPr marL="1143000" algn="ctr" defTabSz="584200" eaLnBrk="0" hangingPunct="0">
              <a:defRPr sz="5600">
                <a:solidFill>
                  <a:schemeClr val="tx1"/>
                </a:solidFill>
                <a:latin typeface="Gill Sans" charset="0"/>
                <a:ea typeface="Gill Sans" charset="0"/>
                <a:cs typeface="Gill Sans" charset="0"/>
                <a:sym typeface="Gill Sans" charset="0"/>
              </a:defRPr>
            </a:lvl3pPr>
            <a:lvl4pPr marL="1600200" indent="-228600" algn="ctr" defTabSz="584200" eaLnBrk="0" hangingPunct="0">
              <a:defRPr sz="5600">
                <a:solidFill>
                  <a:schemeClr val="tx1"/>
                </a:solidFill>
                <a:latin typeface="Gill Sans" charset="0"/>
                <a:ea typeface="Gill Sans" charset="0"/>
                <a:cs typeface="Gill Sans" charset="0"/>
                <a:sym typeface="Gill Sans" charset="0"/>
              </a:defRPr>
            </a:lvl4pPr>
            <a:lvl5pPr marL="2057400" indent="-228600" algn="ctr" defTabSz="584200" eaLnBrk="0" hangingPunct="0">
              <a:defRPr sz="5600">
                <a:solidFill>
                  <a:schemeClr val="tx1"/>
                </a:solidFill>
                <a:latin typeface="Gill Sans" charset="0"/>
                <a:ea typeface="Gill Sans" charset="0"/>
                <a:cs typeface="Gill Sans" charset="0"/>
                <a:sym typeface="Gill Sans" charset="0"/>
              </a:defRPr>
            </a:lvl5pPr>
            <a:lvl6pPr marL="2514600" indent="-228600" algn="ctr" defTabSz="584200" eaLnBrk="0" fontAlgn="base" hangingPunct="0">
              <a:spcBef>
                <a:spcPct val="0"/>
              </a:spcBef>
              <a:spcAft>
                <a:spcPct val="0"/>
              </a:spcAft>
              <a:defRPr sz="5600">
                <a:solidFill>
                  <a:schemeClr val="tx1"/>
                </a:solidFill>
                <a:latin typeface="Gill Sans" charset="0"/>
                <a:ea typeface="Gill Sans" charset="0"/>
                <a:cs typeface="Gill Sans" charset="0"/>
                <a:sym typeface="Gill Sans" charset="0"/>
              </a:defRPr>
            </a:lvl6pPr>
            <a:lvl7pPr marL="2971800" indent="-228600" algn="ctr" defTabSz="584200" eaLnBrk="0" fontAlgn="base" hangingPunct="0">
              <a:spcBef>
                <a:spcPct val="0"/>
              </a:spcBef>
              <a:spcAft>
                <a:spcPct val="0"/>
              </a:spcAft>
              <a:defRPr sz="5600">
                <a:solidFill>
                  <a:schemeClr val="tx1"/>
                </a:solidFill>
                <a:latin typeface="Gill Sans" charset="0"/>
                <a:ea typeface="Gill Sans" charset="0"/>
                <a:cs typeface="Gill Sans" charset="0"/>
                <a:sym typeface="Gill Sans" charset="0"/>
              </a:defRPr>
            </a:lvl7pPr>
            <a:lvl8pPr marL="3429000" indent="-228600" algn="ctr" defTabSz="584200" eaLnBrk="0" fontAlgn="base" hangingPunct="0">
              <a:spcBef>
                <a:spcPct val="0"/>
              </a:spcBef>
              <a:spcAft>
                <a:spcPct val="0"/>
              </a:spcAft>
              <a:defRPr sz="5600">
                <a:solidFill>
                  <a:schemeClr val="tx1"/>
                </a:solidFill>
                <a:latin typeface="Gill Sans" charset="0"/>
                <a:ea typeface="Gill Sans" charset="0"/>
                <a:cs typeface="Gill Sans" charset="0"/>
                <a:sym typeface="Gill Sans" charset="0"/>
              </a:defRPr>
            </a:lvl8pPr>
            <a:lvl9pPr marL="3886200" indent="-228600" algn="ctr" defTabSz="584200" eaLnBrk="0" fontAlgn="base" hangingPunct="0">
              <a:spcBef>
                <a:spcPct val="0"/>
              </a:spcBef>
              <a:spcAft>
                <a:spcPct val="0"/>
              </a:spcAft>
              <a:defRPr sz="5600">
                <a:solidFill>
                  <a:schemeClr val="tx1"/>
                </a:solidFill>
                <a:latin typeface="Gill Sans" charset="0"/>
                <a:ea typeface="Gill Sans" charset="0"/>
                <a:cs typeface="Gill Sans" charset="0"/>
                <a:sym typeface="Gill Sans" charset="0"/>
              </a:defRPr>
            </a:lvl9pPr>
          </a:lstStyle>
          <a:p>
            <a:pPr eaLnBrk="1" hangingPunct="1"/>
            <a:endParaRPr lang="zh-CN" altLang="zh-CN" sz="2000">
              <a:solidFill>
                <a:schemeClr val="bg1"/>
              </a:solidFill>
              <a:effectLst>
                <a:outerShdw blurRad="38100" dist="38100" dir="2700000" algn="tl">
                  <a:srgbClr val="000000"/>
                </a:outerShdw>
              </a:effectLst>
            </a:endParaRPr>
          </a:p>
        </p:txBody>
      </p:sp>
      <p:sp>
        <p:nvSpPr>
          <p:cNvPr id="15" name="Shape 822"/>
          <p:cNvSpPr/>
          <p:nvPr/>
        </p:nvSpPr>
        <p:spPr bwMode="auto">
          <a:xfrm>
            <a:off x="4651443" y="2248337"/>
            <a:ext cx="674233" cy="560026"/>
          </a:xfrm>
          <a:custGeom>
            <a:avLst/>
            <a:gdLst/>
            <a:ahLst/>
            <a:cxnLst>
              <a:cxn ang="0">
                <a:pos x="wd2" y="hd2"/>
              </a:cxn>
              <a:cxn ang="5400000">
                <a:pos x="wd2" y="hd2"/>
              </a:cxn>
              <a:cxn ang="10800000">
                <a:pos x="wd2" y="hd2"/>
              </a:cxn>
              <a:cxn ang="16200000">
                <a:pos x="wd2" y="hd2"/>
              </a:cxn>
            </a:cxnLst>
            <a:rect l="0" t="0" r="r" b="b"/>
            <a:pathLst>
              <a:path w="21600" h="21600" extrusionOk="0">
                <a:moveTo>
                  <a:pt x="8765" y="0"/>
                </a:moveTo>
                <a:cubicBezTo>
                  <a:pt x="9365" y="0"/>
                  <a:pt x="9963" y="51"/>
                  <a:pt x="10556" y="155"/>
                </a:cubicBezTo>
                <a:cubicBezTo>
                  <a:pt x="11152" y="260"/>
                  <a:pt x="11733" y="418"/>
                  <a:pt x="12303" y="632"/>
                </a:cubicBezTo>
                <a:cubicBezTo>
                  <a:pt x="12950" y="898"/>
                  <a:pt x="13588" y="1240"/>
                  <a:pt x="14219" y="1663"/>
                </a:cubicBezTo>
                <a:cubicBezTo>
                  <a:pt x="14850" y="2087"/>
                  <a:pt x="15412" y="2598"/>
                  <a:pt x="15904" y="3199"/>
                </a:cubicBezTo>
                <a:cubicBezTo>
                  <a:pt x="16396" y="3798"/>
                  <a:pt x="16791" y="4475"/>
                  <a:pt x="17088" y="5229"/>
                </a:cubicBezTo>
                <a:cubicBezTo>
                  <a:pt x="17382" y="5989"/>
                  <a:pt x="17530" y="6813"/>
                  <a:pt x="17530" y="7703"/>
                </a:cubicBezTo>
                <a:cubicBezTo>
                  <a:pt x="17530" y="8586"/>
                  <a:pt x="17382" y="9408"/>
                  <a:pt x="17088" y="10162"/>
                </a:cubicBezTo>
                <a:cubicBezTo>
                  <a:pt x="16791" y="10921"/>
                  <a:pt x="16396" y="11596"/>
                  <a:pt x="15904" y="12186"/>
                </a:cubicBezTo>
                <a:cubicBezTo>
                  <a:pt x="15412" y="12776"/>
                  <a:pt x="14850" y="13287"/>
                  <a:pt x="14219" y="13719"/>
                </a:cubicBezTo>
                <a:cubicBezTo>
                  <a:pt x="13588" y="14151"/>
                  <a:pt x="12950" y="14499"/>
                  <a:pt x="12303" y="14758"/>
                </a:cubicBezTo>
                <a:cubicBezTo>
                  <a:pt x="11147" y="15185"/>
                  <a:pt x="9968" y="15397"/>
                  <a:pt x="8765" y="15397"/>
                </a:cubicBezTo>
                <a:cubicBezTo>
                  <a:pt x="8487" y="15397"/>
                  <a:pt x="8214" y="15382"/>
                  <a:pt x="7948" y="15354"/>
                </a:cubicBezTo>
                <a:cubicBezTo>
                  <a:pt x="7682" y="15329"/>
                  <a:pt x="7409" y="15298"/>
                  <a:pt x="7132" y="15258"/>
                </a:cubicBezTo>
                <a:cubicBezTo>
                  <a:pt x="6007" y="16294"/>
                  <a:pt x="4743" y="16995"/>
                  <a:pt x="3347" y="17353"/>
                </a:cubicBezTo>
                <a:cubicBezTo>
                  <a:pt x="3196" y="17393"/>
                  <a:pt x="3034" y="17435"/>
                  <a:pt x="2862" y="17483"/>
                </a:cubicBezTo>
                <a:cubicBezTo>
                  <a:pt x="2688" y="17534"/>
                  <a:pt x="2521" y="17559"/>
                  <a:pt x="2354" y="17559"/>
                </a:cubicBezTo>
                <a:cubicBezTo>
                  <a:pt x="2264" y="17559"/>
                  <a:pt x="2182" y="17514"/>
                  <a:pt x="2111" y="17432"/>
                </a:cubicBezTo>
                <a:cubicBezTo>
                  <a:pt x="2041" y="17342"/>
                  <a:pt x="2005" y="17238"/>
                  <a:pt x="2005" y="17110"/>
                </a:cubicBezTo>
                <a:cubicBezTo>
                  <a:pt x="2005" y="17023"/>
                  <a:pt x="2034" y="16944"/>
                  <a:pt x="2090" y="16873"/>
                </a:cubicBezTo>
                <a:cubicBezTo>
                  <a:pt x="2147" y="16808"/>
                  <a:pt x="2196" y="16746"/>
                  <a:pt x="2241" y="16693"/>
                </a:cubicBezTo>
                <a:cubicBezTo>
                  <a:pt x="2624" y="16235"/>
                  <a:pt x="2897" y="15803"/>
                  <a:pt x="3060" y="15397"/>
                </a:cubicBezTo>
                <a:cubicBezTo>
                  <a:pt x="3220" y="14987"/>
                  <a:pt x="3354" y="14465"/>
                  <a:pt x="3458" y="13813"/>
                </a:cubicBezTo>
                <a:cubicBezTo>
                  <a:pt x="2984" y="13499"/>
                  <a:pt x="2540" y="13129"/>
                  <a:pt x="2123" y="12706"/>
                </a:cubicBezTo>
                <a:cubicBezTo>
                  <a:pt x="1706" y="12279"/>
                  <a:pt x="1342" y="11811"/>
                  <a:pt x="1024" y="11300"/>
                </a:cubicBezTo>
                <a:cubicBezTo>
                  <a:pt x="711" y="10786"/>
                  <a:pt x="459" y="10229"/>
                  <a:pt x="275" y="9623"/>
                </a:cubicBezTo>
                <a:cubicBezTo>
                  <a:pt x="92" y="9021"/>
                  <a:pt x="0" y="8383"/>
                  <a:pt x="0" y="7703"/>
                </a:cubicBezTo>
                <a:cubicBezTo>
                  <a:pt x="0" y="6822"/>
                  <a:pt x="151" y="6000"/>
                  <a:pt x="450" y="5238"/>
                </a:cubicBezTo>
                <a:cubicBezTo>
                  <a:pt x="751" y="4478"/>
                  <a:pt x="1151" y="3798"/>
                  <a:pt x="1650" y="3199"/>
                </a:cubicBezTo>
                <a:cubicBezTo>
                  <a:pt x="2149" y="2598"/>
                  <a:pt x="2716" y="2087"/>
                  <a:pt x="3347" y="1663"/>
                </a:cubicBezTo>
                <a:cubicBezTo>
                  <a:pt x="3978" y="1239"/>
                  <a:pt x="4616" y="898"/>
                  <a:pt x="5261" y="632"/>
                </a:cubicBezTo>
                <a:cubicBezTo>
                  <a:pt x="5832" y="409"/>
                  <a:pt x="6411" y="249"/>
                  <a:pt x="7002" y="150"/>
                </a:cubicBezTo>
                <a:cubicBezTo>
                  <a:pt x="7591" y="48"/>
                  <a:pt x="8179" y="0"/>
                  <a:pt x="8765" y="0"/>
                </a:cubicBezTo>
                <a:moveTo>
                  <a:pt x="8765" y="2160"/>
                </a:moveTo>
                <a:cubicBezTo>
                  <a:pt x="8269" y="2160"/>
                  <a:pt x="7774" y="2202"/>
                  <a:pt x="7278" y="2282"/>
                </a:cubicBezTo>
                <a:cubicBezTo>
                  <a:pt x="6783" y="2366"/>
                  <a:pt x="6287" y="2510"/>
                  <a:pt x="5790" y="2719"/>
                </a:cubicBezTo>
                <a:cubicBezTo>
                  <a:pt x="5348" y="2877"/>
                  <a:pt x="4886" y="3112"/>
                  <a:pt x="4411" y="3419"/>
                </a:cubicBezTo>
                <a:cubicBezTo>
                  <a:pt x="3933" y="3727"/>
                  <a:pt x="3502" y="4086"/>
                  <a:pt x="3114" y="4501"/>
                </a:cubicBezTo>
                <a:cubicBezTo>
                  <a:pt x="2728" y="4916"/>
                  <a:pt x="2413" y="5390"/>
                  <a:pt x="2168" y="5927"/>
                </a:cubicBezTo>
                <a:cubicBezTo>
                  <a:pt x="1925" y="6463"/>
                  <a:pt x="1803" y="7056"/>
                  <a:pt x="1803" y="7703"/>
                </a:cubicBezTo>
                <a:cubicBezTo>
                  <a:pt x="1803" y="8355"/>
                  <a:pt x="1916" y="8925"/>
                  <a:pt x="2147" y="9422"/>
                </a:cubicBezTo>
                <a:cubicBezTo>
                  <a:pt x="2375" y="9919"/>
                  <a:pt x="2667" y="10363"/>
                  <a:pt x="3017" y="10758"/>
                </a:cubicBezTo>
                <a:cubicBezTo>
                  <a:pt x="3373" y="11156"/>
                  <a:pt x="3764" y="11509"/>
                  <a:pt x="4197" y="11811"/>
                </a:cubicBezTo>
                <a:cubicBezTo>
                  <a:pt x="4630" y="12122"/>
                  <a:pt x="5051" y="12407"/>
                  <a:pt x="5465" y="12678"/>
                </a:cubicBezTo>
                <a:lnTo>
                  <a:pt x="5239" y="14177"/>
                </a:lnTo>
                <a:cubicBezTo>
                  <a:pt x="5486" y="14019"/>
                  <a:pt x="5724" y="13827"/>
                  <a:pt x="5955" y="13610"/>
                </a:cubicBezTo>
                <a:cubicBezTo>
                  <a:pt x="6183" y="13395"/>
                  <a:pt x="6407" y="13189"/>
                  <a:pt x="6626" y="12989"/>
                </a:cubicBezTo>
                <a:cubicBezTo>
                  <a:pt x="6979" y="13042"/>
                  <a:pt x="7334" y="13099"/>
                  <a:pt x="7694" y="13152"/>
                </a:cubicBezTo>
                <a:cubicBezTo>
                  <a:pt x="8057" y="13209"/>
                  <a:pt x="8412" y="13232"/>
                  <a:pt x="8765" y="13232"/>
                </a:cubicBezTo>
                <a:cubicBezTo>
                  <a:pt x="9780" y="13232"/>
                  <a:pt x="10771" y="13048"/>
                  <a:pt x="11740" y="12678"/>
                </a:cubicBezTo>
                <a:cubicBezTo>
                  <a:pt x="12197" y="12517"/>
                  <a:pt x="12665" y="12280"/>
                  <a:pt x="13138" y="11978"/>
                </a:cubicBezTo>
                <a:cubicBezTo>
                  <a:pt x="13609" y="11670"/>
                  <a:pt x="14040" y="11306"/>
                  <a:pt x="14421" y="10880"/>
                </a:cubicBezTo>
                <a:cubicBezTo>
                  <a:pt x="14805" y="10459"/>
                  <a:pt x="15120" y="9982"/>
                  <a:pt x="15370" y="9454"/>
                </a:cubicBezTo>
                <a:cubicBezTo>
                  <a:pt x="15617" y="8929"/>
                  <a:pt x="15739" y="8344"/>
                  <a:pt x="15739" y="7703"/>
                </a:cubicBezTo>
                <a:cubicBezTo>
                  <a:pt x="15739" y="7057"/>
                  <a:pt x="15617" y="6464"/>
                  <a:pt x="15370" y="5927"/>
                </a:cubicBezTo>
                <a:cubicBezTo>
                  <a:pt x="15120" y="5391"/>
                  <a:pt x="14805" y="4916"/>
                  <a:pt x="14421" y="4501"/>
                </a:cubicBezTo>
                <a:cubicBezTo>
                  <a:pt x="14040" y="4086"/>
                  <a:pt x="13611" y="3728"/>
                  <a:pt x="13143" y="3420"/>
                </a:cubicBezTo>
                <a:cubicBezTo>
                  <a:pt x="12675" y="3112"/>
                  <a:pt x="12206" y="2878"/>
                  <a:pt x="11740" y="2720"/>
                </a:cubicBezTo>
                <a:cubicBezTo>
                  <a:pt x="11267" y="2511"/>
                  <a:pt x="10780" y="2367"/>
                  <a:pt x="10281" y="2282"/>
                </a:cubicBezTo>
                <a:cubicBezTo>
                  <a:pt x="9782" y="2202"/>
                  <a:pt x="9278" y="2160"/>
                  <a:pt x="8765" y="2160"/>
                </a:cubicBezTo>
                <a:moveTo>
                  <a:pt x="21600" y="11746"/>
                </a:moveTo>
                <a:cubicBezTo>
                  <a:pt x="21600" y="12429"/>
                  <a:pt x="21506" y="13076"/>
                  <a:pt x="21322" y="13672"/>
                </a:cubicBezTo>
                <a:cubicBezTo>
                  <a:pt x="21139" y="14273"/>
                  <a:pt x="20889" y="14829"/>
                  <a:pt x="20574" y="15340"/>
                </a:cubicBezTo>
                <a:cubicBezTo>
                  <a:pt x="20258" y="15854"/>
                  <a:pt x="19891" y="16323"/>
                  <a:pt x="19475" y="16747"/>
                </a:cubicBezTo>
                <a:cubicBezTo>
                  <a:pt x="19058" y="17173"/>
                  <a:pt x="18613" y="17543"/>
                  <a:pt x="18140" y="17856"/>
                </a:cubicBezTo>
                <a:cubicBezTo>
                  <a:pt x="18246" y="18506"/>
                  <a:pt x="18378" y="19031"/>
                  <a:pt x="18540" y="19440"/>
                </a:cubicBezTo>
                <a:cubicBezTo>
                  <a:pt x="18703" y="19841"/>
                  <a:pt x="18973" y="20276"/>
                  <a:pt x="19357" y="20736"/>
                </a:cubicBezTo>
                <a:cubicBezTo>
                  <a:pt x="19402" y="20790"/>
                  <a:pt x="19453" y="20858"/>
                  <a:pt x="19510" y="20931"/>
                </a:cubicBezTo>
                <a:cubicBezTo>
                  <a:pt x="19566" y="21007"/>
                  <a:pt x="19592" y="21092"/>
                  <a:pt x="19592" y="21182"/>
                </a:cubicBezTo>
                <a:cubicBezTo>
                  <a:pt x="19592" y="21326"/>
                  <a:pt x="19555" y="21431"/>
                  <a:pt x="19475" y="21498"/>
                </a:cubicBezTo>
                <a:cubicBezTo>
                  <a:pt x="19397" y="21569"/>
                  <a:pt x="19305" y="21600"/>
                  <a:pt x="19199" y="21600"/>
                </a:cubicBezTo>
                <a:cubicBezTo>
                  <a:pt x="19049" y="21600"/>
                  <a:pt x="18889" y="21572"/>
                  <a:pt x="18714" y="21527"/>
                </a:cubicBezTo>
                <a:cubicBezTo>
                  <a:pt x="18542" y="21473"/>
                  <a:pt x="18387" y="21433"/>
                  <a:pt x="18253" y="21397"/>
                </a:cubicBezTo>
                <a:cubicBezTo>
                  <a:pt x="16855" y="21027"/>
                  <a:pt x="15593" y="20329"/>
                  <a:pt x="14468" y="19302"/>
                </a:cubicBezTo>
                <a:cubicBezTo>
                  <a:pt x="14191" y="19338"/>
                  <a:pt x="13917" y="19369"/>
                  <a:pt x="13652" y="19395"/>
                </a:cubicBezTo>
                <a:cubicBezTo>
                  <a:pt x="13383" y="19423"/>
                  <a:pt x="13112" y="19440"/>
                  <a:pt x="12832" y="19440"/>
                </a:cubicBezTo>
                <a:cubicBezTo>
                  <a:pt x="11865" y="19440"/>
                  <a:pt x="10909" y="19293"/>
                  <a:pt x="9973" y="19002"/>
                </a:cubicBezTo>
                <a:cubicBezTo>
                  <a:pt x="9031" y="18717"/>
                  <a:pt x="8146" y="18279"/>
                  <a:pt x="7313" y="17692"/>
                </a:cubicBezTo>
                <a:lnTo>
                  <a:pt x="7617" y="17475"/>
                </a:lnTo>
                <a:cubicBezTo>
                  <a:pt x="8000" y="17531"/>
                  <a:pt x="8382" y="17559"/>
                  <a:pt x="8765" y="17559"/>
                </a:cubicBezTo>
                <a:cubicBezTo>
                  <a:pt x="10246" y="17559"/>
                  <a:pt x="11677" y="17280"/>
                  <a:pt x="13058" y="16721"/>
                </a:cubicBezTo>
                <a:cubicBezTo>
                  <a:pt x="13892" y="16388"/>
                  <a:pt x="14685" y="15936"/>
                  <a:pt x="15436" y="15374"/>
                </a:cubicBezTo>
                <a:cubicBezTo>
                  <a:pt x="16186" y="14812"/>
                  <a:pt x="16853" y="14149"/>
                  <a:pt x="17432" y="13381"/>
                </a:cubicBezTo>
                <a:cubicBezTo>
                  <a:pt x="18008" y="12618"/>
                  <a:pt x="18470" y="11760"/>
                  <a:pt x="18816" y="10814"/>
                </a:cubicBezTo>
                <a:cubicBezTo>
                  <a:pt x="19162" y="9865"/>
                  <a:pt x="19336" y="8832"/>
                  <a:pt x="19336" y="7703"/>
                </a:cubicBezTo>
                <a:cubicBezTo>
                  <a:pt x="19336" y="7333"/>
                  <a:pt x="19312" y="6957"/>
                  <a:pt x="19267" y="6568"/>
                </a:cubicBezTo>
                <a:cubicBezTo>
                  <a:pt x="19943" y="7217"/>
                  <a:pt x="20501" y="7979"/>
                  <a:pt x="20941" y="8855"/>
                </a:cubicBezTo>
                <a:cubicBezTo>
                  <a:pt x="21379" y="9727"/>
                  <a:pt x="21600" y="10693"/>
                  <a:pt x="21600" y="11746"/>
                </a:cubicBezTo>
              </a:path>
            </a:pathLst>
          </a:custGeom>
          <a:solidFill>
            <a:srgbClr val="BC4258"/>
          </a:solidFill>
          <a:ln w="12700" cap="flat">
            <a:noFill/>
            <a:miter lim="400000"/>
          </a:ln>
          <a:effectLst/>
        </p:spPr>
        <p:txBody>
          <a:bodyPr lIns="19050" tIns="19050" rIns="19050" bIns="19050" anchor="ctr"/>
          <a:lstStyle/>
          <a:p>
            <a:pPr algn="ctr" defTabSz="228600">
              <a:defRPr sz="6400">
                <a:solidFill>
                  <a:srgbClr val="FFFFFF"/>
                </a:solidFill>
                <a:effectLst>
                  <a:outerShdw blurRad="38100" dist="12700" dir="5400000" rotWithShape="0">
                    <a:srgbClr val="000000">
                      <a:alpha val="50000"/>
                    </a:srgbClr>
                  </a:outerShdw>
                </a:effectLst>
              </a:defRPr>
            </a:pPr>
            <a:endParaRPr sz="3200" kern="0">
              <a:solidFill>
                <a:schemeClr val="bg1"/>
              </a:solidFill>
              <a:effectLst>
                <a:outerShdw blurRad="38100" dist="12700" dir="5400000" rotWithShape="0">
                  <a:srgbClr val="000000">
                    <a:alpha val="50000"/>
                  </a:srgbClr>
                </a:outerShdw>
              </a:effectLst>
              <a:sym typeface="Gill Sans"/>
            </a:endParaRPr>
          </a:p>
        </p:txBody>
      </p:sp>
      <p:sp>
        <p:nvSpPr>
          <p:cNvPr id="16" name="Shape 824"/>
          <p:cNvSpPr/>
          <p:nvPr/>
        </p:nvSpPr>
        <p:spPr bwMode="auto">
          <a:xfrm>
            <a:off x="4171223" y="4971412"/>
            <a:ext cx="1612655" cy="440315"/>
          </a:xfrm>
          <a:prstGeom prst="roundRect">
            <a:avLst>
              <a:gd name="adj" fmla="val 9406"/>
            </a:avLst>
          </a:prstGeom>
          <a:solidFill>
            <a:schemeClr val="bg1"/>
          </a:solidFill>
          <a:ln w="25400" cap="flat">
            <a:solidFill>
              <a:srgbClr val="FFFFFF"/>
            </a:solidFill>
            <a:prstDash val="solid"/>
            <a:miter lim="400000"/>
          </a:ln>
          <a:effectLst/>
        </p:spPr>
        <p:txBody>
          <a:bodyPr lIns="0" tIns="0" rIns="0" bIns="0" anchor="ctr"/>
          <a:lstStyle>
            <a:lvl1pPr algn="ctr" defTabSz="584200" eaLnBrk="0" hangingPunct="0">
              <a:defRPr sz="5600">
                <a:solidFill>
                  <a:schemeClr val="tx1"/>
                </a:solidFill>
                <a:latin typeface="Gill Sans" charset="0"/>
                <a:ea typeface="Gill Sans" charset="0"/>
                <a:cs typeface="Gill Sans" charset="0"/>
                <a:sym typeface="Gill Sans" charset="0"/>
              </a:defRPr>
            </a:lvl1pPr>
            <a:lvl2pPr marL="742950" indent="-285750" algn="ctr" defTabSz="584200" eaLnBrk="0" hangingPunct="0">
              <a:defRPr sz="5600">
                <a:solidFill>
                  <a:schemeClr val="tx1"/>
                </a:solidFill>
                <a:latin typeface="Gill Sans" charset="0"/>
                <a:ea typeface="Gill Sans" charset="0"/>
                <a:cs typeface="Gill Sans" charset="0"/>
                <a:sym typeface="Gill Sans" charset="0"/>
              </a:defRPr>
            </a:lvl2pPr>
            <a:lvl3pPr marL="1143000" algn="ctr" defTabSz="584200" eaLnBrk="0" hangingPunct="0">
              <a:defRPr sz="5600">
                <a:solidFill>
                  <a:schemeClr val="tx1"/>
                </a:solidFill>
                <a:latin typeface="Gill Sans" charset="0"/>
                <a:ea typeface="Gill Sans" charset="0"/>
                <a:cs typeface="Gill Sans" charset="0"/>
                <a:sym typeface="Gill Sans" charset="0"/>
              </a:defRPr>
            </a:lvl3pPr>
            <a:lvl4pPr marL="1600200" indent="-228600" algn="ctr" defTabSz="584200" eaLnBrk="0" hangingPunct="0">
              <a:defRPr sz="5600">
                <a:solidFill>
                  <a:schemeClr val="tx1"/>
                </a:solidFill>
                <a:latin typeface="Gill Sans" charset="0"/>
                <a:ea typeface="Gill Sans" charset="0"/>
                <a:cs typeface="Gill Sans" charset="0"/>
                <a:sym typeface="Gill Sans" charset="0"/>
              </a:defRPr>
            </a:lvl4pPr>
            <a:lvl5pPr marL="2057400" indent="-228600" algn="ctr" defTabSz="584200" eaLnBrk="0" hangingPunct="0">
              <a:defRPr sz="5600">
                <a:solidFill>
                  <a:schemeClr val="tx1"/>
                </a:solidFill>
                <a:latin typeface="Gill Sans" charset="0"/>
                <a:ea typeface="Gill Sans" charset="0"/>
                <a:cs typeface="Gill Sans" charset="0"/>
                <a:sym typeface="Gill Sans" charset="0"/>
              </a:defRPr>
            </a:lvl5pPr>
            <a:lvl6pPr marL="2514600" indent="-228600" algn="ctr" defTabSz="584200" eaLnBrk="0" fontAlgn="base" hangingPunct="0">
              <a:spcBef>
                <a:spcPct val="0"/>
              </a:spcBef>
              <a:spcAft>
                <a:spcPct val="0"/>
              </a:spcAft>
              <a:defRPr sz="5600">
                <a:solidFill>
                  <a:schemeClr val="tx1"/>
                </a:solidFill>
                <a:latin typeface="Gill Sans" charset="0"/>
                <a:ea typeface="Gill Sans" charset="0"/>
                <a:cs typeface="Gill Sans" charset="0"/>
                <a:sym typeface="Gill Sans" charset="0"/>
              </a:defRPr>
            </a:lvl6pPr>
            <a:lvl7pPr marL="2971800" indent="-228600" algn="ctr" defTabSz="584200" eaLnBrk="0" fontAlgn="base" hangingPunct="0">
              <a:spcBef>
                <a:spcPct val="0"/>
              </a:spcBef>
              <a:spcAft>
                <a:spcPct val="0"/>
              </a:spcAft>
              <a:defRPr sz="5600">
                <a:solidFill>
                  <a:schemeClr val="tx1"/>
                </a:solidFill>
                <a:latin typeface="Gill Sans" charset="0"/>
                <a:ea typeface="Gill Sans" charset="0"/>
                <a:cs typeface="Gill Sans" charset="0"/>
                <a:sym typeface="Gill Sans" charset="0"/>
              </a:defRPr>
            </a:lvl7pPr>
            <a:lvl8pPr marL="3429000" indent="-228600" algn="ctr" defTabSz="584200" eaLnBrk="0" fontAlgn="base" hangingPunct="0">
              <a:spcBef>
                <a:spcPct val="0"/>
              </a:spcBef>
              <a:spcAft>
                <a:spcPct val="0"/>
              </a:spcAft>
              <a:defRPr sz="5600">
                <a:solidFill>
                  <a:schemeClr val="tx1"/>
                </a:solidFill>
                <a:latin typeface="Gill Sans" charset="0"/>
                <a:ea typeface="Gill Sans" charset="0"/>
                <a:cs typeface="Gill Sans" charset="0"/>
                <a:sym typeface="Gill Sans" charset="0"/>
              </a:defRPr>
            </a:lvl8pPr>
            <a:lvl9pPr marL="3886200" indent="-228600" algn="ctr" defTabSz="584200" eaLnBrk="0" fontAlgn="base" hangingPunct="0">
              <a:spcBef>
                <a:spcPct val="0"/>
              </a:spcBef>
              <a:spcAft>
                <a:spcPct val="0"/>
              </a:spcAft>
              <a:defRPr sz="5600">
                <a:solidFill>
                  <a:schemeClr val="tx1"/>
                </a:solidFill>
                <a:latin typeface="Gill Sans" charset="0"/>
                <a:ea typeface="Gill Sans" charset="0"/>
                <a:cs typeface="Gill Sans" charset="0"/>
                <a:sym typeface="Gill Sans" charset="0"/>
              </a:defRPr>
            </a:lvl9pPr>
          </a:lstStyle>
          <a:p>
            <a:pPr eaLnBrk="1" hangingPunct="1"/>
            <a:endParaRPr lang="zh-CN" altLang="zh-CN" sz="2000">
              <a:solidFill>
                <a:schemeClr val="bg1"/>
              </a:solidFill>
              <a:effectLst>
                <a:outerShdw blurRad="38100" dist="38100" dir="2700000" algn="tl">
                  <a:srgbClr val="C0C0C0"/>
                </a:outerShdw>
              </a:effectLst>
            </a:endParaRPr>
          </a:p>
        </p:txBody>
      </p:sp>
      <p:sp>
        <p:nvSpPr>
          <p:cNvPr id="17" name="Shape 827"/>
          <p:cNvSpPr>
            <a:spLocks noChangeShapeType="1"/>
          </p:cNvSpPr>
          <p:nvPr/>
        </p:nvSpPr>
        <p:spPr bwMode="auto">
          <a:xfrm>
            <a:off x="4033625" y="3600859"/>
            <a:ext cx="1889935" cy="0"/>
          </a:xfrm>
          <a:prstGeom prst="line">
            <a:avLst/>
          </a:prstGeom>
          <a:noFill/>
          <a:ln w="25400">
            <a:solidFill>
              <a:schemeClr val="bg1"/>
            </a:solidFill>
            <a:miter lim="400000"/>
          </a:ln>
          <a:extLst>
            <a:ext uri="{909E8E84-426E-40DD-AFC4-6F175D3DCCD1}">
              <a14:hiddenFill xmlns:a14="http://schemas.microsoft.com/office/drawing/2010/main">
                <a:noFill/>
              </a14:hiddenFill>
            </a:ext>
          </a:extLst>
        </p:spPr>
        <p:txBody>
          <a:bodyPr lIns="0" tIns="0" rIns="0" bIns="0" anchor="ctr"/>
          <a:lstStyle/>
          <a:p>
            <a:endParaRPr lang="zh-CN" altLang="en-US" sz="900">
              <a:solidFill>
                <a:schemeClr val="bg1"/>
              </a:solidFill>
            </a:endParaRPr>
          </a:p>
        </p:txBody>
      </p:sp>
      <p:sp>
        <p:nvSpPr>
          <p:cNvPr id="18" name="Shape 829"/>
          <p:cNvSpPr/>
          <p:nvPr/>
        </p:nvSpPr>
        <p:spPr bwMode="auto">
          <a:xfrm>
            <a:off x="6074899" y="3034025"/>
            <a:ext cx="1876843" cy="2509797"/>
          </a:xfrm>
          <a:prstGeom prst="roundRect">
            <a:avLst>
              <a:gd name="adj" fmla="val 3282"/>
            </a:avLst>
          </a:prstGeom>
          <a:solidFill>
            <a:srgbClr val="BC4258"/>
          </a:solidFill>
          <a:ln w="25400" cap="flat">
            <a:solidFill>
              <a:srgbClr val="FFFFFF"/>
            </a:solidFill>
            <a:prstDash val="solid"/>
            <a:miter lim="400000"/>
          </a:ln>
          <a:effectLst/>
        </p:spPr>
        <p:txBody>
          <a:bodyPr lIns="0" tIns="0" rIns="0" bIns="0" anchor="ctr"/>
          <a:lstStyle>
            <a:lvl1pPr algn="ctr" defTabSz="584200" eaLnBrk="0" hangingPunct="0">
              <a:defRPr sz="5600">
                <a:solidFill>
                  <a:schemeClr val="tx1"/>
                </a:solidFill>
                <a:latin typeface="Gill Sans" charset="0"/>
                <a:ea typeface="Gill Sans" charset="0"/>
                <a:cs typeface="Gill Sans" charset="0"/>
                <a:sym typeface="Gill Sans" charset="0"/>
              </a:defRPr>
            </a:lvl1pPr>
            <a:lvl2pPr marL="742950" indent="-285750" algn="ctr" defTabSz="584200" eaLnBrk="0" hangingPunct="0">
              <a:defRPr sz="5600">
                <a:solidFill>
                  <a:schemeClr val="tx1"/>
                </a:solidFill>
                <a:latin typeface="Gill Sans" charset="0"/>
                <a:ea typeface="Gill Sans" charset="0"/>
                <a:cs typeface="Gill Sans" charset="0"/>
                <a:sym typeface="Gill Sans" charset="0"/>
              </a:defRPr>
            </a:lvl2pPr>
            <a:lvl3pPr marL="1143000" algn="ctr" defTabSz="584200" eaLnBrk="0" hangingPunct="0">
              <a:defRPr sz="5600">
                <a:solidFill>
                  <a:schemeClr val="tx1"/>
                </a:solidFill>
                <a:latin typeface="Gill Sans" charset="0"/>
                <a:ea typeface="Gill Sans" charset="0"/>
                <a:cs typeface="Gill Sans" charset="0"/>
                <a:sym typeface="Gill Sans" charset="0"/>
              </a:defRPr>
            </a:lvl3pPr>
            <a:lvl4pPr marL="1600200" indent="-228600" algn="ctr" defTabSz="584200" eaLnBrk="0" hangingPunct="0">
              <a:defRPr sz="5600">
                <a:solidFill>
                  <a:schemeClr val="tx1"/>
                </a:solidFill>
                <a:latin typeface="Gill Sans" charset="0"/>
                <a:ea typeface="Gill Sans" charset="0"/>
                <a:cs typeface="Gill Sans" charset="0"/>
                <a:sym typeface="Gill Sans" charset="0"/>
              </a:defRPr>
            </a:lvl4pPr>
            <a:lvl5pPr marL="2057400" indent="-228600" algn="ctr" defTabSz="584200" eaLnBrk="0" hangingPunct="0">
              <a:defRPr sz="5600">
                <a:solidFill>
                  <a:schemeClr val="tx1"/>
                </a:solidFill>
                <a:latin typeface="Gill Sans" charset="0"/>
                <a:ea typeface="Gill Sans" charset="0"/>
                <a:cs typeface="Gill Sans" charset="0"/>
                <a:sym typeface="Gill Sans" charset="0"/>
              </a:defRPr>
            </a:lvl5pPr>
            <a:lvl6pPr marL="2514600" indent="-228600" algn="ctr" defTabSz="584200" eaLnBrk="0" fontAlgn="base" hangingPunct="0">
              <a:spcBef>
                <a:spcPct val="0"/>
              </a:spcBef>
              <a:spcAft>
                <a:spcPct val="0"/>
              </a:spcAft>
              <a:defRPr sz="5600">
                <a:solidFill>
                  <a:schemeClr val="tx1"/>
                </a:solidFill>
                <a:latin typeface="Gill Sans" charset="0"/>
                <a:ea typeface="Gill Sans" charset="0"/>
                <a:cs typeface="Gill Sans" charset="0"/>
                <a:sym typeface="Gill Sans" charset="0"/>
              </a:defRPr>
            </a:lvl6pPr>
            <a:lvl7pPr marL="2971800" indent="-228600" algn="ctr" defTabSz="584200" eaLnBrk="0" fontAlgn="base" hangingPunct="0">
              <a:spcBef>
                <a:spcPct val="0"/>
              </a:spcBef>
              <a:spcAft>
                <a:spcPct val="0"/>
              </a:spcAft>
              <a:defRPr sz="5600">
                <a:solidFill>
                  <a:schemeClr val="tx1"/>
                </a:solidFill>
                <a:latin typeface="Gill Sans" charset="0"/>
                <a:ea typeface="Gill Sans" charset="0"/>
                <a:cs typeface="Gill Sans" charset="0"/>
                <a:sym typeface="Gill Sans" charset="0"/>
              </a:defRPr>
            </a:lvl7pPr>
            <a:lvl8pPr marL="3429000" indent="-228600" algn="ctr" defTabSz="584200" eaLnBrk="0" fontAlgn="base" hangingPunct="0">
              <a:spcBef>
                <a:spcPct val="0"/>
              </a:spcBef>
              <a:spcAft>
                <a:spcPct val="0"/>
              </a:spcAft>
              <a:defRPr sz="5600">
                <a:solidFill>
                  <a:schemeClr val="tx1"/>
                </a:solidFill>
                <a:latin typeface="Gill Sans" charset="0"/>
                <a:ea typeface="Gill Sans" charset="0"/>
                <a:cs typeface="Gill Sans" charset="0"/>
                <a:sym typeface="Gill Sans" charset="0"/>
              </a:defRPr>
            </a:lvl8pPr>
            <a:lvl9pPr marL="3886200" indent="-228600" algn="ctr" defTabSz="584200" eaLnBrk="0" fontAlgn="base" hangingPunct="0">
              <a:spcBef>
                <a:spcPct val="0"/>
              </a:spcBef>
              <a:spcAft>
                <a:spcPct val="0"/>
              </a:spcAft>
              <a:defRPr sz="5600">
                <a:solidFill>
                  <a:schemeClr val="tx1"/>
                </a:solidFill>
                <a:latin typeface="Gill Sans" charset="0"/>
                <a:ea typeface="Gill Sans" charset="0"/>
                <a:cs typeface="Gill Sans" charset="0"/>
                <a:sym typeface="Gill Sans" charset="0"/>
              </a:defRPr>
            </a:lvl9pPr>
          </a:lstStyle>
          <a:p>
            <a:pPr eaLnBrk="1" hangingPunct="1"/>
            <a:endParaRPr lang="zh-CN" altLang="zh-CN" sz="2000">
              <a:solidFill>
                <a:schemeClr val="bg1"/>
              </a:solidFill>
              <a:effectLst>
                <a:outerShdw blurRad="38100" dist="38100" dir="2700000" algn="tl">
                  <a:srgbClr val="000000"/>
                </a:outerShdw>
              </a:effectLst>
            </a:endParaRPr>
          </a:p>
        </p:txBody>
      </p:sp>
      <p:sp>
        <p:nvSpPr>
          <p:cNvPr id="19" name="Shape 831"/>
          <p:cNvSpPr/>
          <p:nvPr/>
        </p:nvSpPr>
        <p:spPr bwMode="auto">
          <a:xfrm>
            <a:off x="6688588" y="2273105"/>
            <a:ext cx="648089" cy="538010"/>
          </a:xfrm>
          <a:custGeom>
            <a:avLst/>
            <a:gdLst/>
            <a:ahLst/>
            <a:cxnLst>
              <a:cxn ang="0">
                <a:pos x="wd2" y="hd2"/>
              </a:cxn>
              <a:cxn ang="5400000">
                <a:pos x="wd2" y="hd2"/>
              </a:cxn>
              <a:cxn ang="10800000">
                <a:pos x="wd2" y="hd2"/>
              </a:cxn>
              <a:cxn ang="16200000">
                <a:pos x="wd2" y="hd2"/>
              </a:cxn>
            </a:cxnLst>
            <a:rect l="0" t="0" r="r" b="b"/>
            <a:pathLst>
              <a:path w="21600" h="21600" extrusionOk="0">
                <a:moveTo>
                  <a:pt x="16302" y="0"/>
                </a:moveTo>
                <a:cubicBezTo>
                  <a:pt x="16819" y="0"/>
                  <a:pt x="17289" y="191"/>
                  <a:pt x="17720" y="567"/>
                </a:cubicBezTo>
                <a:cubicBezTo>
                  <a:pt x="18151" y="943"/>
                  <a:pt x="18442" y="1424"/>
                  <a:pt x="18599" y="2015"/>
                </a:cubicBezTo>
                <a:lnTo>
                  <a:pt x="21387" y="12236"/>
                </a:lnTo>
                <a:cubicBezTo>
                  <a:pt x="21436" y="12454"/>
                  <a:pt x="21483" y="12665"/>
                  <a:pt x="21531" y="12874"/>
                </a:cubicBezTo>
                <a:cubicBezTo>
                  <a:pt x="21576" y="13088"/>
                  <a:pt x="21600" y="13299"/>
                  <a:pt x="21600" y="13517"/>
                </a:cubicBezTo>
                <a:lnTo>
                  <a:pt x="21600" y="18886"/>
                </a:lnTo>
                <a:cubicBezTo>
                  <a:pt x="21600" y="19271"/>
                  <a:pt x="21541" y="19626"/>
                  <a:pt x="21419" y="19955"/>
                </a:cubicBezTo>
                <a:cubicBezTo>
                  <a:pt x="21296" y="20284"/>
                  <a:pt x="21140" y="20566"/>
                  <a:pt x="20939" y="20807"/>
                </a:cubicBezTo>
                <a:cubicBezTo>
                  <a:pt x="20736" y="21045"/>
                  <a:pt x="20501" y="21239"/>
                  <a:pt x="20224" y="21383"/>
                </a:cubicBezTo>
                <a:cubicBezTo>
                  <a:pt x="19945" y="21529"/>
                  <a:pt x="19654" y="21600"/>
                  <a:pt x="19350" y="21600"/>
                </a:cubicBezTo>
                <a:lnTo>
                  <a:pt x="2262" y="21600"/>
                </a:lnTo>
                <a:cubicBezTo>
                  <a:pt x="1638" y="21600"/>
                  <a:pt x="1104" y="21336"/>
                  <a:pt x="663" y="20807"/>
                </a:cubicBezTo>
                <a:cubicBezTo>
                  <a:pt x="220" y="20278"/>
                  <a:pt x="0" y="19638"/>
                  <a:pt x="0" y="18886"/>
                </a:cubicBezTo>
                <a:lnTo>
                  <a:pt x="0" y="13517"/>
                </a:lnTo>
                <a:cubicBezTo>
                  <a:pt x="0" y="13300"/>
                  <a:pt x="24" y="13088"/>
                  <a:pt x="71" y="12874"/>
                </a:cubicBezTo>
                <a:cubicBezTo>
                  <a:pt x="120" y="12665"/>
                  <a:pt x="164" y="12451"/>
                  <a:pt x="211" y="12236"/>
                </a:cubicBezTo>
                <a:lnTo>
                  <a:pt x="2999" y="2015"/>
                </a:lnTo>
                <a:cubicBezTo>
                  <a:pt x="3156" y="1425"/>
                  <a:pt x="3452" y="943"/>
                  <a:pt x="3888" y="567"/>
                </a:cubicBezTo>
                <a:cubicBezTo>
                  <a:pt x="4316" y="191"/>
                  <a:pt x="4796" y="0"/>
                  <a:pt x="5310" y="0"/>
                </a:cubicBezTo>
                <a:lnTo>
                  <a:pt x="16302" y="0"/>
                </a:lnTo>
                <a:close/>
                <a:moveTo>
                  <a:pt x="19808" y="13517"/>
                </a:moveTo>
                <a:cubicBezTo>
                  <a:pt x="19808" y="13367"/>
                  <a:pt x="19761" y="13235"/>
                  <a:pt x="19671" y="13129"/>
                </a:cubicBezTo>
                <a:cubicBezTo>
                  <a:pt x="19583" y="13020"/>
                  <a:pt x="19475" y="12968"/>
                  <a:pt x="19350" y="12968"/>
                </a:cubicBezTo>
                <a:lnTo>
                  <a:pt x="2262" y="12968"/>
                </a:lnTo>
                <a:cubicBezTo>
                  <a:pt x="2137" y="12968"/>
                  <a:pt x="2030" y="13017"/>
                  <a:pt x="1941" y="13120"/>
                </a:cubicBezTo>
                <a:cubicBezTo>
                  <a:pt x="1851" y="13223"/>
                  <a:pt x="1804" y="13355"/>
                  <a:pt x="1804" y="13517"/>
                </a:cubicBezTo>
                <a:lnTo>
                  <a:pt x="1804" y="18886"/>
                </a:lnTo>
                <a:cubicBezTo>
                  <a:pt x="1804" y="19036"/>
                  <a:pt x="1848" y="19168"/>
                  <a:pt x="1934" y="19274"/>
                </a:cubicBezTo>
                <a:cubicBezTo>
                  <a:pt x="2020" y="19382"/>
                  <a:pt x="2130" y="19438"/>
                  <a:pt x="2262" y="19438"/>
                </a:cubicBezTo>
                <a:lnTo>
                  <a:pt x="19350" y="19438"/>
                </a:lnTo>
                <a:cubicBezTo>
                  <a:pt x="19475" y="19438"/>
                  <a:pt x="19583" y="19385"/>
                  <a:pt x="19671" y="19282"/>
                </a:cubicBezTo>
                <a:cubicBezTo>
                  <a:pt x="19761" y="19180"/>
                  <a:pt x="19808" y="19047"/>
                  <a:pt x="19808" y="18886"/>
                </a:cubicBezTo>
                <a:lnTo>
                  <a:pt x="19808" y="13517"/>
                </a:lnTo>
                <a:close/>
                <a:moveTo>
                  <a:pt x="5312" y="2168"/>
                </a:moveTo>
                <a:cubicBezTo>
                  <a:pt x="5185" y="2168"/>
                  <a:pt x="5063" y="2212"/>
                  <a:pt x="4940" y="2306"/>
                </a:cubicBezTo>
                <a:cubicBezTo>
                  <a:pt x="4823" y="2403"/>
                  <a:pt x="4740" y="2523"/>
                  <a:pt x="4703" y="2673"/>
                </a:cubicBezTo>
                <a:lnTo>
                  <a:pt x="2497" y="10800"/>
                </a:lnTo>
                <a:lnTo>
                  <a:pt x="19105" y="10800"/>
                </a:lnTo>
                <a:lnTo>
                  <a:pt x="16902" y="2673"/>
                </a:lnTo>
                <a:cubicBezTo>
                  <a:pt x="16870" y="2523"/>
                  <a:pt x="16794" y="2403"/>
                  <a:pt x="16674" y="2306"/>
                </a:cubicBezTo>
                <a:cubicBezTo>
                  <a:pt x="16554" y="2212"/>
                  <a:pt x="16432" y="2168"/>
                  <a:pt x="16305" y="2168"/>
                </a:cubicBezTo>
                <a:lnTo>
                  <a:pt x="5312" y="2168"/>
                </a:lnTo>
                <a:close/>
                <a:moveTo>
                  <a:pt x="13511" y="14865"/>
                </a:moveTo>
                <a:cubicBezTo>
                  <a:pt x="13817" y="14865"/>
                  <a:pt x="14077" y="14994"/>
                  <a:pt x="14292" y="15253"/>
                </a:cubicBezTo>
                <a:cubicBezTo>
                  <a:pt x="14508" y="15511"/>
                  <a:pt x="14613" y="15822"/>
                  <a:pt x="14613" y="16187"/>
                </a:cubicBezTo>
                <a:cubicBezTo>
                  <a:pt x="14613" y="16571"/>
                  <a:pt x="14508" y="16891"/>
                  <a:pt x="14292" y="17150"/>
                </a:cubicBezTo>
                <a:cubicBezTo>
                  <a:pt x="14077" y="17408"/>
                  <a:pt x="13817" y="17538"/>
                  <a:pt x="13511" y="17538"/>
                </a:cubicBezTo>
                <a:cubicBezTo>
                  <a:pt x="13191" y="17538"/>
                  <a:pt x="12924" y="17408"/>
                  <a:pt x="12708" y="17150"/>
                </a:cubicBezTo>
                <a:cubicBezTo>
                  <a:pt x="12493" y="16891"/>
                  <a:pt x="12388" y="16571"/>
                  <a:pt x="12388" y="16187"/>
                </a:cubicBezTo>
                <a:cubicBezTo>
                  <a:pt x="12388" y="15822"/>
                  <a:pt x="12493" y="15511"/>
                  <a:pt x="12708" y="15253"/>
                </a:cubicBezTo>
                <a:cubicBezTo>
                  <a:pt x="12924" y="14994"/>
                  <a:pt x="13191" y="14865"/>
                  <a:pt x="13511" y="14865"/>
                </a:cubicBezTo>
                <a:moveTo>
                  <a:pt x="17113" y="14865"/>
                </a:moveTo>
                <a:cubicBezTo>
                  <a:pt x="17416" y="14865"/>
                  <a:pt x="17676" y="14994"/>
                  <a:pt x="17891" y="15253"/>
                </a:cubicBezTo>
                <a:cubicBezTo>
                  <a:pt x="18104" y="15511"/>
                  <a:pt x="18212" y="15822"/>
                  <a:pt x="18212" y="16187"/>
                </a:cubicBezTo>
                <a:cubicBezTo>
                  <a:pt x="18212" y="16571"/>
                  <a:pt x="18104" y="16891"/>
                  <a:pt x="17891" y="17150"/>
                </a:cubicBezTo>
                <a:cubicBezTo>
                  <a:pt x="17676" y="17408"/>
                  <a:pt x="17416" y="17538"/>
                  <a:pt x="17113" y="17538"/>
                </a:cubicBezTo>
                <a:cubicBezTo>
                  <a:pt x="16792" y="17538"/>
                  <a:pt x="16525" y="17408"/>
                  <a:pt x="16310" y="17150"/>
                </a:cubicBezTo>
                <a:cubicBezTo>
                  <a:pt x="16094" y="16891"/>
                  <a:pt x="15986" y="16571"/>
                  <a:pt x="15986" y="16187"/>
                </a:cubicBezTo>
                <a:cubicBezTo>
                  <a:pt x="15986" y="15822"/>
                  <a:pt x="16094" y="15511"/>
                  <a:pt x="16310" y="15253"/>
                </a:cubicBezTo>
                <a:cubicBezTo>
                  <a:pt x="16527" y="14994"/>
                  <a:pt x="16794" y="14865"/>
                  <a:pt x="17113" y="14865"/>
                </a:cubicBezTo>
              </a:path>
            </a:pathLst>
          </a:custGeom>
          <a:solidFill>
            <a:srgbClr val="BC4258"/>
          </a:solidFill>
          <a:ln w="12700" cap="flat">
            <a:noFill/>
            <a:miter lim="400000"/>
          </a:ln>
          <a:effectLst/>
        </p:spPr>
        <p:txBody>
          <a:bodyPr lIns="19050" tIns="19050" rIns="19050" bIns="19050" anchor="ctr"/>
          <a:lstStyle/>
          <a:p>
            <a:pPr algn="ctr" defTabSz="228600">
              <a:defRPr sz="6400">
                <a:solidFill>
                  <a:srgbClr val="FFFFFF"/>
                </a:solidFill>
                <a:effectLst>
                  <a:outerShdw blurRad="38100" dist="12700" dir="5400000" rotWithShape="0">
                    <a:srgbClr val="000000">
                      <a:alpha val="50000"/>
                    </a:srgbClr>
                  </a:outerShdw>
                </a:effectLst>
              </a:defRPr>
            </a:pPr>
            <a:endParaRPr sz="3200" kern="0">
              <a:solidFill>
                <a:schemeClr val="bg1"/>
              </a:solidFill>
              <a:effectLst>
                <a:outerShdw blurRad="38100" dist="12700" dir="5400000" rotWithShape="0">
                  <a:srgbClr val="000000">
                    <a:alpha val="50000"/>
                  </a:srgbClr>
                </a:outerShdw>
              </a:effectLst>
              <a:sym typeface="Gill Sans"/>
            </a:endParaRPr>
          </a:p>
        </p:txBody>
      </p:sp>
      <p:sp>
        <p:nvSpPr>
          <p:cNvPr id="20" name="Shape 833"/>
          <p:cNvSpPr/>
          <p:nvPr/>
        </p:nvSpPr>
        <p:spPr bwMode="auto">
          <a:xfrm>
            <a:off x="6207681" y="4971412"/>
            <a:ext cx="1612654" cy="440315"/>
          </a:xfrm>
          <a:prstGeom prst="roundRect">
            <a:avLst>
              <a:gd name="adj" fmla="val 9406"/>
            </a:avLst>
          </a:prstGeom>
          <a:solidFill>
            <a:schemeClr val="bg1"/>
          </a:solidFill>
          <a:ln w="25400" cap="flat">
            <a:solidFill>
              <a:srgbClr val="FFFFFF"/>
            </a:solidFill>
            <a:prstDash val="solid"/>
            <a:miter lim="400000"/>
          </a:ln>
          <a:effectLst/>
        </p:spPr>
        <p:txBody>
          <a:bodyPr lIns="0" tIns="0" rIns="0" bIns="0" anchor="ctr"/>
          <a:lstStyle>
            <a:lvl1pPr algn="ctr" defTabSz="584200" eaLnBrk="0" hangingPunct="0">
              <a:defRPr sz="5600">
                <a:solidFill>
                  <a:schemeClr val="tx1"/>
                </a:solidFill>
                <a:latin typeface="Gill Sans" charset="0"/>
                <a:ea typeface="Gill Sans" charset="0"/>
                <a:cs typeface="Gill Sans" charset="0"/>
                <a:sym typeface="Gill Sans" charset="0"/>
              </a:defRPr>
            </a:lvl1pPr>
            <a:lvl2pPr marL="742950" indent="-285750" algn="ctr" defTabSz="584200" eaLnBrk="0" hangingPunct="0">
              <a:defRPr sz="5600">
                <a:solidFill>
                  <a:schemeClr val="tx1"/>
                </a:solidFill>
                <a:latin typeface="Gill Sans" charset="0"/>
                <a:ea typeface="Gill Sans" charset="0"/>
                <a:cs typeface="Gill Sans" charset="0"/>
                <a:sym typeface="Gill Sans" charset="0"/>
              </a:defRPr>
            </a:lvl2pPr>
            <a:lvl3pPr marL="1143000" algn="ctr" defTabSz="584200" eaLnBrk="0" hangingPunct="0">
              <a:defRPr sz="5600">
                <a:solidFill>
                  <a:schemeClr val="tx1"/>
                </a:solidFill>
                <a:latin typeface="Gill Sans" charset="0"/>
                <a:ea typeface="Gill Sans" charset="0"/>
                <a:cs typeface="Gill Sans" charset="0"/>
                <a:sym typeface="Gill Sans" charset="0"/>
              </a:defRPr>
            </a:lvl3pPr>
            <a:lvl4pPr marL="1600200" indent="-228600" algn="ctr" defTabSz="584200" eaLnBrk="0" hangingPunct="0">
              <a:defRPr sz="5600">
                <a:solidFill>
                  <a:schemeClr val="tx1"/>
                </a:solidFill>
                <a:latin typeface="Gill Sans" charset="0"/>
                <a:ea typeface="Gill Sans" charset="0"/>
                <a:cs typeface="Gill Sans" charset="0"/>
                <a:sym typeface="Gill Sans" charset="0"/>
              </a:defRPr>
            </a:lvl4pPr>
            <a:lvl5pPr marL="2057400" indent="-228600" algn="ctr" defTabSz="584200" eaLnBrk="0" hangingPunct="0">
              <a:defRPr sz="5600">
                <a:solidFill>
                  <a:schemeClr val="tx1"/>
                </a:solidFill>
                <a:latin typeface="Gill Sans" charset="0"/>
                <a:ea typeface="Gill Sans" charset="0"/>
                <a:cs typeface="Gill Sans" charset="0"/>
                <a:sym typeface="Gill Sans" charset="0"/>
              </a:defRPr>
            </a:lvl5pPr>
            <a:lvl6pPr marL="2514600" indent="-228600" algn="ctr" defTabSz="584200" eaLnBrk="0" fontAlgn="base" hangingPunct="0">
              <a:spcBef>
                <a:spcPct val="0"/>
              </a:spcBef>
              <a:spcAft>
                <a:spcPct val="0"/>
              </a:spcAft>
              <a:defRPr sz="5600">
                <a:solidFill>
                  <a:schemeClr val="tx1"/>
                </a:solidFill>
                <a:latin typeface="Gill Sans" charset="0"/>
                <a:ea typeface="Gill Sans" charset="0"/>
                <a:cs typeface="Gill Sans" charset="0"/>
                <a:sym typeface="Gill Sans" charset="0"/>
              </a:defRPr>
            </a:lvl6pPr>
            <a:lvl7pPr marL="2971800" indent="-228600" algn="ctr" defTabSz="584200" eaLnBrk="0" fontAlgn="base" hangingPunct="0">
              <a:spcBef>
                <a:spcPct val="0"/>
              </a:spcBef>
              <a:spcAft>
                <a:spcPct val="0"/>
              </a:spcAft>
              <a:defRPr sz="5600">
                <a:solidFill>
                  <a:schemeClr val="tx1"/>
                </a:solidFill>
                <a:latin typeface="Gill Sans" charset="0"/>
                <a:ea typeface="Gill Sans" charset="0"/>
                <a:cs typeface="Gill Sans" charset="0"/>
                <a:sym typeface="Gill Sans" charset="0"/>
              </a:defRPr>
            </a:lvl7pPr>
            <a:lvl8pPr marL="3429000" indent="-228600" algn="ctr" defTabSz="584200" eaLnBrk="0" fontAlgn="base" hangingPunct="0">
              <a:spcBef>
                <a:spcPct val="0"/>
              </a:spcBef>
              <a:spcAft>
                <a:spcPct val="0"/>
              </a:spcAft>
              <a:defRPr sz="5600">
                <a:solidFill>
                  <a:schemeClr val="tx1"/>
                </a:solidFill>
                <a:latin typeface="Gill Sans" charset="0"/>
                <a:ea typeface="Gill Sans" charset="0"/>
                <a:cs typeface="Gill Sans" charset="0"/>
                <a:sym typeface="Gill Sans" charset="0"/>
              </a:defRPr>
            </a:lvl8pPr>
            <a:lvl9pPr marL="3886200" indent="-228600" algn="ctr" defTabSz="584200" eaLnBrk="0" fontAlgn="base" hangingPunct="0">
              <a:spcBef>
                <a:spcPct val="0"/>
              </a:spcBef>
              <a:spcAft>
                <a:spcPct val="0"/>
              </a:spcAft>
              <a:defRPr sz="5600">
                <a:solidFill>
                  <a:schemeClr val="tx1"/>
                </a:solidFill>
                <a:latin typeface="Gill Sans" charset="0"/>
                <a:ea typeface="Gill Sans" charset="0"/>
                <a:cs typeface="Gill Sans" charset="0"/>
                <a:sym typeface="Gill Sans" charset="0"/>
              </a:defRPr>
            </a:lvl9pPr>
          </a:lstStyle>
          <a:p>
            <a:pPr eaLnBrk="1" hangingPunct="1"/>
            <a:endParaRPr lang="zh-CN" altLang="zh-CN" sz="2000">
              <a:solidFill>
                <a:schemeClr val="bg1"/>
              </a:solidFill>
              <a:effectLst>
                <a:outerShdw blurRad="38100" dist="38100" dir="2700000" algn="tl">
                  <a:srgbClr val="C0C0C0"/>
                </a:outerShdw>
              </a:effectLst>
            </a:endParaRPr>
          </a:p>
        </p:txBody>
      </p:sp>
      <p:sp>
        <p:nvSpPr>
          <p:cNvPr id="21" name="Shape 836"/>
          <p:cNvSpPr>
            <a:spLocks noChangeShapeType="1"/>
          </p:cNvSpPr>
          <p:nvPr/>
        </p:nvSpPr>
        <p:spPr bwMode="auto">
          <a:xfrm>
            <a:off x="6066643" y="3595488"/>
            <a:ext cx="1889915" cy="0"/>
          </a:xfrm>
          <a:prstGeom prst="line">
            <a:avLst/>
          </a:prstGeom>
          <a:noFill/>
          <a:ln w="25400">
            <a:solidFill>
              <a:schemeClr val="bg1"/>
            </a:solidFill>
            <a:miter lim="400000"/>
          </a:ln>
          <a:extLst>
            <a:ext uri="{909E8E84-426E-40DD-AFC4-6F175D3DCCD1}">
              <a14:hiddenFill xmlns:a14="http://schemas.microsoft.com/office/drawing/2010/main">
                <a:noFill/>
              </a14:hiddenFill>
            </a:ext>
          </a:extLst>
        </p:spPr>
        <p:txBody>
          <a:bodyPr lIns="0" tIns="0" rIns="0" bIns="0" anchor="ctr"/>
          <a:lstStyle/>
          <a:p>
            <a:endParaRPr lang="zh-CN" altLang="en-US" sz="900">
              <a:solidFill>
                <a:schemeClr val="bg1"/>
              </a:solidFill>
            </a:endParaRPr>
          </a:p>
        </p:txBody>
      </p:sp>
      <p:sp>
        <p:nvSpPr>
          <p:cNvPr id="22" name="Shape 838"/>
          <p:cNvSpPr/>
          <p:nvPr/>
        </p:nvSpPr>
        <p:spPr bwMode="auto">
          <a:xfrm>
            <a:off x="8105165" y="3034024"/>
            <a:ext cx="1876844" cy="2509797"/>
          </a:xfrm>
          <a:prstGeom prst="roundRect">
            <a:avLst>
              <a:gd name="adj" fmla="val 3282"/>
            </a:avLst>
          </a:prstGeom>
          <a:solidFill>
            <a:srgbClr val="BC4258"/>
          </a:solidFill>
          <a:ln w="25400" cap="flat">
            <a:solidFill>
              <a:srgbClr val="FFFFFF"/>
            </a:solidFill>
            <a:prstDash val="solid"/>
            <a:miter lim="400000"/>
          </a:ln>
          <a:effectLst/>
        </p:spPr>
        <p:txBody>
          <a:bodyPr lIns="0" tIns="0" rIns="0" bIns="0" anchor="ctr"/>
          <a:lstStyle>
            <a:lvl1pPr algn="ctr" defTabSz="584200" eaLnBrk="0" hangingPunct="0">
              <a:defRPr sz="5600">
                <a:solidFill>
                  <a:schemeClr val="tx1"/>
                </a:solidFill>
                <a:latin typeface="Gill Sans" charset="0"/>
                <a:ea typeface="Gill Sans" charset="0"/>
                <a:cs typeface="Gill Sans" charset="0"/>
                <a:sym typeface="Gill Sans" charset="0"/>
              </a:defRPr>
            </a:lvl1pPr>
            <a:lvl2pPr marL="742950" indent="-285750" algn="ctr" defTabSz="584200" eaLnBrk="0" hangingPunct="0">
              <a:defRPr sz="5600">
                <a:solidFill>
                  <a:schemeClr val="tx1"/>
                </a:solidFill>
                <a:latin typeface="Gill Sans" charset="0"/>
                <a:ea typeface="Gill Sans" charset="0"/>
                <a:cs typeface="Gill Sans" charset="0"/>
                <a:sym typeface="Gill Sans" charset="0"/>
              </a:defRPr>
            </a:lvl2pPr>
            <a:lvl3pPr marL="1143000" algn="ctr" defTabSz="584200" eaLnBrk="0" hangingPunct="0">
              <a:defRPr sz="5600">
                <a:solidFill>
                  <a:schemeClr val="tx1"/>
                </a:solidFill>
                <a:latin typeface="Gill Sans" charset="0"/>
                <a:ea typeface="Gill Sans" charset="0"/>
                <a:cs typeface="Gill Sans" charset="0"/>
                <a:sym typeface="Gill Sans" charset="0"/>
              </a:defRPr>
            </a:lvl3pPr>
            <a:lvl4pPr marL="1600200" indent="-228600" algn="ctr" defTabSz="584200" eaLnBrk="0" hangingPunct="0">
              <a:defRPr sz="5600">
                <a:solidFill>
                  <a:schemeClr val="tx1"/>
                </a:solidFill>
                <a:latin typeface="Gill Sans" charset="0"/>
                <a:ea typeface="Gill Sans" charset="0"/>
                <a:cs typeface="Gill Sans" charset="0"/>
                <a:sym typeface="Gill Sans" charset="0"/>
              </a:defRPr>
            </a:lvl4pPr>
            <a:lvl5pPr marL="2057400" indent="-228600" algn="ctr" defTabSz="584200" eaLnBrk="0" hangingPunct="0">
              <a:defRPr sz="5600">
                <a:solidFill>
                  <a:schemeClr val="tx1"/>
                </a:solidFill>
                <a:latin typeface="Gill Sans" charset="0"/>
                <a:ea typeface="Gill Sans" charset="0"/>
                <a:cs typeface="Gill Sans" charset="0"/>
                <a:sym typeface="Gill Sans" charset="0"/>
              </a:defRPr>
            </a:lvl5pPr>
            <a:lvl6pPr marL="2514600" indent="-228600" algn="ctr" defTabSz="584200" eaLnBrk="0" fontAlgn="base" hangingPunct="0">
              <a:spcBef>
                <a:spcPct val="0"/>
              </a:spcBef>
              <a:spcAft>
                <a:spcPct val="0"/>
              </a:spcAft>
              <a:defRPr sz="5600">
                <a:solidFill>
                  <a:schemeClr val="tx1"/>
                </a:solidFill>
                <a:latin typeface="Gill Sans" charset="0"/>
                <a:ea typeface="Gill Sans" charset="0"/>
                <a:cs typeface="Gill Sans" charset="0"/>
                <a:sym typeface="Gill Sans" charset="0"/>
              </a:defRPr>
            </a:lvl6pPr>
            <a:lvl7pPr marL="2971800" indent="-228600" algn="ctr" defTabSz="584200" eaLnBrk="0" fontAlgn="base" hangingPunct="0">
              <a:spcBef>
                <a:spcPct val="0"/>
              </a:spcBef>
              <a:spcAft>
                <a:spcPct val="0"/>
              </a:spcAft>
              <a:defRPr sz="5600">
                <a:solidFill>
                  <a:schemeClr val="tx1"/>
                </a:solidFill>
                <a:latin typeface="Gill Sans" charset="0"/>
                <a:ea typeface="Gill Sans" charset="0"/>
                <a:cs typeface="Gill Sans" charset="0"/>
                <a:sym typeface="Gill Sans" charset="0"/>
              </a:defRPr>
            </a:lvl7pPr>
            <a:lvl8pPr marL="3429000" indent="-228600" algn="ctr" defTabSz="584200" eaLnBrk="0" fontAlgn="base" hangingPunct="0">
              <a:spcBef>
                <a:spcPct val="0"/>
              </a:spcBef>
              <a:spcAft>
                <a:spcPct val="0"/>
              </a:spcAft>
              <a:defRPr sz="5600">
                <a:solidFill>
                  <a:schemeClr val="tx1"/>
                </a:solidFill>
                <a:latin typeface="Gill Sans" charset="0"/>
                <a:ea typeface="Gill Sans" charset="0"/>
                <a:cs typeface="Gill Sans" charset="0"/>
                <a:sym typeface="Gill Sans" charset="0"/>
              </a:defRPr>
            </a:lvl8pPr>
            <a:lvl9pPr marL="3886200" indent="-228600" algn="ctr" defTabSz="584200" eaLnBrk="0" fontAlgn="base" hangingPunct="0">
              <a:spcBef>
                <a:spcPct val="0"/>
              </a:spcBef>
              <a:spcAft>
                <a:spcPct val="0"/>
              </a:spcAft>
              <a:defRPr sz="5600">
                <a:solidFill>
                  <a:schemeClr val="tx1"/>
                </a:solidFill>
                <a:latin typeface="Gill Sans" charset="0"/>
                <a:ea typeface="Gill Sans" charset="0"/>
                <a:cs typeface="Gill Sans" charset="0"/>
                <a:sym typeface="Gill Sans" charset="0"/>
              </a:defRPr>
            </a:lvl9pPr>
          </a:lstStyle>
          <a:p>
            <a:pPr eaLnBrk="1" hangingPunct="1"/>
            <a:endParaRPr lang="zh-CN" altLang="zh-CN" sz="2000">
              <a:solidFill>
                <a:schemeClr val="bg1"/>
              </a:solidFill>
              <a:effectLst>
                <a:outerShdw blurRad="38100" dist="38100" dir="2700000" algn="tl">
                  <a:srgbClr val="000000"/>
                </a:outerShdw>
              </a:effectLst>
            </a:endParaRPr>
          </a:p>
        </p:txBody>
      </p:sp>
      <p:sp>
        <p:nvSpPr>
          <p:cNvPr id="23" name="Shape 841"/>
          <p:cNvSpPr/>
          <p:nvPr/>
        </p:nvSpPr>
        <p:spPr bwMode="auto">
          <a:xfrm>
            <a:off x="8222124" y="4971411"/>
            <a:ext cx="1612655" cy="440315"/>
          </a:xfrm>
          <a:prstGeom prst="roundRect">
            <a:avLst>
              <a:gd name="adj" fmla="val 9406"/>
            </a:avLst>
          </a:prstGeom>
          <a:solidFill>
            <a:schemeClr val="bg1"/>
          </a:solidFill>
          <a:ln w="25400" cap="flat">
            <a:solidFill>
              <a:srgbClr val="FFFFFF"/>
            </a:solidFill>
            <a:prstDash val="solid"/>
            <a:miter lim="400000"/>
          </a:ln>
          <a:effectLst/>
        </p:spPr>
        <p:txBody>
          <a:bodyPr lIns="0" tIns="0" rIns="0" bIns="0" anchor="ctr"/>
          <a:lstStyle>
            <a:lvl1pPr algn="ctr" defTabSz="584200" eaLnBrk="0" hangingPunct="0">
              <a:defRPr sz="5600">
                <a:solidFill>
                  <a:schemeClr val="tx1"/>
                </a:solidFill>
                <a:latin typeface="Gill Sans" charset="0"/>
                <a:ea typeface="Gill Sans" charset="0"/>
                <a:cs typeface="Gill Sans" charset="0"/>
                <a:sym typeface="Gill Sans" charset="0"/>
              </a:defRPr>
            </a:lvl1pPr>
            <a:lvl2pPr marL="742950" indent="-285750" algn="ctr" defTabSz="584200" eaLnBrk="0" hangingPunct="0">
              <a:defRPr sz="5600">
                <a:solidFill>
                  <a:schemeClr val="tx1"/>
                </a:solidFill>
                <a:latin typeface="Gill Sans" charset="0"/>
                <a:ea typeface="Gill Sans" charset="0"/>
                <a:cs typeface="Gill Sans" charset="0"/>
                <a:sym typeface="Gill Sans" charset="0"/>
              </a:defRPr>
            </a:lvl2pPr>
            <a:lvl3pPr marL="1143000" algn="ctr" defTabSz="584200" eaLnBrk="0" hangingPunct="0">
              <a:defRPr sz="5600">
                <a:solidFill>
                  <a:schemeClr val="tx1"/>
                </a:solidFill>
                <a:latin typeface="Gill Sans" charset="0"/>
                <a:ea typeface="Gill Sans" charset="0"/>
                <a:cs typeface="Gill Sans" charset="0"/>
                <a:sym typeface="Gill Sans" charset="0"/>
              </a:defRPr>
            </a:lvl3pPr>
            <a:lvl4pPr marL="1600200" indent="-228600" algn="ctr" defTabSz="584200" eaLnBrk="0" hangingPunct="0">
              <a:defRPr sz="5600">
                <a:solidFill>
                  <a:schemeClr val="tx1"/>
                </a:solidFill>
                <a:latin typeface="Gill Sans" charset="0"/>
                <a:ea typeface="Gill Sans" charset="0"/>
                <a:cs typeface="Gill Sans" charset="0"/>
                <a:sym typeface="Gill Sans" charset="0"/>
              </a:defRPr>
            </a:lvl4pPr>
            <a:lvl5pPr marL="2057400" indent="-228600" algn="ctr" defTabSz="584200" eaLnBrk="0" hangingPunct="0">
              <a:defRPr sz="5600">
                <a:solidFill>
                  <a:schemeClr val="tx1"/>
                </a:solidFill>
                <a:latin typeface="Gill Sans" charset="0"/>
                <a:ea typeface="Gill Sans" charset="0"/>
                <a:cs typeface="Gill Sans" charset="0"/>
                <a:sym typeface="Gill Sans" charset="0"/>
              </a:defRPr>
            </a:lvl5pPr>
            <a:lvl6pPr marL="2514600" indent="-228600" algn="ctr" defTabSz="584200" eaLnBrk="0" fontAlgn="base" hangingPunct="0">
              <a:spcBef>
                <a:spcPct val="0"/>
              </a:spcBef>
              <a:spcAft>
                <a:spcPct val="0"/>
              </a:spcAft>
              <a:defRPr sz="5600">
                <a:solidFill>
                  <a:schemeClr val="tx1"/>
                </a:solidFill>
                <a:latin typeface="Gill Sans" charset="0"/>
                <a:ea typeface="Gill Sans" charset="0"/>
                <a:cs typeface="Gill Sans" charset="0"/>
                <a:sym typeface="Gill Sans" charset="0"/>
              </a:defRPr>
            </a:lvl6pPr>
            <a:lvl7pPr marL="2971800" indent="-228600" algn="ctr" defTabSz="584200" eaLnBrk="0" fontAlgn="base" hangingPunct="0">
              <a:spcBef>
                <a:spcPct val="0"/>
              </a:spcBef>
              <a:spcAft>
                <a:spcPct val="0"/>
              </a:spcAft>
              <a:defRPr sz="5600">
                <a:solidFill>
                  <a:schemeClr val="tx1"/>
                </a:solidFill>
                <a:latin typeface="Gill Sans" charset="0"/>
                <a:ea typeface="Gill Sans" charset="0"/>
                <a:cs typeface="Gill Sans" charset="0"/>
                <a:sym typeface="Gill Sans" charset="0"/>
              </a:defRPr>
            </a:lvl7pPr>
            <a:lvl8pPr marL="3429000" indent="-228600" algn="ctr" defTabSz="584200" eaLnBrk="0" fontAlgn="base" hangingPunct="0">
              <a:spcBef>
                <a:spcPct val="0"/>
              </a:spcBef>
              <a:spcAft>
                <a:spcPct val="0"/>
              </a:spcAft>
              <a:defRPr sz="5600">
                <a:solidFill>
                  <a:schemeClr val="tx1"/>
                </a:solidFill>
                <a:latin typeface="Gill Sans" charset="0"/>
                <a:ea typeface="Gill Sans" charset="0"/>
                <a:cs typeface="Gill Sans" charset="0"/>
                <a:sym typeface="Gill Sans" charset="0"/>
              </a:defRPr>
            </a:lvl8pPr>
            <a:lvl9pPr marL="3886200" indent="-228600" algn="ctr" defTabSz="584200" eaLnBrk="0" fontAlgn="base" hangingPunct="0">
              <a:spcBef>
                <a:spcPct val="0"/>
              </a:spcBef>
              <a:spcAft>
                <a:spcPct val="0"/>
              </a:spcAft>
              <a:defRPr sz="5600">
                <a:solidFill>
                  <a:schemeClr val="tx1"/>
                </a:solidFill>
                <a:latin typeface="Gill Sans" charset="0"/>
                <a:ea typeface="Gill Sans" charset="0"/>
                <a:cs typeface="Gill Sans" charset="0"/>
                <a:sym typeface="Gill Sans" charset="0"/>
              </a:defRPr>
            </a:lvl9pPr>
          </a:lstStyle>
          <a:p>
            <a:pPr eaLnBrk="1" hangingPunct="1"/>
            <a:endParaRPr lang="zh-CN" altLang="zh-CN" sz="2000">
              <a:solidFill>
                <a:schemeClr val="bg1"/>
              </a:solidFill>
              <a:effectLst>
                <a:outerShdw blurRad="38100" dist="38100" dir="2700000" algn="tl">
                  <a:srgbClr val="C0C0C0"/>
                </a:outerShdw>
              </a:effectLst>
            </a:endParaRPr>
          </a:p>
        </p:txBody>
      </p:sp>
      <p:sp>
        <p:nvSpPr>
          <p:cNvPr id="24" name="Shape 844"/>
          <p:cNvSpPr/>
          <p:nvPr/>
        </p:nvSpPr>
        <p:spPr bwMode="auto">
          <a:xfrm>
            <a:off x="8724358" y="2307504"/>
            <a:ext cx="605433" cy="506363"/>
          </a:xfrm>
          <a:custGeom>
            <a:avLst/>
            <a:gdLst/>
            <a:ahLst/>
            <a:cxnLst>
              <a:cxn ang="0">
                <a:pos x="wd2" y="hd2"/>
              </a:cxn>
              <a:cxn ang="5400000">
                <a:pos x="wd2" y="hd2"/>
              </a:cxn>
              <a:cxn ang="10800000">
                <a:pos x="wd2" y="hd2"/>
              </a:cxn>
              <a:cxn ang="16200000">
                <a:pos x="wd2" y="hd2"/>
              </a:cxn>
            </a:cxnLst>
            <a:rect l="0" t="0" r="r" b="b"/>
            <a:pathLst>
              <a:path w="21600" h="21579" extrusionOk="0">
                <a:moveTo>
                  <a:pt x="21600" y="9391"/>
                </a:moveTo>
                <a:cubicBezTo>
                  <a:pt x="21600" y="9887"/>
                  <a:pt x="21473" y="10321"/>
                  <a:pt x="21218" y="10697"/>
                </a:cubicBezTo>
                <a:cubicBezTo>
                  <a:pt x="20963" y="11073"/>
                  <a:pt x="20648" y="11313"/>
                  <a:pt x="20263" y="11428"/>
                </a:cubicBezTo>
                <a:lnTo>
                  <a:pt x="20263" y="16611"/>
                </a:lnTo>
                <a:cubicBezTo>
                  <a:pt x="20263" y="17201"/>
                  <a:pt x="20087" y="17708"/>
                  <a:pt x="19730" y="18128"/>
                </a:cubicBezTo>
                <a:cubicBezTo>
                  <a:pt x="19375" y="18551"/>
                  <a:pt x="18951" y="18759"/>
                  <a:pt x="18459" y="18759"/>
                </a:cubicBezTo>
                <a:cubicBezTo>
                  <a:pt x="17928" y="18122"/>
                  <a:pt x="17286" y="17506"/>
                  <a:pt x="16537" y="16904"/>
                </a:cubicBezTo>
                <a:cubicBezTo>
                  <a:pt x="15786" y="16306"/>
                  <a:pt x="14980" y="15757"/>
                  <a:pt x="14116" y="15255"/>
                </a:cubicBezTo>
                <a:cubicBezTo>
                  <a:pt x="13254" y="14756"/>
                  <a:pt x="12363" y="14325"/>
                  <a:pt x="11450" y="13969"/>
                </a:cubicBezTo>
                <a:cubicBezTo>
                  <a:pt x="10537" y="13614"/>
                  <a:pt x="9648" y="13380"/>
                  <a:pt x="8789" y="13268"/>
                </a:cubicBezTo>
                <a:cubicBezTo>
                  <a:pt x="8453" y="13379"/>
                  <a:pt x="8179" y="13564"/>
                  <a:pt x="7969" y="13829"/>
                </a:cubicBezTo>
                <a:cubicBezTo>
                  <a:pt x="7758" y="14093"/>
                  <a:pt x="7614" y="14386"/>
                  <a:pt x="7535" y="14706"/>
                </a:cubicBezTo>
                <a:cubicBezTo>
                  <a:pt x="7457" y="15029"/>
                  <a:pt x="7450" y="15361"/>
                  <a:pt x="7511" y="15698"/>
                </a:cubicBezTo>
                <a:cubicBezTo>
                  <a:pt x="7575" y="16036"/>
                  <a:pt x="7719" y="16341"/>
                  <a:pt x="7947" y="16611"/>
                </a:cubicBezTo>
                <a:cubicBezTo>
                  <a:pt x="7751" y="16992"/>
                  <a:pt x="7660" y="17347"/>
                  <a:pt x="7677" y="17673"/>
                </a:cubicBezTo>
                <a:cubicBezTo>
                  <a:pt x="7692" y="17993"/>
                  <a:pt x="7773" y="18307"/>
                  <a:pt x="7917" y="18606"/>
                </a:cubicBezTo>
                <a:cubicBezTo>
                  <a:pt x="8059" y="18909"/>
                  <a:pt x="8255" y="19193"/>
                  <a:pt x="8498" y="19469"/>
                </a:cubicBezTo>
                <a:cubicBezTo>
                  <a:pt x="8737" y="19745"/>
                  <a:pt x="8997" y="20021"/>
                  <a:pt x="9271" y="20291"/>
                </a:cubicBezTo>
                <a:cubicBezTo>
                  <a:pt x="9114" y="20696"/>
                  <a:pt x="8843" y="21001"/>
                  <a:pt x="8456" y="21213"/>
                </a:cubicBezTo>
                <a:cubicBezTo>
                  <a:pt x="8069" y="21424"/>
                  <a:pt x="7655" y="21541"/>
                  <a:pt x="7212" y="21571"/>
                </a:cubicBezTo>
                <a:cubicBezTo>
                  <a:pt x="6772" y="21600"/>
                  <a:pt x="6341" y="21550"/>
                  <a:pt x="5917" y="21424"/>
                </a:cubicBezTo>
                <a:cubicBezTo>
                  <a:pt x="5496" y="21295"/>
                  <a:pt x="5163" y="21092"/>
                  <a:pt x="4923" y="20811"/>
                </a:cubicBezTo>
                <a:cubicBezTo>
                  <a:pt x="4781" y="20241"/>
                  <a:pt x="4625" y="19657"/>
                  <a:pt x="4453" y="19056"/>
                </a:cubicBezTo>
                <a:cubicBezTo>
                  <a:pt x="4282" y="18454"/>
                  <a:pt x="4140" y="17843"/>
                  <a:pt x="4032" y="17224"/>
                </a:cubicBezTo>
                <a:cubicBezTo>
                  <a:pt x="3922" y="16599"/>
                  <a:pt x="3868" y="15953"/>
                  <a:pt x="3868" y="15281"/>
                </a:cubicBezTo>
                <a:cubicBezTo>
                  <a:pt x="3868" y="14615"/>
                  <a:pt x="3961" y="13905"/>
                  <a:pt x="4150" y="13154"/>
                </a:cubicBezTo>
                <a:lnTo>
                  <a:pt x="1804" y="13154"/>
                </a:lnTo>
                <a:cubicBezTo>
                  <a:pt x="1312" y="13154"/>
                  <a:pt x="889" y="12945"/>
                  <a:pt x="534" y="12523"/>
                </a:cubicBezTo>
                <a:cubicBezTo>
                  <a:pt x="176" y="12100"/>
                  <a:pt x="0" y="11592"/>
                  <a:pt x="0" y="10991"/>
                </a:cubicBezTo>
                <a:lnTo>
                  <a:pt x="0" y="7774"/>
                </a:lnTo>
                <a:cubicBezTo>
                  <a:pt x="0" y="7184"/>
                  <a:pt x="176" y="6677"/>
                  <a:pt x="526" y="6245"/>
                </a:cubicBezTo>
                <a:cubicBezTo>
                  <a:pt x="879" y="5820"/>
                  <a:pt x="1305" y="5605"/>
                  <a:pt x="1804" y="5605"/>
                </a:cubicBezTo>
                <a:lnTo>
                  <a:pt x="7653" y="5605"/>
                </a:lnTo>
                <a:cubicBezTo>
                  <a:pt x="8551" y="5605"/>
                  <a:pt x="9509" y="5450"/>
                  <a:pt x="10525" y="5136"/>
                </a:cubicBezTo>
                <a:cubicBezTo>
                  <a:pt x="11541" y="4822"/>
                  <a:pt x="12537" y="4399"/>
                  <a:pt x="13511" y="3874"/>
                </a:cubicBezTo>
                <a:cubicBezTo>
                  <a:pt x="14488" y="3343"/>
                  <a:pt x="15409" y="2744"/>
                  <a:pt x="16273" y="2072"/>
                </a:cubicBezTo>
                <a:cubicBezTo>
                  <a:pt x="17135" y="1406"/>
                  <a:pt x="17864" y="713"/>
                  <a:pt x="18459" y="0"/>
                </a:cubicBezTo>
                <a:cubicBezTo>
                  <a:pt x="18951" y="0"/>
                  <a:pt x="19375" y="214"/>
                  <a:pt x="19730" y="634"/>
                </a:cubicBezTo>
                <a:cubicBezTo>
                  <a:pt x="20087" y="1057"/>
                  <a:pt x="20263" y="1567"/>
                  <a:pt x="20263" y="2166"/>
                </a:cubicBezTo>
                <a:lnTo>
                  <a:pt x="20263" y="7334"/>
                </a:lnTo>
                <a:cubicBezTo>
                  <a:pt x="20648" y="7446"/>
                  <a:pt x="20963" y="7692"/>
                  <a:pt x="21218" y="8071"/>
                </a:cubicBezTo>
                <a:cubicBezTo>
                  <a:pt x="21473" y="8455"/>
                  <a:pt x="21600" y="8895"/>
                  <a:pt x="21600" y="9391"/>
                </a:cubicBezTo>
                <a:moveTo>
                  <a:pt x="18459" y="2855"/>
                </a:moveTo>
                <a:cubicBezTo>
                  <a:pt x="17864" y="3407"/>
                  <a:pt x="17215" y="3941"/>
                  <a:pt x="16513" y="4452"/>
                </a:cubicBezTo>
                <a:cubicBezTo>
                  <a:pt x="15810" y="4963"/>
                  <a:pt x="15066" y="5423"/>
                  <a:pt x="14280" y="5834"/>
                </a:cubicBezTo>
                <a:cubicBezTo>
                  <a:pt x="13494" y="6245"/>
                  <a:pt x="12694" y="6609"/>
                  <a:pt x="11878" y="6923"/>
                </a:cubicBezTo>
                <a:cubicBezTo>
                  <a:pt x="11061" y="7237"/>
                  <a:pt x="10255" y="7463"/>
                  <a:pt x="9457" y="7604"/>
                </a:cubicBezTo>
                <a:lnTo>
                  <a:pt x="9457" y="11173"/>
                </a:lnTo>
                <a:cubicBezTo>
                  <a:pt x="10255" y="11325"/>
                  <a:pt x="11061" y="11554"/>
                  <a:pt x="11878" y="11862"/>
                </a:cubicBezTo>
                <a:cubicBezTo>
                  <a:pt x="12694" y="12170"/>
                  <a:pt x="13494" y="12537"/>
                  <a:pt x="14280" y="12957"/>
                </a:cubicBezTo>
                <a:cubicBezTo>
                  <a:pt x="15066" y="13379"/>
                  <a:pt x="15813" y="13843"/>
                  <a:pt x="16525" y="14348"/>
                </a:cubicBezTo>
                <a:cubicBezTo>
                  <a:pt x="17235" y="14856"/>
                  <a:pt x="17881" y="15381"/>
                  <a:pt x="18459" y="15921"/>
                </a:cubicBezTo>
                <a:lnTo>
                  <a:pt x="18459" y="2855"/>
                </a:lnTo>
                <a:close/>
              </a:path>
            </a:pathLst>
          </a:custGeom>
          <a:solidFill>
            <a:srgbClr val="BC4258"/>
          </a:solidFill>
          <a:ln w="12700" cap="flat">
            <a:noFill/>
            <a:miter lim="400000"/>
          </a:ln>
          <a:effectLst/>
        </p:spPr>
        <p:txBody>
          <a:bodyPr lIns="19050" tIns="19050" rIns="19050" bIns="19050" anchor="ctr"/>
          <a:lstStyle/>
          <a:p>
            <a:pPr algn="ctr" defTabSz="228600">
              <a:defRPr sz="6400">
                <a:solidFill>
                  <a:srgbClr val="FFFFFF"/>
                </a:solidFill>
                <a:effectLst>
                  <a:outerShdw blurRad="38100" dist="12700" dir="5400000" rotWithShape="0">
                    <a:srgbClr val="000000">
                      <a:alpha val="50000"/>
                    </a:srgbClr>
                  </a:outerShdw>
                </a:effectLst>
              </a:defRPr>
            </a:pPr>
            <a:endParaRPr sz="3200" kern="0">
              <a:solidFill>
                <a:schemeClr val="bg1"/>
              </a:solidFill>
              <a:effectLst>
                <a:outerShdw blurRad="38100" dist="12700" dir="5400000" rotWithShape="0">
                  <a:srgbClr val="000000">
                    <a:alpha val="50000"/>
                  </a:srgbClr>
                </a:outerShdw>
              </a:effectLst>
              <a:sym typeface="Gill Sans"/>
            </a:endParaRPr>
          </a:p>
        </p:txBody>
      </p:sp>
      <p:sp>
        <p:nvSpPr>
          <p:cNvPr id="25" name="Shape 845"/>
          <p:cNvSpPr>
            <a:spLocks noChangeShapeType="1"/>
          </p:cNvSpPr>
          <p:nvPr/>
        </p:nvSpPr>
        <p:spPr bwMode="auto">
          <a:xfrm>
            <a:off x="8101037" y="3584286"/>
            <a:ext cx="1889916" cy="0"/>
          </a:xfrm>
          <a:prstGeom prst="line">
            <a:avLst/>
          </a:prstGeom>
          <a:noFill/>
          <a:ln w="25400">
            <a:solidFill>
              <a:schemeClr val="bg1"/>
            </a:solidFill>
            <a:miter lim="400000"/>
          </a:ln>
          <a:extLst>
            <a:ext uri="{909E8E84-426E-40DD-AFC4-6F175D3DCCD1}">
              <a14:hiddenFill xmlns:a14="http://schemas.microsoft.com/office/drawing/2010/main">
                <a:noFill/>
              </a14:hiddenFill>
            </a:ext>
          </a:extLst>
        </p:spPr>
        <p:txBody>
          <a:bodyPr lIns="0" tIns="0" rIns="0" bIns="0" anchor="ctr"/>
          <a:lstStyle/>
          <a:p>
            <a:endParaRPr lang="zh-CN" altLang="en-US" sz="900">
              <a:solidFill>
                <a:schemeClr val="bg1"/>
              </a:solidFill>
            </a:endParaRPr>
          </a:p>
        </p:txBody>
      </p:sp>
      <p:sp>
        <p:nvSpPr>
          <p:cNvPr id="26" name="文本框 25"/>
          <p:cNvSpPr txBox="1"/>
          <p:nvPr/>
        </p:nvSpPr>
        <p:spPr>
          <a:xfrm>
            <a:off x="2107102" y="3749443"/>
            <a:ext cx="1709951" cy="994568"/>
          </a:xfrm>
          <a:prstGeom prst="rect">
            <a:avLst/>
          </a:prstGeom>
          <a:noFill/>
        </p:spPr>
        <p:txBody>
          <a:bodyPr wrap="square" rtlCol="0">
            <a:spAutoFit/>
          </a:bodyPr>
          <a:lstStyle/>
          <a:p>
            <a:pPr algn="just">
              <a:lnSpc>
                <a:spcPct val="125000"/>
              </a:lnSpc>
            </a:pPr>
            <a:r>
              <a:rPr lang="zh-CN" altLang="en-US" sz="1200" dirty="0" smtClean="0">
                <a:solidFill>
                  <a:schemeClr val="bg1"/>
                </a:solidFill>
                <a:latin typeface="微软雅黑" panose="020B0503020204020204" pitchFamily="34" charset="-122"/>
                <a:ea typeface="微软雅黑" panose="020B0503020204020204" pitchFamily="34" charset="-122"/>
              </a:rPr>
              <a:t>点击文本框即可进行编辑输入相关内容点击</a:t>
            </a:r>
            <a:r>
              <a:rPr lang="zh-CN" altLang="en-US" sz="1200" dirty="0">
                <a:solidFill>
                  <a:schemeClr val="bg1"/>
                </a:solidFill>
                <a:latin typeface="微软雅黑" panose="020B0503020204020204" pitchFamily="34" charset="-122"/>
                <a:ea typeface="微软雅黑" panose="020B0503020204020204" pitchFamily="34" charset="-122"/>
              </a:rPr>
              <a:t>文本框即可进行编辑输入相关</a:t>
            </a:r>
            <a:r>
              <a:rPr lang="zh-CN" altLang="en-US" sz="1200" dirty="0" smtClean="0">
                <a:solidFill>
                  <a:schemeClr val="bg1"/>
                </a:solidFill>
                <a:latin typeface="微软雅黑" panose="020B0503020204020204" pitchFamily="34" charset="-122"/>
                <a:ea typeface="微软雅黑" panose="020B0503020204020204" pitchFamily="34" charset="-122"/>
              </a:rPr>
              <a:t>内容点击文本框即</a:t>
            </a:r>
            <a:endParaRPr lang="zh-CN" altLang="en-US" sz="1200" dirty="0" smtClean="0">
              <a:solidFill>
                <a:schemeClr val="bg1"/>
              </a:solidFill>
              <a:latin typeface="微软雅黑" panose="020B0503020204020204" pitchFamily="34" charset="-122"/>
              <a:ea typeface="微软雅黑" panose="020B0503020204020204" pitchFamily="34" charset="-122"/>
            </a:endParaRPr>
          </a:p>
        </p:txBody>
      </p:sp>
      <p:sp>
        <p:nvSpPr>
          <p:cNvPr id="27" name="文本框 26"/>
          <p:cNvSpPr txBox="1"/>
          <p:nvPr/>
        </p:nvSpPr>
        <p:spPr>
          <a:xfrm>
            <a:off x="2245056" y="3184592"/>
            <a:ext cx="1434042" cy="338554"/>
          </a:xfrm>
          <a:prstGeom prst="rect">
            <a:avLst/>
          </a:prstGeom>
          <a:noFill/>
        </p:spPr>
        <p:txBody>
          <a:bodyPr wrap="square" rtlCol="0">
            <a:spAutoFit/>
          </a:bodyPr>
          <a:lstStyle/>
          <a:p>
            <a:pPr algn="ctr"/>
            <a:r>
              <a:rPr lang="zh-CN" altLang="en-US" sz="1600" dirty="0" smtClean="0">
                <a:solidFill>
                  <a:schemeClr val="bg1"/>
                </a:solidFill>
                <a:latin typeface="微软雅黑" panose="020B0503020204020204" pitchFamily="34" charset="-122"/>
                <a:ea typeface="微软雅黑" panose="020B0503020204020204" pitchFamily="34" charset="-122"/>
              </a:rPr>
              <a:t>编辑标题</a:t>
            </a:r>
            <a:endParaRPr lang="zh-CN" altLang="en-US" sz="1600" dirty="0">
              <a:solidFill>
                <a:schemeClr val="bg1"/>
              </a:solidFill>
              <a:latin typeface="微软雅黑" panose="020B0503020204020204" pitchFamily="34" charset="-122"/>
              <a:ea typeface="微软雅黑" panose="020B0503020204020204" pitchFamily="34" charset="-122"/>
            </a:endParaRPr>
          </a:p>
        </p:txBody>
      </p:sp>
      <p:sp>
        <p:nvSpPr>
          <p:cNvPr id="28" name="文本框 27"/>
          <p:cNvSpPr txBox="1"/>
          <p:nvPr/>
        </p:nvSpPr>
        <p:spPr>
          <a:xfrm>
            <a:off x="4127093" y="3749443"/>
            <a:ext cx="1709951" cy="994568"/>
          </a:xfrm>
          <a:prstGeom prst="rect">
            <a:avLst/>
          </a:prstGeom>
          <a:noFill/>
        </p:spPr>
        <p:txBody>
          <a:bodyPr wrap="square" rtlCol="0">
            <a:spAutoFit/>
          </a:bodyPr>
          <a:lstStyle/>
          <a:p>
            <a:pPr algn="just">
              <a:lnSpc>
                <a:spcPct val="125000"/>
              </a:lnSpc>
            </a:pPr>
            <a:r>
              <a:rPr lang="zh-CN" altLang="en-US" sz="1200" dirty="0" smtClean="0">
                <a:solidFill>
                  <a:schemeClr val="bg1"/>
                </a:solidFill>
                <a:latin typeface="微软雅黑" panose="020B0503020204020204" pitchFamily="34" charset="-122"/>
                <a:ea typeface="微软雅黑" panose="020B0503020204020204" pitchFamily="34" charset="-122"/>
              </a:rPr>
              <a:t>点击文本框即可进行编辑输入相关内容点击</a:t>
            </a:r>
            <a:r>
              <a:rPr lang="zh-CN" altLang="en-US" sz="1200" dirty="0">
                <a:solidFill>
                  <a:schemeClr val="bg1"/>
                </a:solidFill>
                <a:latin typeface="微软雅黑" panose="020B0503020204020204" pitchFamily="34" charset="-122"/>
                <a:ea typeface="微软雅黑" panose="020B0503020204020204" pitchFamily="34" charset="-122"/>
              </a:rPr>
              <a:t>文本框即可进行编辑输入相关</a:t>
            </a:r>
            <a:r>
              <a:rPr lang="zh-CN" altLang="en-US" sz="1200" dirty="0" smtClean="0">
                <a:solidFill>
                  <a:schemeClr val="bg1"/>
                </a:solidFill>
                <a:latin typeface="微软雅黑" panose="020B0503020204020204" pitchFamily="34" charset="-122"/>
                <a:ea typeface="微软雅黑" panose="020B0503020204020204" pitchFamily="34" charset="-122"/>
              </a:rPr>
              <a:t>内容点击文本框即</a:t>
            </a:r>
            <a:endParaRPr lang="zh-CN" altLang="en-US" sz="1200" dirty="0" smtClean="0">
              <a:solidFill>
                <a:schemeClr val="bg1"/>
              </a:solidFill>
              <a:latin typeface="微软雅黑" panose="020B0503020204020204" pitchFamily="34" charset="-122"/>
              <a:ea typeface="微软雅黑" panose="020B0503020204020204" pitchFamily="34" charset="-122"/>
            </a:endParaRPr>
          </a:p>
        </p:txBody>
      </p:sp>
      <p:sp>
        <p:nvSpPr>
          <p:cNvPr id="29" name="文本框 28"/>
          <p:cNvSpPr txBox="1"/>
          <p:nvPr/>
        </p:nvSpPr>
        <p:spPr>
          <a:xfrm>
            <a:off x="4265047" y="3184592"/>
            <a:ext cx="1434042" cy="338554"/>
          </a:xfrm>
          <a:prstGeom prst="rect">
            <a:avLst/>
          </a:prstGeom>
          <a:noFill/>
        </p:spPr>
        <p:txBody>
          <a:bodyPr wrap="square" rtlCol="0">
            <a:spAutoFit/>
          </a:bodyPr>
          <a:lstStyle/>
          <a:p>
            <a:pPr algn="ctr"/>
            <a:r>
              <a:rPr lang="zh-CN" altLang="en-US" sz="1600" dirty="0" smtClean="0">
                <a:solidFill>
                  <a:schemeClr val="bg1"/>
                </a:solidFill>
                <a:latin typeface="微软雅黑" panose="020B0503020204020204" pitchFamily="34" charset="-122"/>
                <a:ea typeface="微软雅黑" panose="020B0503020204020204" pitchFamily="34" charset="-122"/>
              </a:rPr>
              <a:t>编辑标题</a:t>
            </a:r>
            <a:endParaRPr lang="zh-CN" altLang="en-US" sz="1600" dirty="0">
              <a:solidFill>
                <a:schemeClr val="bg1"/>
              </a:solidFill>
              <a:latin typeface="微软雅黑" panose="020B0503020204020204" pitchFamily="34" charset="-122"/>
              <a:ea typeface="微软雅黑" panose="020B0503020204020204" pitchFamily="34" charset="-122"/>
            </a:endParaRPr>
          </a:p>
        </p:txBody>
      </p:sp>
      <p:sp>
        <p:nvSpPr>
          <p:cNvPr id="30" name="文本框 29"/>
          <p:cNvSpPr txBox="1"/>
          <p:nvPr/>
        </p:nvSpPr>
        <p:spPr>
          <a:xfrm>
            <a:off x="6145663" y="3749443"/>
            <a:ext cx="1709951" cy="994568"/>
          </a:xfrm>
          <a:prstGeom prst="rect">
            <a:avLst/>
          </a:prstGeom>
          <a:noFill/>
        </p:spPr>
        <p:txBody>
          <a:bodyPr wrap="square" rtlCol="0">
            <a:spAutoFit/>
          </a:bodyPr>
          <a:lstStyle/>
          <a:p>
            <a:pPr algn="just">
              <a:lnSpc>
                <a:spcPct val="125000"/>
              </a:lnSpc>
            </a:pPr>
            <a:r>
              <a:rPr lang="zh-CN" altLang="en-US" sz="1200" dirty="0" smtClean="0">
                <a:solidFill>
                  <a:schemeClr val="bg1"/>
                </a:solidFill>
                <a:latin typeface="微软雅黑" panose="020B0503020204020204" pitchFamily="34" charset="-122"/>
                <a:ea typeface="微软雅黑" panose="020B0503020204020204" pitchFamily="34" charset="-122"/>
              </a:rPr>
              <a:t>点击文本框即可进行编辑输入相关内容点击</a:t>
            </a:r>
            <a:r>
              <a:rPr lang="zh-CN" altLang="en-US" sz="1200" dirty="0">
                <a:solidFill>
                  <a:schemeClr val="bg1"/>
                </a:solidFill>
                <a:latin typeface="微软雅黑" panose="020B0503020204020204" pitchFamily="34" charset="-122"/>
                <a:ea typeface="微软雅黑" panose="020B0503020204020204" pitchFamily="34" charset="-122"/>
              </a:rPr>
              <a:t>文本框即可进行编辑输入相关</a:t>
            </a:r>
            <a:r>
              <a:rPr lang="zh-CN" altLang="en-US" sz="1200" dirty="0" smtClean="0">
                <a:solidFill>
                  <a:schemeClr val="bg1"/>
                </a:solidFill>
                <a:latin typeface="微软雅黑" panose="020B0503020204020204" pitchFamily="34" charset="-122"/>
                <a:ea typeface="微软雅黑" panose="020B0503020204020204" pitchFamily="34" charset="-122"/>
              </a:rPr>
              <a:t>内容点击文本框即</a:t>
            </a:r>
            <a:endParaRPr lang="zh-CN" altLang="en-US" sz="1200" dirty="0" smtClean="0">
              <a:solidFill>
                <a:schemeClr val="bg1"/>
              </a:solidFill>
              <a:latin typeface="微软雅黑" panose="020B0503020204020204" pitchFamily="34" charset="-122"/>
              <a:ea typeface="微软雅黑" panose="020B0503020204020204" pitchFamily="34" charset="-122"/>
            </a:endParaRPr>
          </a:p>
        </p:txBody>
      </p:sp>
      <p:sp>
        <p:nvSpPr>
          <p:cNvPr id="31" name="文本框 30"/>
          <p:cNvSpPr txBox="1"/>
          <p:nvPr/>
        </p:nvSpPr>
        <p:spPr>
          <a:xfrm>
            <a:off x="6283617" y="3184592"/>
            <a:ext cx="1434042" cy="338554"/>
          </a:xfrm>
          <a:prstGeom prst="rect">
            <a:avLst/>
          </a:prstGeom>
          <a:noFill/>
        </p:spPr>
        <p:txBody>
          <a:bodyPr wrap="square" rtlCol="0">
            <a:spAutoFit/>
          </a:bodyPr>
          <a:lstStyle/>
          <a:p>
            <a:pPr algn="ctr"/>
            <a:r>
              <a:rPr lang="zh-CN" altLang="en-US" sz="1600" dirty="0" smtClean="0">
                <a:solidFill>
                  <a:schemeClr val="bg1"/>
                </a:solidFill>
                <a:latin typeface="微软雅黑" panose="020B0503020204020204" pitchFamily="34" charset="-122"/>
                <a:ea typeface="微软雅黑" panose="020B0503020204020204" pitchFamily="34" charset="-122"/>
              </a:rPr>
              <a:t>编辑标题</a:t>
            </a:r>
            <a:endParaRPr lang="zh-CN" altLang="en-US" sz="1600" dirty="0">
              <a:solidFill>
                <a:schemeClr val="bg1"/>
              </a:solidFill>
              <a:latin typeface="微软雅黑" panose="020B0503020204020204" pitchFamily="34" charset="-122"/>
              <a:ea typeface="微软雅黑" panose="020B0503020204020204" pitchFamily="34" charset="-122"/>
            </a:endParaRPr>
          </a:p>
        </p:txBody>
      </p:sp>
      <p:sp>
        <p:nvSpPr>
          <p:cNvPr id="32" name="文本框 31"/>
          <p:cNvSpPr txBox="1"/>
          <p:nvPr/>
        </p:nvSpPr>
        <p:spPr>
          <a:xfrm>
            <a:off x="8194148" y="3749443"/>
            <a:ext cx="1709951" cy="994568"/>
          </a:xfrm>
          <a:prstGeom prst="rect">
            <a:avLst/>
          </a:prstGeom>
          <a:noFill/>
        </p:spPr>
        <p:txBody>
          <a:bodyPr wrap="square" rtlCol="0">
            <a:spAutoFit/>
          </a:bodyPr>
          <a:lstStyle/>
          <a:p>
            <a:pPr algn="just">
              <a:lnSpc>
                <a:spcPct val="125000"/>
              </a:lnSpc>
            </a:pPr>
            <a:r>
              <a:rPr lang="zh-CN" altLang="en-US" sz="1200" dirty="0" smtClean="0">
                <a:solidFill>
                  <a:schemeClr val="bg1"/>
                </a:solidFill>
                <a:latin typeface="微软雅黑" panose="020B0503020204020204" pitchFamily="34" charset="-122"/>
                <a:ea typeface="微软雅黑" panose="020B0503020204020204" pitchFamily="34" charset="-122"/>
              </a:rPr>
              <a:t>点击文本框即可进行编辑输入相关内容点击</a:t>
            </a:r>
            <a:r>
              <a:rPr lang="zh-CN" altLang="en-US" sz="1200" dirty="0">
                <a:solidFill>
                  <a:schemeClr val="bg1"/>
                </a:solidFill>
                <a:latin typeface="微软雅黑" panose="020B0503020204020204" pitchFamily="34" charset="-122"/>
                <a:ea typeface="微软雅黑" panose="020B0503020204020204" pitchFamily="34" charset="-122"/>
              </a:rPr>
              <a:t>文本框即可进行编辑输入相关</a:t>
            </a:r>
            <a:r>
              <a:rPr lang="zh-CN" altLang="en-US" sz="1200" dirty="0" smtClean="0">
                <a:solidFill>
                  <a:schemeClr val="bg1"/>
                </a:solidFill>
                <a:latin typeface="微软雅黑" panose="020B0503020204020204" pitchFamily="34" charset="-122"/>
                <a:ea typeface="微软雅黑" panose="020B0503020204020204" pitchFamily="34" charset="-122"/>
              </a:rPr>
              <a:t>内容点击文本框即</a:t>
            </a:r>
            <a:endParaRPr lang="zh-CN" altLang="en-US" sz="1200" dirty="0" smtClean="0">
              <a:solidFill>
                <a:schemeClr val="bg1"/>
              </a:solidFill>
              <a:latin typeface="微软雅黑" panose="020B0503020204020204" pitchFamily="34" charset="-122"/>
              <a:ea typeface="微软雅黑" panose="020B0503020204020204" pitchFamily="34" charset="-122"/>
            </a:endParaRPr>
          </a:p>
        </p:txBody>
      </p:sp>
      <p:sp>
        <p:nvSpPr>
          <p:cNvPr id="33" name="文本框 32"/>
          <p:cNvSpPr txBox="1"/>
          <p:nvPr/>
        </p:nvSpPr>
        <p:spPr>
          <a:xfrm>
            <a:off x="8332102" y="3184592"/>
            <a:ext cx="1434042" cy="338554"/>
          </a:xfrm>
          <a:prstGeom prst="rect">
            <a:avLst/>
          </a:prstGeom>
          <a:noFill/>
        </p:spPr>
        <p:txBody>
          <a:bodyPr wrap="square" rtlCol="0">
            <a:spAutoFit/>
          </a:bodyPr>
          <a:lstStyle/>
          <a:p>
            <a:pPr algn="ctr"/>
            <a:r>
              <a:rPr lang="zh-CN" altLang="en-US" sz="1600" dirty="0" smtClean="0">
                <a:solidFill>
                  <a:schemeClr val="bg1"/>
                </a:solidFill>
                <a:latin typeface="微软雅黑" panose="020B0503020204020204" pitchFamily="34" charset="-122"/>
                <a:ea typeface="微软雅黑" panose="020B0503020204020204" pitchFamily="34" charset="-122"/>
              </a:rPr>
              <a:t>编辑标题</a:t>
            </a:r>
            <a:endParaRPr lang="zh-CN" altLang="en-US" sz="1600" dirty="0">
              <a:solidFill>
                <a:schemeClr val="bg1"/>
              </a:solidFill>
              <a:latin typeface="微软雅黑" panose="020B0503020204020204" pitchFamily="34" charset="-122"/>
              <a:ea typeface="微软雅黑" panose="020B0503020204020204" pitchFamily="34" charset="-122"/>
            </a:endParaRPr>
          </a:p>
        </p:txBody>
      </p:sp>
      <p:sp>
        <p:nvSpPr>
          <p:cNvPr id="34" name="文本框 33"/>
          <p:cNvSpPr txBox="1"/>
          <p:nvPr/>
        </p:nvSpPr>
        <p:spPr>
          <a:xfrm>
            <a:off x="2245056" y="5008495"/>
            <a:ext cx="1434042" cy="369332"/>
          </a:xfrm>
          <a:prstGeom prst="rect">
            <a:avLst/>
          </a:prstGeom>
          <a:noFill/>
        </p:spPr>
        <p:txBody>
          <a:bodyPr wrap="square" rtlCol="0">
            <a:spAutoFit/>
          </a:bodyPr>
          <a:lstStyle/>
          <a:p>
            <a:pPr algn="ctr"/>
            <a:r>
              <a:rPr lang="en-US" altLang="zh-CN" dirty="0" smtClean="0">
                <a:solidFill>
                  <a:schemeClr val="tx1">
                    <a:lumMod val="75000"/>
                    <a:lumOff val="25000"/>
                  </a:schemeClr>
                </a:solidFill>
                <a:latin typeface="微软雅黑" panose="020B0503020204020204" pitchFamily="34" charset="-122"/>
                <a:ea typeface="微软雅黑" panose="020B0503020204020204" pitchFamily="34" charset="-122"/>
              </a:rPr>
              <a:t>text here</a:t>
            </a:r>
            <a:endParaRPr lang="zh-CN" altLang="en-US"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35" name="文本框 34"/>
          <p:cNvSpPr txBox="1"/>
          <p:nvPr/>
        </p:nvSpPr>
        <p:spPr>
          <a:xfrm>
            <a:off x="4257247" y="5008495"/>
            <a:ext cx="1434042" cy="369332"/>
          </a:xfrm>
          <a:prstGeom prst="rect">
            <a:avLst/>
          </a:prstGeom>
          <a:noFill/>
        </p:spPr>
        <p:txBody>
          <a:bodyPr wrap="square" rtlCol="0">
            <a:spAutoFit/>
          </a:bodyPr>
          <a:lstStyle/>
          <a:p>
            <a:pPr algn="ctr"/>
            <a:r>
              <a:rPr lang="en-US" altLang="zh-CN" dirty="0" smtClean="0">
                <a:solidFill>
                  <a:schemeClr val="tx1">
                    <a:lumMod val="75000"/>
                    <a:lumOff val="25000"/>
                  </a:schemeClr>
                </a:solidFill>
                <a:latin typeface="微软雅黑" panose="020B0503020204020204" pitchFamily="34" charset="-122"/>
                <a:ea typeface="微软雅黑" panose="020B0503020204020204" pitchFamily="34" charset="-122"/>
              </a:rPr>
              <a:t>text here</a:t>
            </a:r>
            <a:endParaRPr lang="zh-CN" altLang="en-US"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36" name="文本框 35"/>
          <p:cNvSpPr txBox="1"/>
          <p:nvPr/>
        </p:nvSpPr>
        <p:spPr>
          <a:xfrm>
            <a:off x="6269438" y="5008495"/>
            <a:ext cx="1434042" cy="369332"/>
          </a:xfrm>
          <a:prstGeom prst="rect">
            <a:avLst/>
          </a:prstGeom>
          <a:noFill/>
        </p:spPr>
        <p:txBody>
          <a:bodyPr wrap="square" rtlCol="0">
            <a:spAutoFit/>
          </a:bodyPr>
          <a:lstStyle/>
          <a:p>
            <a:pPr algn="ctr"/>
            <a:r>
              <a:rPr lang="en-US" altLang="zh-CN" dirty="0" smtClean="0">
                <a:solidFill>
                  <a:schemeClr val="tx1">
                    <a:lumMod val="75000"/>
                    <a:lumOff val="25000"/>
                  </a:schemeClr>
                </a:solidFill>
                <a:latin typeface="微软雅黑" panose="020B0503020204020204" pitchFamily="34" charset="-122"/>
                <a:ea typeface="微软雅黑" panose="020B0503020204020204" pitchFamily="34" charset="-122"/>
              </a:rPr>
              <a:t>text here</a:t>
            </a:r>
            <a:endParaRPr lang="zh-CN" altLang="en-US"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37" name="文本框 36"/>
          <p:cNvSpPr txBox="1"/>
          <p:nvPr/>
        </p:nvSpPr>
        <p:spPr>
          <a:xfrm>
            <a:off x="8281629" y="5008495"/>
            <a:ext cx="1434042" cy="369332"/>
          </a:xfrm>
          <a:prstGeom prst="rect">
            <a:avLst/>
          </a:prstGeom>
          <a:noFill/>
        </p:spPr>
        <p:txBody>
          <a:bodyPr wrap="square" rtlCol="0">
            <a:spAutoFit/>
          </a:bodyPr>
          <a:lstStyle/>
          <a:p>
            <a:pPr algn="ctr"/>
            <a:r>
              <a:rPr lang="en-US" altLang="zh-CN" dirty="0" smtClean="0">
                <a:solidFill>
                  <a:schemeClr val="tx1">
                    <a:lumMod val="75000"/>
                    <a:lumOff val="25000"/>
                  </a:schemeClr>
                </a:solidFill>
                <a:latin typeface="微软雅黑" panose="020B0503020204020204" pitchFamily="34" charset="-122"/>
                <a:ea typeface="微软雅黑" panose="020B0503020204020204" pitchFamily="34" charset="-122"/>
              </a:rPr>
              <a:t>text here</a:t>
            </a:r>
            <a:endParaRPr lang="zh-CN" altLang="en-US"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476250" y="381000"/>
            <a:ext cx="114300" cy="685800"/>
          </a:xfrm>
          <a:prstGeom prst="rect">
            <a:avLst/>
          </a:prstGeom>
          <a:solidFill>
            <a:srgbClr val="BC425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22547F"/>
              </a:solidFill>
            </a:endParaRPr>
          </a:p>
        </p:txBody>
      </p:sp>
      <p:sp>
        <p:nvSpPr>
          <p:cNvPr id="5" name="矩形 4"/>
          <p:cNvSpPr/>
          <p:nvPr/>
        </p:nvSpPr>
        <p:spPr>
          <a:xfrm>
            <a:off x="1750505" y="167270"/>
            <a:ext cx="2031325" cy="562783"/>
          </a:xfrm>
          <a:prstGeom prst="rect">
            <a:avLst/>
          </a:prstGeom>
        </p:spPr>
        <p:txBody>
          <a:bodyPr wrap="none">
            <a:spAutoFit/>
          </a:bodyPr>
          <a:lstStyle/>
          <a:p>
            <a:pPr>
              <a:lnSpc>
                <a:spcPct val="200000"/>
              </a:lnSpc>
            </a:pPr>
            <a:r>
              <a:rPr lang="zh-CN" altLang="en-US" dirty="0" smtClean="0">
                <a:solidFill>
                  <a:srgbClr val="BC4258"/>
                </a:solidFill>
                <a:latin typeface="微软雅黑" panose="020B0503020204020204" pitchFamily="34" charset="-122"/>
                <a:ea typeface="微软雅黑" panose="020B0503020204020204" pitchFamily="34" charset="-122"/>
              </a:rPr>
              <a:t>选题</a:t>
            </a:r>
            <a:r>
              <a:rPr lang="zh-CN" altLang="en-US" dirty="0">
                <a:solidFill>
                  <a:srgbClr val="BC4258"/>
                </a:solidFill>
                <a:latin typeface="微软雅黑" panose="020B0503020204020204" pitchFamily="34" charset="-122"/>
                <a:ea typeface="微软雅黑" panose="020B0503020204020204" pitchFamily="34" charset="-122"/>
              </a:rPr>
              <a:t>的背景与意义</a:t>
            </a:r>
            <a:endParaRPr lang="en-US" altLang="zh-CN" dirty="0">
              <a:solidFill>
                <a:srgbClr val="BC4258"/>
              </a:solidFill>
              <a:latin typeface="微软雅黑" panose="020B0503020204020204" pitchFamily="34" charset="-122"/>
              <a:ea typeface="微软雅黑" panose="020B0503020204020204" pitchFamily="34" charset="-122"/>
            </a:endParaRPr>
          </a:p>
        </p:txBody>
      </p:sp>
      <p:sp>
        <p:nvSpPr>
          <p:cNvPr id="6" name="文本框 5"/>
          <p:cNvSpPr txBox="1"/>
          <p:nvPr/>
        </p:nvSpPr>
        <p:spPr>
          <a:xfrm>
            <a:off x="1687005" y="728246"/>
            <a:ext cx="5022106" cy="338554"/>
          </a:xfrm>
          <a:prstGeom prst="snip1Rect">
            <a:avLst>
              <a:gd name="adj" fmla="val 0"/>
            </a:avLst>
          </a:prstGeom>
          <a:noFill/>
          <a:ln w="28575">
            <a:noFill/>
          </a:ln>
        </p:spPr>
        <p:txBody>
          <a:bodyPr wrap="square" rtlCol="0">
            <a:spAutoFit/>
          </a:bodyPr>
          <a:lstStyle/>
          <a:p>
            <a:r>
              <a:rPr lang="en-US" altLang="zh-CN" sz="1600" dirty="0" smtClean="0">
                <a:solidFill>
                  <a:srgbClr val="BC4258"/>
                </a:solidFill>
                <a:latin typeface="Arial" panose="020B0604020202020204" pitchFamily="34" charset="0"/>
                <a:ea typeface="华文仿宋" panose="02010600040101010101" pitchFamily="2" charset="-122"/>
                <a:cs typeface="Arial" panose="020B0604020202020204" pitchFamily="34" charset="0"/>
              </a:rPr>
              <a:t> Background And Significance</a:t>
            </a:r>
            <a:endParaRPr lang="zh-CN" altLang="en-US" sz="1600" dirty="0">
              <a:ln>
                <a:solidFill>
                  <a:srgbClr val="00762F"/>
                </a:solidFill>
              </a:ln>
              <a:solidFill>
                <a:srgbClr val="BC4258"/>
              </a:solidFill>
              <a:latin typeface="Arial" panose="020B0604020202020204" pitchFamily="34" charset="0"/>
              <a:ea typeface="华文仿宋" panose="02010600040101010101" pitchFamily="2" charset="-122"/>
              <a:cs typeface="Arial" panose="020B0604020202020204" pitchFamily="34" charset="0"/>
            </a:endParaRPr>
          </a:p>
        </p:txBody>
      </p:sp>
      <p:sp>
        <p:nvSpPr>
          <p:cNvPr id="7" name="文本框 6"/>
          <p:cNvSpPr txBox="1"/>
          <p:nvPr/>
        </p:nvSpPr>
        <p:spPr>
          <a:xfrm>
            <a:off x="742343" y="222221"/>
            <a:ext cx="1008162" cy="1015663"/>
          </a:xfrm>
          <a:prstGeom prst="rect">
            <a:avLst/>
          </a:prstGeom>
          <a:noFill/>
        </p:spPr>
        <p:txBody>
          <a:bodyPr wrap="square" rtlCol="0">
            <a:spAutoFit/>
          </a:bodyPr>
          <a:lstStyle/>
          <a:p>
            <a:pPr algn="ctr"/>
            <a:r>
              <a:rPr lang="en-US" altLang="zh-CN" sz="6000" b="1" dirty="0" smtClean="0">
                <a:solidFill>
                  <a:srgbClr val="BC4258"/>
                </a:solidFill>
                <a:latin typeface="华文仿宋" panose="02010600040101010101" pitchFamily="2" charset="-122"/>
                <a:ea typeface="华文仿宋" panose="02010600040101010101" pitchFamily="2" charset="-122"/>
              </a:rPr>
              <a:t>01</a:t>
            </a:r>
            <a:endParaRPr lang="zh-CN" altLang="en-US" sz="6000" b="1" dirty="0">
              <a:solidFill>
                <a:srgbClr val="BC4258"/>
              </a:solidFill>
              <a:latin typeface="华文仿宋" panose="02010600040101010101" pitchFamily="2" charset="-122"/>
              <a:ea typeface="华文仿宋" panose="02010600040101010101" pitchFamily="2" charset="-122"/>
            </a:endParaRPr>
          </a:p>
        </p:txBody>
      </p:sp>
      <p:sp>
        <p:nvSpPr>
          <p:cNvPr id="8" name="矩形 7"/>
          <p:cNvSpPr/>
          <p:nvPr/>
        </p:nvSpPr>
        <p:spPr>
          <a:xfrm flipV="1">
            <a:off x="128" y="1"/>
            <a:ext cx="12191744" cy="95504"/>
          </a:xfrm>
          <a:prstGeom prst="rect">
            <a:avLst/>
          </a:prstGeom>
          <a:solidFill>
            <a:srgbClr val="BC425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D6B160"/>
              </a:solidFill>
            </a:endParaRPr>
          </a:p>
        </p:txBody>
      </p:sp>
      <p:sp>
        <p:nvSpPr>
          <p:cNvPr id="9" name="矩形 8"/>
          <p:cNvSpPr/>
          <p:nvPr/>
        </p:nvSpPr>
        <p:spPr>
          <a:xfrm flipV="1">
            <a:off x="128" y="6762496"/>
            <a:ext cx="12191744" cy="95504"/>
          </a:xfrm>
          <a:prstGeom prst="rect">
            <a:avLst/>
          </a:prstGeom>
          <a:solidFill>
            <a:srgbClr val="BC425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D6B160"/>
              </a:solidFill>
            </a:endParaRPr>
          </a:p>
        </p:txBody>
      </p:sp>
      <p:grpSp>
        <p:nvGrpSpPr>
          <p:cNvPr id="10" name="组合 9"/>
          <p:cNvGrpSpPr/>
          <p:nvPr/>
        </p:nvGrpSpPr>
        <p:grpSpPr>
          <a:xfrm>
            <a:off x="1658217" y="1768964"/>
            <a:ext cx="8166083" cy="4140096"/>
            <a:chOff x="853226" y="1290592"/>
            <a:chExt cx="10001942" cy="5070852"/>
          </a:xfrm>
        </p:grpSpPr>
        <p:sp>
          <p:nvSpPr>
            <p:cNvPr id="11" name="Freeform 6"/>
            <p:cNvSpPr/>
            <p:nvPr/>
          </p:nvSpPr>
          <p:spPr bwMode="auto">
            <a:xfrm>
              <a:off x="853226" y="3268497"/>
              <a:ext cx="10001942" cy="3092947"/>
            </a:xfrm>
            <a:custGeom>
              <a:avLst/>
              <a:gdLst>
                <a:gd name="T0" fmla="*/ 3078 w 4268"/>
                <a:gd name="T1" fmla="*/ 3 h 1326"/>
                <a:gd name="T2" fmla="*/ 3355 w 4268"/>
                <a:gd name="T3" fmla="*/ 18 h 1326"/>
                <a:gd name="T4" fmla="*/ 3647 w 4268"/>
                <a:gd name="T5" fmla="*/ 50 h 1326"/>
                <a:gd name="T6" fmla="*/ 3951 w 4268"/>
                <a:gd name="T7" fmla="*/ 100 h 1326"/>
                <a:gd name="T8" fmla="*/ 4268 w 4268"/>
                <a:gd name="T9" fmla="*/ 168 h 1326"/>
                <a:gd name="T10" fmla="*/ 4106 w 4268"/>
                <a:gd name="T11" fmla="*/ 140 h 1326"/>
                <a:gd name="T12" fmla="*/ 3795 w 4268"/>
                <a:gd name="T13" fmla="*/ 80 h 1326"/>
                <a:gd name="T14" fmla="*/ 3499 w 4268"/>
                <a:gd name="T15" fmla="*/ 40 h 1326"/>
                <a:gd name="T16" fmla="*/ 3215 w 4268"/>
                <a:gd name="T17" fmla="*/ 16 h 1326"/>
                <a:gd name="T18" fmla="*/ 2943 w 4268"/>
                <a:gd name="T19" fmla="*/ 9 h 1326"/>
                <a:gd name="T20" fmla="*/ 2636 w 4268"/>
                <a:gd name="T21" fmla="*/ 18 h 1326"/>
                <a:gd name="T22" fmla="*/ 2348 w 4268"/>
                <a:gd name="T23" fmla="*/ 48 h 1326"/>
                <a:gd name="T24" fmla="*/ 2077 w 4268"/>
                <a:gd name="T25" fmla="*/ 93 h 1326"/>
                <a:gd name="T26" fmla="*/ 1825 w 4268"/>
                <a:gd name="T27" fmla="*/ 153 h 1326"/>
                <a:gd name="T28" fmla="*/ 1589 w 4268"/>
                <a:gd name="T29" fmla="*/ 225 h 1326"/>
                <a:gd name="T30" fmla="*/ 1370 w 4268"/>
                <a:gd name="T31" fmla="*/ 308 h 1326"/>
                <a:gd name="T32" fmla="*/ 1169 w 4268"/>
                <a:gd name="T33" fmla="*/ 398 h 1326"/>
                <a:gd name="T34" fmla="*/ 985 w 4268"/>
                <a:gd name="T35" fmla="*/ 494 h 1326"/>
                <a:gd name="T36" fmla="*/ 817 w 4268"/>
                <a:gd name="T37" fmla="*/ 595 h 1326"/>
                <a:gd name="T38" fmla="*/ 666 w 4268"/>
                <a:gd name="T39" fmla="*/ 696 h 1326"/>
                <a:gd name="T40" fmla="*/ 531 w 4268"/>
                <a:gd name="T41" fmla="*/ 797 h 1326"/>
                <a:gd name="T42" fmla="*/ 412 w 4268"/>
                <a:gd name="T43" fmla="*/ 895 h 1326"/>
                <a:gd name="T44" fmla="*/ 308 w 4268"/>
                <a:gd name="T45" fmla="*/ 988 h 1326"/>
                <a:gd name="T46" fmla="*/ 221 w 4268"/>
                <a:gd name="T47" fmla="*/ 1075 h 1326"/>
                <a:gd name="T48" fmla="*/ 149 w 4268"/>
                <a:gd name="T49" fmla="*/ 1151 h 1326"/>
                <a:gd name="T50" fmla="*/ 91 w 4268"/>
                <a:gd name="T51" fmla="*/ 1217 h 1326"/>
                <a:gd name="T52" fmla="*/ 49 w 4268"/>
                <a:gd name="T53" fmla="*/ 1269 h 1326"/>
                <a:gd name="T54" fmla="*/ 22 w 4268"/>
                <a:gd name="T55" fmla="*/ 1305 h 1326"/>
                <a:gd name="T56" fmla="*/ 8 w 4268"/>
                <a:gd name="T57" fmla="*/ 1323 h 1326"/>
                <a:gd name="T58" fmla="*/ 6 w 4268"/>
                <a:gd name="T59" fmla="*/ 1326 h 1326"/>
                <a:gd name="T60" fmla="*/ 1 w 4268"/>
                <a:gd name="T61" fmla="*/ 1318 h 1326"/>
                <a:gd name="T62" fmla="*/ 17 w 4268"/>
                <a:gd name="T63" fmla="*/ 1298 h 1326"/>
                <a:gd name="T64" fmla="*/ 47 w 4268"/>
                <a:gd name="T65" fmla="*/ 1259 h 1326"/>
                <a:gd name="T66" fmla="*/ 93 w 4268"/>
                <a:gd name="T67" fmla="*/ 1203 h 1326"/>
                <a:gd name="T68" fmla="*/ 154 w 4268"/>
                <a:gd name="T69" fmla="*/ 1135 h 1326"/>
                <a:gd name="T70" fmla="*/ 230 w 4268"/>
                <a:gd name="T71" fmla="*/ 1053 h 1326"/>
                <a:gd name="T72" fmla="*/ 324 w 4268"/>
                <a:gd name="T73" fmla="*/ 964 h 1326"/>
                <a:gd name="T74" fmla="*/ 434 w 4268"/>
                <a:gd name="T75" fmla="*/ 867 h 1326"/>
                <a:gd name="T76" fmla="*/ 561 w 4268"/>
                <a:gd name="T77" fmla="*/ 765 h 1326"/>
                <a:gd name="T78" fmla="*/ 703 w 4268"/>
                <a:gd name="T79" fmla="*/ 661 h 1326"/>
                <a:gd name="T80" fmla="*/ 864 w 4268"/>
                <a:gd name="T81" fmla="*/ 556 h 1326"/>
                <a:gd name="T82" fmla="*/ 1040 w 4268"/>
                <a:gd name="T83" fmla="*/ 455 h 1326"/>
                <a:gd name="T84" fmla="*/ 1235 w 4268"/>
                <a:gd name="T85" fmla="*/ 358 h 1326"/>
                <a:gd name="T86" fmla="*/ 1448 w 4268"/>
                <a:gd name="T87" fmla="*/ 268 h 1326"/>
                <a:gd name="T88" fmla="*/ 1678 w 4268"/>
                <a:gd name="T89" fmla="*/ 188 h 1326"/>
                <a:gd name="T90" fmla="*/ 1927 w 4268"/>
                <a:gd name="T91" fmla="*/ 119 h 1326"/>
                <a:gd name="T92" fmla="*/ 2194 w 4268"/>
                <a:gd name="T93" fmla="*/ 63 h 1326"/>
                <a:gd name="T94" fmla="*/ 2480 w 4268"/>
                <a:gd name="T95" fmla="*/ 23 h 1326"/>
                <a:gd name="T96" fmla="*/ 2784 w 4268"/>
                <a:gd name="T97" fmla="*/ 3 h 13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4268" h="1326">
                  <a:moveTo>
                    <a:pt x="2943" y="0"/>
                  </a:moveTo>
                  <a:lnTo>
                    <a:pt x="3078" y="3"/>
                  </a:lnTo>
                  <a:lnTo>
                    <a:pt x="3215" y="8"/>
                  </a:lnTo>
                  <a:lnTo>
                    <a:pt x="3355" y="18"/>
                  </a:lnTo>
                  <a:lnTo>
                    <a:pt x="3500" y="31"/>
                  </a:lnTo>
                  <a:lnTo>
                    <a:pt x="3647" y="50"/>
                  </a:lnTo>
                  <a:lnTo>
                    <a:pt x="3797" y="72"/>
                  </a:lnTo>
                  <a:lnTo>
                    <a:pt x="3951" y="100"/>
                  </a:lnTo>
                  <a:lnTo>
                    <a:pt x="4109" y="132"/>
                  </a:lnTo>
                  <a:lnTo>
                    <a:pt x="4268" y="168"/>
                  </a:lnTo>
                  <a:lnTo>
                    <a:pt x="4267" y="176"/>
                  </a:lnTo>
                  <a:lnTo>
                    <a:pt x="4106" y="140"/>
                  </a:lnTo>
                  <a:lnTo>
                    <a:pt x="3950" y="107"/>
                  </a:lnTo>
                  <a:lnTo>
                    <a:pt x="3795" y="80"/>
                  </a:lnTo>
                  <a:lnTo>
                    <a:pt x="3645" y="58"/>
                  </a:lnTo>
                  <a:lnTo>
                    <a:pt x="3499" y="40"/>
                  </a:lnTo>
                  <a:lnTo>
                    <a:pt x="3355" y="26"/>
                  </a:lnTo>
                  <a:lnTo>
                    <a:pt x="3215" y="16"/>
                  </a:lnTo>
                  <a:lnTo>
                    <a:pt x="3078" y="10"/>
                  </a:lnTo>
                  <a:lnTo>
                    <a:pt x="2943" y="9"/>
                  </a:lnTo>
                  <a:lnTo>
                    <a:pt x="2788" y="12"/>
                  </a:lnTo>
                  <a:lnTo>
                    <a:pt x="2636" y="18"/>
                  </a:lnTo>
                  <a:lnTo>
                    <a:pt x="2490" y="31"/>
                  </a:lnTo>
                  <a:lnTo>
                    <a:pt x="2348" y="48"/>
                  </a:lnTo>
                  <a:lnTo>
                    <a:pt x="2210" y="69"/>
                  </a:lnTo>
                  <a:lnTo>
                    <a:pt x="2077" y="93"/>
                  </a:lnTo>
                  <a:lnTo>
                    <a:pt x="1949" y="122"/>
                  </a:lnTo>
                  <a:lnTo>
                    <a:pt x="1825" y="153"/>
                  </a:lnTo>
                  <a:lnTo>
                    <a:pt x="1704" y="188"/>
                  </a:lnTo>
                  <a:lnTo>
                    <a:pt x="1589" y="225"/>
                  </a:lnTo>
                  <a:lnTo>
                    <a:pt x="1478" y="265"/>
                  </a:lnTo>
                  <a:lnTo>
                    <a:pt x="1370" y="308"/>
                  </a:lnTo>
                  <a:lnTo>
                    <a:pt x="1268" y="352"/>
                  </a:lnTo>
                  <a:lnTo>
                    <a:pt x="1169" y="398"/>
                  </a:lnTo>
                  <a:lnTo>
                    <a:pt x="1075" y="446"/>
                  </a:lnTo>
                  <a:lnTo>
                    <a:pt x="985" y="494"/>
                  </a:lnTo>
                  <a:lnTo>
                    <a:pt x="899" y="545"/>
                  </a:lnTo>
                  <a:lnTo>
                    <a:pt x="817" y="595"/>
                  </a:lnTo>
                  <a:lnTo>
                    <a:pt x="739" y="646"/>
                  </a:lnTo>
                  <a:lnTo>
                    <a:pt x="666" y="696"/>
                  </a:lnTo>
                  <a:lnTo>
                    <a:pt x="597" y="748"/>
                  </a:lnTo>
                  <a:lnTo>
                    <a:pt x="531" y="797"/>
                  </a:lnTo>
                  <a:lnTo>
                    <a:pt x="470" y="847"/>
                  </a:lnTo>
                  <a:lnTo>
                    <a:pt x="412" y="895"/>
                  </a:lnTo>
                  <a:lnTo>
                    <a:pt x="359" y="943"/>
                  </a:lnTo>
                  <a:lnTo>
                    <a:pt x="308" y="988"/>
                  </a:lnTo>
                  <a:lnTo>
                    <a:pt x="263" y="1032"/>
                  </a:lnTo>
                  <a:lnTo>
                    <a:pt x="221" y="1075"/>
                  </a:lnTo>
                  <a:lnTo>
                    <a:pt x="183" y="1115"/>
                  </a:lnTo>
                  <a:lnTo>
                    <a:pt x="149" y="1151"/>
                  </a:lnTo>
                  <a:lnTo>
                    <a:pt x="118" y="1186"/>
                  </a:lnTo>
                  <a:lnTo>
                    <a:pt x="91" y="1217"/>
                  </a:lnTo>
                  <a:lnTo>
                    <a:pt x="69" y="1246"/>
                  </a:lnTo>
                  <a:lnTo>
                    <a:pt x="49" y="1269"/>
                  </a:lnTo>
                  <a:lnTo>
                    <a:pt x="34" y="1288"/>
                  </a:lnTo>
                  <a:lnTo>
                    <a:pt x="22" y="1305"/>
                  </a:lnTo>
                  <a:lnTo>
                    <a:pt x="13" y="1317"/>
                  </a:lnTo>
                  <a:lnTo>
                    <a:pt x="8" y="1323"/>
                  </a:lnTo>
                  <a:lnTo>
                    <a:pt x="6" y="1326"/>
                  </a:lnTo>
                  <a:lnTo>
                    <a:pt x="6" y="1326"/>
                  </a:lnTo>
                  <a:lnTo>
                    <a:pt x="0" y="1321"/>
                  </a:lnTo>
                  <a:lnTo>
                    <a:pt x="1" y="1318"/>
                  </a:lnTo>
                  <a:lnTo>
                    <a:pt x="8" y="1310"/>
                  </a:lnTo>
                  <a:lnTo>
                    <a:pt x="17" y="1298"/>
                  </a:lnTo>
                  <a:lnTo>
                    <a:pt x="30" y="1281"/>
                  </a:lnTo>
                  <a:lnTo>
                    <a:pt x="47" y="1259"/>
                  </a:lnTo>
                  <a:lnTo>
                    <a:pt x="67" y="1233"/>
                  </a:lnTo>
                  <a:lnTo>
                    <a:pt x="93" y="1203"/>
                  </a:lnTo>
                  <a:lnTo>
                    <a:pt x="122" y="1171"/>
                  </a:lnTo>
                  <a:lnTo>
                    <a:pt x="154" y="1135"/>
                  </a:lnTo>
                  <a:lnTo>
                    <a:pt x="190" y="1094"/>
                  </a:lnTo>
                  <a:lnTo>
                    <a:pt x="230" y="1053"/>
                  </a:lnTo>
                  <a:lnTo>
                    <a:pt x="276" y="1009"/>
                  </a:lnTo>
                  <a:lnTo>
                    <a:pt x="324" y="964"/>
                  </a:lnTo>
                  <a:lnTo>
                    <a:pt x="377" y="916"/>
                  </a:lnTo>
                  <a:lnTo>
                    <a:pt x="434" y="867"/>
                  </a:lnTo>
                  <a:lnTo>
                    <a:pt x="495" y="816"/>
                  </a:lnTo>
                  <a:lnTo>
                    <a:pt x="561" y="765"/>
                  </a:lnTo>
                  <a:lnTo>
                    <a:pt x="629" y="713"/>
                  </a:lnTo>
                  <a:lnTo>
                    <a:pt x="703" y="661"/>
                  </a:lnTo>
                  <a:lnTo>
                    <a:pt x="781" y="609"/>
                  </a:lnTo>
                  <a:lnTo>
                    <a:pt x="864" y="556"/>
                  </a:lnTo>
                  <a:lnTo>
                    <a:pt x="949" y="506"/>
                  </a:lnTo>
                  <a:lnTo>
                    <a:pt x="1040" y="455"/>
                  </a:lnTo>
                  <a:lnTo>
                    <a:pt x="1136" y="406"/>
                  </a:lnTo>
                  <a:lnTo>
                    <a:pt x="1235" y="358"/>
                  </a:lnTo>
                  <a:lnTo>
                    <a:pt x="1339" y="312"/>
                  </a:lnTo>
                  <a:lnTo>
                    <a:pt x="1448" y="268"/>
                  </a:lnTo>
                  <a:lnTo>
                    <a:pt x="1560" y="226"/>
                  </a:lnTo>
                  <a:lnTo>
                    <a:pt x="1678" y="188"/>
                  </a:lnTo>
                  <a:lnTo>
                    <a:pt x="1800" y="151"/>
                  </a:lnTo>
                  <a:lnTo>
                    <a:pt x="1927" y="119"/>
                  </a:lnTo>
                  <a:lnTo>
                    <a:pt x="2058" y="89"/>
                  </a:lnTo>
                  <a:lnTo>
                    <a:pt x="2194" y="63"/>
                  </a:lnTo>
                  <a:lnTo>
                    <a:pt x="2335" y="41"/>
                  </a:lnTo>
                  <a:lnTo>
                    <a:pt x="2480" y="23"/>
                  </a:lnTo>
                  <a:lnTo>
                    <a:pt x="2630" y="12"/>
                  </a:lnTo>
                  <a:lnTo>
                    <a:pt x="2784" y="3"/>
                  </a:lnTo>
                  <a:lnTo>
                    <a:pt x="2943" y="0"/>
                  </a:lnTo>
                  <a:close/>
                </a:path>
              </a:pathLst>
            </a:custGeom>
            <a:solidFill>
              <a:schemeClr val="bg2"/>
            </a:solidFill>
            <a:ln w="28575">
              <a:solidFill>
                <a:schemeClr val="bg1">
                  <a:lumMod val="65000"/>
                </a:schemeClr>
              </a:solidFill>
              <a:prstDash val="solid"/>
              <a:round/>
            </a:ln>
          </p:spPr>
          <p:txBody>
            <a:bodyPr vert="horz" wrap="square" lIns="121920" tIns="60960" rIns="121920" bIns="60960" numCol="1" anchor="t" anchorCtr="0" compatLnSpc="1"/>
            <a:lstStyle/>
            <a:p>
              <a:endParaRPr lang="en-US" sz="2400"/>
            </a:p>
          </p:txBody>
        </p:sp>
        <p:sp>
          <p:nvSpPr>
            <p:cNvPr id="12" name="Oval Callout 10"/>
            <p:cNvSpPr/>
            <p:nvPr/>
          </p:nvSpPr>
          <p:spPr bwMode="auto">
            <a:xfrm rot="19660752">
              <a:off x="1227207" y="2884026"/>
              <a:ext cx="1592074" cy="1561742"/>
            </a:xfrm>
            <a:prstGeom prst="wedgeEllipseCallout">
              <a:avLst/>
            </a:prstGeom>
            <a:solidFill>
              <a:srgbClr val="BC4258"/>
            </a:solidFill>
            <a:ln w="25400" cap="flat" cmpd="sng" algn="ctr">
              <a:noFill/>
              <a:prstDash val="solid"/>
              <a:round/>
              <a:headEnd type="none" w="med" len="med"/>
              <a:tailEnd type="none" w="med" len="med"/>
            </a:ln>
            <a:effectLst/>
          </p:spPr>
          <p:txBody>
            <a:bodyPr vert="horz" wrap="square" lIns="121920" tIns="60960" rIns="121920" bIns="60960" numCol="1" rtlCol="0" anchor="t" anchorCtr="0" compatLnSpc="1"/>
            <a:lstStyle/>
            <a:p>
              <a:pPr algn="ctr" defTabSz="1218565" fontAlgn="base">
                <a:spcBef>
                  <a:spcPct val="0"/>
                </a:spcBef>
                <a:spcAft>
                  <a:spcPct val="0"/>
                </a:spcAft>
              </a:pPr>
              <a:endParaRPr lang="en-US" sz="7465">
                <a:solidFill>
                  <a:srgbClr val="000000"/>
                </a:solidFill>
                <a:latin typeface="Gill Sans" charset="0"/>
                <a:ea typeface="ヒラギノ角ゴ ProN W3" charset="0"/>
                <a:cs typeface="ヒラギノ角ゴ ProN W3" charset="0"/>
                <a:sym typeface="Gill Sans" charset="0"/>
              </a:endParaRPr>
            </a:p>
          </p:txBody>
        </p:sp>
        <p:sp>
          <p:nvSpPr>
            <p:cNvPr id="13" name="Oval 9"/>
            <p:cNvSpPr/>
            <p:nvPr/>
          </p:nvSpPr>
          <p:spPr bwMode="auto">
            <a:xfrm>
              <a:off x="2174607" y="4803714"/>
              <a:ext cx="301284" cy="301284"/>
            </a:xfrm>
            <a:prstGeom prst="ellipse">
              <a:avLst/>
            </a:prstGeom>
            <a:solidFill>
              <a:srgbClr val="BC4258"/>
            </a:solidFill>
            <a:ln w="25400" cap="flat" cmpd="sng" algn="ctr">
              <a:noFill/>
              <a:prstDash val="solid"/>
              <a:round/>
              <a:headEnd type="none" w="med" len="med"/>
              <a:tailEnd type="none" w="med" len="med"/>
            </a:ln>
            <a:effectLst/>
          </p:spPr>
          <p:txBody>
            <a:bodyPr vert="horz" wrap="square" lIns="121920" tIns="60960" rIns="121920" bIns="60960" numCol="1" rtlCol="0" anchor="t" anchorCtr="0" compatLnSpc="1"/>
            <a:lstStyle/>
            <a:p>
              <a:pPr algn="ctr" defTabSz="1218565" fontAlgn="base">
                <a:spcBef>
                  <a:spcPct val="0"/>
                </a:spcBef>
                <a:spcAft>
                  <a:spcPct val="0"/>
                </a:spcAft>
              </a:pPr>
              <a:endParaRPr lang="en-US" sz="7465">
                <a:solidFill>
                  <a:srgbClr val="000000"/>
                </a:solidFill>
                <a:latin typeface="Gill Sans" charset="0"/>
                <a:ea typeface="ヒラギノ角ゴ ProN W3" charset="0"/>
                <a:cs typeface="ヒラギノ角ゴ ProN W3" charset="0"/>
                <a:sym typeface="Gill Sans" charset="0"/>
              </a:endParaRPr>
            </a:p>
          </p:txBody>
        </p:sp>
        <p:sp>
          <p:nvSpPr>
            <p:cNvPr id="14" name="Oval Callout 85"/>
            <p:cNvSpPr/>
            <p:nvPr/>
          </p:nvSpPr>
          <p:spPr bwMode="auto">
            <a:xfrm rot="6698317">
              <a:off x="4022916" y="4088756"/>
              <a:ext cx="1592074" cy="1561742"/>
            </a:xfrm>
            <a:prstGeom prst="wedgeEllipseCallout">
              <a:avLst/>
            </a:prstGeom>
            <a:solidFill>
              <a:srgbClr val="BC4258"/>
            </a:solidFill>
            <a:ln w="25400" cap="flat" cmpd="sng" algn="ctr">
              <a:noFill/>
              <a:prstDash val="solid"/>
              <a:round/>
              <a:headEnd type="none" w="med" len="med"/>
              <a:tailEnd type="none" w="med" len="med"/>
            </a:ln>
            <a:effectLst/>
          </p:spPr>
          <p:txBody>
            <a:bodyPr vert="horz" wrap="square" lIns="121920" tIns="60960" rIns="121920" bIns="60960" numCol="1" rtlCol="0" anchor="t" anchorCtr="0" compatLnSpc="1"/>
            <a:lstStyle/>
            <a:p>
              <a:pPr algn="ctr" defTabSz="1218565" fontAlgn="base">
                <a:spcBef>
                  <a:spcPct val="0"/>
                </a:spcBef>
                <a:spcAft>
                  <a:spcPct val="0"/>
                </a:spcAft>
              </a:pPr>
              <a:endParaRPr lang="en-US" sz="7465">
                <a:solidFill>
                  <a:srgbClr val="000000"/>
                </a:solidFill>
                <a:latin typeface="Gill Sans" charset="0"/>
                <a:ea typeface="ヒラギノ角ゴ ProN W3" charset="0"/>
                <a:cs typeface="ヒラギノ角ゴ ProN W3" charset="0"/>
                <a:sym typeface="Gill Sans" charset="0"/>
              </a:endParaRPr>
            </a:p>
          </p:txBody>
        </p:sp>
        <p:sp>
          <p:nvSpPr>
            <p:cNvPr id="15" name="Oval 86"/>
            <p:cNvSpPr/>
            <p:nvPr/>
          </p:nvSpPr>
          <p:spPr bwMode="auto">
            <a:xfrm rot="8637565">
              <a:off x="3704053" y="3897697"/>
              <a:ext cx="301284" cy="301284"/>
            </a:xfrm>
            <a:prstGeom prst="ellipse">
              <a:avLst/>
            </a:prstGeom>
            <a:solidFill>
              <a:srgbClr val="BC4258"/>
            </a:solidFill>
            <a:ln w="25400" cap="flat" cmpd="sng" algn="ctr">
              <a:noFill/>
              <a:prstDash val="solid"/>
              <a:round/>
              <a:headEnd type="none" w="med" len="med"/>
              <a:tailEnd type="none" w="med" len="med"/>
            </a:ln>
            <a:effectLst/>
          </p:spPr>
          <p:txBody>
            <a:bodyPr vert="horz" wrap="square" lIns="121920" tIns="60960" rIns="121920" bIns="60960" numCol="1" rtlCol="0" anchor="t" anchorCtr="0" compatLnSpc="1"/>
            <a:lstStyle/>
            <a:p>
              <a:pPr algn="ctr" defTabSz="1218565" fontAlgn="base">
                <a:spcBef>
                  <a:spcPct val="0"/>
                </a:spcBef>
                <a:spcAft>
                  <a:spcPct val="0"/>
                </a:spcAft>
              </a:pPr>
              <a:endParaRPr lang="en-US" sz="7465">
                <a:solidFill>
                  <a:srgbClr val="000000"/>
                </a:solidFill>
                <a:latin typeface="Gill Sans" charset="0"/>
                <a:ea typeface="ヒラギノ角ゴ ProN W3" charset="0"/>
                <a:cs typeface="ヒラギノ角ゴ ProN W3" charset="0"/>
                <a:sym typeface="Gill Sans" charset="0"/>
              </a:endParaRPr>
            </a:p>
          </p:txBody>
        </p:sp>
        <p:sp>
          <p:nvSpPr>
            <p:cNvPr id="16" name="Oval Callout 93"/>
            <p:cNvSpPr/>
            <p:nvPr/>
          </p:nvSpPr>
          <p:spPr bwMode="auto">
            <a:xfrm rot="7885625">
              <a:off x="8396601" y="3611575"/>
              <a:ext cx="1592074" cy="1561742"/>
            </a:xfrm>
            <a:prstGeom prst="wedgeEllipseCallout">
              <a:avLst/>
            </a:prstGeom>
            <a:solidFill>
              <a:srgbClr val="BC4258"/>
            </a:solidFill>
            <a:ln w="25400" cap="flat" cmpd="sng" algn="ctr">
              <a:noFill/>
              <a:prstDash val="solid"/>
              <a:round/>
              <a:headEnd type="none" w="med" len="med"/>
              <a:tailEnd type="none" w="med" len="med"/>
            </a:ln>
            <a:effectLst/>
          </p:spPr>
          <p:txBody>
            <a:bodyPr vert="horz" wrap="square" lIns="121920" tIns="60960" rIns="121920" bIns="60960" numCol="1" rtlCol="0" anchor="t" anchorCtr="0" compatLnSpc="1"/>
            <a:lstStyle/>
            <a:p>
              <a:pPr algn="ctr" defTabSz="1218565" fontAlgn="base">
                <a:spcBef>
                  <a:spcPct val="0"/>
                </a:spcBef>
                <a:spcAft>
                  <a:spcPct val="0"/>
                </a:spcAft>
              </a:pPr>
              <a:endParaRPr lang="en-US" sz="7465">
                <a:solidFill>
                  <a:srgbClr val="000000"/>
                </a:solidFill>
                <a:latin typeface="Gill Sans" charset="0"/>
                <a:ea typeface="ヒラギノ角ゴ ProN W3" charset="0"/>
                <a:cs typeface="ヒラギノ角ゴ ProN W3" charset="0"/>
                <a:sym typeface="Gill Sans" charset="0"/>
              </a:endParaRPr>
            </a:p>
          </p:txBody>
        </p:sp>
        <p:sp>
          <p:nvSpPr>
            <p:cNvPr id="17" name="Oval 94"/>
            <p:cNvSpPr/>
            <p:nvPr/>
          </p:nvSpPr>
          <p:spPr bwMode="auto">
            <a:xfrm rot="9824873">
              <a:off x="8409551" y="3151384"/>
              <a:ext cx="301284" cy="301284"/>
            </a:xfrm>
            <a:prstGeom prst="ellipse">
              <a:avLst/>
            </a:prstGeom>
            <a:solidFill>
              <a:srgbClr val="BC4258"/>
            </a:solidFill>
            <a:ln w="25400" cap="flat" cmpd="sng" algn="ctr">
              <a:noFill/>
              <a:prstDash val="solid"/>
              <a:round/>
              <a:headEnd type="none" w="med" len="med"/>
              <a:tailEnd type="none" w="med" len="med"/>
            </a:ln>
            <a:effectLst/>
          </p:spPr>
          <p:txBody>
            <a:bodyPr vert="horz" wrap="square" lIns="121920" tIns="60960" rIns="121920" bIns="60960" numCol="1" rtlCol="0" anchor="t" anchorCtr="0" compatLnSpc="1"/>
            <a:lstStyle/>
            <a:p>
              <a:pPr algn="ctr" defTabSz="1218565" fontAlgn="base">
                <a:spcBef>
                  <a:spcPct val="0"/>
                </a:spcBef>
                <a:spcAft>
                  <a:spcPct val="0"/>
                </a:spcAft>
              </a:pPr>
              <a:endParaRPr lang="en-US" sz="7465">
                <a:solidFill>
                  <a:srgbClr val="000000"/>
                </a:solidFill>
                <a:latin typeface="Gill Sans" charset="0"/>
                <a:ea typeface="ヒラギノ角ゴ ProN W3" charset="0"/>
                <a:cs typeface="ヒラギノ角ゴ ProN W3" charset="0"/>
                <a:sym typeface="Gill Sans" charset="0"/>
              </a:endParaRPr>
            </a:p>
          </p:txBody>
        </p:sp>
        <p:sp>
          <p:nvSpPr>
            <p:cNvPr id="18" name="Oval 99"/>
            <p:cNvSpPr/>
            <p:nvPr/>
          </p:nvSpPr>
          <p:spPr bwMode="auto">
            <a:xfrm>
              <a:off x="6164777" y="3203019"/>
              <a:ext cx="301284" cy="301284"/>
            </a:xfrm>
            <a:prstGeom prst="ellipse">
              <a:avLst/>
            </a:prstGeom>
            <a:solidFill>
              <a:srgbClr val="BC4258"/>
            </a:solidFill>
            <a:ln w="25400" cap="flat" cmpd="sng" algn="ctr">
              <a:noFill/>
              <a:prstDash val="solid"/>
              <a:round/>
              <a:headEnd type="none" w="med" len="med"/>
              <a:tailEnd type="none" w="med" len="med"/>
            </a:ln>
            <a:effectLst/>
          </p:spPr>
          <p:txBody>
            <a:bodyPr vert="horz" wrap="square" lIns="121920" tIns="60960" rIns="121920" bIns="60960" numCol="1" rtlCol="0" anchor="t" anchorCtr="0" compatLnSpc="1"/>
            <a:lstStyle/>
            <a:p>
              <a:pPr algn="ctr" defTabSz="1218565" fontAlgn="base">
                <a:spcBef>
                  <a:spcPct val="0"/>
                </a:spcBef>
                <a:spcAft>
                  <a:spcPct val="0"/>
                </a:spcAft>
              </a:pPr>
              <a:endParaRPr lang="en-US" sz="7465">
                <a:solidFill>
                  <a:srgbClr val="000000"/>
                </a:solidFill>
                <a:latin typeface="Gill Sans" charset="0"/>
                <a:ea typeface="ヒラギノ角ゴ ProN W3" charset="0"/>
                <a:cs typeface="ヒラギノ角ゴ ProN W3" charset="0"/>
                <a:sym typeface="Gill Sans" charset="0"/>
              </a:endParaRPr>
            </a:p>
          </p:txBody>
        </p:sp>
        <p:sp>
          <p:nvSpPr>
            <p:cNvPr id="19" name="Freeform 6"/>
            <p:cNvSpPr>
              <a:spLocks noEditPoints="1"/>
            </p:cNvSpPr>
            <p:nvPr/>
          </p:nvSpPr>
          <p:spPr bwMode="auto">
            <a:xfrm>
              <a:off x="4501017" y="4579541"/>
              <a:ext cx="646323" cy="556979"/>
            </a:xfrm>
            <a:custGeom>
              <a:avLst/>
              <a:gdLst>
                <a:gd name="T0" fmla="*/ 47 w 51"/>
                <a:gd name="T1" fmla="*/ 44 h 44"/>
                <a:gd name="T2" fmla="*/ 0 w 51"/>
                <a:gd name="T3" fmla="*/ 40 h 44"/>
                <a:gd name="T4" fmla="*/ 4 w 51"/>
                <a:gd name="T5" fmla="*/ 0 h 44"/>
                <a:gd name="T6" fmla="*/ 51 w 51"/>
                <a:gd name="T7" fmla="*/ 4 h 44"/>
                <a:gd name="T8" fmla="*/ 10 w 51"/>
                <a:gd name="T9" fmla="*/ 5 h 44"/>
                <a:gd name="T10" fmla="*/ 5 w 51"/>
                <a:gd name="T11" fmla="*/ 3 h 44"/>
                <a:gd name="T12" fmla="*/ 3 w 51"/>
                <a:gd name="T13" fmla="*/ 8 h 44"/>
                <a:gd name="T14" fmla="*/ 9 w 51"/>
                <a:gd name="T15" fmla="*/ 10 h 44"/>
                <a:gd name="T16" fmla="*/ 10 w 51"/>
                <a:gd name="T17" fmla="*/ 5 h 44"/>
                <a:gd name="T18" fmla="*/ 9 w 51"/>
                <a:gd name="T19" fmla="*/ 13 h 44"/>
                <a:gd name="T20" fmla="*/ 3 w 51"/>
                <a:gd name="T21" fmla="*/ 15 h 44"/>
                <a:gd name="T22" fmla="*/ 5 w 51"/>
                <a:gd name="T23" fmla="*/ 20 h 44"/>
                <a:gd name="T24" fmla="*/ 10 w 51"/>
                <a:gd name="T25" fmla="*/ 18 h 44"/>
                <a:gd name="T26" fmla="*/ 10 w 51"/>
                <a:gd name="T27" fmla="*/ 25 h 44"/>
                <a:gd name="T28" fmla="*/ 5 w 51"/>
                <a:gd name="T29" fmla="*/ 24 h 44"/>
                <a:gd name="T30" fmla="*/ 3 w 51"/>
                <a:gd name="T31" fmla="*/ 29 h 44"/>
                <a:gd name="T32" fmla="*/ 9 w 51"/>
                <a:gd name="T33" fmla="*/ 30 h 44"/>
                <a:gd name="T34" fmla="*/ 10 w 51"/>
                <a:gd name="T35" fmla="*/ 25 h 44"/>
                <a:gd name="T36" fmla="*/ 9 w 51"/>
                <a:gd name="T37" fmla="*/ 34 h 44"/>
                <a:gd name="T38" fmla="*/ 3 w 51"/>
                <a:gd name="T39" fmla="*/ 36 h 44"/>
                <a:gd name="T40" fmla="*/ 5 w 51"/>
                <a:gd name="T41" fmla="*/ 41 h 44"/>
                <a:gd name="T42" fmla="*/ 10 w 51"/>
                <a:gd name="T43" fmla="*/ 39 h 44"/>
                <a:gd name="T44" fmla="*/ 38 w 51"/>
                <a:gd name="T45" fmla="*/ 5 h 44"/>
                <a:gd name="T46" fmla="*/ 15 w 51"/>
                <a:gd name="T47" fmla="*/ 3 h 44"/>
                <a:gd name="T48" fmla="*/ 14 w 51"/>
                <a:gd name="T49" fmla="*/ 18 h 44"/>
                <a:gd name="T50" fmla="*/ 36 w 51"/>
                <a:gd name="T51" fmla="*/ 20 h 44"/>
                <a:gd name="T52" fmla="*/ 38 w 51"/>
                <a:gd name="T53" fmla="*/ 5 h 44"/>
                <a:gd name="T54" fmla="*/ 36 w 51"/>
                <a:gd name="T55" fmla="*/ 24 h 44"/>
                <a:gd name="T56" fmla="*/ 14 w 51"/>
                <a:gd name="T57" fmla="*/ 25 h 44"/>
                <a:gd name="T58" fmla="*/ 15 w 51"/>
                <a:gd name="T59" fmla="*/ 41 h 44"/>
                <a:gd name="T60" fmla="*/ 38 w 51"/>
                <a:gd name="T61" fmla="*/ 39 h 44"/>
                <a:gd name="T62" fmla="*/ 48 w 51"/>
                <a:gd name="T63" fmla="*/ 5 h 44"/>
                <a:gd name="T64" fmla="*/ 43 w 51"/>
                <a:gd name="T65" fmla="*/ 3 h 44"/>
                <a:gd name="T66" fmla="*/ 41 w 51"/>
                <a:gd name="T67" fmla="*/ 8 h 44"/>
                <a:gd name="T68" fmla="*/ 46 w 51"/>
                <a:gd name="T69" fmla="*/ 10 h 44"/>
                <a:gd name="T70" fmla="*/ 48 w 51"/>
                <a:gd name="T71" fmla="*/ 5 h 44"/>
                <a:gd name="T72" fmla="*/ 46 w 51"/>
                <a:gd name="T73" fmla="*/ 13 h 44"/>
                <a:gd name="T74" fmla="*/ 41 w 51"/>
                <a:gd name="T75" fmla="*/ 15 h 44"/>
                <a:gd name="T76" fmla="*/ 43 w 51"/>
                <a:gd name="T77" fmla="*/ 20 h 44"/>
                <a:gd name="T78" fmla="*/ 48 w 51"/>
                <a:gd name="T79" fmla="*/ 18 h 44"/>
                <a:gd name="T80" fmla="*/ 48 w 51"/>
                <a:gd name="T81" fmla="*/ 25 h 44"/>
                <a:gd name="T82" fmla="*/ 43 w 51"/>
                <a:gd name="T83" fmla="*/ 24 h 44"/>
                <a:gd name="T84" fmla="*/ 41 w 51"/>
                <a:gd name="T85" fmla="*/ 29 h 44"/>
                <a:gd name="T86" fmla="*/ 46 w 51"/>
                <a:gd name="T87" fmla="*/ 30 h 44"/>
                <a:gd name="T88" fmla="*/ 48 w 51"/>
                <a:gd name="T89" fmla="*/ 25 h 44"/>
                <a:gd name="T90" fmla="*/ 46 w 51"/>
                <a:gd name="T91" fmla="*/ 34 h 44"/>
                <a:gd name="T92" fmla="*/ 41 w 51"/>
                <a:gd name="T93" fmla="*/ 36 h 44"/>
                <a:gd name="T94" fmla="*/ 43 w 51"/>
                <a:gd name="T95" fmla="*/ 41 h 44"/>
                <a:gd name="T96" fmla="*/ 48 w 51"/>
                <a:gd name="T97" fmla="*/ 39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51" h="44">
                  <a:moveTo>
                    <a:pt x="51" y="40"/>
                  </a:moveTo>
                  <a:cubicBezTo>
                    <a:pt x="51" y="42"/>
                    <a:pt x="49" y="44"/>
                    <a:pt x="47" y="44"/>
                  </a:cubicBezTo>
                  <a:cubicBezTo>
                    <a:pt x="4" y="44"/>
                    <a:pt x="4" y="44"/>
                    <a:pt x="4" y="44"/>
                  </a:cubicBezTo>
                  <a:cubicBezTo>
                    <a:pt x="2" y="44"/>
                    <a:pt x="0" y="42"/>
                    <a:pt x="0" y="40"/>
                  </a:cubicBezTo>
                  <a:cubicBezTo>
                    <a:pt x="0" y="4"/>
                    <a:pt x="0" y="4"/>
                    <a:pt x="0" y="4"/>
                  </a:cubicBezTo>
                  <a:cubicBezTo>
                    <a:pt x="0" y="1"/>
                    <a:pt x="2" y="0"/>
                    <a:pt x="4" y="0"/>
                  </a:cubicBezTo>
                  <a:cubicBezTo>
                    <a:pt x="47" y="0"/>
                    <a:pt x="47" y="0"/>
                    <a:pt x="47" y="0"/>
                  </a:cubicBezTo>
                  <a:cubicBezTo>
                    <a:pt x="49" y="0"/>
                    <a:pt x="51" y="1"/>
                    <a:pt x="51" y="4"/>
                  </a:cubicBezTo>
                  <a:lnTo>
                    <a:pt x="51" y="40"/>
                  </a:lnTo>
                  <a:close/>
                  <a:moveTo>
                    <a:pt x="10" y="5"/>
                  </a:moveTo>
                  <a:cubicBezTo>
                    <a:pt x="10" y="4"/>
                    <a:pt x="9" y="3"/>
                    <a:pt x="9" y="3"/>
                  </a:cubicBezTo>
                  <a:cubicBezTo>
                    <a:pt x="5" y="3"/>
                    <a:pt x="5" y="3"/>
                    <a:pt x="5" y="3"/>
                  </a:cubicBezTo>
                  <a:cubicBezTo>
                    <a:pt x="4" y="3"/>
                    <a:pt x="3" y="4"/>
                    <a:pt x="3" y="5"/>
                  </a:cubicBezTo>
                  <a:cubicBezTo>
                    <a:pt x="3" y="8"/>
                    <a:pt x="3" y="8"/>
                    <a:pt x="3" y="8"/>
                  </a:cubicBezTo>
                  <a:cubicBezTo>
                    <a:pt x="3" y="9"/>
                    <a:pt x="4" y="10"/>
                    <a:pt x="5" y="10"/>
                  </a:cubicBezTo>
                  <a:cubicBezTo>
                    <a:pt x="9" y="10"/>
                    <a:pt x="9" y="10"/>
                    <a:pt x="9" y="10"/>
                  </a:cubicBezTo>
                  <a:cubicBezTo>
                    <a:pt x="9" y="10"/>
                    <a:pt x="10" y="9"/>
                    <a:pt x="10" y="8"/>
                  </a:cubicBezTo>
                  <a:lnTo>
                    <a:pt x="10" y="5"/>
                  </a:lnTo>
                  <a:close/>
                  <a:moveTo>
                    <a:pt x="10" y="15"/>
                  </a:moveTo>
                  <a:cubicBezTo>
                    <a:pt x="10" y="14"/>
                    <a:pt x="9" y="13"/>
                    <a:pt x="9" y="13"/>
                  </a:cubicBezTo>
                  <a:cubicBezTo>
                    <a:pt x="5" y="13"/>
                    <a:pt x="5" y="13"/>
                    <a:pt x="5" y="13"/>
                  </a:cubicBezTo>
                  <a:cubicBezTo>
                    <a:pt x="4" y="13"/>
                    <a:pt x="3" y="14"/>
                    <a:pt x="3" y="15"/>
                  </a:cubicBezTo>
                  <a:cubicBezTo>
                    <a:pt x="3" y="18"/>
                    <a:pt x="3" y="18"/>
                    <a:pt x="3" y="18"/>
                  </a:cubicBezTo>
                  <a:cubicBezTo>
                    <a:pt x="3" y="19"/>
                    <a:pt x="4" y="20"/>
                    <a:pt x="5" y="20"/>
                  </a:cubicBezTo>
                  <a:cubicBezTo>
                    <a:pt x="9" y="20"/>
                    <a:pt x="9" y="20"/>
                    <a:pt x="9" y="20"/>
                  </a:cubicBezTo>
                  <a:cubicBezTo>
                    <a:pt x="9" y="20"/>
                    <a:pt x="10" y="19"/>
                    <a:pt x="10" y="18"/>
                  </a:cubicBezTo>
                  <a:lnTo>
                    <a:pt x="10" y="15"/>
                  </a:lnTo>
                  <a:close/>
                  <a:moveTo>
                    <a:pt x="10" y="25"/>
                  </a:moveTo>
                  <a:cubicBezTo>
                    <a:pt x="10" y="24"/>
                    <a:pt x="9" y="24"/>
                    <a:pt x="9" y="24"/>
                  </a:cubicBezTo>
                  <a:cubicBezTo>
                    <a:pt x="5" y="24"/>
                    <a:pt x="5" y="24"/>
                    <a:pt x="5" y="24"/>
                  </a:cubicBezTo>
                  <a:cubicBezTo>
                    <a:pt x="4" y="24"/>
                    <a:pt x="3" y="24"/>
                    <a:pt x="3" y="25"/>
                  </a:cubicBezTo>
                  <a:cubicBezTo>
                    <a:pt x="3" y="29"/>
                    <a:pt x="3" y="29"/>
                    <a:pt x="3" y="29"/>
                  </a:cubicBezTo>
                  <a:cubicBezTo>
                    <a:pt x="3" y="30"/>
                    <a:pt x="4" y="30"/>
                    <a:pt x="5" y="30"/>
                  </a:cubicBezTo>
                  <a:cubicBezTo>
                    <a:pt x="9" y="30"/>
                    <a:pt x="9" y="30"/>
                    <a:pt x="9" y="30"/>
                  </a:cubicBezTo>
                  <a:cubicBezTo>
                    <a:pt x="9" y="30"/>
                    <a:pt x="10" y="30"/>
                    <a:pt x="10" y="29"/>
                  </a:cubicBezTo>
                  <a:lnTo>
                    <a:pt x="10" y="25"/>
                  </a:lnTo>
                  <a:close/>
                  <a:moveTo>
                    <a:pt x="10" y="36"/>
                  </a:moveTo>
                  <a:cubicBezTo>
                    <a:pt x="10" y="35"/>
                    <a:pt x="9" y="34"/>
                    <a:pt x="9" y="34"/>
                  </a:cubicBezTo>
                  <a:cubicBezTo>
                    <a:pt x="5" y="34"/>
                    <a:pt x="5" y="34"/>
                    <a:pt x="5" y="34"/>
                  </a:cubicBezTo>
                  <a:cubicBezTo>
                    <a:pt x="4" y="34"/>
                    <a:pt x="3" y="35"/>
                    <a:pt x="3" y="36"/>
                  </a:cubicBezTo>
                  <a:cubicBezTo>
                    <a:pt x="3" y="39"/>
                    <a:pt x="3" y="39"/>
                    <a:pt x="3" y="39"/>
                  </a:cubicBezTo>
                  <a:cubicBezTo>
                    <a:pt x="3" y="40"/>
                    <a:pt x="4" y="41"/>
                    <a:pt x="5" y="41"/>
                  </a:cubicBezTo>
                  <a:cubicBezTo>
                    <a:pt x="9" y="41"/>
                    <a:pt x="9" y="41"/>
                    <a:pt x="9" y="41"/>
                  </a:cubicBezTo>
                  <a:cubicBezTo>
                    <a:pt x="9" y="41"/>
                    <a:pt x="10" y="40"/>
                    <a:pt x="10" y="39"/>
                  </a:cubicBezTo>
                  <a:lnTo>
                    <a:pt x="10" y="36"/>
                  </a:lnTo>
                  <a:close/>
                  <a:moveTo>
                    <a:pt x="38" y="5"/>
                  </a:moveTo>
                  <a:cubicBezTo>
                    <a:pt x="38" y="4"/>
                    <a:pt x="37" y="3"/>
                    <a:pt x="36" y="3"/>
                  </a:cubicBezTo>
                  <a:cubicBezTo>
                    <a:pt x="15" y="3"/>
                    <a:pt x="15" y="3"/>
                    <a:pt x="15" y="3"/>
                  </a:cubicBezTo>
                  <a:cubicBezTo>
                    <a:pt x="14" y="3"/>
                    <a:pt x="14" y="4"/>
                    <a:pt x="14" y="5"/>
                  </a:cubicBezTo>
                  <a:cubicBezTo>
                    <a:pt x="14" y="18"/>
                    <a:pt x="14" y="18"/>
                    <a:pt x="14" y="18"/>
                  </a:cubicBezTo>
                  <a:cubicBezTo>
                    <a:pt x="14" y="19"/>
                    <a:pt x="14" y="20"/>
                    <a:pt x="15" y="20"/>
                  </a:cubicBezTo>
                  <a:cubicBezTo>
                    <a:pt x="36" y="20"/>
                    <a:pt x="36" y="20"/>
                    <a:pt x="36" y="20"/>
                  </a:cubicBezTo>
                  <a:cubicBezTo>
                    <a:pt x="37" y="20"/>
                    <a:pt x="38" y="19"/>
                    <a:pt x="38" y="18"/>
                  </a:cubicBezTo>
                  <a:lnTo>
                    <a:pt x="38" y="5"/>
                  </a:lnTo>
                  <a:close/>
                  <a:moveTo>
                    <a:pt x="38" y="25"/>
                  </a:moveTo>
                  <a:cubicBezTo>
                    <a:pt x="38" y="24"/>
                    <a:pt x="37" y="24"/>
                    <a:pt x="36" y="24"/>
                  </a:cubicBezTo>
                  <a:cubicBezTo>
                    <a:pt x="15" y="24"/>
                    <a:pt x="15" y="24"/>
                    <a:pt x="15" y="24"/>
                  </a:cubicBezTo>
                  <a:cubicBezTo>
                    <a:pt x="14" y="24"/>
                    <a:pt x="14" y="24"/>
                    <a:pt x="14" y="25"/>
                  </a:cubicBezTo>
                  <a:cubicBezTo>
                    <a:pt x="14" y="39"/>
                    <a:pt x="14" y="39"/>
                    <a:pt x="14" y="39"/>
                  </a:cubicBezTo>
                  <a:cubicBezTo>
                    <a:pt x="14" y="40"/>
                    <a:pt x="14" y="41"/>
                    <a:pt x="15" y="41"/>
                  </a:cubicBezTo>
                  <a:cubicBezTo>
                    <a:pt x="36" y="41"/>
                    <a:pt x="36" y="41"/>
                    <a:pt x="36" y="41"/>
                  </a:cubicBezTo>
                  <a:cubicBezTo>
                    <a:pt x="37" y="41"/>
                    <a:pt x="38" y="40"/>
                    <a:pt x="38" y="39"/>
                  </a:cubicBezTo>
                  <a:lnTo>
                    <a:pt x="38" y="25"/>
                  </a:lnTo>
                  <a:close/>
                  <a:moveTo>
                    <a:pt x="48" y="5"/>
                  </a:moveTo>
                  <a:cubicBezTo>
                    <a:pt x="48" y="4"/>
                    <a:pt x="47" y="3"/>
                    <a:pt x="46" y="3"/>
                  </a:cubicBezTo>
                  <a:cubicBezTo>
                    <a:pt x="43" y="3"/>
                    <a:pt x="43" y="3"/>
                    <a:pt x="43" y="3"/>
                  </a:cubicBezTo>
                  <a:cubicBezTo>
                    <a:pt x="42" y="3"/>
                    <a:pt x="41" y="4"/>
                    <a:pt x="41" y="5"/>
                  </a:cubicBezTo>
                  <a:cubicBezTo>
                    <a:pt x="41" y="8"/>
                    <a:pt x="41" y="8"/>
                    <a:pt x="41" y="8"/>
                  </a:cubicBezTo>
                  <a:cubicBezTo>
                    <a:pt x="41" y="9"/>
                    <a:pt x="42" y="10"/>
                    <a:pt x="43" y="10"/>
                  </a:cubicBezTo>
                  <a:cubicBezTo>
                    <a:pt x="46" y="10"/>
                    <a:pt x="46" y="10"/>
                    <a:pt x="46" y="10"/>
                  </a:cubicBezTo>
                  <a:cubicBezTo>
                    <a:pt x="47" y="10"/>
                    <a:pt x="48" y="9"/>
                    <a:pt x="48" y="8"/>
                  </a:cubicBezTo>
                  <a:lnTo>
                    <a:pt x="48" y="5"/>
                  </a:lnTo>
                  <a:close/>
                  <a:moveTo>
                    <a:pt x="48" y="15"/>
                  </a:moveTo>
                  <a:cubicBezTo>
                    <a:pt x="48" y="14"/>
                    <a:pt x="47" y="13"/>
                    <a:pt x="46" y="13"/>
                  </a:cubicBezTo>
                  <a:cubicBezTo>
                    <a:pt x="43" y="13"/>
                    <a:pt x="43" y="13"/>
                    <a:pt x="43" y="13"/>
                  </a:cubicBezTo>
                  <a:cubicBezTo>
                    <a:pt x="42" y="13"/>
                    <a:pt x="41" y="14"/>
                    <a:pt x="41" y="15"/>
                  </a:cubicBezTo>
                  <a:cubicBezTo>
                    <a:pt x="41" y="18"/>
                    <a:pt x="41" y="18"/>
                    <a:pt x="41" y="18"/>
                  </a:cubicBezTo>
                  <a:cubicBezTo>
                    <a:pt x="41" y="19"/>
                    <a:pt x="42" y="20"/>
                    <a:pt x="43" y="20"/>
                  </a:cubicBezTo>
                  <a:cubicBezTo>
                    <a:pt x="46" y="20"/>
                    <a:pt x="46" y="20"/>
                    <a:pt x="46" y="20"/>
                  </a:cubicBezTo>
                  <a:cubicBezTo>
                    <a:pt x="47" y="20"/>
                    <a:pt x="48" y="19"/>
                    <a:pt x="48" y="18"/>
                  </a:cubicBezTo>
                  <a:lnTo>
                    <a:pt x="48" y="15"/>
                  </a:lnTo>
                  <a:close/>
                  <a:moveTo>
                    <a:pt x="48" y="25"/>
                  </a:moveTo>
                  <a:cubicBezTo>
                    <a:pt x="48" y="24"/>
                    <a:pt x="47" y="24"/>
                    <a:pt x="46" y="24"/>
                  </a:cubicBezTo>
                  <a:cubicBezTo>
                    <a:pt x="43" y="24"/>
                    <a:pt x="43" y="24"/>
                    <a:pt x="43" y="24"/>
                  </a:cubicBezTo>
                  <a:cubicBezTo>
                    <a:pt x="42" y="24"/>
                    <a:pt x="41" y="24"/>
                    <a:pt x="41" y="25"/>
                  </a:cubicBezTo>
                  <a:cubicBezTo>
                    <a:pt x="41" y="29"/>
                    <a:pt x="41" y="29"/>
                    <a:pt x="41" y="29"/>
                  </a:cubicBezTo>
                  <a:cubicBezTo>
                    <a:pt x="41" y="30"/>
                    <a:pt x="42" y="30"/>
                    <a:pt x="43" y="30"/>
                  </a:cubicBezTo>
                  <a:cubicBezTo>
                    <a:pt x="46" y="30"/>
                    <a:pt x="46" y="30"/>
                    <a:pt x="46" y="30"/>
                  </a:cubicBezTo>
                  <a:cubicBezTo>
                    <a:pt x="47" y="30"/>
                    <a:pt x="48" y="30"/>
                    <a:pt x="48" y="29"/>
                  </a:cubicBezTo>
                  <a:lnTo>
                    <a:pt x="48" y="25"/>
                  </a:lnTo>
                  <a:close/>
                  <a:moveTo>
                    <a:pt x="48" y="36"/>
                  </a:moveTo>
                  <a:cubicBezTo>
                    <a:pt x="48" y="35"/>
                    <a:pt x="47" y="34"/>
                    <a:pt x="46" y="34"/>
                  </a:cubicBezTo>
                  <a:cubicBezTo>
                    <a:pt x="43" y="34"/>
                    <a:pt x="43" y="34"/>
                    <a:pt x="43" y="34"/>
                  </a:cubicBezTo>
                  <a:cubicBezTo>
                    <a:pt x="42" y="34"/>
                    <a:pt x="41" y="35"/>
                    <a:pt x="41" y="36"/>
                  </a:cubicBezTo>
                  <a:cubicBezTo>
                    <a:pt x="41" y="39"/>
                    <a:pt x="41" y="39"/>
                    <a:pt x="41" y="39"/>
                  </a:cubicBezTo>
                  <a:cubicBezTo>
                    <a:pt x="41" y="40"/>
                    <a:pt x="42" y="41"/>
                    <a:pt x="43" y="41"/>
                  </a:cubicBezTo>
                  <a:cubicBezTo>
                    <a:pt x="46" y="41"/>
                    <a:pt x="46" y="41"/>
                    <a:pt x="46" y="41"/>
                  </a:cubicBezTo>
                  <a:cubicBezTo>
                    <a:pt x="47" y="41"/>
                    <a:pt x="48" y="40"/>
                    <a:pt x="48" y="39"/>
                  </a:cubicBezTo>
                  <a:lnTo>
                    <a:pt x="48" y="36"/>
                  </a:lnTo>
                  <a:close/>
                </a:path>
              </a:pathLst>
            </a:custGeom>
            <a:solidFill>
              <a:schemeClr val="bg1"/>
            </a:solidFill>
            <a:ln>
              <a:noFill/>
            </a:ln>
          </p:spPr>
          <p:txBody>
            <a:bodyPr vert="horz" wrap="square" lIns="121920" tIns="60960" rIns="121920" bIns="60960" numCol="1" anchor="t" anchorCtr="0" compatLnSpc="1"/>
            <a:lstStyle/>
            <a:p>
              <a:endParaRPr lang="en-US" sz="2400"/>
            </a:p>
          </p:txBody>
        </p:sp>
        <p:sp>
          <p:nvSpPr>
            <p:cNvPr id="20" name="Freeform 7"/>
            <p:cNvSpPr>
              <a:spLocks noEditPoints="1"/>
            </p:cNvSpPr>
            <p:nvPr/>
          </p:nvSpPr>
          <p:spPr bwMode="auto">
            <a:xfrm>
              <a:off x="1638294" y="3428269"/>
              <a:ext cx="783180" cy="517695"/>
            </a:xfrm>
            <a:custGeom>
              <a:avLst/>
              <a:gdLst>
                <a:gd name="T0" fmla="*/ 61 w 62"/>
                <a:gd name="T1" fmla="*/ 11 h 41"/>
                <a:gd name="T2" fmla="*/ 31 w 62"/>
                <a:gd name="T3" fmla="*/ 20 h 41"/>
                <a:gd name="T4" fmla="*/ 31 w 62"/>
                <a:gd name="T5" fmla="*/ 20 h 41"/>
                <a:gd name="T6" fmla="*/ 31 w 62"/>
                <a:gd name="T7" fmla="*/ 20 h 41"/>
                <a:gd name="T8" fmla="*/ 13 w 62"/>
                <a:gd name="T9" fmla="*/ 15 h 41"/>
                <a:gd name="T10" fmla="*/ 10 w 62"/>
                <a:gd name="T11" fmla="*/ 22 h 41"/>
                <a:gd name="T12" fmla="*/ 12 w 62"/>
                <a:gd name="T13" fmla="*/ 25 h 41"/>
                <a:gd name="T14" fmla="*/ 10 w 62"/>
                <a:gd name="T15" fmla="*/ 28 h 41"/>
                <a:gd name="T16" fmla="*/ 12 w 62"/>
                <a:gd name="T17" fmla="*/ 40 h 41"/>
                <a:gd name="T18" fmla="*/ 12 w 62"/>
                <a:gd name="T19" fmla="*/ 40 h 41"/>
                <a:gd name="T20" fmla="*/ 11 w 62"/>
                <a:gd name="T21" fmla="*/ 41 h 41"/>
                <a:gd name="T22" fmla="*/ 6 w 62"/>
                <a:gd name="T23" fmla="*/ 41 h 41"/>
                <a:gd name="T24" fmla="*/ 5 w 62"/>
                <a:gd name="T25" fmla="*/ 40 h 41"/>
                <a:gd name="T26" fmla="*/ 5 w 62"/>
                <a:gd name="T27" fmla="*/ 40 h 41"/>
                <a:gd name="T28" fmla="*/ 7 w 62"/>
                <a:gd name="T29" fmla="*/ 28 h 41"/>
                <a:gd name="T30" fmla="*/ 5 w 62"/>
                <a:gd name="T31" fmla="*/ 25 h 41"/>
                <a:gd name="T32" fmla="*/ 7 w 62"/>
                <a:gd name="T33" fmla="*/ 22 h 41"/>
                <a:gd name="T34" fmla="*/ 10 w 62"/>
                <a:gd name="T35" fmla="*/ 13 h 41"/>
                <a:gd name="T36" fmla="*/ 1 w 62"/>
                <a:gd name="T37" fmla="*/ 11 h 41"/>
                <a:gd name="T38" fmla="*/ 0 w 62"/>
                <a:gd name="T39" fmla="*/ 10 h 41"/>
                <a:gd name="T40" fmla="*/ 1 w 62"/>
                <a:gd name="T41" fmla="*/ 9 h 41"/>
                <a:gd name="T42" fmla="*/ 31 w 62"/>
                <a:gd name="T43" fmla="*/ 0 h 41"/>
                <a:gd name="T44" fmla="*/ 31 w 62"/>
                <a:gd name="T45" fmla="*/ 0 h 41"/>
                <a:gd name="T46" fmla="*/ 31 w 62"/>
                <a:gd name="T47" fmla="*/ 0 h 41"/>
                <a:gd name="T48" fmla="*/ 61 w 62"/>
                <a:gd name="T49" fmla="*/ 9 h 41"/>
                <a:gd name="T50" fmla="*/ 62 w 62"/>
                <a:gd name="T51" fmla="*/ 10 h 41"/>
                <a:gd name="T52" fmla="*/ 61 w 62"/>
                <a:gd name="T53" fmla="*/ 11 h 41"/>
                <a:gd name="T54" fmla="*/ 48 w 62"/>
                <a:gd name="T55" fmla="*/ 27 h 41"/>
                <a:gd name="T56" fmla="*/ 31 w 62"/>
                <a:gd name="T57" fmla="*/ 34 h 41"/>
                <a:gd name="T58" fmla="*/ 14 w 62"/>
                <a:gd name="T59" fmla="*/ 27 h 41"/>
                <a:gd name="T60" fmla="*/ 14 w 62"/>
                <a:gd name="T61" fmla="*/ 19 h 41"/>
                <a:gd name="T62" fmla="*/ 30 w 62"/>
                <a:gd name="T63" fmla="*/ 23 h 41"/>
                <a:gd name="T64" fmla="*/ 31 w 62"/>
                <a:gd name="T65" fmla="*/ 24 h 41"/>
                <a:gd name="T66" fmla="*/ 32 w 62"/>
                <a:gd name="T67" fmla="*/ 23 h 41"/>
                <a:gd name="T68" fmla="*/ 48 w 62"/>
                <a:gd name="T69" fmla="*/ 19 h 41"/>
                <a:gd name="T70" fmla="*/ 48 w 62"/>
                <a:gd name="T71" fmla="*/ 27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62" h="41">
                  <a:moveTo>
                    <a:pt x="61" y="11"/>
                  </a:moveTo>
                  <a:cubicBezTo>
                    <a:pt x="31" y="20"/>
                    <a:pt x="31" y="20"/>
                    <a:pt x="31" y="20"/>
                  </a:cubicBezTo>
                  <a:cubicBezTo>
                    <a:pt x="31" y="20"/>
                    <a:pt x="31" y="20"/>
                    <a:pt x="31" y="20"/>
                  </a:cubicBezTo>
                  <a:cubicBezTo>
                    <a:pt x="31" y="20"/>
                    <a:pt x="31" y="20"/>
                    <a:pt x="31" y="20"/>
                  </a:cubicBezTo>
                  <a:cubicBezTo>
                    <a:pt x="13" y="15"/>
                    <a:pt x="13" y="15"/>
                    <a:pt x="13" y="15"/>
                  </a:cubicBezTo>
                  <a:cubicBezTo>
                    <a:pt x="12" y="16"/>
                    <a:pt x="11" y="19"/>
                    <a:pt x="10" y="22"/>
                  </a:cubicBezTo>
                  <a:cubicBezTo>
                    <a:pt x="11" y="23"/>
                    <a:pt x="12" y="24"/>
                    <a:pt x="12" y="25"/>
                  </a:cubicBezTo>
                  <a:cubicBezTo>
                    <a:pt x="12" y="26"/>
                    <a:pt x="11" y="28"/>
                    <a:pt x="10" y="28"/>
                  </a:cubicBezTo>
                  <a:cubicBezTo>
                    <a:pt x="12" y="40"/>
                    <a:pt x="12" y="40"/>
                    <a:pt x="12" y="40"/>
                  </a:cubicBezTo>
                  <a:cubicBezTo>
                    <a:pt x="12" y="40"/>
                    <a:pt x="12" y="40"/>
                    <a:pt x="12" y="40"/>
                  </a:cubicBezTo>
                  <a:cubicBezTo>
                    <a:pt x="12" y="41"/>
                    <a:pt x="11" y="41"/>
                    <a:pt x="11" y="41"/>
                  </a:cubicBezTo>
                  <a:cubicBezTo>
                    <a:pt x="6" y="41"/>
                    <a:pt x="6" y="41"/>
                    <a:pt x="6" y="41"/>
                  </a:cubicBezTo>
                  <a:cubicBezTo>
                    <a:pt x="6" y="41"/>
                    <a:pt x="6" y="41"/>
                    <a:pt x="5" y="40"/>
                  </a:cubicBezTo>
                  <a:cubicBezTo>
                    <a:pt x="5" y="40"/>
                    <a:pt x="5" y="40"/>
                    <a:pt x="5" y="40"/>
                  </a:cubicBezTo>
                  <a:cubicBezTo>
                    <a:pt x="7" y="28"/>
                    <a:pt x="7" y="28"/>
                    <a:pt x="7" y="28"/>
                  </a:cubicBezTo>
                  <a:cubicBezTo>
                    <a:pt x="6" y="28"/>
                    <a:pt x="5" y="26"/>
                    <a:pt x="5" y="25"/>
                  </a:cubicBezTo>
                  <a:cubicBezTo>
                    <a:pt x="5" y="24"/>
                    <a:pt x="6" y="23"/>
                    <a:pt x="7" y="22"/>
                  </a:cubicBezTo>
                  <a:cubicBezTo>
                    <a:pt x="7" y="19"/>
                    <a:pt x="8" y="16"/>
                    <a:pt x="10" y="13"/>
                  </a:cubicBezTo>
                  <a:cubicBezTo>
                    <a:pt x="1" y="11"/>
                    <a:pt x="1" y="11"/>
                    <a:pt x="1" y="11"/>
                  </a:cubicBezTo>
                  <a:cubicBezTo>
                    <a:pt x="0" y="11"/>
                    <a:pt x="0" y="10"/>
                    <a:pt x="0" y="10"/>
                  </a:cubicBezTo>
                  <a:cubicBezTo>
                    <a:pt x="0" y="9"/>
                    <a:pt x="0" y="9"/>
                    <a:pt x="1" y="9"/>
                  </a:cubicBezTo>
                  <a:cubicBezTo>
                    <a:pt x="31" y="0"/>
                    <a:pt x="31" y="0"/>
                    <a:pt x="31" y="0"/>
                  </a:cubicBezTo>
                  <a:cubicBezTo>
                    <a:pt x="31" y="0"/>
                    <a:pt x="31" y="0"/>
                    <a:pt x="31" y="0"/>
                  </a:cubicBezTo>
                  <a:cubicBezTo>
                    <a:pt x="31" y="0"/>
                    <a:pt x="31" y="0"/>
                    <a:pt x="31" y="0"/>
                  </a:cubicBezTo>
                  <a:cubicBezTo>
                    <a:pt x="61" y="9"/>
                    <a:pt x="61" y="9"/>
                    <a:pt x="61" y="9"/>
                  </a:cubicBezTo>
                  <a:cubicBezTo>
                    <a:pt x="62" y="9"/>
                    <a:pt x="62" y="9"/>
                    <a:pt x="62" y="10"/>
                  </a:cubicBezTo>
                  <a:cubicBezTo>
                    <a:pt x="62" y="10"/>
                    <a:pt x="62" y="11"/>
                    <a:pt x="61" y="11"/>
                  </a:cubicBezTo>
                  <a:close/>
                  <a:moveTo>
                    <a:pt x="48" y="27"/>
                  </a:moveTo>
                  <a:cubicBezTo>
                    <a:pt x="48" y="31"/>
                    <a:pt x="40" y="34"/>
                    <a:pt x="31" y="34"/>
                  </a:cubicBezTo>
                  <a:cubicBezTo>
                    <a:pt x="21" y="34"/>
                    <a:pt x="14" y="31"/>
                    <a:pt x="14" y="27"/>
                  </a:cubicBezTo>
                  <a:cubicBezTo>
                    <a:pt x="14" y="19"/>
                    <a:pt x="14" y="19"/>
                    <a:pt x="14" y="19"/>
                  </a:cubicBezTo>
                  <a:cubicBezTo>
                    <a:pt x="30" y="23"/>
                    <a:pt x="30" y="23"/>
                    <a:pt x="30" y="23"/>
                  </a:cubicBezTo>
                  <a:cubicBezTo>
                    <a:pt x="30" y="24"/>
                    <a:pt x="30" y="24"/>
                    <a:pt x="31" y="24"/>
                  </a:cubicBezTo>
                  <a:cubicBezTo>
                    <a:pt x="31" y="24"/>
                    <a:pt x="32" y="24"/>
                    <a:pt x="32" y="23"/>
                  </a:cubicBezTo>
                  <a:cubicBezTo>
                    <a:pt x="48" y="19"/>
                    <a:pt x="48" y="19"/>
                    <a:pt x="48" y="19"/>
                  </a:cubicBezTo>
                  <a:lnTo>
                    <a:pt x="48" y="27"/>
                  </a:lnTo>
                  <a:close/>
                </a:path>
              </a:pathLst>
            </a:custGeom>
            <a:solidFill>
              <a:schemeClr val="bg1"/>
            </a:solidFill>
            <a:ln>
              <a:noFill/>
            </a:ln>
          </p:spPr>
          <p:txBody>
            <a:bodyPr vert="horz" wrap="square" lIns="121920" tIns="60960" rIns="121920" bIns="60960" numCol="1" anchor="t" anchorCtr="0" compatLnSpc="1"/>
            <a:lstStyle/>
            <a:p>
              <a:endParaRPr lang="en-US" sz="2400"/>
            </a:p>
          </p:txBody>
        </p:sp>
        <p:sp>
          <p:nvSpPr>
            <p:cNvPr id="21" name="Freeform 8"/>
            <p:cNvSpPr>
              <a:spLocks noEditPoints="1"/>
            </p:cNvSpPr>
            <p:nvPr/>
          </p:nvSpPr>
          <p:spPr bwMode="auto">
            <a:xfrm>
              <a:off x="8779528" y="3973754"/>
              <a:ext cx="766214" cy="605787"/>
            </a:xfrm>
            <a:custGeom>
              <a:avLst/>
              <a:gdLst>
                <a:gd name="T0" fmla="*/ 48 w 48"/>
                <a:gd name="T1" fmla="*/ 15 h 38"/>
                <a:gd name="T2" fmla="*/ 33 w 48"/>
                <a:gd name="T3" fmla="*/ 33 h 38"/>
                <a:gd name="T4" fmla="*/ 21 w 48"/>
                <a:gd name="T5" fmla="*/ 36 h 38"/>
                <a:gd name="T6" fmla="*/ 14 w 48"/>
                <a:gd name="T7" fmla="*/ 34 h 38"/>
                <a:gd name="T8" fmla="*/ 9 w 48"/>
                <a:gd name="T9" fmla="*/ 32 h 38"/>
                <a:gd name="T10" fmla="*/ 3 w 48"/>
                <a:gd name="T11" fmla="*/ 38 h 38"/>
                <a:gd name="T12" fmla="*/ 0 w 48"/>
                <a:gd name="T13" fmla="*/ 36 h 38"/>
                <a:gd name="T14" fmla="*/ 0 w 48"/>
                <a:gd name="T15" fmla="*/ 34 h 38"/>
                <a:gd name="T16" fmla="*/ 5 w 48"/>
                <a:gd name="T17" fmla="*/ 28 h 38"/>
                <a:gd name="T18" fmla="*/ 5 w 48"/>
                <a:gd name="T19" fmla="*/ 26 h 38"/>
                <a:gd name="T20" fmla="*/ 4 w 48"/>
                <a:gd name="T21" fmla="*/ 23 h 38"/>
                <a:gd name="T22" fmla="*/ 19 w 48"/>
                <a:gd name="T23" fmla="*/ 6 h 38"/>
                <a:gd name="T24" fmla="*/ 40 w 48"/>
                <a:gd name="T25" fmla="*/ 3 h 38"/>
                <a:gd name="T26" fmla="*/ 44 w 48"/>
                <a:gd name="T27" fmla="*/ 0 h 38"/>
                <a:gd name="T28" fmla="*/ 48 w 48"/>
                <a:gd name="T29" fmla="*/ 10 h 38"/>
                <a:gd name="T30" fmla="*/ 48 w 48"/>
                <a:gd name="T31" fmla="*/ 15 h 38"/>
                <a:gd name="T32" fmla="*/ 33 w 48"/>
                <a:gd name="T33" fmla="*/ 14 h 38"/>
                <a:gd name="T34" fmla="*/ 11 w 48"/>
                <a:gd name="T35" fmla="*/ 24 h 38"/>
                <a:gd name="T36" fmla="*/ 10 w 48"/>
                <a:gd name="T37" fmla="*/ 26 h 38"/>
                <a:gd name="T38" fmla="*/ 12 w 48"/>
                <a:gd name="T39" fmla="*/ 27 h 38"/>
                <a:gd name="T40" fmla="*/ 13 w 48"/>
                <a:gd name="T41" fmla="*/ 27 h 38"/>
                <a:gd name="T42" fmla="*/ 17 w 48"/>
                <a:gd name="T43" fmla="*/ 23 h 38"/>
                <a:gd name="T44" fmla="*/ 33 w 48"/>
                <a:gd name="T45" fmla="*/ 17 h 38"/>
                <a:gd name="T46" fmla="*/ 34 w 48"/>
                <a:gd name="T47" fmla="*/ 15 h 38"/>
                <a:gd name="T48" fmla="*/ 33 w 48"/>
                <a:gd name="T49" fmla="*/ 14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8" h="38">
                  <a:moveTo>
                    <a:pt x="48" y="15"/>
                  </a:moveTo>
                  <a:cubicBezTo>
                    <a:pt x="46" y="24"/>
                    <a:pt x="40" y="29"/>
                    <a:pt x="33" y="33"/>
                  </a:cubicBezTo>
                  <a:cubicBezTo>
                    <a:pt x="29" y="35"/>
                    <a:pt x="25" y="36"/>
                    <a:pt x="21" y="36"/>
                  </a:cubicBezTo>
                  <a:cubicBezTo>
                    <a:pt x="19" y="36"/>
                    <a:pt x="16" y="35"/>
                    <a:pt x="14" y="34"/>
                  </a:cubicBezTo>
                  <a:cubicBezTo>
                    <a:pt x="12" y="34"/>
                    <a:pt x="10" y="32"/>
                    <a:pt x="9" y="32"/>
                  </a:cubicBezTo>
                  <a:cubicBezTo>
                    <a:pt x="7" y="32"/>
                    <a:pt x="6" y="38"/>
                    <a:pt x="3" y="38"/>
                  </a:cubicBezTo>
                  <a:cubicBezTo>
                    <a:pt x="2" y="38"/>
                    <a:pt x="1" y="37"/>
                    <a:pt x="0" y="36"/>
                  </a:cubicBezTo>
                  <a:cubicBezTo>
                    <a:pt x="0" y="35"/>
                    <a:pt x="0" y="35"/>
                    <a:pt x="0" y="34"/>
                  </a:cubicBezTo>
                  <a:cubicBezTo>
                    <a:pt x="0" y="32"/>
                    <a:pt x="5" y="29"/>
                    <a:pt x="5" y="28"/>
                  </a:cubicBezTo>
                  <a:cubicBezTo>
                    <a:pt x="5" y="28"/>
                    <a:pt x="5" y="26"/>
                    <a:pt x="5" y="26"/>
                  </a:cubicBezTo>
                  <a:cubicBezTo>
                    <a:pt x="4" y="25"/>
                    <a:pt x="4" y="24"/>
                    <a:pt x="4" y="23"/>
                  </a:cubicBezTo>
                  <a:cubicBezTo>
                    <a:pt x="4" y="14"/>
                    <a:pt x="11" y="8"/>
                    <a:pt x="19" y="6"/>
                  </a:cubicBezTo>
                  <a:cubicBezTo>
                    <a:pt x="24" y="4"/>
                    <a:pt x="36" y="6"/>
                    <a:pt x="40" y="3"/>
                  </a:cubicBezTo>
                  <a:cubicBezTo>
                    <a:pt x="41" y="1"/>
                    <a:pt x="42" y="0"/>
                    <a:pt x="44" y="0"/>
                  </a:cubicBezTo>
                  <a:cubicBezTo>
                    <a:pt x="47" y="0"/>
                    <a:pt x="48" y="8"/>
                    <a:pt x="48" y="10"/>
                  </a:cubicBezTo>
                  <a:cubicBezTo>
                    <a:pt x="48" y="12"/>
                    <a:pt x="48" y="14"/>
                    <a:pt x="48" y="15"/>
                  </a:cubicBezTo>
                  <a:close/>
                  <a:moveTo>
                    <a:pt x="33" y="14"/>
                  </a:moveTo>
                  <a:cubicBezTo>
                    <a:pt x="23" y="14"/>
                    <a:pt x="17" y="18"/>
                    <a:pt x="11" y="24"/>
                  </a:cubicBezTo>
                  <a:cubicBezTo>
                    <a:pt x="11" y="25"/>
                    <a:pt x="10" y="25"/>
                    <a:pt x="10" y="26"/>
                  </a:cubicBezTo>
                  <a:cubicBezTo>
                    <a:pt x="10" y="27"/>
                    <a:pt x="11" y="27"/>
                    <a:pt x="12" y="27"/>
                  </a:cubicBezTo>
                  <a:cubicBezTo>
                    <a:pt x="13" y="27"/>
                    <a:pt x="13" y="27"/>
                    <a:pt x="13" y="27"/>
                  </a:cubicBezTo>
                  <a:cubicBezTo>
                    <a:pt x="15" y="26"/>
                    <a:pt x="16" y="24"/>
                    <a:pt x="17" y="23"/>
                  </a:cubicBezTo>
                  <a:cubicBezTo>
                    <a:pt x="22" y="19"/>
                    <a:pt x="26" y="17"/>
                    <a:pt x="33" y="17"/>
                  </a:cubicBezTo>
                  <a:cubicBezTo>
                    <a:pt x="34" y="17"/>
                    <a:pt x="34" y="16"/>
                    <a:pt x="34" y="15"/>
                  </a:cubicBezTo>
                  <a:cubicBezTo>
                    <a:pt x="34" y="14"/>
                    <a:pt x="34" y="14"/>
                    <a:pt x="33" y="14"/>
                  </a:cubicBezTo>
                  <a:close/>
                </a:path>
              </a:pathLst>
            </a:custGeom>
            <a:solidFill>
              <a:schemeClr val="bg1"/>
            </a:solidFill>
            <a:ln>
              <a:noFill/>
            </a:ln>
          </p:spPr>
          <p:txBody>
            <a:bodyPr vert="horz" wrap="square" lIns="121920" tIns="60960" rIns="121920" bIns="60960" numCol="1" anchor="t" anchorCtr="0" compatLnSpc="1"/>
            <a:lstStyle/>
            <a:p>
              <a:endParaRPr lang="en-US" sz="2400"/>
            </a:p>
          </p:txBody>
        </p:sp>
        <p:sp>
          <p:nvSpPr>
            <p:cNvPr id="22" name="Oval Callout 98"/>
            <p:cNvSpPr/>
            <p:nvPr/>
          </p:nvSpPr>
          <p:spPr bwMode="auto">
            <a:xfrm rot="19660752">
              <a:off x="5172252" y="1290592"/>
              <a:ext cx="1619684" cy="1588825"/>
            </a:xfrm>
            <a:prstGeom prst="wedgeEllipseCallout">
              <a:avLst/>
            </a:prstGeom>
            <a:solidFill>
              <a:srgbClr val="BC4258"/>
            </a:solidFill>
            <a:ln w="25400" cap="flat" cmpd="sng" algn="ctr">
              <a:noFill/>
              <a:prstDash val="solid"/>
              <a:round/>
              <a:headEnd type="none" w="med" len="med"/>
              <a:tailEnd type="none" w="med" len="med"/>
            </a:ln>
            <a:effectLst/>
          </p:spPr>
          <p:txBody>
            <a:bodyPr vert="horz" wrap="square" lIns="121920" tIns="60960" rIns="121920" bIns="60960" numCol="1" rtlCol="0" anchor="t" anchorCtr="0" compatLnSpc="1"/>
            <a:lstStyle/>
            <a:p>
              <a:pPr algn="ctr" defTabSz="1218565" fontAlgn="base">
                <a:spcBef>
                  <a:spcPct val="0"/>
                </a:spcBef>
                <a:spcAft>
                  <a:spcPct val="0"/>
                </a:spcAft>
              </a:pPr>
              <a:endParaRPr lang="en-US" sz="7465">
                <a:solidFill>
                  <a:srgbClr val="000000"/>
                </a:solidFill>
                <a:latin typeface="Gill Sans" charset="0"/>
                <a:ea typeface="ヒラギノ角ゴ ProN W3" charset="0"/>
                <a:cs typeface="ヒラギノ角ゴ ProN W3" charset="0"/>
                <a:sym typeface="Gill Sans" charset="0"/>
              </a:endParaRPr>
            </a:p>
          </p:txBody>
        </p:sp>
        <p:sp>
          <p:nvSpPr>
            <p:cNvPr id="23" name="Freeform 9"/>
            <p:cNvSpPr/>
            <p:nvPr/>
          </p:nvSpPr>
          <p:spPr bwMode="auto">
            <a:xfrm>
              <a:off x="5707697" y="1747696"/>
              <a:ext cx="703582" cy="719676"/>
            </a:xfrm>
            <a:custGeom>
              <a:avLst/>
              <a:gdLst>
                <a:gd name="T0" fmla="*/ 45 w 46"/>
                <a:gd name="T1" fmla="*/ 43 h 47"/>
                <a:gd name="T2" fmla="*/ 43 w 46"/>
                <a:gd name="T3" fmla="*/ 46 h 47"/>
                <a:gd name="T4" fmla="*/ 40 w 46"/>
                <a:gd name="T5" fmla="*/ 47 h 47"/>
                <a:gd name="T6" fmla="*/ 38 w 46"/>
                <a:gd name="T7" fmla="*/ 46 h 47"/>
                <a:gd name="T8" fmla="*/ 28 w 46"/>
                <a:gd name="T9" fmla="*/ 36 h 47"/>
                <a:gd name="T10" fmla="*/ 27 w 46"/>
                <a:gd name="T11" fmla="*/ 33 h 47"/>
                <a:gd name="T12" fmla="*/ 28 w 46"/>
                <a:gd name="T13" fmla="*/ 31 h 47"/>
                <a:gd name="T14" fmla="*/ 21 w 46"/>
                <a:gd name="T15" fmla="*/ 24 h 47"/>
                <a:gd name="T16" fmla="*/ 18 w 46"/>
                <a:gd name="T17" fmla="*/ 27 h 47"/>
                <a:gd name="T18" fmla="*/ 17 w 46"/>
                <a:gd name="T19" fmla="*/ 28 h 47"/>
                <a:gd name="T20" fmla="*/ 16 w 46"/>
                <a:gd name="T21" fmla="*/ 27 h 47"/>
                <a:gd name="T22" fmla="*/ 18 w 46"/>
                <a:gd name="T23" fmla="*/ 30 h 47"/>
                <a:gd name="T24" fmla="*/ 17 w 46"/>
                <a:gd name="T25" fmla="*/ 32 h 47"/>
                <a:gd name="T26" fmla="*/ 14 w 46"/>
                <a:gd name="T27" fmla="*/ 34 h 47"/>
                <a:gd name="T28" fmla="*/ 12 w 46"/>
                <a:gd name="T29" fmla="*/ 33 h 47"/>
                <a:gd name="T30" fmla="*/ 1 w 46"/>
                <a:gd name="T31" fmla="*/ 22 h 47"/>
                <a:gd name="T32" fmla="*/ 0 w 46"/>
                <a:gd name="T33" fmla="*/ 21 h 47"/>
                <a:gd name="T34" fmla="*/ 2 w 46"/>
                <a:gd name="T35" fmla="*/ 17 h 47"/>
                <a:gd name="T36" fmla="*/ 4 w 46"/>
                <a:gd name="T37" fmla="*/ 16 h 47"/>
                <a:gd name="T38" fmla="*/ 7 w 46"/>
                <a:gd name="T39" fmla="*/ 18 h 47"/>
                <a:gd name="T40" fmla="*/ 6 w 46"/>
                <a:gd name="T41" fmla="*/ 17 h 47"/>
                <a:gd name="T42" fmla="*/ 7 w 46"/>
                <a:gd name="T43" fmla="*/ 16 h 47"/>
                <a:gd name="T44" fmla="*/ 16 w 46"/>
                <a:gd name="T45" fmla="*/ 7 h 47"/>
                <a:gd name="T46" fmla="*/ 17 w 46"/>
                <a:gd name="T47" fmla="*/ 7 h 47"/>
                <a:gd name="T48" fmla="*/ 18 w 46"/>
                <a:gd name="T49" fmla="*/ 7 h 47"/>
                <a:gd name="T50" fmla="*/ 16 w 46"/>
                <a:gd name="T51" fmla="*/ 4 h 47"/>
                <a:gd name="T52" fmla="*/ 17 w 46"/>
                <a:gd name="T53" fmla="*/ 2 h 47"/>
                <a:gd name="T54" fmla="*/ 20 w 46"/>
                <a:gd name="T55" fmla="*/ 0 h 47"/>
                <a:gd name="T56" fmla="*/ 22 w 46"/>
                <a:gd name="T57" fmla="*/ 1 h 47"/>
                <a:gd name="T58" fmla="*/ 33 w 46"/>
                <a:gd name="T59" fmla="*/ 12 h 47"/>
                <a:gd name="T60" fmla="*/ 34 w 46"/>
                <a:gd name="T61" fmla="*/ 14 h 47"/>
                <a:gd name="T62" fmla="*/ 32 w 46"/>
                <a:gd name="T63" fmla="*/ 17 h 47"/>
                <a:gd name="T64" fmla="*/ 30 w 46"/>
                <a:gd name="T65" fmla="*/ 18 h 47"/>
                <a:gd name="T66" fmla="*/ 27 w 46"/>
                <a:gd name="T67" fmla="*/ 16 h 47"/>
                <a:gd name="T68" fmla="*/ 28 w 46"/>
                <a:gd name="T69" fmla="*/ 17 h 47"/>
                <a:gd name="T70" fmla="*/ 27 w 46"/>
                <a:gd name="T71" fmla="*/ 18 h 47"/>
                <a:gd name="T72" fmla="*/ 24 w 46"/>
                <a:gd name="T73" fmla="*/ 21 h 47"/>
                <a:gd name="T74" fmla="*/ 31 w 46"/>
                <a:gd name="T75" fmla="*/ 28 h 47"/>
                <a:gd name="T76" fmla="*/ 33 w 46"/>
                <a:gd name="T77" fmla="*/ 27 h 47"/>
                <a:gd name="T78" fmla="*/ 36 w 46"/>
                <a:gd name="T79" fmla="*/ 28 h 47"/>
                <a:gd name="T80" fmla="*/ 45 w 46"/>
                <a:gd name="T81" fmla="*/ 38 h 47"/>
                <a:gd name="T82" fmla="*/ 46 w 46"/>
                <a:gd name="T83" fmla="*/ 40 h 47"/>
                <a:gd name="T84" fmla="*/ 45 w 46"/>
                <a:gd name="T85" fmla="*/ 43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6" h="47">
                  <a:moveTo>
                    <a:pt x="45" y="43"/>
                  </a:moveTo>
                  <a:cubicBezTo>
                    <a:pt x="43" y="46"/>
                    <a:pt x="43" y="46"/>
                    <a:pt x="43" y="46"/>
                  </a:cubicBezTo>
                  <a:cubicBezTo>
                    <a:pt x="42" y="46"/>
                    <a:pt x="41" y="47"/>
                    <a:pt x="40" y="47"/>
                  </a:cubicBezTo>
                  <a:cubicBezTo>
                    <a:pt x="39" y="47"/>
                    <a:pt x="38" y="46"/>
                    <a:pt x="38" y="46"/>
                  </a:cubicBezTo>
                  <a:cubicBezTo>
                    <a:pt x="28" y="36"/>
                    <a:pt x="28" y="36"/>
                    <a:pt x="28" y="36"/>
                  </a:cubicBezTo>
                  <a:cubicBezTo>
                    <a:pt x="27" y="35"/>
                    <a:pt x="27" y="34"/>
                    <a:pt x="27" y="33"/>
                  </a:cubicBezTo>
                  <a:cubicBezTo>
                    <a:pt x="27" y="32"/>
                    <a:pt x="27" y="32"/>
                    <a:pt x="28" y="31"/>
                  </a:cubicBezTo>
                  <a:cubicBezTo>
                    <a:pt x="21" y="24"/>
                    <a:pt x="21" y="24"/>
                    <a:pt x="21" y="24"/>
                  </a:cubicBezTo>
                  <a:cubicBezTo>
                    <a:pt x="18" y="27"/>
                    <a:pt x="18" y="27"/>
                    <a:pt x="18" y="27"/>
                  </a:cubicBezTo>
                  <a:cubicBezTo>
                    <a:pt x="18" y="28"/>
                    <a:pt x="17" y="28"/>
                    <a:pt x="17" y="28"/>
                  </a:cubicBezTo>
                  <a:cubicBezTo>
                    <a:pt x="17" y="28"/>
                    <a:pt x="16" y="28"/>
                    <a:pt x="16" y="27"/>
                  </a:cubicBezTo>
                  <a:cubicBezTo>
                    <a:pt x="17" y="28"/>
                    <a:pt x="18" y="29"/>
                    <a:pt x="18" y="30"/>
                  </a:cubicBezTo>
                  <a:cubicBezTo>
                    <a:pt x="18" y="31"/>
                    <a:pt x="17" y="31"/>
                    <a:pt x="17" y="32"/>
                  </a:cubicBezTo>
                  <a:cubicBezTo>
                    <a:pt x="16" y="33"/>
                    <a:pt x="15" y="34"/>
                    <a:pt x="14" y="34"/>
                  </a:cubicBezTo>
                  <a:cubicBezTo>
                    <a:pt x="13" y="34"/>
                    <a:pt x="12" y="34"/>
                    <a:pt x="12" y="33"/>
                  </a:cubicBezTo>
                  <a:cubicBezTo>
                    <a:pt x="1" y="22"/>
                    <a:pt x="1" y="22"/>
                    <a:pt x="1" y="22"/>
                  </a:cubicBezTo>
                  <a:cubicBezTo>
                    <a:pt x="0" y="22"/>
                    <a:pt x="0" y="21"/>
                    <a:pt x="0" y="21"/>
                  </a:cubicBezTo>
                  <a:cubicBezTo>
                    <a:pt x="0" y="19"/>
                    <a:pt x="1" y="18"/>
                    <a:pt x="2" y="17"/>
                  </a:cubicBezTo>
                  <a:cubicBezTo>
                    <a:pt x="3" y="17"/>
                    <a:pt x="3" y="16"/>
                    <a:pt x="4" y="16"/>
                  </a:cubicBezTo>
                  <a:cubicBezTo>
                    <a:pt x="5" y="16"/>
                    <a:pt x="6" y="17"/>
                    <a:pt x="7" y="18"/>
                  </a:cubicBezTo>
                  <a:cubicBezTo>
                    <a:pt x="7" y="18"/>
                    <a:pt x="6" y="17"/>
                    <a:pt x="6" y="17"/>
                  </a:cubicBezTo>
                  <a:cubicBezTo>
                    <a:pt x="6" y="17"/>
                    <a:pt x="7" y="16"/>
                    <a:pt x="7" y="16"/>
                  </a:cubicBezTo>
                  <a:cubicBezTo>
                    <a:pt x="16" y="7"/>
                    <a:pt x="16" y="7"/>
                    <a:pt x="16" y="7"/>
                  </a:cubicBezTo>
                  <a:cubicBezTo>
                    <a:pt x="16" y="7"/>
                    <a:pt x="17" y="7"/>
                    <a:pt x="17" y="7"/>
                  </a:cubicBezTo>
                  <a:cubicBezTo>
                    <a:pt x="17" y="7"/>
                    <a:pt x="18" y="7"/>
                    <a:pt x="18" y="7"/>
                  </a:cubicBezTo>
                  <a:cubicBezTo>
                    <a:pt x="17" y="6"/>
                    <a:pt x="16" y="6"/>
                    <a:pt x="16" y="4"/>
                  </a:cubicBezTo>
                  <a:cubicBezTo>
                    <a:pt x="16" y="4"/>
                    <a:pt x="17" y="3"/>
                    <a:pt x="17" y="2"/>
                  </a:cubicBezTo>
                  <a:cubicBezTo>
                    <a:pt x="18" y="1"/>
                    <a:pt x="19" y="0"/>
                    <a:pt x="20" y="0"/>
                  </a:cubicBezTo>
                  <a:cubicBezTo>
                    <a:pt x="21" y="0"/>
                    <a:pt x="22" y="0"/>
                    <a:pt x="22" y="1"/>
                  </a:cubicBezTo>
                  <a:cubicBezTo>
                    <a:pt x="33" y="12"/>
                    <a:pt x="33" y="12"/>
                    <a:pt x="33" y="12"/>
                  </a:cubicBezTo>
                  <a:cubicBezTo>
                    <a:pt x="34" y="12"/>
                    <a:pt x="34" y="13"/>
                    <a:pt x="34" y="14"/>
                  </a:cubicBezTo>
                  <a:cubicBezTo>
                    <a:pt x="34" y="15"/>
                    <a:pt x="33" y="16"/>
                    <a:pt x="32" y="17"/>
                  </a:cubicBezTo>
                  <a:cubicBezTo>
                    <a:pt x="31" y="18"/>
                    <a:pt x="31" y="18"/>
                    <a:pt x="30" y="18"/>
                  </a:cubicBezTo>
                  <a:cubicBezTo>
                    <a:pt x="29" y="18"/>
                    <a:pt x="28" y="17"/>
                    <a:pt x="27" y="16"/>
                  </a:cubicBezTo>
                  <a:cubicBezTo>
                    <a:pt x="28" y="16"/>
                    <a:pt x="28" y="17"/>
                    <a:pt x="28" y="17"/>
                  </a:cubicBezTo>
                  <a:cubicBezTo>
                    <a:pt x="28" y="17"/>
                    <a:pt x="28" y="18"/>
                    <a:pt x="27" y="18"/>
                  </a:cubicBezTo>
                  <a:cubicBezTo>
                    <a:pt x="24" y="21"/>
                    <a:pt x="24" y="21"/>
                    <a:pt x="24" y="21"/>
                  </a:cubicBezTo>
                  <a:cubicBezTo>
                    <a:pt x="31" y="28"/>
                    <a:pt x="31" y="28"/>
                    <a:pt x="31" y="28"/>
                  </a:cubicBezTo>
                  <a:cubicBezTo>
                    <a:pt x="31" y="28"/>
                    <a:pt x="32" y="27"/>
                    <a:pt x="33" y="27"/>
                  </a:cubicBezTo>
                  <a:cubicBezTo>
                    <a:pt x="34" y="27"/>
                    <a:pt x="35" y="28"/>
                    <a:pt x="36" y="28"/>
                  </a:cubicBezTo>
                  <a:cubicBezTo>
                    <a:pt x="45" y="38"/>
                    <a:pt x="45" y="38"/>
                    <a:pt x="45" y="38"/>
                  </a:cubicBezTo>
                  <a:cubicBezTo>
                    <a:pt x="46" y="38"/>
                    <a:pt x="46" y="39"/>
                    <a:pt x="46" y="40"/>
                  </a:cubicBezTo>
                  <a:cubicBezTo>
                    <a:pt x="46" y="41"/>
                    <a:pt x="46" y="42"/>
                    <a:pt x="45" y="43"/>
                  </a:cubicBezTo>
                  <a:close/>
                </a:path>
              </a:pathLst>
            </a:custGeom>
            <a:solidFill>
              <a:schemeClr val="bg1"/>
            </a:solidFill>
            <a:ln>
              <a:noFill/>
            </a:ln>
          </p:spPr>
          <p:txBody>
            <a:bodyPr vert="horz" wrap="square" lIns="121920" tIns="60960" rIns="121920" bIns="60960" numCol="1" anchor="t" anchorCtr="0" compatLnSpc="1"/>
            <a:lstStyle/>
            <a:p>
              <a:endParaRPr lang="en-US" sz="2400"/>
            </a:p>
          </p:txBody>
        </p:sp>
      </p:grpSp>
      <p:sp>
        <p:nvSpPr>
          <p:cNvPr id="24" name="文本框 23"/>
          <p:cNvSpPr txBox="1"/>
          <p:nvPr/>
        </p:nvSpPr>
        <p:spPr>
          <a:xfrm>
            <a:off x="3268378" y="2787217"/>
            <a:ext cx="1766841" cy="1015663"/>
          </a:xfrm>
          <a:prstGeom prst="rect">
            <a:avLst/>
          </a:prstGeom>
          <a:noFill/>
        </p:spPr>
        <p:txBody>
          <a:bodyPr wrap="square" rtlCol="0">
            <a:spAutoFit/>
          </a:bodyPr>
          <a:lstStyle/>
          <a:p>
            <a:pPr algn="just">
              <a:lnSpc>
                <a:spcPct val="125000"/>
              </a:lnSpc>
            </a:pPr>
            <a:r>
              <a:rPr lang="zh-CN" altLang="en-US" sz="1200" dirty="0" smtClean="0">
                <a:solidFill>
                  <a:schemeClr val="tx1">
                    <a:lumMod val="75000"/>
                    <a:lumOff val="25000"/>
                  </a:schemeClr>
                </a:solidFill>
                <a:latin typeface="微软雅黑" panose="020B0503020204020204" pitchFamily="34" charset="-122"/>
                <a:ea typeface="微软雅黑" panose="020B0503020204020204" pitchFamily="34" charset="-122"/>
              </a:rPr>
              <a:t>点击文本框即可进行编辑输入相关内容点击</a:t>
            </a:r>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文本框即可进行编辑输入相关</a:t>
            </a:r>
            <a:r>
              <a:rPr lang="zh-CN" altLang="en-US" sz="1200" dirty="0" smtClean="0">
                <a:solidFill>
                  <a:schemeClr val="tx1">
                    <a:lumMod val="75000"/>
                    <a:lumOff val="25000"/>
                  </a:schemeClr>
                </a:solidFill>
                <a:latin typeface="微软雅黑" panose="020B0503020204020204" pitchFamily="34" charset="-122"/>
                <a:ea typeface="微软雅黑" panose="020B0503020204020204" pitchFamily="34" charset="-122"/>
              </a:rPr>
              <a:t>内容</a:t>
            </a:r>
            <a:endParaRPr lang="zh-CN" altLang="en-US" sz="1200" dirty="0" smtClean="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25" name="文本框 24"/>
          <p:cNvSpPr txBox="1"/>
          <p:nvPr/>
        </p:nvSpPr>
        <p:spPr>
          <a:xfrm>
            <a:off x="3030400" y="2554810"/>
            <a:ext cx="1434042" cy="338554"/>
          </a:xfrm>
          <a:prstGeom prst="rect">
            <a:avLst/>
          </a:prstGeom>
          <a:noFill/>
        </p:spPr>
        <p:txBody>
          <a:bodyPr wrap="square" rtlCol="0">
            <a:spAutoFit/>
          </a:bodyPr>
          <a:lstStyle/>
          <a:p>
            <a:pPr algn="ctr"/>
            <a:r>
              <a:rPr lang="zh-CN" altLang="en-US" sz="1600" dirty="0" smtClean="0">
                <a:solidFill>
                  <a:schemeClr val="tx1">
                    <a:lumMod val="75000"/>
                    <a:lumOff val="25000"/>
                  </a:schemeClr>
                </a:solidFill>
                <a:latin typeface="微软雅黑" panose="020B0503020204020204" pitchFamily="34" charset="-122"/>
                <a:ea typeface="微软雅黑" panose="020B0503020204020204" pitchFamily="34" charset="-122"/>
              </a:rPr>
              <a:t>编辑标题</a:t>
            </a:r>
            <a:endPar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34" name="文本框 33"/>
          <p:cNvSpPr txBox="1"/>
          <p:nvPr/>
        </p:nvSpPr>
        <p:spPr>
          <a:xfrm>
            <a:off x="6602006" y="2205296"/>
            <a:ext cx="1766841" cy="1015663"/>
          </a:xfrm>
          <a:prstGeom prst="rect">
            <a:avLst/>
          </a:prstGeom>
          <a:noFill/>
        </p:spPr>
        <p:txBody>
          <a:bodyPr wrap="square" rtlCol="0">
            <a:spAutoFit/>
          </a:bodyPr>
          <a:lstStyle/>
          <a:p>
            <a:pPr algn="just">
              <a:lnSpc>
                <a:spcPct val="125000"/>
              </a:lnSpc>
            </a:pPr>
            <a:r>
              <a:rPr lang="zh-CN" altLang="en-US" sz="1200" dirty="0" smtClean="0">
                <a:solidFill>
                  <a:schemeClr val="tx1">
                    <a:lumMod val="75000"/>
                    <a:lumOff val="25000"/>
                  </a:schemeClr>
                </a:solidFill>
                <a:latin typeface="微软雅黑" panose="020B0503020204020204" pitchFamily="34" charset="-122"/>
                <a:ea typeface="微软雅黑" panose="020B0503020204020204" pitchFamily="34" charset="-122"/>
              </a:rPr>
              <a:t>点击文本框即可进行编辑输入相关内容点击</a:t>
            </a:r>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文本框即可进行编辑输入相关</a:t>
            </a:r>
            <a:r>
              <a:rPr lang="zh-CN" altLang="en-US" sz="1200" dirty="0" smtClean="0">
                <a:solidFill>
                  <a:schemeClr val="tx1">
                    <a:lumMod val="75000"/>
                    <a:lumOff val="25000"/>
                  </a:schemeClr>
                </a:solidFill>
                <a:latin typeface="微软雅黑" panose="020B0503020204020204" pitchFamily="34" charset="-122"/>
                <a:ea typeface="微软雅黑" panose="020B0503020204020204" pitchFamily="34" charset="-122"/>
              </a:rPr>
              <a:t>内容</a:t>
            </a:r>
            <a:endParaRPr lang="zh-CN" altLang="en-US" sz="1200" dirty="0" smtClean="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35" name="文本框 34"/>
          <p:cNvSpPr txBox="1"/>
          <p:nvPr/>
        </p:nvSpPr>
        <p:spPr>
          <a:xfrm>
            <a:off x="6364028" y="1972889"/>
            <a:ext cx="1434042" cy="338554"/>
          </a:xfrm>
          <a:prstGeom prst="rect">
            <a:avLst/>
          </a:prstGeom>
          <a:noFill/>
        </p:spPr>
        <p:txBody>
          <a:bodyPr wrap="square" rtlCol="0">
            <a:spAutoFit/>
          </a:bodyPr>
          <a:lstStyle/>
          <a:p>
            <a:pPr algn="ctr"/>
            <a:r>
              <a:rPr lang="zh-CN" altLang="en-US" sz="1600" dirty="0" smtClean="0">
                <a:solidFill>
                  <a:schemeClr val="tx1">
                    <a:lumMod val="75000"/>
                    <a:lumOff val="25000"/>
                  </a:schemeClr>
                </a:solidFill>
                <a:latin typeface="微软雅黑" panose="020B0503020204020204" pitchFamily="34" charset="-122"/>
                <a:ea typeface="微软雅黑" panose="020B0503020204020204" pitchFamily="34" charset="-122"/>
              </a:rPr>
              <a:t>编辑标题</a:t>
            </a:r>
            <a:endPar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36" name="文本框 35"/>
          <p:cNvSpPr txBox="1"/>
          <p:nvPr/>
        </p:nvSpPr>
        <p:spPr>
          <a:xfrm>
            <a:off x="5583599" y="4194087"/>
            <a:ext cx="1766841" cy="1015663"/>
          </a:xfrm>
          <a:prstGeom prst="rect">
            <a:avLst/>
          </a:prstGeom>
          <a:noFill/>
        </p:spPr>
        <p:txBody>
          <a:bodyPr wrap="square" rtlCol="0">
            <a:spAutoFit/>
          </a:bodyPr>
          <a:lstStyle/>
          <a:p>
            <a:pPr algn="just">
              <a:lnSpc>
                <a:spcPct val="125000"/>
              </a:lnSpc>
            </a:pPr>
            <a:r>
              <a:rPr lang="zh-CN" altLang="en-US" sz="1200" dirty="0" smtClean="0">
                <a:solidFill>
                  <a:schemeClr val="tx1">
                    <a:lumMod val="75000"/>
                    <a:lumOff val="25000"/>
                  </a:schemeClr>
                </a:solidFill>
                <a:latin typeface="微软雅黑" panose="020B0503020204020204" pitchFamily="34" charset="-122"/>
                <a:ea typeface="微软雅黑" panose="020B0503020204020204" pitchFamily="34" charset="-122"/>
              </a:rPr>
              <a:t>点击文本框即可进行编辑输入相关内容点击</a:t>
            </a:r>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文本框即可进行编辑输入相关</a:t>
            </a:r>
            <a:r>
              <a:rPr lang="zh-CN" altLang="en-US" sz="1200" dirty="0" smtClean="0">
                <a:solidFill>
                  <a:schemeClr val="tx1">
                    <a:lumMod val="75000"/>
                    <a:lumOff val="25000"/>
                  </a:schemeClr>
                </a:solidFill>
                <a:latin typeface="微软雅黑" panose="020B0503020204020204" pitchFamily="34" charset="-122"/>
                <a:ea typeface="微软雅黑" panose="020B0503020204020204" pitchFamily="34" charset="-122"/>
              </a:rPr>
              <a:t>内容</a:t>
            </a:r>
            <a:endParaRPr lang="zh-CN" altLang="en-US" sz="1200" dirty="0" smtClean="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37" name="文本框 36"/>
          <p:cNvSpPr txBox="1"/>
          <p:nvPr/>
        </p:nvSpPr>
        <p:spPr>
          <a:xfrm>
            <a:off x="5345621" y="3961680"/>
            <a:ext cx="1434042" cy="338554"/>
          </a:xfrm>
          <a:prstGeom prst="rect">
            <a:avLst/>
          </a:prstGeom>
          <a:noFill/>
        </p:spPr>
        <p:txBody>
          <a:bodyPr wrap="square" rtlCol="0">
            <a:spAutoFit/>
          </a:bodyPr>
          <a:lstStyle/>
          <a:p>
            <a:pPr algn="ctr"/>
            <a:r>
              <a:rPr lang="zh-CN" altLang="en-US" sz="1600" dirty="0" smtClean="0">
                <a:solidFill>
                  <a:schemeClr val="tx1">
                    <a:lumMod val="75000"/>
                    <a:lumOff val="25000"/>
                  </a:schemeClr>
                </a:solidFill>
                <a:latin typeface="微软雅黑" panose="020B0503020204020204" pitchFamily="34" charset="-122"/>
                <a:ea typeface="微软雅黑" panose="020B0503020204020204" pitchFamily="34" charset="-122"/>
              </a:rPr>
              <a:t>编辑标题</a:t>
            </a:r>
            <a:endPar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38" name="文本框 37"/>
          <p:cNvSpPr txBox="1"/>
          <p:nvPr/>
        </p:nvSpPr>
        <p:spPr>
          <a:xfrm>
            <a:off x="9168706" y="4029485"/>
            <a:ext cx="1766841" cy="1015663"/>
          </a:xfrm>
          <a:prstGeom prst="rect">
            <a:avLst/>
          </a:prstGeom>
          <a:noFill/>
        </p:spPr>
        <p:txBody>
          <a:bodyPr wrap="square" rtlCol="0">
            <a:spAutoFit/>
          </a:bodyPr>
          <a:lstStyle/>
          <a:p>
            <a:pPr algn="just">
              <a:lnSpc>
                <a:spcPct val="125000"/>
              </a:lnSpc>
            </a:pPr>
            <a:r>
              <a:rPr lang="zh-CN" altLang="en-US" sz="1200" dirty="0" smtClean="0">
                <a:solidFill>
                  <a:schemeClr val="tx1">
                    <a:lumMod val="75000"/>
                    <a:lumOff val="25000"/>
                  </a:schemeClr>
                </a:solidFill>
                <a:latin typeface="微软雅黑" panose="020B0503020204020204" pitchFamily="34" charset="-122"/>
                <a:ea typeface="微软雅黑" panose="020B0503020204020204" pitchFamily="34" charset="-122"/>
              </a:rPr>
              <a:t>点击文本框即可进行编辑输入相关内容点击</a:t>
            </a:r>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文本框即可进行编辑输入相关</a:t>
            </a:r>
            <a:r>
              <a:rPr lang="zh-CN" altLang="en-US" sz="1200" dirty="0" smtClean="0">
                <a:solidFill>
                  <a:schemeClr val="tx1">
                    <a:lumMod val="75000"/>
                    <a:lumOff val="25000"/>
                  </a:schemeClr>
                </a:solidFill>
                <a:latin typeface="微软雅黑" panose="020B0503020204020204" pitchFamily="34" charset="-122"/>
                <a:ea typeface="微软雅黑" panose="020B0503020204020204" pitchFamily="34" charset="-122"/>
              </a:rPr>
              <a:t>内容</a:t>
            </a:r>
            <a:endParaRPr lang="zh-CN" altLang="en-US" sz="1200" dirty="0" smtClean="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39" name="文本框 38"/>
          <p:cNvSpPr txBox="1"/>
          <p:nvPr/>
        </p:nvSpPr>
        <p:spPr>
          <a:xfrm>
            <a:off x="8930728" y="3797078"/>
            <a:ext cx="1434042" cy="338554"/>
          </a:xfrm>
          <a:prstGeom prst="rect">
            <a:avLst/>
          </a:prstGeom>
          <a:noFill/>
        </p:spPr>
        <p:txBody>
          <a:bodyPr wrap="square" rtlCol="0">
            <a:spAutoFit/>
          </a:bodyPr>
          <a:lstStyle/>
          <a:p>
            <a:pPr algn="ctr"/>
            <a:r>
              <a:rPr lang="zh-CN" altLang="en-US" sz="1600" dirty="0" smtClean="0">
                <a:solidFill>
                  <a:schemeClr val="tx1">
                    <a:lumMod val="75000"/>
                    <a:lumOff val="25000"/>
                  </a:schemeClr>
                </a:solidFill>
                <a:latin typeface="微软雅黑" panose="020B0503020204020204" pitchFamily="34" charset="-122"/>
                <a:ea typeface="微软雅黑" panose="020B0503020204020204" pitchFamily="34" charset="-122"/>
              </a:rPr>
              <a:t>编辑标题</a:t>
            </a:r>
            <a:endPar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6" name="组合 15"/>
          <p:cNvGrpSpPr/>
          <p:nvPr/>
        </p:nvGrpSpPr>
        <p:grpSpPr>
          <a:xfrm>
            <a:off x="2917371" y="125716"/>
            <a:ext cx="6357258" cy="6606568"/>
            <a:chOff x="3280229" y="502804"/>
            <a:chExt cx="5631542" cy="5852392"/>
          </a:xfrm>
        </p:grpSpPr>
        <p:pic>
          <p:nvPicPr>
            <p:cNvPr id="6" name="图片 5"/>
            <p:cNvPicPr>
              <a:picLocks noChangeAspect="1"/>
            </p:cNvPicPr>
            <p:nvPr/>
          </p:nvPicPr>
          <p:blipFill rotWithShape="1">
            <a:blip r:embed="rId1" cstate="print">
              <a:extLst>
                <a:ext uri="{28A0092B-C50C-407E-A947-70E740481C1C}">
                  <a14:useLocalDpi xmlns:a14="http://schemas.microsoft.com/office/drawing/2010/main" val="0"/>
                </a:ext>
              </a:extLst>
            </a:blip>
            <a:srcRect l="-483" t="5714" r="3326" b="26984"/>
            <a:stretch>
              <a:fillRect/>
            </a:stretch>
          </p:blipFill>
          <p:spPr>
            <a:xfrm>
              <a:off x="3280229" y="502804"/>
              <a:ext cx="5631542" cy="5852392"/>
            </a:xfrm>
            <a:prstGeom prst="rect">
              <a:avLst/>
            </a:prstGeom>
          </p:spPr>
        </p:pic>
        <p:sp>
          <p:nvSpPr>
            <p:cNvPr id="8" name="矩形 7"/>
            <p:cNvSpPr/>
            <p:nvPr/>
          </p:nvSpPr>
          <p:spPr>
            <a:xfrm>
              <a:off x="4223658" y="1556657"/>
              <a:ext cx="3744685" cy="3744685"/>
            </a:xfrm>
            <a:prstGeom prst="rect">
              <a:avLst/>
            </a:prstGeom>
            <a:solidFill>
              <a:schemeClr val="bg1"/>
            </a:solidFill>
            <a:ln>
              <a:noFill/>
            </a:ln>
            <a:effectLst>
              <a:outerShdw blurRad="63500" sx="102000" sy="102000" algn="ctr" rotWithShape="0">
                <a:schemeClr val="tx1">
                  <a:lumMod val="50000"/>
                  <a:lumOff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矩形 8"/>
            <p:cNvSpPr/>
            <p:nvPr/>
          </p:nvSpPr>
          <p:spPr>
            <a:xfrm>
              <a:off x="4330699" y="1663699"/>
              <a:ext cx="3530602" cy="3530600"/>
            </a:xfrm>
            <a:prstGeom prst="rect">
              <a:avLst/>
            </a:prstGeom>
            <a:noFill/>
            <a:ln>
              <a:solidFill>
                <a:srgbClr val="CE405A"/>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pic>
        <p:nvPicPr>
          <p:cNvPr id="7" name="图片 6"/>
          <p:cNvPicPr>
            <a:picLocks noChangeAspect="1"/>
          </p:cNvPicPr>
          <p:nvPr/>
        </p:nvPicPr>
        <p:blipFill rotWithShape="1">
          <a:blip r:embed="rId2" cstate="print">
            <a:extLst>
              <a:ext uri="{28A0092B-C50C-407E-A947-70E740481C1C}">
                <a14:useLocalDpi xmlns:a14="http://schemas.microsoft.com/office/drawing/2010/main" val="0"/>
              </a:ext>
            </a:extLst>
          </a:blip>
          <a:srcRect l="13790" t="77038" r="65572" b="4338"/>
          <a:stretch>
            <a:fillRect/>
          </a:stretch>
        </p:blipFill>
        <p:spPr>
          <a:xfrm>
            <a:off x="3730171" y="4555287"/>
            <a:ext cx="943429" cy="1277257"/>
          </a:xfrm>
          <a:prstGeom prst="rect">
            <a:avLst/>
          </a:prstGeom>
        </p:spPr>
      </p:pic>
      <p:grpSp>
        <p:nvGrpSpPr>
          <p:cNvPr id="15" name="组合 14"/>
          <p:cNvGrpSpPr/>
          <p:nvPr/>
        </p:nvGrpSpPr>
        <p:grpSpPr>
          <a:xfrm>
            <a:off x="4575740" y="1908739"/>
            <a:ext cx="3040522" cy="3040522"/>
            <a:chOff x="4169160" y="1502160"/>
            <a:chExt cx="3853680" cy="3853680"/>
          </a:xfrm>
        </p:grpSpPr>
        <p:sp>
          <p:nvSpPr>
            <p:cNvPr id="22" name="矩形 21"/>
            <p:cNvSpPr/>
            <p:nvPr/>
          </p:nvSpPr>
          <p:spPr>
            <a:xfrm>
              <a:off x="4169160" y="1502160"/>
              <a:ext cx="3853680" cy="3853680"/>
            </a:xfrm>
            <a:prstGeom prst="rect">
              <a:avLst/>
            </a:prstGeom>
            <a:noFill/>
            <a:ln w="38100">
              <a:solidFill>
                <a:srgbClr val="BC42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BC4258"/>
                </a:solidFill>
              </a:endParaRPr>
            </a:p>
          </p:txBody>
        </p:sp>
        <p:sp>
          <p:nvSpPr>
            <p:cNvPr id="23" name="矩形 22"/>
            <p:cNvSpPr/>
            <p:nvPr/>
          </p:nvSpPr>
          <p:spPr>
            <a:xfrm>
              <a:off x="5436044" y="2187900"/>
              <a:ext cx="1319912" cy="1319912"/>
            </a:xfrm>
            <a:prstGeom prst="rect">
              <a:avLst/>
            </a:prstGeom>
            <a:noFill/>
            <a:ln w="38100">
              <a:solidFill>
                <a:srgbClr val="BC425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BC4258"/>
                </a:solidFill>
              </a:endParaRPr>
            </a:p>
          </p:txBody>
        </p:sp>
        <p:sp>
          <p:nvSpPr>
            <p:cNvPr id="24" name="文本框 23"/>
            <p:cNvSpPr txBox="1"/>
            <p:nvPr/>
          </p:nvSpPr>
          <p:spPr>
            <a:xfrm>
              <a:off x="5270877" y="2212285"/>
              <a:ext cx="1650245" cy="1404319"/>
            </a:xfrm>
            <a:prstGeom prst="rect">
              <a:avLst/>
            </a:prstGeom>
            <a:noFill/>
          </p:spPr>
          <p:txBody>
            <a:bodyPr wrap="square" rtlCol="0">
              <a:spAutoFit/>
            </a:bodyPr>
            <a:lstStyle/>
            <a:p>
              <a:pPr algn="ctr"/>
              <a:r>
                <a:rPr lang="en-US" altLang="zh-CN" sz="6600" dirty="0" smtClean="0">
                  <a:ln w="28575">
                    <a:noFill/>
                  </a:ln>
                  <a:solidFill>
                    <a:srgbClr val="BC4258"/>
                  </a:solidFill>
                  <a:latin typeface="微软雅黑 Light" panose="020B0502040204020203" pitchFamily="34" charset="-122"/>
                  <a:ea typeface="微软雅黑 Light" panose="020B0502040204020203" pitchFamily="34" charset="-122"/>
                </a:rPr>
                <a:t>0</a:t>
              </a:r>
              <a:r>
                <a:rPr lang="en-US" altLang="zh-CN" sz="6600" dirty="0">
                  <a:ln w="28575">
                    <a:noFill/>
                  </a:ln>
                  <a:solidFill>
                    <a:srgbClr val="BC4258"/>
                  </a:solidFill>
                  <a:latin typeface="微软雅黑 Light" panose="020B0502040204020203" pitchFamily="34" charset="-122"/>
                  <a:ea typeface="微软雅黑 Light" panose="020B0502040204020203" pitchFamily="34" charset="-122"/>
                </a:rPr>
                <a:t>2</a:t>
              </a:r>
              <a:endParaRPr lang="zh-CN" altLang="en-US" sz="6600" dirty="0">
                <a:ln w="28575">
                  <a:noFill/>
                </a:ln>
                <a:solidFill>
                  <a:srgbClr val="BC4258"/>
                </a:solidFill>
                <a:latin typeface="微软雅黑 Light" panose="020B0502040204020203" pitchFamily="34" charset="-122"/>
                <a:ea typeface="微软雅黑 Light" panose="020B0502040204020203" pitchFamily="34" charset="-122"/>
              </a:endParaRPr>
            </a:p>
          </p:txBody>
        </p:sp>
      </p:grpSp>
      <p:sp>
        <p:nvSpPr>
          <p:cNvPr id="13" name="文本框 12"/>
          <p:cNvSpPr txBox="1"/>
          <p:nvPr/>
        </p:nvSpPr>
        <p:spPr>
          <a:xfrm>
            <a:off x="4252443" y="3795901"/>
            <a:ext cx="3687114" cy="461665"/>
          </a:xfrm>
          <a:prstGeom prst="rect">
            <a:avLst/>
          </a:prstGeom>
          <a:noFill/>
        </p:spPr>
        <p:txBody>
          <a:bodyPr wrap="square" rtlCol="0">
            <a:spAutoFit/>
          </a:bodyPr>
          <a:lstStyle/>
          <a:p>
            <a:pPr algn="ctr"/>
            <a:r>
              <a:rPr lang="zh-CN" altLang="en-US" sz="2400" dirty="0" smtClean="0">
                <a:solidFill>
                  <a:srgbClr val="BC4258"/>
                </a:solidFill>
                <a:latin typeface="微软雅黑" panose="020B0503020204020204" pitchFamily="34" charset="-122"/>
                <a:ea typeface="微软雅黑" panose="020B0503020204020204" pitchFamily="34" charset="-122"/>
              </a:rPr>
              <a:t>课题研究的思路与方法</a:t>
            </a:r>
            <a:endParaRPr lang="en-US" altLang="zh-CN" sz="2400" dirty="0" smtClean="0">
              <a:solidFill>
                <a:srgbClr val="BC4258"/>
              </a:solidFill>
              <a:latin typeface="微软雅黑" panose="020B0503020204020204" pitchFamily="34" charset="-122"/>
              <a:ea typeface="微软雅黑" panose="020B0503020204020204" pitchFamily="34" charset="-122"/>
            </a:endParaRPr>
          </a:p>
        </p:txBody>
      </p:sp>
      <p:sp>
        <p:nvSpPr>
          <p:cNvPr id="14" name="文本框 13"/>
          <p:cNvSpPr txBox="1"/>
          <p:nvPr/>
        </p:nvSpPr>
        <p:spPr>
          <a:xfrm>
            <a:off x="4229333" y="4319121"/>
            <a:ext cx="3733334" cy="369332"/>
          </a:xfrm>
          <a:prstGeom prst="snip1Rect">
            <a:avLst>
              <a:gd name="adj" fmla="val 0"/>
            </a:avLst>
          </a:prstGeom>
          <a:noFill/>
          <a:ln w="28575">
            <a:noFill/>
          </a:ln>
        </p:spPr>
        <p:txBody>
          <a:bodyPr wrap="square" rtlCol="0">
            <a:spAutoFit/>
          </a:bodyPr>
          <a:lstStyle/>
          <a:p>
            <a:pPr algn="ctr"/>
            <a:r>
              <a:rPr lang="en-US" altLang="zh-CN" dirty="0" smtClean="0">
                <a:solidFill>
                  <a:srgbClr val="BC4258"/>
                </a:solidFill>
                <a:latin typeface="Arial" panose="020B0604020202020204" pitchFamily="34" charset="0"/>
                <a:ea typeface="华文仿宋" panose="02010600040101010101" pitchFamily="2" charset="-122"/>
                <a:cs typeface="Arial" panose="020B0604020202020204" pitchFamily="34" charset="0"/>
              </a:rPr>
              <a:t>Ideas And Methods</a:t>
            </a:r>
            <a:endParaRPr lang="zh-CN" altLang="en-US" dirty="0">
              <a:solidFill>
                <a:srgbClr val="BC4258"/>
              </a:solidFill>
              <a:latin typeface="Arial" panose="020B0604020202020204" pitchFamily="34" charset="0"/>
              <a:ea typeface="华文仿宋" panose="02010600040101010101" pitchFamily="2" charset="-122"/>
              <a:cs typeface="Arial" panose="020B0604020202020204" pitchFamily="34" charset="0"/>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476250" y="381000"/>
            <a:ext cx="114300" cy="685800"/>
          </a:xfrm>
          <a:prstGeom prst="rect">
            <a:avLst/>
          </a:prstGeom>
          <a:solidFill>
            <a:srgbClr val="BC425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22547F"/>
              </a:solidFill>
            </a:endParaRPr>
          </a:p>
        </p:txBody>
      </p:sp>
      <p:sp>
        <p:nvSpPr>
          <p:cNvPr id="7" name="文本框 6"/>
          <p:cNvSpPr txBox="1"/>
          <p:nvPr/>
        </p:nvSpPr>
        <p:spPr>
          <a:xfrm>
            <a:off x="742343" y="222221"/>
            <a:ext cx="1008162" cy="1015663"/>
          </a:xfrm>
          <a:prstGeom prst="rect">
            <a:avLst/>
          </a:prstGeom>
          <a:noFill/>
        </p:spPr>
        <p:txBody>
          <a:bodyPr wrap="square" rtlCol="0">
            <a:spAutoFit/>
          </a:bodyPr>
          <a:lstStyle/>
          <a:p>
            <a:pPr algn="ctr"/>
            <a:r>
              <a:rPr lang="en-US" altLang="zh-CN" sz="6000" b="1" dirty="0" smtClean="0">
                <a:solidFill>
                  <a:srgbClr val="BC4258"/>
                </a:solidFill>
                <a:latin typeface="华文仿宋" panose="02010600040101010101" pitchFamily="2" charset="-122"/>
                <a:ea typeface="华文仿宋" panose="02010600040101010101" pitchFamily="2" charset="-122"/>
              </a:rPr>
              <a:t>02</a:t>
            </a:r>
            <a:endParaRPr lang="zh-CN" altLang="en-US" sz="6000" b="1" dirty="0">
              <a:solidFill>
                <a:srgbClr val="BC4258"/>
              </a:solidFill>
              <a:latin typeface="华文仿宋" panose="02010600040101010101" pitchFamily="2" charset="-122"/>
              <a:ea typeface="华文仿宋" panose="02010600040101010101" pitchFamily="2" charset="-122"/>
            </a:endParaRPr>
          </a:p>
        </p:txBody>
      </p:sp>
      <p:sp>
        <p:nvSpPr>
          <p:cNvPr id="8" name="矩形 7"/>
          <p:cNvSpPr/>
          <p:nvPr/>
        </p:nvSpPr>
        <p:spPr>
          <a:xfrm flipV="1">
            <a:off x="128" y="1"/>
            <a:ext cx="12191744" cy="95504"/>
          </a:xfrm>
          <a:prstGeom prst="rect">
            <a:avLst/>
          </a:prstGeom>
          <a:solidFill>
            <a:srgbClr val="BC425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D6B160"/>
              </a:solidFill>
            </a:endParaRPr>
          </a:p>
        </p:txBody>
      </p:sp>
      <p:sp>
        <p:nvSpPr>
          <p:cNvPr id="9" name="矩形 8"/>
          <p:cNvSpPr/>
          <p:nvPr/>
        </p:nvSpPr>
        <p:spPr>
          <a:xfrm flipV="1">
            <a:off x="128" y="6762496"/>
            <a:ext cx="12191744" cy="95504"/>
          </a:xfrm>
          <a:prstGeom prst="rect">
            <a:avLst/>
          </a:prstGeom>
          <a:solidFill>
            <a:srgbClr val="BC425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D6B160"/>
              </a:solidFill>
            </a:endParaRPr>
          </a:p>
        </p:txBody>
      </p:sp>
      <p:sp>
        <p:nvSpPr>
          <p:cNvPr id="10" name="矩形 9"/>
          <p:cNvSpPr/>
          <p:nvPr/>
        </p:nvSpPr>
        <p:spPr>
          <a:xfrm>
            <a:off x="1787065" y="181159"/>
            <a:ext cx="2492990" cy="562783"/>
          </a:xfrm>
          <a:prstGeom prst="rect">
            <a:avLst/>
          </a:prstGeom>
        </p:spPr>
        <p:txBody>
          <a:bodyPr wrap="none">
            <a:spAutoFit/>
          </a:bodyPr>
          <a:lstStyle/>
          <a:p>
            <a:pPr>
              <a:lnSpc>
                <a:spcPct val="200000"/>
              </a:lnSpc>
            </a:pPr>
            <a:r>
              <a:rPr lang="zh-CN" altLang="en-US" dirty="0" smtClean="0">
                <a:solidFill>
                  <a:srgbClr val="BC4258"/>
                </a:solidFill>
                <a:latin typeface="微软雅黑" panose="020B0503020204020204" pitchFamily="34" charset="-122"/>
                <a:ea typeface="微软雅黑" panose="020B0503020204020204" pitchFamily="34" charset="-122"/>
              </a:rPr>
              <a:t>课题</a:t>
            </a:r>
            <a:r>
              <a:rPr lang="zh-CN" altLang="en-US" dirty="0">
                <a:solidFill>
                  <a:srgbClr val="BC4258"/>
                </a:solidFill>
                <a:latin typeface="微软雅黑" panose="020B0503020204020204" pitchFamily="34" charset="-122"/>
                <a:ea typeface="微软雅黑" panose="020B0503020204020204" pitchFamily="34" charset="-122"/>
              </a:rPr>
              <a:t>研究的思路与方法</a:t>
            </a:r>
            <a:endParaRPr lang="zh-CN" altLang="en-US" dirty="0">
              <a:solidFill>
                <a:srgbClr val="BC4258"/>
              </a:solidFill>
              <a:latin typeface="微软雅黑" panose="020B0503020204020204" pitchFamily="34" charset="-122"/>
              <a:ea typeface="微软雅黑" panose="020B0503020204020204" pitchFamily="34" charset="-122"/>
            </a:endParaRPr>
          </a:p>
        </p:txBody>
      </p:sp>
      <p:sp>
        <p:nvSpPr>
          <p:cNvPr id="11" name="文本框 10"/>
          <p:cNvSpPr txBox="1"/>
          <p:nvPr/>
        </p:nvSpPr>
        <p:spPr>
          <a:xfrm>
            <a:off x="1787065" y="743942"/>
            <a:ext cx="5022106" cy="369332"/>
          </a:xfrm>
          <a:prstGeom prst="snip1Rect">
            <a:avLst>
              <a:gd name="adj" fmla="val 0"/>
            </a:avLst>
          </a:prstGeom>
          <a:noFill/>
          <a:ln w="28575">
            <a:noFill/>
          </a:ln>
        </p:spPr>
        <p:txBody>
          <a:bodyPr wrap="square" rtlCol="0">
            <a:spAutoFit/>
          </a:bodyPr>
          <a:lstStyle/>
          <a:p>
            <a:r>
              <a:rPr lang="en-US" altLang="zh-CN" dirty="0" smtClean="0">
                <a:solidFill>
                  <a:srgbClr val="BC4258"/>
                </a:solidFill>
                <a:latin typeface="Arial" panose="020B0604020202020204" pitchFamily="34" charset="0"/>
                <a:ea typeface="华文仿宋" panose="02010600040101010101" pitchFamily="2" charset="-122"/>
                <a:cs typeface="Arial" panose="020B0604020202020204" pitchFamily="34" charset="0"/>
              </a:rPr>
              <a:t>Ideas And Methods</a:t>
            </a:r>
            <a:endParaRPr lang="zh-CN" altLang="en-US" dirty="0">
              <a:solidFill>
                <a:srgbClr val="BC4258"/>
              </a:solidFill>
              <a:latin typeface="Arial" panose="020B0604020202020204" pitchFamily="34" charset="0"/>
              <a:ea typeface="华文仿宋" panose="02010600040101010101" pitchFamily="2" charset="-122"/>
              <a:cs typeface="Arial" panose="020B0604020202020204" pitchFamily="34" charset="0"/>
            </a:endParaRPr>
          </a:p>
        </p:txBody>
      </p:sp>
      <p:sp>
        <p:nvSpPr>
          <p:cNvPr id="12" name="Shape 1000"/>
          <p:cNvSpPr/>
          <p:nvPr/>
        </p:nvSpPr>
        <p:spPr bwMode="auto">
          <a:xfrm>
            <a:off x="3416300" y="2448175"/>
            <a:ext cx="1681957" cy="1330325"/>
          </a:xfrm>
          <a:custGeom>
            <a:avLst/>
            <a:gdLst/>
            <a:ahLst/>
            <a:cxnLst>
              <a:cxn ang="0">
                <a:pos x="wd2" y="hd2"/>
              </a:cxn>
              <a:cxn ang="5400000">
                <a:pos x="wd2" y="hd2"/>
              </a:cxn>
              <a:cxn ang="10800000">
                <a:pos x="wd2" y="hd2"/>
              </a:cxn>
              <a:cxn ang="16200000">
                <a:pos x="wd2" y="hd2"/>
              </a:cxn>
            </a:cxnLst>
            <a:rect l="0" t="0" r="r" b="b"/>
            <a:pathLst>
              <a:path w="21600" h="21553" extrusionOk="0">
                <a:moveTo>
                  <a:pt x="21266" y="2301"/>
                </a:moveTo>
                <a:cubicBezTo>
                  <a:pt x="18925" y="1491"/>
                  <a:pt x="16447" y="1375"/>
                  <a:pt x="14065" y="1954"/>
                </a:cubicBezTo>
                <a:cubicBezTo>
                  <a:pt x="11683" y="2531"/>
                  <a:pt x="9412" y="3820"/>
                  <a:pt x="7488" y="5678"/>
                </a:cubicBezTo>
                <a:cubicBezTo>
                  <a:pt x="5561" y="7533"/>
                  <a:pt x="3978" y="9950"/>
                  <a:pt x="2901" y="12693"/>
                </a:cubicBezTo>
                <a:cubicBezTo>
                  <a:pt x="2363" y="14064"/>
                  <a:pt x="1950" y="15514"/>
                  <a:pt x="1675" y="17005"/>
                </a:cubicBezTo>
                <a:cubicBezTo>
                  <a:pt x="1399" y="18496"/>
                  <a:pt x="1262" y="20025"/>
                  <a:pt x="1262" y="21553"/>
                </a:cubicBezTo>
                <a:lnTo>
                  <a:pt x="0" y="21553"/>
                </a:lnTo>
                <a:cubicBezTo>
                  <a:pt x="0" y="19906"/>
                  <a:pt x="148" y="18254"/>
                  <a:pt x="446" y="16643"/>
                </a:cubicBezTo>
                <a:cubicBezTo>
                  <a:pt x="742" y="15033"/>
                  <a:pt x="1189" y="13466"/>
                  <a:pt x="1771" y="11985"/>
                </a:cubicBezTo>
                <a:cubicBezTo>
                  <a:pt x="2934" y="9023"/>
                  <a:pt x="4642" y="6414"/>
                  <a:pt x="6722" y="4412"/>
                </a:cubicBezTo>
                <a:cubicBezTo>
                  <a:pt x="8799" y="2406"/>
                  <a:pt x="11253" y="1012"/>
                  <a:pt x="13826" y="390"/>
                </a:cubicBezTo>
                <a:cubicBezTo>
                  <a:pt x="15113" y="76"/>
                  <a:pt x="16425" y="-47"/>
                  <a:pt x="17728" y="15"/>
                </a:cubicBezTo>
                <a:cubicBezTo>
                  <a:pt x="19033" y="78"/>
                  <a:pt x="20337" y="327"/>
                  <a:pt x="21600" y="765"/>
                </a:cubicBezTo>
                <a:cubicBezTo>
                  <a:pt x="21600" y="765"/>
                  <a:pt x="21266" y="2301"/>
                  <a:pt x="21266" y="2301"/>
                </a:cubicBezTo>
                <a:close/>
              </a:path>
            </a:pathLst>
          </a:custGeom>
          <a:solidFill>
            <a:srgbClr val="BC4258"/>
          </a:solidFill>
          <a:ln w="12700" cap="flat">
            <a:solidFill>
              <a:schemeClr val="bg1"/>
            </a:solidFill>
            <a:miter lim="400000"/>
          </a:ln>
          <a:effectLst/>
        </p:spPr>
        <p:txBody>
          <a:bodyPr lIns="19050" tIns="19050" rIns="19050" bIns="19050" anchor="ctr"/>
          <a:lstStyle/>
          <a:p>
            <a:pPr algn="ctr" defTabSz="228600">
              <a:defRPr sz="3000">
                <a:solidFill>
                  <a:srgbClr val="FFFFFF"/>
                </a:solidFill>
                <a:effectLst>
                  <a:outerShdw blurRad="38100" dist="12700" dir="5400000" rotWithShape="0">
                    <a:srgbClr val="000000">
                      <a:alpha val="50000"/>
                    </a:srgbClr>
                  </a:outerShdw>
                </a:effectLst>
              </a:defRPr>
            </a:pPr>
            <a:endParaRPr sz="1500" kern="0">
              <a:solidFill>
                <a:schemeClr val="tx1">
                  <a:lumMod val="75000"/>
                  <a:lumOff val="25000"/>
                </a:schemeClr>
              </a:solidFill>
              <a:effectLst>
                <a:outerShdw blurRad="38100" dist="12700" dir="5400000" rotWithShape="0">
                  <a:srgbClr val="000000">
                    <a:alpha val="50000"/>
                  </a:srgbClr>
                </a:outerShdw>
              </a:effectLst>
              <a:sym typeface="Gill Sans"/>
            </a:endParaRPr>
          </a:p>
        </p:txBody>
      </p:sp>
      <p:sp>
        <p:nvSpPr>
          <p:cNvPr id="13" name="Shape 1001"/>
          <p:cNvSpPr/>
          <p:nvPr/>
        </p:nvSpPr>
        <p:spPr bwMode="auto">
          <a:xfrm>
            <a:off x="3510757" y="2542632"/>
            <a:ext cx="2222500" cy="1231900"/>
          </a:xfrm>
          <a:custGeom>
            <a:avLst/>
            <a:gdLst/>
            <a:ahLst/>
            <a:cxnLst>
              <a:cxn ang="0">
                <a:pos x="wd2" y="hd2"/>
              </a:cxn>
              <a:cxn ang="5400000">
                <a:pos x="wd2" y="hd2"/>
              </a:cxn>
              <a:cxn ang="10800000">
                <a:pos x="wd2" y="hd2"/>
              </a:cxn>
              <a:cxn ang="16200000">
                <a:pos x="wd2" y="hd2"/>
              </a:cxn>
            </a:cxnLst>
            <a:rect l="0" t="0" r="r" b="b"/>
            <a:pathLst>
              <a:path w="21599" h="21247" extrusionOk="0">
                <a:moveTo>
                  <a:pt x="20831" y="9645"/>
                </a:moveTo>
                <a:cubicBezTo>
                  <a:pt x="20148" y="8002"/>
                  <a:pt x="19319" y="6549"/>
                  <a:pt x="18385" y="5359"/>
                </a:cubicBezTo>
                <a:cubicBezTo>
                  <a:pt x="17451" y="4167"/>
                  <a:pt x="16411" y="3236"/>
                  <a:pt x="15315" y="2617"/>
                </a:cubicBezTo>
                <a:cubicBezTo>
                  <a:pt x="13124" y="1371"/>
                  <a:pt x="10712" y="1390"/>
                  <a:pt x="8526" y="2669"/>
                </a:cubicBezTo>
                <a:cubicBezTo>
                  <a:pt x="7434" y="3306"/>
                  <a:pt x="6399" y="4252"/>
                  <a:pt x="5471" y="5459"/>
                </a:cubicBezTo>
                <a:cubicBezTo>
                  <a:pt x="4543" y="6665"/>
                  <a:pt x="3721" y="8129"/>
                  <a:pt x="3046" y="9782"/>
                </a:cubicBezTo>
                <a:cubicBezTo>
                  <a:pt x="2370" y="11435"/>
                  <a:pt x="1842" y="13276"/>
                  <a:pt x="1488" y="15220"/>
                </a:cubicBezTo>
                <a:cubicBezTo>
                  <a:pt x="1134" y="17162"/>
                  <a:pt x="954" y="19204"/>
                  <a:pt x="955" y="21247"/>
                </a:cubicBezTo>
                <a:lnTo>
                  <a:pt x="0" y="21247"/>
                </a:lnTo>
                <a:cubicBezTo>
                  <a:pt x="-1" y="19032"/>
                  <a:pt x="194" y="16810"/>
                  <a:pt x="580" y="14698"/>
                </a:cubicBezTo>
                <a:cubicBezTo>
                  <a:pt x="964" y="12585"/>
                  <a:pt x="1539" y="10583"/>
                  <a:pt x="2273" y="8786"/>
                </a:cubicBezTo>
                <a:cubicBezTo>
                  <a:pt x="3006" y="6991"/>
                  <a:pt x="3898" y="5401"/>
                  <a:pt x="4907" y="4090"/>
                </a:cubicBezTo>
                <a:cubicBezTo>
                  <a:pt x="5915" y="2780"/>
                  <a:pt x="7040" y="1750"/>
                  <a:pt x="8228" y="1059"/>
                </a:cubicBezTo>
                <a:cubicBezTo>
                  <a:pt x="10607" y="-332"/>
                  <a:pt x="13221" y="-353"/>
                  <a:pt x="15606" y="1001"/>
                </a:cubicBezTo>
                <a:cubicBezTo>
                  <a:pt x="16798" y="1674"/>
                  <a:pt x="17928" y="2687"/>
                  <a:pt x="18942" y="3982"/>
                </a:cubicBezTo>
                <a:cubicBezTo>
                  <a:pt x="19957" y="5276"/>
                  <a:pt x="20857" y="6852"/>
                  <a:pt x="21599" y="8637"/>
                </a:cubicBezTo>
                <a:cubicBezTo>
                  <a:pt x="21599" y="8637"/>
                  <a:pt x="20831" y="9645"/>
                  <a:pt x="20831" y="9645"/>
                </a:cubicBezTo>
                <a:close/>
              </a:path>
            </a:pathLst>
          </a:custGeom>
          <a:solidFill>
            <a:srgbClr val="BC4258"/>
          </a:solidFill>
          <a:ln w="12700" cap="flat">
            <a:solidFill>
              <a:schemeClr val="bg1"/>
            </a:solidFill>
            <a:miter lim="400000"/>
          </a:ln>
          <a:effectLst/>
        </p:spPr>
        <p:txBody>
          <a:bodyPr lIns="19050" tIns="19050" rIns="19050" bIns="19050" anchor="ctr"/>
          <a:lstStyle/>
          <a:p>
            <a:pPr algn="ctr" defTabSz="228600">
              <a:defRPr sz="3000">
                <a:solidFill>
                  <a:srgbClr val="FFFFFF"/>
                </a:solidFill>
                <a:effectLst>
                  <a:outerShdw blurRad="38100" dist="12700" dir="5400000" rotWithShape="0">
                    <a:srgbClr val="000000">
                      <a:alpha val="50000"/>
                    </a:srgbClr>
                  </a:outerShdw>
                </a:effectLst>
              </a:defRPr>
            </a:pPr>
            <a:endParaRPr sz="1500" kern="0">
              <a:solidFill>
                <a:schemeClr val="tx1">
                  <a:lumMod val="75000"/>
                  <a:lumOff val="25000"/>
                </a:schemeClr>
              </a:solidFill>
              <a:effectLst>
                <a:outerShdw blurRad="38100" dist="12700" dir="5400000" rotWithShape="0">
                  <a:srgbClr val="000000">
                    <a:alpha val="50000"/>
                  </a:srgbClr>
                </a:outerShdw>
              </a:effectLst>
              <a:sym typeface="Gill Sans"/>
            </a:endParaRPr>
          </a:p>
        </p:txBody>
      </p:sp>
      <p:sp>
        <p:nvSpPr>
          <p:cNvPr id="14" name="Shape 1002"/>
          <p:cNvSpPr/>
          <p:nvPr/>
        </p:nvSpPr>
        <p:spPr bwMode="auto">
          <a:xfrm>
            <a:off x="3605212" y="2637088"/>
            <a:ext cx="2266157" cy="2267744"/>
          </a:xfrm>
          <a:custGeom>
            <a:avLst/>
            <a:gdLst/>
            <a:ahLst/>
            <a:cxnLst>
              <a:cxn ang="0">
                <a:pos x="wd2" y="hd2"/>
              </a:cxn>
              <a:cxn ang="5400000">
                <a:pos x="wd2" y="hd2"/>
              </a:cxn>
              <a:cxn ang="10800000">
                <a:pos x="wd2" y="hd2"/>
              </a:cxn>
              <a:cxn ang="16200000">
                <a:pos x="wd2" y="hd2"/>
              </a:cxn>
            </a:cxnLst>
            <a:rect l="0" t="0" r="r" b="b"/>
            <a:pathLst>
              <a:path w="21395" h="21395" extrusionOk="0">
                <a:moveTo>
                  <a:pt x="10697" y="20467"/>
                </a:moveTo>
                <a:cubicBezTo>
                  <a:pt x="11658" y="20467"/>
                  <a:pt x="12617" y="20327"/>
                  <a:pt x="13535" y="20049"/>
                </a:cubicBezTo>
                <a:cubicBezTo>
                  <a:pt x="14452" y="19771"/>
                  <a:pt x="15327" y="19356"/>
                  <a:pt x="16125" y="18822"/>
                </a:cubicBezTo>
                <a:cubicBezTo>
                  <a:pt x="16922" y="18288"/>
                  <a:pt x="17641" y="17636"/>
                  <a:pt x="18250" y="16895"/>
                </a:cubicBezTo>
                <a:cubicBezTo>
                  <a:pt x="18859" y="16154"/>
                  <a:pt x="19359" y="15322"/>
                  <a:pt x="19726" y="14437"/>
                </a:cubicBezTo>
                <a:cubicBezTo>
                  <a:pt x="20094" y="13551"/>
                  <a:pt x="20328" y="12611"/>
                  <a:pt x="20420" y="11656"/>
                </a:cubicBezTo>
                <a:cubicBezTo>
                  <a:pt x="20513" y="10701"/>
                  <a:pt x="20467" y="9730"/>
                  <a:pt x="20281" y="8790"/>
                </a:cubicBezTo>
                <a:cubicBezTo>
                  <a:pt x="20095" y="7849"/>
                  <a:pt x="19769" y="6937"/>
                  <a:pt x="19315" y="6092"/>
                </a:cubicBezTo>
                <a:cubicBezTo>
                  <a:pt x="18863" y="5246"/>
                  <a:pt x="18284" y="4468"/>
                  <a:pt x="17606" y="3789"/>
                </a:cubicBezTo>
                <a:cubicBezTo>
                  <a:pt x="16927" y="3110"/>
                  <a:pt x="16149" y="2532"/>
                  <a:pt x="15303" y="2079"/>
                </a:cubicBezTo>
                <a:cubicBezTo>
                  <a:pt x="14457" y="1626"/>
                  <a:pt x="13546" y="1300"/>
                  <a:pt x="12605" y="1113"/>
                </a:cubicBezTo>
                <a:cubicBezTo>
                  <a:pt x="11665" y="928"/>
                  <a:pt x="10694" y="881"/>
                  <a:pt x="9739" y="974"/>
                </a:cubicBezTo>
                <a:cubicBezTo>
                  <a:pt x="8783" y="1067"/>
                  <a:pt x="7844" y="1301"/>
                  <a:pt x="6958" y="1669"/>
                </a:cubicBezTo>
                <a:cubicBezTo>
                  <a:pt x="6073" y="2036"/>
                  <a:pt x="5242" y="2535"/>
                  <a:pt x="4500" y="3145"/>
                </a:cubicBezTo>
                <a:cubicBezTo>
                  <a:pt x="3758" y="3753"/>
                  <a:pt x="3106" y="4473"/>
                  <a:pt x="2573" y="5270"/>
                </a:cubicBezTo>
                <a:cubicBezTo>
                  <a:pt x="2039" y="6067"/>
                  <a:pt x="1624" y="6943"/>
                  <a:pt x="1346" y="7860"/>
                </a:cubicBezTo>
                <a:cubicBezTo>
                  <a:pt x="1068" y="8777"/>
                  <a:pt x="927" y="9736"/>
                  <a:pt x="927" y="10697"/>
                </a:cubicBezTo>
                <a:lnTo>
                  <a:pt x="0" y="10697"/>
                </a:lnTo>
                <a:cubicBezTo>
                  <a:pt x="0" y="9647"/>
                  <a:pt x="153" y="8596"/>
                  <a:pt x="458" y="7591"/>
                </a:cubicBezTo>
                <a:cubicBezTo>
                  <a:pt x="762" y="6586"/>
                  <a:pt x="1217" y="5627"/>
                  <a:pt x="1802" y="4754"/>
                </a:cubicBezTo>
                <a:cubicBezTo>
                  <a:pt x="2386" y="3881"/>
                  <a:pt x="3099" y="3094"/>
                  <a:pt x="3911" y="2428"/>
                </a:cubicBezTo>
                <a:cubicBezTo>
                  <a:pt x="4723" y="1761"/>
                  <a:pt x="5632" y="1213"/>
                  <a:pt x="6603" y="812"/>
                </a:cubicBezTo>
                <a:cubicBezTo>
                  <a:pt x="8543" y="3"/>
                  <a:pt x="10724" y="-205"/>
                  <a:pt x="12785" y="203"/>
                </a:cubicBezTo>
                <a:cubicBezTo>
                  <a:pt x="13816" y="407"/>
                  <a:pt x="14815" y="765"/>
                  <a:pt x="15741" y="1261"/>
                </a:cubicBezTo>
                <a:cubicBezTo>
                  <a:pt x="16667" y="1757"/>
                  <a:pt x="17519" y="2390"/>
                  <a:pt x="18262" y="3133"/>
                </a:cubicBezTo>
                <a:cubicBezTo>
                  <a:pt x="19004" y="3875"/>
                  <a:pt x="19638" y="4728"/>
                  <a:pt x="20134" y="5654"/>
                </a:cubicBezTo>
                <a:cubicBezTo>
                  <a:pt x="20630" y="6579"/>
                  <a:pt x="20988" y="7579"/>
                  <a:pt x="21191" y="8610"/>
                </a:cubicBezTo>
                <a:cubicBezTo>
                  <a:pt x="21600" y="10670"/>
                  <a:pt x="21392" y="12852"/>
                  <a:pt x="20583" y="14792"/>
                </a:cubicBezTo>
                <a:cubicBezTo>
                  <a:pt x="20181" y="15762"/>
                  <a:pt x="19634" y="16672"/>
                  <a:pt x="18967" y="17484"/>
                </a:cubicBezTo>
                <a:cubicBezTo>
                  <a:pt x="18300" y="18296"/>
                  <a:pt x="17514" y="19009"/>
                  <a:pt x="16641" y="19593"/>
                </a:cubicBezTo>
                <a:cubicBezTo>
                  <a:pt x="15768" y="20178"/>
                  <a:pt x="14809" y="20632"/>
                  <a:pt x="13804" y="20937"/>
                </a:cubicBezTo>
                <a:cubicBezTo>
                  <a:pt x="12798" y="21242"/>
                  <a:pt x="11748" y="21395"/>
                  <a:pt x="10697" y="21395"/>
                </a:cubicBezTo>
                <a:cubicBezTo>
                  <a:pt x="10697" y="21395"/>
                  <a:pt x="10697" y="20467"/>
                  <a:pt x="10697" y="20467"/>
                </a:cubicBezTo>
                <a:close/>
              </a:path>
            </a:pathLst>
          </a:custGeom>
          <a:solidFill>
            <a:srgbClr val="BC4258"/>
          </a:solidFill>
          <a:ln w="12700" cap="flat">
            <a:solidFill>
              <a:schemeClr val="bg1"/>
            </a:solidFill>
            <a:miter lim="400000"/>
          </a:ln>
          <a:effectLst/>
        </p:spPr>
        <p:txBody>
          <a:bodyPr lIns="19050" tIns="19050" rIns="19050" bIns="19050" anchor="ctr"/>
          <a:lstStyle/>
          <a:p>
            <a:pPr algn="ctr" defTabSz="228600">
              <a:defRPr sz="3000">
                <a:solidFill>
                  <a:srgbClr val="FFFFFF"/>
                </a:solidFill>
                <a:effectLst>
                  <a:outerShdw blurRad="38100" dist="12700" dir="5400000" rotWithShape="0">
                    <a:srgbClr val="000000">
                      <a:alpha val="50000"/>
                    </a:srgbClr>
                  </a:outerShdw>
                </a:effectLst>
              </a:defRPr>
            </a:pPr>
            <a:endParaRPr sz="1500" kern="0">
              <a:solidFill>
                <a:schemeClr val="tx1">
                  <a:lumMod val="75000"/>
                  <a:lumOff val="25000"/>
                </a:schemeClr>
              </a:solidFill>
              <a:effectLst>
                <a:outerShdw blurRad="38100" dist="12700" dir="5400000" rotWithShape="0">
                  <a:srgbClr val="000000">
                    <a:alpha val="50000"/>
                  </a:srgbClr>
                </a:outerShdw>
              </a:effectLst>
              <a:sym typeface="Gill Sans"/>
            </a:endParaRPr>
          </a:p>
        </p:txBody>
      </p:sp>
      <p:sp>
        <p:nvSpPr>
          <p:cNvPr id="15" name="Shape 1003"/>
          <p:cNvSpPr/>
          <p:nvPr/>
        </p:nvSpPr>
        <p:spPr bwMode="auto">
          <a:xfrm>
            <a:off x="4370388" y="3465763"/>
            <a:ext cx="730250" cy="609600"/>
          </a:xfrm>
          <a:custGeom>
            <a:avLst/>
            <a:gdLst/>
            <a:ahLst/>
            <a:cxnLst>
              <a:cxn ang="0">
                <a:pos x="wd2" y="hd2"/>
              </a:cxn>
              <a:cxn ang="5400000">
                <a:pos x="wd2" y="hd2"/>
              </a:cxn>
              <a:cxn ang="10800000">
                <a:pos x="wd2" y="hd2"/>
              </a:cxn>
              <a:cxn ang="16200000">
                <a:pos x="wd2" y="hd2"/>
              </a:cxn>
            </a:cxnLst>
            <a:rect l="0" t="0" r="r" b="b"/>
            <a:pathLst>
              <a:path w="21600" h="21600" extrusionOk="0">
                <a:moveTo>
                  <a:pt x="16302" y="0"/>
                </a:moveTo>
                <a:cubicBezTo>
                  <a:pt x="16819" y="0"/>
                  <a:pt x="17289" y="191"/>
                  <a:pt x="17720" y="567"/>
                </a:cubicBezTo>
                <a:cubicBezTo>
                  <a:pt x="18151" y="943"/>
                  <a:pt x="18442" y="1424"/>
                  <a:pt x="18599" y="2015"/>
                </a:cubicBezTo>
                <a:lnTo>
                  <a:pt x="21387" y="12236"/>
                </a:lnTo>
                <a:cubicBezTo>
                  <a:pt x="21436" y="12454"/>
                  <a:pt x="21482" y="12665"/>
                  <a:pt x="21531" y="12874"/>
                </a:cubicBezTo>
                <a:cubicBezTo>
                  <a:pt x="21576" y="13088"/>
                  <a:pt x="21600" y="13299"/>
                  <a:pt x="21600" y="13517"/>
                </a:cubicBezTo>
                <a:lnTo>
                  <a:pt x="21600" y="18886"/>
                </a:lnTo>
                <a:cubicBezTo>
                  <a:pt x="21600" y="19271"/>
                  <a:pt x="21541" y="19626"/>
                  <a:pt x="21419" y="19955"/>
                </a:cubicBezTo>
                <a:cubicBezTo>
                  <a:pt x="21296" y="20284"/>
                  <a:pt x="21140" y="20566"/>
                  <a:pt x="20939" y="20807"/>
                </a:cubicBezTo>
                <a:cubicBezTo>
                  <a:pt x="20736" y="21045"/>
                  <a:pt x="20501" y="21239"/>
                  <a:pt x="20224" y="21383"/>
                </a:cubicBezTo>
                <a:cubicBezTo>
                  <a:pt x="19945" y="21529"/>
                  <a:pt x="19654" y="21600"/>
                  <a:pt x="19350" y="21600"/>
                </a:cubicBezTo>
                <a:lnTo>
                  <a:pt x="2262" y="21600"/>
                </a:lnTo>
                <a:cubicBezTo>
                  <a:pt x="1638" y="21600"/>
                  <a:pt x="1104" y="21336"/>
                  <a:pt x="663" y="20807"/>
                </a:cubicBezTo>
                <a:cubicBezTo>
                  <a:pt x="220" y="20278"/>
                  <a:pt x="0" y="19638"/>
                  <a:pt x="0" y="18886"/>
                </a:cubicBezTo>
                <a:lnTo>
                  <a:pt x="0" y="13517"/>
                </a:lnTo>
                <a:cubicBezTo>
                  <a:pt x="0" y="13300"/>
                  <a:pt x="24" y="13088"/>
                  <a:pt x="71" y="12874"/>
                </a:cubicBezTo>
                <a:cubicBezTo>
                  <a:pt x="120" y="12665"/>
                  <a:pt x="164" y="12451"/>
                  <a:pt x="211" y="12236"/>
                </a:cubicBezTo>
                <a:lnTo>
                  <a:pt x="2999" y="2015"/>
                </a:lnTo>
                <a:cubicBezTo>
                  <a:pt x="3156" y="1425"/>
                  <a:pt x="3452" y="943"/>
                  <a:pt x="3888" y="567"/>
                </a:cubicBezTo>
                <a:cubicBezTo>
                  <a:pt x="4316" y="191"/>
                  <a:pt x="4796" y="0"/>
                  <a:pt x="5310" y="0"/>
                </a:cubicBezTo>
                <a:lnTo>
                  <a:pt x="16302" y="0"/>
                </a:lnTo>
                <a:close/>
                <a:moveTo>
                  <a:pt x="19808" y="13517"/>
                </a:moveTo>
                <a:cubicBezTo>
                  <a:pt x="19808" y="13367"/>
                  <a:pt x="19761" y="13235"/>
                  <a:pt x="19671" y="13129"/>
                </a:cubicBezTo>
                <a:cubicBezTo>
                  <a:pt x="19583" y="13020"/>
                  <a:pt x="19475" y="12968"/>
                  <a:pt x="19350" y="12968"/>
                </a:cubicBezTo>
                <a:lnTo>
                  <a:pt x="2262" y="12968"/>
                </a:lnTo>
                <a:cubicBezTo>
                  <a:pt x="2137" y="12968"/>
                  <a:pt x="2030" y="13017"/>
                  <a:pt x="1941" y="13120"/>
                </a:cubicBezTo>
                <a:cubicBezTo>
                  <a:pt x="1851" y="13223"/>
                  <a:pt x="1804" y="13355"/>
                  <a:pt x="1804" y="13517"/>
                </a:cubicBezTo>
                <a:lnTo>
                  <a:pt x="1804" y="18886"/>
                </a:lnTo>
                <a:cubicBezTo>
                  <a:pt x="1804" y="19036"/>
                  <a:pt x="1848" y="19168"/>
                  <a:pt x="1934" y="19274"/>
                </a:cubicBezTo>
                <a:cubicBezTo>
                  <a:pt x="2020" y="19382"/>
                  <a:pt x="2130" y="19438"/>
                  <a:pt x="2262" y="19438"/>
                </a:cubicBezTo>
                <a:lnTo>
                  <a:pt x="19350" y="19438"/>
                </a:lnTo>
                <a:cubicBezTo>
                  <a:pt x="19475" y="19438"/>
                  <a:pt x="19583" y="19385"/>
                  <a:pt x="19671" y="19282"/>
                </a:cubicBezTo>
                <a:cubicBezTo>
                  <a:pt x="19761" y="19180"/>
                  <a:pt x="19808" y="19047"/>
                  <a:pt x="19808" y="18886"/>
                </a:cubicBezTo>
                <a:lnTo>
                  <a:pt x="19808" y="13517"/>
                </a:lnTo>
                <a:close/>
                <a:moveTo>
                  <a:pt x="5312" y="2168"/>
                </a:moveTo>
                <a:cubicBezTo>
                  <a:pt x="5185" y="2168"/>
                  <a:pt x="5063" y="2212"/>
                  <a:pt x="4940" y="2306"/>
                </a:cubicBezTo>
                <a:cubicBezTo>
                  <a:pt x="4823" y="2403"/>
                  <a:pt x="4740" y="2523"/>
                  <a:pt x="4703" y="2673"/>
                </a:cubicBezTo>
                <a:lnTo>
                  <a:pt x="2497" y="10800"/>
                </a:lnTo>
                <a:lnTo>
                  <a:pt x="19105" y="10800"/>
                </a:lnTo>
                <a:lnTo>
                  <a:pt x="16902" y="2673"/>
                </a:lnTo>
                <a:cubicBezTo>
                  <a:pt x="16870" y="2523"/>
                  <a:pt x="16794" y="2403"/>
                  <a:pt x="16674" y="2306"/>
                </a:cubicBezTo>
                <a:cubicBezTo>
                  <a:pt x="16554" y="2212"/>
                  <a:pt x="16432" y="2168"/>
                  <a:pt x="16305" y="2168"/>
                </a:cubicBezTo>
                <a:lnTo>
                  <a:pt x="5312" y="2168"/>
                </a:lnTo>
                <a:close/>
                <a:moveTo>
                  <a:pt x="13511" y="14865"/>
                </a:moveTo>
                <a:cubicBezTo>
                  <a:pt x="13817" y="14865"/>
                  <a:pt x="14077" y="14994"/>
                  <a:pt x="14292" y="15253"/>
                </a:cubicBezTo>
                <a:cubicBezTo>
                  <a:pt x="14508" y="15511"/>
                  <a:pt x="14613" y="15822"/>
                  <a:pt x="14613" y="16187"/>
                </a:cubicBezTo>
                <a:cubicBezTo>
                  <a:pt x="14613" y="16571"/>
                  <a:pt x="14508" y="16891"/>
                  <a:pt x="14292" y="17150"/>
                </a:cubicBezTo>
                <a:cubicBezTo>
                  <a:pt x="14077" y="17409"/>
                  <a:pt x="13817" y="17538"/>
                  <a:pt x="13511" y="17538"/>
                </a:cubicBezTo>
                <a:cubicBezTo>
                  <a:pt x="13191" y="17538"/>
                  <a:pt x="12924" y="17408"/>
                  <a:pt x="12708" y="17150"/>
                </a:cubicBezTo>
                <a:cubicBezTo>
                  <a:pt x="12493" y="16891"/>
                  <a:pt x="12388" y="16571"/>
                  <a:pt x="12388" y="16187"/>
                </a:cubicBezTo>
                <a:cubicBezTo>
                  <a:pt x="12388" y="15822"/>
                  <a:pt x="12493" y="15511"/>
                  <a:pt x="12708" y="15253"/>
                </a:cubicBezTo>
                <a:cubicBezTo>
                  <a:pt x="12924" y="14994"/>
                  <a:pt x="13191" y="14865"/>
                  <a:pt x="13511" y="14865"/>
                </a:cubicBezTo>
                <a:moveTo>
                  <a:pt x="17113" y="14865"/>
                </a:moveTo>
                <a:cubicBezTo>
                  <a:pt x="17416" y="14865"/>
                  <a:pt x="17676" y="14994"/>
                  <a:pt x="17891" y="15253"/>
                </a:cubicBezTo>
                <a:cubicBezTo>
                  <a:pt x="18104" y="15511"/>
                  <a:pt x="18212" y="15822"/>
                  <a:pt x="18212" y="16187"/>
                </a:cubicBezTo>
                <a:cubicBezTo>
                  <a:pt x="18212" y="16571"/>
                  <a:pt x="18104" y="16891"/>
                  <a:pt x="17891" y="17150"/>
                </a:cubicBezTo>
                <a:cubicBezTo>
                  <a:pt x="17676" y="17409"/>
                  <a:pt x="17416" y="17538"/>
                  <a:pt x="17113" y="17538"/>
                </a:cubicBezTo>
                <a:cubicBezTo>
                  <a:pt x="16792" y="17538"/>
                  <a:pt x="16525" y="17408"/>
                  <a:pt x="16310" y="17150"/>
                </a:cubicBezTo>
                <a:cubicBezTo>
                  <a:pt x="16094" y="16891"/>
                  <a:pt x="15986" y="16571"/>
                  <a:pt x="15986" y="16187"/>
                </a:cubicBezTo>
                <a:cubicBezTo>
                  <a:pt x="15986" y="15822"/>
                  <a:pt x="16094" y="15511"/>
                  <a:pt x="16310" y="15253"/>
                </a:cubicBezTo>
                <a:cubicBezTo>
                  <a:pt x="16527" y="14994"/>
                  <a:pt x="16794" y="14865"/>
                  <a:pt x="17113" y="14865"/>
                </a:cubicBezTo>
              </a:path>
            </a:pathLst>
          </a:custGeom>
          <a:solidFill>
            <a:srgbClr val="BC4258"/>
          </a:solidFill>
          <a:ln w="12700" cap="flat">
            <a:noFill/>
            <a:miter lim="400000"/>
          </a:ln>
          <a:effectLst/>
        </p:spPr>
        <p:txBody>
          <a:bodyPr lIns="19050" tIns="19050" rIns="19050" bIns="19050" anchor="ctr"/>
          <a:lstStyle/>
          <a:p>
            <a:pPr algn="ctr" defTabSz="228600">
              <a:defRPr sz="6400">
                <a:solidFill>
                  <a:srgbClr val="FFFFFF"/>
                </a:solidFill>
                <a:effectLst>
                  <a:outerShdw blurRad="38100" dist="12700" dir="5400000" rotWithShape="0">
                    <a:srgbClr val="000000">
                      <a:alpha val="50000"/>
                    </a:srgbClr>
                  </a:outerShdw>
                </a:effectLst>
              </a:defRPr>
            </a:pPr>
            <a:endParaRPr sz="3200" kern="0">
              <a:solidFill>
                <a:schemeClr val="tx1">
                  <a:lumMod val="75000"/>
                  <a:lumOff val="25000"/>
                </a:schemeClr>
              </a:solidFill>
              <a:effectLst>
                <a:outerShdw blurRad="38100" dist="12700" dir="5400000" rotWithShape="0">
                  <a:srgbClr val="000000">
                    <a:alpha val="50000"/>
                  </a:srgbClr>
                </a:outerShdw>
              </a:effectLst>
              <a:sym typeface="Gill Sans"/>
            </a:endParaRPr>
          </a:p>
        </p:txBody>
      </p:sp>
      <p:sp>
        <p:nvSpPr>
          <p:cNvPr id="16" name="Shape 1007"/>
          <p:cNvSpPr/>
          <p:nvPr/>
        </p:nvSpPr>
        <p:spPr bwMode="auto">
          <a:xfrm>
            <a:off x="7074695" y="3772151"/>
            <a:ext cx="1681956" cy="1330325"/>
          </a:xfrm>
          <a:custGeom>
            <a:avLst/>
            <a:gdLst/>
            <a:ahLst/>
            <a:cxnLst>
              <a:cxn ang="0">
                <a:pos x="wd2" y="hd2"/>
              </a:cxn>
              <a:cxn ang="5400000">
                <a:pos x="wd2" y="hd2"/>
              </a:cxn>
              <a:cxn ang="10800000">
                <a:pos x="wd2" y="hd2"/>
              </a:cxn>
              <a:cxn ang="16200000">
                <a:pos x="wd2" y="hd2"/>
              </a:cxn>
            </a:cxnLst>
            <a:rect l="0" t="0" r="r" b="b"/>
            <a:pathLst>
              <a:path w="21600" h="21554" extrusionOk="0">
                <a:moveTo>
                  <a:pt x="334" y="19251"/>
                </a:moveTo>
                <a:cubicBezTo>
                  <a:pt x="2675" y="20062"/>
                  <a:pt x="5153" y="20178"/>
                  <a:pt x="7534" y="19599"/>
                </a:cubicBezTo>
                <a:cubicBezTo>
                  <a:pt x="9917" y="19022"/>
                  <a:pt x="12188" y="17733"/>
                  <a:pt x="14112" y="15874"/>
                </a:cubicBezTo>
                <a:cubicBezTo>
                  <a:pt x="16039" y="14021"/>
                  <a:pt x="17622" y="11603"/>
                  <a:pt x="18698" y="8859"/>
                </a:cubicBezTo>
                <a:cubicBezTo>
                  <a:pt x="19237" y="7488"/>
                  <a:pt x="19650" y="6039"/>
                  <a:pt x="19925" y="4547"/>
                </a:cubicBezTo>
                <a:cubicBezTo>
                  <a:pt x="20201" y="3057"/>
                  <a:pt x="20338" y="1527"/>
                  <a:pt x="20338" y="0"/>
                </a:cubicBezTo>
                <a:lnTo>
                  <a:pt x="21600" y="0"/>
                </a:lnTo>
                <a:cubicBezTo>
                  <a:pt x="21600" y="1646"/>
                  <a:pt x="21452" y="3299"/>
                  <a:pt x="21155" y="4909"/>
                </a:cubicBezTo>
                <a:cubicBezTo>
                  <a:pt x="20857" y="6519"/>
                  <a:pt x="20411" y="8086"/>
                  <a:pt x="19829" y="9567"/>
                </a:cubicBezTo>
                <a:cubicBezTo>
                  <a:pt x="18666" y="12530"/>
                  <a:pt x="16958" y="15138"/>
                  <a:pt x="14878" y="17141"/>
                </a:cubicBezTo>
                <a:cubicBezTo>
                  <a:pt x="12801" y="19147"/>
                  <a:pt x="10347" y="20540"/>
                  <a:pt x="7773" y="21164"/>
                </a:cubicBezTo>
                <a:cubicBezTo>
                  <a:pt x="6487" y="21476"/>
                  <a:pt x="5175" y="21600"/>
                  <a:pt x="3872" y="21538"/>
                </a:cubicBezTo>
                <a:cubicBezTo>
                  <a:pt x="2567" y="21475"/>
                  <a:pt x="1263" y="21225"/>
                  <a:pt x="0" y="20788"/>
                </a:cubicBezTo>
                <a:cubicBezTo>
                  <a:pt x="0" y="20788"/>
                  <a:pt x="334" y="19251"/>
                  <a:pt x="334" y="19251"/>
                </a:cubicBezTo>
                <a:close/>
              </a:path>
            </a:pathLst>
          </a:custGeom>
          <a:solidFill>
            <a:srgbClr val="BC4258"/>
          </a:solidFill>
          <a:ln w="12700" cap="flat">
            <a:solidFill>
              <a:schemeClr val="bg1"/>
            </a:solidFill>
            <a:miter lim="400000"/>
          </a:ln>
          <a:effectLst/>
        </p:spPr>
        <p:txBody>
          <a:bodyPr lIns="19050" tIns="19050" rIns="19050" bIns="19050" anchor="ctr"/>
          <a:lstStyle/>
          <a:p>
            <a:pPr algn="ctr" defTabSz="228600">
              <a:defRPr sz="3000">
                <a:solidFill>
                  <a:srgbClr val="FFFFFF"/>
                </a:solidFill>
                <a:effectLst>
                  <a:outerShdw blurRad="38100" dist="12700" dir="5400000" rotWithShape="0">
                    <a:srgbClr val="000000">
                      <a:alpha val="50000"/>
                    </a:srgbClr>
                  </a:outerShdw>
                </a:effectLst>
              </a:defRPr>
            </a:pPr>
            <a:endParaRPr sz="1500" kern="0">
              <a:solidFill>
                <a:schemeClr val="tx1">
                  <a:lumMod val="75000"/>
                  <a:lumOff val="25000"/>
                </a:schemeClr>
              </a:solidFill>
              <a:effectLst>
                <a:outerShdw blurRad="38100" dist="12700" dir="5400000" rotWithShape="0">
                  <a:srgbClr val="000000">
                    <a:alpha val="50000"/>
                  </a:srgbClr>
                </a:outerShdw>
              </a:effectLst>
              <a:sym typeface="Gill Sans"/>
            </a:endParaRPr>
          </a:p>
        </p:txBody>
      </p:sp>
      <p:sp>
        <p:nvSpPr>
          <p:cNvPr id="17" name="Shape 1008"/>
          <p:cNvSpPr/>
          <p:nvPr/>
        </p:nvSpPr>
        <p:spPr bwMode="auto">
          <a:xfrm>
            <a:off x="6437313" y="3772151"/>
            <a:ext cx="2222500" cy="1231901"/>
          </a:xfrm>
          <a:custGeom>
            <a:avLst/>
            <a:gdLst/>
            <a:ahLst/>
            <a:cxnLst>
              <a:cxn ang="0">
                <a:pos x="wd2" y="hd2"/>
              </a:cxn>
              <a:cxn ang="5400000">
                <a:pos x="wd2" y="hd2"/>
              </a:cxn>
              <a:cxn ang="10800000">
                <a:pos x="wd2" y="hd2"/>
              </a:cxn>
              <a:cxn ang="16200000">
                <a:pos x="wd2" y="hd2"/>
              </a:cxn>
            </a:cxnLst>
            <a:rect l="0" t="0" r="r" b="b"/>
            <a:pathLst>
              <a:path w="21600" h="21247" extrusionOk="0">
                <a:moveTo>
                  <a:pt x="768" y="11602"/>
                </a:moveTo>
                <a:cubicBezTo>
                  <a:pt x="1451" y="13245"/>
                  <a:pt x="2280" y="14698"/>
                  <a:pt x="3214" y="15888"/>
                </a:cubicBezTo>
                <a:cubicBezTo>
                  <a:pt x="4148" y="17080"/>
                  <a:pt x="5187" y="18011"/>
                  <a:pt x="6283" y="18630"/>
                </a:cubicBezTo>
                <a:cubicBezTo>
                  <a:pt x="8475" y="19876"/>
                  <a:pt x="10887" y="19857"/>
                  <a:pt x="13073" y="18578"/>
                </a:cubicBezTo>
                <a:cubicBezTo>
                  <a:pt x="14165" y="17941"/>
                  <a:pt x="15201" y="16995"/>
                  <a:pt x="16129" y="15788"/>
                </a:cubicBezTo>
                <a:cubicBezTo>
                  <a:pt x="17057" y="14582"/>
                  <a:pt x="17878" y="13118"/>
                  <a:pt x="18553" y="11465"/>
                </a:cubicBezTo>
                <a:cubicBezTo>
                  <a:pt x="19229" y="9812"/>
                  <a:pt x="19757" y="7970"/>
                  <a:pt x="20111" y="6027"/>
                </a:cubicBezTo>
                <a:cubicBezTo>
                  <a:pt x="20466" y="4084"/>
                  <a:pt x="20645" y="2041"/>
                  <a:pt x="20644" y="0"/>
                </a:cubicBezTo>
                <a:lnTo>
                  <a:pt x="21600" y="0"/>
                </a:lnTo>
                <a:cubicBezTo>
                  <a:pt x="21600" y="2215"/>
                  <a:pt x="21405" y="4436"/>
                  <a:pt x="21020" y="6549"/>
                </a:cubicBezTo>
                <a:cubicBezTo>
                  <a:pt x="20635" y="8662"/>
                  <a:pt x="20060" y="10664"/>
                  <a:pt x="19326" y="12460"/>
                </a:cubicBezTo>
                <a:cubicBezTo>
                  <a:pt x="18593" y="14256"/>
                  <a:pt x="17701" y="15846"/>
                  <a:pt x="16693" y="17157"/>
                </a:cubicBezTo>
                <a:cubicBezTo>
                  <a:pt x="15685" y="18467"/>
                  <a:pt x="14559" y="19497"/>
                  <a:pt x="13371" y="20188"/>
                </a:cubicBezTo>
                <a:cubicBezTo>
                  <a:pt x="10992" y="21580"/>
                  <a:pt x="8378" y="21600"/>
                  <a:pt x="5994" y="20246"/>
                </a:cubicBezTo>
                <a:cubicBezTo>
                  <a:pt x="4802" y="19572"/>
                  <a:pt x="3671" y="18560"/>
                  <a:pt x="2657" y="17265"/>
                </a:cubicBezTo>
                <a:cubicBezTo>
                  <a:pt x="1642" y="15972"/>
                  <a:pt x="742" y="14395"/>
                  <a:pt x="0" y="12610"/>
                </a:cubicBezTo>
                <a:cubicBezTo>
                  <a:pt x="0" y="12610"/>
                  <a:pt x="768" y="11602"/>
                  <a:pt x="768" y="11602"/>
                </a:cubicBezTo>
                <a:close/>
              </a:path>
            </a:pathLst>
          </a:custGeom>
          <a:solidFill>
            <a:srgbClr val="BC4258"/>
          </a:solidFill>
          <a:ln w="12700" cap="flat">
            <a:solidFill>
              <a:schemeClr val="bg1"/>
            </a:solidFill>
            <a:miter lim="400000"/>
          </a:ln>
          <a:effectLst/>
        </p:spPr>
        <p:txBody>
          <a:bodyPr lIns="19050" tIns="19050" rIns="19050" bIns="19050" anchor="ctr"/>
          <a:lstStyle/>
          <a:p>
            <a:pPr algn="ctr" defTabSz="228600">
              <a:defRPr sz="3000">
                <a:solidFill>
                  <a:srgbClr val="FFFFFF"/>
                </a:solidFill>
                <a:effectLst>
                  <a:outerShdw blurRad="38100" dist="12700" dir="5400000" rotWithShape="0">
                    <a:srgbClr val="000000">
                      <a:alpha val="50000"/>
                    </a:srgbClr>
                  </a:outerShdw>
                </a:effectLst>
              </a:defRPr>
            </a:pPr>
            <a:endParaRPr sz="1500" kern="0">
              <a:solidFill>
                <a:schemeClr val="tx1">
                  <a:lumMod val="75000"/>
                  <a:lumOff val="25000"/>
                </a:schemeClr>
              </a:solidFill>
              <a:effectLst>
                <a:outerShdw blurRad="38100" dist="12700" dir="5400000" rotWithShape="0">
                  <a:srgbClr val="000000">
                    <a:alpha val="50000"/>
                  </a:srgbClr>
                </a:outerShdw>
              </a:effectLst>
              <a:sym typeface="Gill Sans"/>
            </a:endParaRPr>
          </a:p>
        </p:txBody>
      </p:sp>
      <p:sp>
        <p:nvSpPr>
          <p:cNvPr id="18" name="Shape 1009"/>
          <p:cNvSpPr/>
          <p:nvPr/>
        </p:nvSpPr>
        <p:spPr bwMode="auto">
          <a:xfrm>
            <a:off x="6295232" y="2637882"/>
            <a:ext cx="2266156" cy="2266951"/>
          </a:xfrm>
          <a:custGeom>
            <a:avLst/>
            <a:gdLst/>
            <a:ahLst/>
            <a:cxnLst>
              <a:cxn ang="0">
                <a:pos x="wd2" y="hd2"/>
              </a:cxn>
              <a:cxn ang="5400000">
                <a:pos x="wd2" y="hd2"/>
              </a:cxn>
              <a:cxn ang="10800000">
                <a:pos x="wd2" y="hd2"/>
              </a:cxn>
              <a:cxn ang="16200000">
                <a:pos x="wd2" y="hd2"/>
              </a:cxn>
            </a:cxnLst>
            <a:rect l="0" t="0" r="r" b="b"/>
            <a:pathLst>
              <a:path w="21395" h="21395" extrusionOk="0">
                <a:moveTo>
                  <a:pt x="10697" y="928"/>
                </a:moveTo>
                <a:cubicBezTo>
                  <a:pt x="9736" y="928"/>
                  <a:pt x="8778" y="1068"/>
                  <a:pt x="7860" y="1346"/>
                </a:cubicBezTo>
                <a:cubicBezTo>
                  <a:pt x="6943" y="1624"/>
                  <a:pt x="6067" y="2039"/>
                  <a:pt x="5270" y="2573"/>
                </a:cubicBezTo>
                <a:cubicBezTo>
                  <a:pt x="4473" y="3107"/>
                  <a:pt x="3754" y="3758"/>
                  <a:pt x="3145" y="4500"/>
                </a:cubicBezTo>
                <a:cubicBezTo>
                  <a:pt x="2536" y="5241"/>
                  <a:pt x="2036" y="6073"/>
                  <a:pt x="1669" y="6958"/>
                </a:cubicBezTo>
                <a:cubicBezTo>
                  <a:pt x="1301" y="7844"/>
                  <a:pt x="1067" y="8784"/>
                  <a:pt x="975" y="9739"/>
                </a:cubicBezTo>
                <a:cubicBezTo>
                  <a:pt x="882" y="10694"/>
                  <a:pt x="928" y="11665"/>
                  <a:pt x="1114" y="12605"/>
                </a:cubicBezTo>
                <a:cubicBezTo>
                  <a:pt x="1300" y="13546"/>
                  <a:pt x="1627" y="14458"/>
                  <a:pt x="2079" y="15303"/>
                </a:cubicBezTo>
                <a:cubicBezTo>
                  <a:pt x="2532" y="16149"/>
                  <a:pt x="3111" y="16927"/>
                  <a:pt x="3790" y="17606"/>
                </a:cubicBezTo>
                <a:cubicBezTo>
                  <a:pt x="4468" y="18285"/>
                  <a:pt x="5247" y="18863"/>
                  <a:pt x="6092" y="19316"/>
                </a:cubicBezTo>
                <a:cubicBezTo>
                  <a:pt x="6938" y="19769"/>
                  <a:pt x="7849" y="20095"/>
                  <a:pt x="8790" y="20281"/>
                </a:cubicBezTo>
                <a:cubicBezTo>
                  <a:pt x="9730" y="20467"/>
                  <a:pt x="10701" y="20514"/>
                  <a:pt x="11656" y="20420"/>
                </a:cubicBezTo>
                <a:cubicBezTo>
                  <a:pt x="12612" y="20328"/>
                  <a:pt x="13551" y="20094"/>
                  <a:pt x="14436" y="19726"/>
                </a:cubicBezTo>
                <a:cubicBezTo>
                  <a:pt x="15322" y="19359"/>
                  <a:pt x="16153" y="18860"/>
                  <a:pt x="16895" y="18250"/>
                </a:cubicBezTo>
                <a:cubicBezTo>
                  <a:pt x="17637" y="17641"/>
                  <a:pt x="18288" y="16923"/>
                  <a:pt x="18822" y="16125"/>
                </a:cubicBezTo>
                <a:cubicBezTo>
                  <a:pt x="19356" y="15328"/>
                  <a:pt x="19771" y="14452"/>
                  <a:pt x="20049" y="13535"/>
                </a:cubicBezTo>
                <a:cubicBezTo>
                  <a:pt x="20327" y="12617"/>
                  <a:pt x="20467" y="11659"/>
                  <a:pt x="20467" y="10698"/>
                </a:cubicBezTo>
                <a:lnTo>
                  <a:pt x="21395" y="10698"/>
                </a:lnTo>
                <a:cubicBezTo>
                  <a:pt x="21395" y="11748"/>
                  <a:pt x="21242" y="12799"/>
                  <a:pt x="20937" y="13804"/>
                </a:cubicBezTo>
                <a:cubicBezTo>
                  <a:pt x="20632" y="14809"/>
                  <a:pt x="20177" y="15768"/>
                  <a:pt x="19593" y="16641"/>
                </a:cubicBezTo>
                <a:cubicBezTo>
                  <a:pt x="19009" y="17514"/>
                  <a:pt x="18295" y="18301"/>
                  <a:pt x="17484" y="18967"/>
                </a:cubicBezTo>
                <a:cubicBezTo>
                  <a:pt x="16672" y="19634"/>
                  <a:pt x="15762" y="20181"/>
                  <a:pt x="14792" y="20583"/>
                </a:cubicBezTo>
                <a:cubicBezTo>
                  <a:pt x="12852" y="21392"/>
                  <a:pt x="10671" y="21600"/>
                  <a:pt x="8610" y="21192"/>
                </a:cubicBezTo>
                <a:cubicBezTo>
                  <a:pt x="7579" y="20988"/>
                  <a:pt x="6580" y="20630"/>
                  <a:pt x="5654" y="20134"/>
                </a:cubicBezTo>
                <a:cubicBezTo>
                  <a:pt x="4728" y="19638"/>
                  <a:pt x="3876" y="19004"/>
                  <a:pt x="3133" y="18262"/>
                </a:cubicBezTo>
                <a:cubicBezTo>
                  <a:pt x="2391" y="17519"/>
                  <a:pt x="1757" y="16667"/>
                  <a:pt x="1261" y="15741"/>
                </a:cubicBezTo>
                <a:cubicBezTo>
                  <a:pt x="766" y="14815"/>
                  <a:pt x="407" y="13816"/>
                  <a:pt x="204" y="12785"/>
                </a:cubicBezTo>
                <a:cubicBezTo>
                  <a:pt x="-205" y="10725"/>
                  <a:pt x="3" y="8543"/>
                  <a:pt x="812" y="6603"/>
                </a:cubicBezTo>
                <a:cubicBezTo>
                  <a:pt x="1214" y="5633"/>
                  <a:pt x="1761" y="4723"/>
                  <a:pt x="2428" y="3911"/>
                </a:cubicBezTo>
                <a:cubicBezTo>
                  <a:pt x="3095" y="3099"/>
                  <a:pt x="3881" y="2386"/>
                  <a:pt x="4754" y="1802"/>
                </a:cubicBezTo>
                <a:cubicBezTo>
                  <a:pt x="5627" y="1217"/>
                  <a:pt x="6586" y="762"/>
                  <a:pt x="7592" y="458"/>
                </a:cubicBezTo>
                <a:cubicBezTo>
                  <a:pt x="8597" y="153"/>
                  <a:pt x="9647" y="0"/>
                  <a:pt x="10698" y="0"/>
                </a:cubicBezTo>
                <a:cubicBezTo>
                  <a:pt x="10698" y="0"/>
                  <a:pt x="10697" y="928"/>
                  <a:pt x="10697" y="928"/>
                </a:cubicBezTo>
                <a:close/>
              </a:path>
            </a:pathLst>
          </a:custGeom>
          <a:solidFill>
            <a:srgbClr val="BC4258"/>
          </a:solidFill>
          <a:ln w="12700" cap="flat">
            <a:solidFill>
              <a:schemeClr val="bg1"/>
            </a:solidFill>
            <a:miter lim="400000"/>
          </a:ln>
          <a:effectLst/>
        </p:spPr>
        <p:txBody>
          <a:bodyPr lIns="19050" tIns="19050" rIns="19050" bIns="19050" anchor="ctr"/>
          <a:lstStyle/>
          <a:p>
            <a:pPr algn="ctr" defTabSz="228600">
              <a:defRPr sz="3000">
                <a:solidFill>
                  <a:srgbClr val="FFFFFF"/>
                </a:solidFill>
                <a:effectLst>
                  <a:outerShdw blurRad="38100" dist="12700" dir="5400000" rotWithShape="0">
                    <a:srgbClr val="000000">
                      <a:alpha val="50000"/>
                    </a:srgbClr>
                  </a:outerShdw>
                </a:effectLst>
              </a:defRPr>
            </a:pPr>
            <a:endParaRPr sz="1500" kern="0">
              <a:solidFill>
                <a:schemeClr val="tx1">
                  <a:lumMod val="75000"/>
                  <a:lumOff val="25000"/>
                </a:schemeClr>
              </a:solidFill>
              <a:effectLst>
                <a:outerShdw blurRad="38100" dist="12700" dir="5400000" rotWithShape="0">
                  <a:srgbClr val="000000">
                    <a:alpha val="50000"/>
                  </a:srgbClr>
                </a:outerShdw>
              </a:effectLst>
              <a:sym typeface="Gill Sans"/>
            </a:endParaRPr>
          </a:p>
        </p:txBody>
      </p:sp>
      <p:sp>
        <p:nvSpPr>
          <p:cNvPr id="19" name="Shape 1012"/>
          <p:cNvSpPr/>
          <p:nvPr/>
        </p:nvSpPr>
        <p:spPr bwMode="auto">
          <a:xfrm>
            <a:off x="7063582" y="3466557"/>
            <a:ext cx="730250" cy="609600"/>
          </a:xfrm>
          <a:custGeom>
            <a:avLst/>
            <a:gdLst/>
            <a:ahLst/>
            <a:cxnLst>
              <a:cxn ang="0">
                <a:pos x="wd2" y="hd2"/>
              </a:cxn>
              <a:cxn ang="5400000">
                <a:pos x="wd2" y="hd2"/>
              </a:cxn>
              <a:cxn ang="10800000">
                <a:pos x="wd2" y="hd2"/>
              </a:cxn>
              <a:cxn ang="16200000">
                <a:pos x="wd2" y="hd2"/>
              </a:cxn>
            </a:cxnLst>
            <a:rect l="0" t="0" r="r" b="b"/>
            <a:pathLst>
              <a:path w="21600" h="21600" extrusionOk="0">
                <a:moveTo>
                  <a:pt x="20263" y="3223"/>
                </a:moveTo>
                <a:cubicBezTo>
                  <a:pt x="20633" y="3223"/>
                  <a:pt x="20946" y="3384"/>
                  <a:pt x="21208" y="3714"/>
                </a:cubicBezTo>
                <a:cubicBezTo>
                  <a:pt x="21470" y="4043"/>
                  <a:pt x="21600" y="4428"/>
                  <a:pt x="21600" y="4865"/>
                </a:cubicBezTo>
                <a:lnTo>
                  <a:pt x="21600" y="19984"/>
                </a:lnTo>
                <a:cubicBezTo>
                  <a:pt x="21600" y="20422"/>
                  <a:pt x="21470" y="20804"/>
                  <a:pt x="21208" y="21121"/>
                </a:cubicBezTo>
                <a:cubicBezTo>
                  <a:pt x="20946" y="21441"/>
                  <a:pt x="20633" y="21600"/>
                  <a:pt x="20263" y="21600"/>
                </a:cubicBezTo>
                <a:lnTo>
                  <a:pt x="1349" y="21600"/>
                </a:lnTo>
                <a:cubicBezTo>
                  <a:pt x="982" y="21600"/>
                  <a:pt x="663" y="21441"/>
                  <a:pt x="399" y="21121"/>
                </a:cubicBezTo>
                <a:cubicBezTo>
                  <a:pt x="135" y="20804"/>
                  <a:pt x="0" y="20422"/>
                  <a:pt x="0" y="19984"/>
                </a:cubicBezTo>
                <a:lnTo>
                  <a:pt x="0" y="4865"/>
                </a:lnTo>
                <a:cubicBezTo>
                  <a:pt x="0" y="4428"/>
                  <a:pt x="135" y="4043"/>
                  <a:pt x="399" y="3714"/>
                </a:cubicBezTo>
                <a:cubicBezTo>
                  <a:pt x="663" y="3384"/>
                  <a:pt x="982" y="3223"/>
                  <a:pt x="1349" y="3223"/>
                </a:cubicBezTo>
                <a:lnTo>
                  <a:pt x="5638" y="3223"/>
                </a:lnTo>
                <a:lnTo>
                  <a:pt x="6319" y="1460"/>
                </a:lnTo>
                <a:cubicBezTo>
                  <a:pt x="6458" y="1058"/>
                  <a:pt x="6718" y="714"/>
                  <a:pt x="7090" y="426"/>
                </a:cubicBezTo>
                <a:cubicBezTo>
                  <a:pt x="7467" y="144"/>
                  <a:pt x="7839" y="0"/>
                  <a:pt x="8204" y="0"/>
                </a:cubicBezTo>
                <a:lnTo>
                  <a:pt x="13396" y="0"/>
                </a:lnTo>
                <a:cubicBezTo>
                  <a:pt x="13763" y="0"/>
                  <a:pt x="14136" y="144"/>
                  <a:pt x="14510" y="426"/>
                </a:cubicBezTo>
                <a:cubicBezTo>
                  <a:pt x="14885" y="714"/>
                  <a:pt x="15147" y="1058"/>
                  <a:pt x="15294" y="1460"/>
                </a:cubicBezTo>
                <a:lnTo>
                  <a:pt x="15962" y="3223"/>
                </a:lnTo>
                <a:lnTo>
                  <a:pt x="20263" y="3223"/>
                </a:lnTo>
                <a:close/>
                <a:moveTo>
                  <a:pt x="10806" y="19185"/>
                </a:moveTo>
                <a:cubicBezTo>
                  <a:pt x="11572" y="19185"/>
                  <a:pt x="12299" y="19003"/>
                  <a:pt x="12987" y="18650"/>
                </a:cubicBezTo>
                <a:cubicBezTo>
                  <a:pt x="13673" y="18295"/>
                  <a:pt x="14270" y="17810"/>
                  <a:pt x="14775" y="17196"/>
                </a:cubicBezTo>
                <a:cubicBezTo>
                  <a:pt x="15279" y="16582"/>
                  <a:pt x="15678" y="15862"/>
                  <a:pt x="15974" y="15048"/>
                </a:cubicBezTo>
                <a:cubicBezTo>
                  <a:pt x="16270" y="14235"/>
                  <a:pt x="16420" y="13356"/>
                  <a:pt x="16420" y="12422"/>
                </a:cubicBezTo>
                <a:cubicBezTo>
                  <a:pt x="16420" y="11499"/>
                  <a:pt x="16270" y="10624"/>
                  <a:pt x="15974" y="9795"/>
                </a:cubicBezTo>
                <a:cubicBezTo>
                  <a:pt x="15678" y="8967"/>
                  <a:pt x="15279" y="8250"/>
                  <a:pt x="14775" y="7645"/>
                </a:cubicBezTo>
                <a:cubicBezTo>
                  <a:pt x="14270" y="7036"/>
                  <a:pt x="13673" y="6558"/>
                  <a:pt x="12987" y="6199"/>
                </a:cubicBezTo>
                <a:cubicBezTo>
                  <a:pt x="12299" y="5844"/>
                  <a:pt x="11572" y="5667"/>
                  <a:pt x="10806" y="5667"/>
                </a:cubicBezTo>
                <a:cubicBezTo>
                  <a:pt x="10040" y="5667"/>
                  <a:pt x="9313" y="5847"/>
                  <a:pt x="8620" y="6199"/>
                </a:cubicBezTo>
                <a:cubicBezTo>
                  <a:pt x="7930" y="6558"/>
                  <a:pt x="7332" y="7036"/>
                  <a:pt x="6828" y="7645"/>
                </a:cubicBezTo>
                <a:cubicBezTo>
                  <a:pt x="6324" y="8250"/>
                  <a:pt x="5922" y="8964"/>
                  <a:pt x="5626" y="9789"/>
                </a:cubicBezTo>
                <a:cubicBezTo>
                  <a:pt x="5330" y="10612"/>
                  <a:pt x="5180" y="11491"/>
                  <a:pt x="5180" y="12422"/>
                </a:cubicBezTo>
                <a:cubicBezTo>
                  <a:pt x="5180" y="13356"/>
                  <a:pt x="5330" y="14235"/>
                  <a:pt x="5626" y="15048"/>
                </a:cubicBezTo>
                <a:cubicBezTo>
                  <a:pt x="5922" y="15862"/>
                  <a:pt x="6324" y="16582"/>
                  <a:pt x="6828" y="17196"/>
                </a:cubicBezTo>
                <a:cubicBezTo>
                  <a:pt x="7332" y="17810"/>
                  <a:pt x="7930" y="18295"/>
                  <a:pt x="8620" y="18650"/>
                </a:cubicBezTo>
                <a:cubicBezTo>
                  <a:pt x="9313" y="19006"/>
                  <a:pt x="10040" y="19185"/>
                  <a:pt x="10806" y="19185"/>
                </a:cubicBezTo>
                <a:moveTo>
                  <a:pt x="10806" y="7833"/>
                </a:moveTo>
                <a:cubicBezTo>
                  <a:pt x="11337" y="7833"/>
                  <a:pt x="11834" y="7953"/>
                  <a:pt x="12295" y="8191"/>
                </a:cubicBezTo>
                <a:cubicBezTo>
                  <a:pt x="12755" y="8432"/>
                  <a:pt x="13159" y="8755"/>
                  <a:pt x="13502" y="9169"/>
                </a:cubicBezTo>
                <a:cubicBezTo>
                  <a:pt x="13847" y="9584"/>
                  <a:pt x="14118" y="10068"/>
                  <a:pt x="14317" y="10624"/>
                </a:cubicBezTo>
                <a:cubicBezTo>
                  <a:pt x="14515" y="11185"/>
                  <a:pt x="14615" y="11781"/>
                  <a:pt x="14615" y="12422"/>
                </a:cubicBezTo>
                <a:cubicBezTo>
                  <a:pt x="14615" y="13056"/>
                  <a:pt x="14515" y="13650"/>
                  <a:pt x="14317" y="14205"/>
                </a:cubicBezTo>
                <a:cubicBezTo>
                  <a:pt x="14118" y="14757"/>
                  <a:pt x="13847" y="15245"/>
                  <a:pt x="13502" y="15668"/>
                </a:cubicBezTo>
                <a:cubicBezTo>
                  <a:pt x="13159" y="16091"/>
                  <a:pt x="12752" y="16420"/>
                  <a:pt x="12290" y="16661"/>
                </a:cubicBezTo>
                <a:cubicBezTo>
                  <a:pt x="11825" y="16899"/>
                  <a:pt x="11330" y="17017"/>
                  <a:pt x="10806" y="17017"/>
                </a:cubicBezTo>
                <a:cubicBezTo>
                  <a:pt x="10275" y="17017"/>
                  <a:pt x="9778" y="16899"/>
                  <a:pt x="9313" y="16661"/>
                </a:cubicBezTo>
                <a:cubicBezTo>
                  <a:pt x="8848" y="16420"/>
                  <a:pt x="8444" y="16091"/>
                  <a:pt x="8101" y="15668"/>
                </a:cubicBezTo>
                <a:cubicBezTo>
                  <a:pt x="7756" y="15245"/>
                  <a:pt x="7484" y="14754"/>
                  <a:pt x="7286" y="14199"/>
                </a:cubicBezTo>
                <a:cubicBezTo>
                  <a:pt x="7085" y="13641"/>
                  <a:pt x="6985" y="13045"/>
                  <a:pt x="6985" y="12422"/>
                </a:cubicBezTo>
                <a:cubicBezTo>
                  <a:pt x="6985" y="11781"/>
                  <a:pt x="7085" y="11185"/>
                  <a:pt x="7286" y="10624"/>
                </a:cubicBezTo>
                <a:cubicBezTo>
                  <a:pt x="7484" y="10068"/>
                  <a:pt x="7756" y="9584"/>
                  <a:pt x="8101" y="9169"/>
                </a:cubicBezTo>
                <a:cubicBezTo>
                  <a:pt x="8444" y="8755"/>
                  <a:pt x="8848" y="8432"/>
                  <a:pt x="9313" y="8191"/>
                </a:cubicBezTo>
                <a:cubicBezTo>
                  <a:pt x="9778" y="7953"/>
                  <a:pt x="10275" y="7833"/>
                  <a:pt x="10806" y="7833"/>
                </a:cubicBezTo>
              </a:path>
            </a:pathLst>
          </a:custGeom>
          <a:solidFill>
            <a:srgbClr val="BC4258"/>
          </a:solidFill>
          <a:ln w="12700" cap="flat">
            <a:noFill/>
            <a:miter lim="400000"/>
          </a:ln>
          <a:effectLst/>
        </p:spPr>
        <p:txBody>
          <a:bodyPr lIns="19050" tIns="19050" rIns="19050" bIns="19050" anchor="ctr"/>
          <a:lstStyle/>
          <a:p>
            <a:pPr algn="ctr" defTabSz="228600">
              <a:defRPr sz="6400">
                <a:solidFill>
                  <a:srgbClr val="FFFFFF"/>
                </a:solidFill>
                <a:effectLst>
                  <a:outerShdw blurRad="38100" dist="12700" dir="5400000" rotWithShape="0">
                    <a:srgbClr val="000000">
                      <a:alpha val="50000"/>
                    </a:srgbClr>
                  </a:outerShdw>
                </a:effectLst>
              </a:defRPr>
            </a:pPr>
            <a:endParaRPr sz="3200" kern="0">
              <a:solidFill>
                <a:schemeClr val="tx1">
                  <a:lumMod val="75000"/>
                  <a:lumOff val="25000"/>
                </a:schemeClr>
              </a:solidFill>
              <a:effectLst>
                <a:outerShdw blurRad="38100" dist="12700" dir="5400000" rotWithShape="0">
                  <a:srgbClr val="000000">
                    <a:alpha val="50000"/>
                  </a:srgbClr>
                </a:outerShdw>
              </a:effectLst>
              <a:sym typeface="Gill Sans"/>
            </a:endParaRPr>
          </a:p>
        </p:txBody>
      </p:sp>
      <p:sp>
        <p:nvSpPr>
          <p:cNvPr id="20" name="文本框 19"/>
          <p:cNvSpPr txBox="1"/>
          <p:nvPr/>
        </p:nvSpPr>
        <p:spPr>
          <a:xfrm>
            <a:off x="7827765" y="2814963"/>
            <a:ext cx="3395657" cy="784830"/>
          </a:xfrm>
          <a:prstGeom prst="rect">
            <a:avLst/>
          </a:prstGeom>
          <a:noFill/>
        </p:spPr>
        <p:txBody>
          <a:bodyPr wrap="square" rtlCol="0">
            <a:spAutoFit/>
          </a:bodyPr>
          <a:lstStyle/>
          <a:p>
            <a:pPr algn="just">
              <a:lnSpc>
                <a:spcPct val="125000"/>
              </a:lnSpc>
            </a:pPr>
            <a:r>
              <a:rPr lang="zh-CN" altLang="en-US" sz="1200" dirty="0" smtClean="0">
                <a:solidFill>
                  <a:schemeClr val="tx1">
                    <a:lumMod val="75000"/>
                    <a:lumOff val="25000"/>
                  </a:schemeClr>
                </a:solidFill>
                <a:latin typeface="微软雅黑" panose="020B0503020204020204" pitchFamily="34" charset="-122"/>
                <a:ea typeface="微软雅黑" panose="020B0503020204020204" pitchFamily="34" charset="-122"/>
              </a:rPr>
              <a:t>点击文本框即可进行编辑输入相关内容点击</a:t>
            </a:r>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文本框即可进行编辑输入相关</a:t>
            </a:r>
            <a:r>
              <a:rPr lang="zh-CN" altLang="en-US" sz="1200" dirty="0" smtClean="0">
                <a:solidFill>
                  <a:schemeClr val="tx1">
                    <a:lumMod val="75000"/>
                    <a:lumOff val="25000"/>
                  </a:schemeClr>
                </a:solidFill>
                <a:latin typeface="微软雅黑" panose="020B0503020204020204" pitchFamily="34" charset="-122"/>
                <a:ea typeface="微软雅黑" panose="020B0503020204020204" pitchFamily="34" charset="-122"/>
              </a:rPr>
              <a:t>内容点击文本框即可进行编辑输入相关内容</a:t>
            </a:r>
            <a:endParaRPr lang="zh-CN" altLang="en-US" sz="1200" dirty="0" smtClean="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21" name="文本框 20"/>
          <p:cNvSpPr txBox="1"/>
          <p:nvPr/>
        </p:nvSpPr>
        <p:spPr>
          <a:xfrm>
            <a:off x="7659798" y="2525369"/>
            <a:ext cx="1434042" cy="369332"/>
          </a:xfrm>
          <a:prstGeom prst="rect">
            <a:avLst/>
          </a:prstGeom>
          <a:noFill/>
        </p:spPr>
        <p:txBody>
          <a:bodyPr wrap="square" rtlCol="0">
            <a:spAutoFit/>
          </a:bodyPr>
          <a:lstStyle/>
          <a:p>
            <a:pPr algn="ctr"/>
            <a:r>
              <a:rPr lang="zh-CN" altLang="en-US" dirty="0" smtClean="0">
                <a:solidFill>
                  <a:schemeClr val="tx1">
                    <a:lumMod val="75000"/>
                    <a:lumOff val="25000"/>
                  </a:schemeClr>
                </a:solidFill>
                <a:latin typeface="微软雅黑" panose="020B0503020204020204" pitchFamily="34" charset="-122"/>
                <a:ea typeface="微软雅黑" panose="020B0503020204020204" pitchFamily="34" charset="-122"/>
              </a:rPr>
              <a:t>编辑标题</a:t>
            </a:r>
            <a:endParaRPr lang="zh-CN" altLang="en-US"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22" name="文本框 21"/>
          <p:cNvSpPr txBox="1"/>
          <p:nvPr/>
        </p:nvSpPr>
        <p:spPr>
          <a:xfrm>
            <a:off x="790807" y="4276460"/>
            <a:ext cx="3395657" cy="784830"/>
          </a:xfrm>
          <a:prstGeom prst="rect">
            <a:avLst/>
          </a:prstGeom>
          <a:noFill/>
        </p:spPr>
        <p:txBody>
          <a:bodyPr wrap="square" rtlCol="0">
            <a:spAutoFit/>
          </a:bodyPr>
          <a:lstStyle/>
          <a:p>
            <a:pPr algn="r">
              <a:lnSpc>
                <a:spcPct val="125000"/>
              </a:lnSpc>
            </a:pPr>
            <a:r>
              <a:rPr lang="zh-CN" altLang="en-US" sz="1200" dirty="0" smtClean="0">
                <a:solidFill>
                  <a:schemeClr val="tx1">
                    <a:lumMod val="75000"/>
                    <a:lumOff val="25000"/>
                  </a:schemeClr>
                </a:solidFill>
                <a:latin typeface="微软雅黑" panose="020B0503020204020204" pitchFamily="34" charset="-122"/>
                <a:ea typeface="微软雅黑" panose="020B0503020204020204" pitchFamily="34" charset="-122"/>
              </a:rPr>
              <a:t>点击文本框即可进行编辑输入相关内容点击</a:t>
            </a:r>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文本框即可进行编辑输入相关</a:t>
            </a:r>
            <a:r>
              <a:rPr lang="zh-CN" altLang="en-US" sz="1200" dirty="0" smtClean="0">
                <a:solidFill>
                  <a:schemeClr val="tx1">
                    <a:lumMod val="75000"/>
                    <a:lumOff val="25000"/>
                  </a:schemeClr>
                </a:solidFill>
                <a:latin typeface="微软雅黑" panose="020B0503020204020204" pitchFamily="34" charset="-122"/>
                <a:ea typeface="微软雅黑" panose="020B0503020204020204" pitchFamily="34" charset="-122"/>
              </a:rPr>
              <a:t>内容点击文本框即可进行编辑输入相关内容</a:t>
            </a:r>
            <a:endParaRPr lang="zh-CN" altLang="en-US" sz="1200" dirty="0" smtClean="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23" name="文本框 22"/>
          <p:cNvSpPr txBox="1"/>
          <p:nvPr/>
        </p:nvSpPr>
        <p:spPr>
          <a:xfrm>
            <a:off x="2911212" y="3986866"/>
            <a:ext cx="1434042" cy="369332"/>
          </a:xfrm>
          <a:prstGeom prst="rect">
            <a:avLst/>
          </a:prstGeom>
          <a:noFill/>
        </p:spPr>
        <p:txBody>
          <a:bodyPr wrap="square" rtlCol="0">
            <a:spAutoFit/>
          </a:bodyPr>
          <a:lstStyle/>
          <a:p>
            <a:pPr algn="ctr"/>
            <a:r>
              <a:rPr lang="zh-CN" altLang="en-US" dirty="0" smtClean="0">
                <a:solidFill>
                  <a:schemeClr val="tx1">
                    <a:lumMod val="75000"/>
                    <a:lumOff val="25000"/>
                  </a:schemeClr>
                </a:solidFill>
                <a:latin typeface="微软雅黑" panose="020B0503020204020204" pitchFamily="34" charset="-122"/>
                <a:ea typeface="微软雅黑" panose="020B0503020204020204" pitchFamily="34" charset="-122"/>
              </a:rPr>
              <a:t>编辑标题</a:t>
            </a:r>
            <a:endParaRPr lang="zh-CN" altLang="en-US"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476250" y="381000"/>
            <a:ext cx="114300" cy="685800"/>
          </a:xfrm>
          <a:prstGeom prst="rect">
            <a:avLst/>
          </a:prstGeom>
          <a:solidFill>
            <a:srgbClr val="BC425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22547F"/>
              </a:solidFill>
            </a:endParaRPr>
          </a:p>
        </p:txBody>
      </p:sp>
      <p:sp>
        <p:nvSpPr>
          <p:cNvPr id="7" name="文本框 6"/>
          <p:cNvSpPr txBox="1"/>
          <p:nvPr/>
        </p:nvSpPr>
        <p:spPr>
          <a:xfrm>
            <a:off x="742343" y="222221"/>
            <a:ext cx="1008162" cy="1015663"/>
          </a:xfrm>
          <a:prstGeom prst="rect">
            <a:avLst/>
          </a:prstGeom>
          <a:noFill/>
        </p:spPr>
        <p:txBody>
          <a:bodyPr wrap="square" rtlCol="0">
            <a:spAutoFit/>
          </a:bodyPr>
          <a:lstStyle/>
          <a:p>
            <a:pPr algn="ctr"/>
            <a:r>
              <a:rPr lang="en-US" altLang="zh-CN" sz="6000" b="1" dirty="0" smtClean="0">
                <a:solidFill>
                  <a:srgbClr val="BC4258"/>
                </a:solidFill>
                <a:latin typeface="华文仿宋" panose="02010600040101010101" pitchFamily="2" charset="-122"/>
                <a:ea typeface="华文仿宋" panose="02010600040101010101" pitchFamily="2" charset="-122"/>
              </a:rPr>
              <a:t>02</a:t>
            </a:r>
            <a:endParaRPr lang="zh-CN" altLang="en-US" sz="6000" b="1" dirty="0">
              <a:solidFill>
                <a:srgbClr val="BC4258"/>
              </a:solidFill>
              <a:latin typeface="华文仿宋" panose="02010600040101010101" pitchFamily="2" charset="-122"/>
              <a:ea typeface="华文仿宋" panose="02010600040101010101" pitchFamily="2" charset="-122"/>
            </a:endParaRPr>
          </a:p>
        </p:txBody>
      </p:sp>
      <p:sp>
        <p:nvSpPr>
          <p:cNvPr id="8" name="矩形 7"/>
          <p:cNvSpPr/>
          <p:nvPr/>
        </p:nvSpPr>
        <p:spPr>
          <a:xfrm flipV="1">
            <a:off x="128" y="1"/>
            <a:ext cx="12191744" cy="95504"/>
          </a:xfrm>
          <a:prstGeom prst="rect">
            <a:avLst/>
          </a:prstGeom>
          <a:solidFill>
            <a:srgbClr val="BC425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D6B160"/>
              </a:solidFill>
            </a:endParaRPr>
          </a:p>
        </p:txBody>
      </p:sp>
      <p:sp>
        <p:nvSpPr>
          <p:cNvPr id="9" name="矩形 8"/>
          <p:cNvSpPr/>
          <p:nvPr/>
        </p:nvSpPr>
        <p:spPr>
          <a:xfrm flipV="1">
            <a:off x="128" y="6762496"/>
            <a:ext cx="12191744" cy="95504"/>
          </a:xfrm>
          <a:prstGeom prst="rect">
            <a:avLst/>
          </a:prstGeom>
          <a:solidFill>
            <a:srgbClr val="BC425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D6B160"/>
              </a:solidFill>
            </a:endParaRPr>
          </a:p>
        </p:txBody>
      </p:sp>
      <p:sp>
        <p:nvSpPr>
          <p:cNvPr id="10" name="矩形 9"/>
          <p:cNvSpPr/>
          <p:nvPr/>
        </p:nvSpPr>
        <p:spPr>
          <a:xfrm>
            <a:off x="1787065" y="181159"/>
            <a:ext cx="2492990" cy="562783"/>
          </a:xfrm>
          <a:prstGeom prst="rect">
            <a:avLst/>
          </a:prstGeom>
        </p:spPr>
        <p:txBody>
          <a:bodyPr wrap="none">
            <a:spAutoFit/>
          </a:bodyPr>
          <a:lstStyle/>
          <a:p>
            <a:pPr>
              <a:lnSpc>
                <a:spcPct val="200000"/>
              </a:lnSpc>
            </a:pPr>
            <a:r>
              <a:rPr lang="zh-CN" altLang="en-US" dirty="0" smtClean="0">
                <a:solidFill>
                  <a:srgbClr val="BC4258"/>
                </a:solidFill>
                <a:latin typeface="微软雅黑" panose="020B0503020204020204" pitchFamily="34" charset="-122"/>
                <a:ea typeface="微软雅黑" panose="020B0503020204020204" pitchFamily="34" charset="-122"/>
              </a:rPr>
              <a:t>课题</a:t>
            </a:r>
            <a:r>
              <a:rPr lang="zh-CN" altLang="en-US" dirty="0">
                <a:solidFill>
                  <a:srgbClr val="BC4258"/>
                </a:solidFill>
                <a:latin typeface="微软雅黑" panose="020B0503020204020204" pitchFamily="34" charset="-122"/>
                <a:ea typeface="微软雅黑" panose="020B0503020204020204" pitchFamily="34" charset="-122"/>
              </a:rPr>
              <a:t>研究的思路与方法</a:t>
            </a:r>
            <a:endParaRPr lang="zh-CN" altLang="en-US" dirty="0">
              <a:solidFill>
                <a:srgbClr val="BC4258"/>
              </a:solidFill>
              <a:latin typeface="微软雅黑" panose="020B0503020204020204" pitchFamily="34" charset="-122"/>
              <a:ea typeface="微软雅黑" panose="020B0503020204020204" pitchFamily="34" charset="-122"/>
            </a:endParaRPr>
          </a:p>
        </p:txBody>
      </p:sp>
      <p:sp>
        <p:nvSpPr>
          <p:cNvPr id="11" name="文本框 10"/>
          <p:cNvSpPr txBox="1"/>
          <p:nvPr/>
        </p:nvSpPr>
        <p:spPr>
          <a:xfrm>
            <a:off x="1787065" y="743942"/>
            <a:ext cx="5022106" cy="369332"/>
          </a:xfrm>
          <a:prstGeom prst="snip1Rect">
            <a:avLst>
              <a:gd name="adj" fmla="val 0"/>
            </a:avLst>
          </a:prstGeom>
          <a:noFill/>
          <a:ln w="28575">
            <a:noFill/>
          </a:ln>
        </p:spPr>
        <p:txBody>
          <a:bodyPr wrap="square" rtlCol="0">
            <a:spAutoFit/>
          </a:bodyPr>
          <a:lstStyle/>
          <a:p>
            <a:r>
              <a:rPr lang="en-US" altLang="zh-CN" dirty="0" smtClean="0">
                <a:solidFill>
                  <a:srgbClr val="BC4258"/>
                </a:solidFill>
                <a:latin typeface="Arial" panose="020B0604020202020204" pitchFamily="34" charset="0"/>
                <a:ea typeface="华文仿宋" panose="02010600040101010101" pitchFamily="2" charset="-122"/>
                <a:cs typeface="Arial" panose="020B0604020202020204" pitchFamily="34" charset="0"/>
              </a:rPr>
              <a:t>Ideas And Methods</a:t>
            </a:r>
            <a:endParaRPr lang="zh-CN" altLang="en-US" dirty="0">
              <a:solidFill>
                <a:srgbClr val="BC4258"/>
              </a:solidFill>
              <a:latin typeface="Arial" panose="020B0604020202020204" pitchFamily="34" charset="0"/>
              <a:ea typeface="华文仿宋" panose="02010600040101010101" pitchFamily="2" charset="-122"/>
              <a:cs typeface="Arial" panose="020B0604020202020204" pitchFamily="34" charset="0"/>
            </a:endParaRPr>
          </a:p>
        </p:txBody>
      </p:sp>
      <p:sp>
        <p:nvSpPr>
          <p:cNvPr id="58" name="Freeform 52"/>
          <p:cNvSpPr/>
          <p:nvPr/>
        </p:nvSpPr>
        <p:spPr bwMode="auto">
          <a:xfrm>
            <a:off x="3764906" y="2342783"/>
            <a:ext cx="1997075" cy="590550"/>
          </a:xfrm>
          <a:custGeom>
            <a:avLst/>
            <a:gdLst>
              <a:gd name="T0" fmla="*/ 0 w 1258"/>
              <a:gd name="T1" fmla="*/ 0 h 372"/>
              <a:gd name="T2" fmla="*/ 886 w 1258"/>
              <a:gd name="T3" fmla="*/ 0 h 372"/>
              <a:gd name="T4" fmla="*/ 1258 w 1258"/>
              <a:gd name="T5" fmla="*/ 372 h 372"/>
            </a:gdLst>
            <a:ahLst/>
            <a:cxnLst>
              <a:cxn ang="0">
                <a:pos x="T0" y="T1"/>
              </a:cxn>
              <a:cxn ang="0">
                <a:pos x="T2" y="T3"/>
              </a:cxn>
              <a:cxn ang="0">
                <a:pos x="T4" y="T5"/>
              </a:cxn>
            </a:cxnLst>
            <a:rect l="0" t="0" r="r" b="b"/>
            <a:pathLst>
              <a:path w="1258" h="372">
                <a:moveTo>
                  <a:pt x="0" y="0"/>
                </a:moveTo>
                <a:lnTo>
                  <a:pt x="886" y="0"/>
                </a:lnTo>
                <a:lnTo>
                  <a:pt x="1258" y="372"/>
                </a:lnTo>
              </a:path>
            </a:pathLst>
          </a:custGeom>
          <a:noFill/>
          <a:ln w="3175" cap="flat">
            <a:solidFill>
              <a:schemeClr val="bg1">
                <a:lumMod val="50000"/>
              </a:schemeClr>
            </a:solidFill>
            <a:prstDash val="dash"/>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en-US">
              <a:solidFill>
                <a:schemeClr val="tx1">
                  <a:lumMod val="75000"/>
                  <a:lumOff val="25000"/>
                </a:schemeClr>
              </a:solidFill>
            </a:endParaRPr>
          </a:p>
        </p:txBody>
      </p:sp>
      <p:sp>
        <p:nvSpPr>
          <p:cNvPr id="59" name="Line 53"/>
          <p:cNvSpPr>
            <a:spLocks noChangeShapeType="1"/>
          </p:cNvSpPr>
          <p:nvPr/>
        </p:nvSpPr>
        <p:spPr bwMode="auto">
          <a:xfrm flipH="1">
            <a:off x="6781156" y="2342783"/>
            <a:ext cx="1466850" cy="0"/>
          </a:xfrm>
          <a:prstGeom prst="line">
            <a:avLst/>
          </a:prstGeom>
          <a:noFill/>
          <a:ln w="3175" cap="flat">
            <a:solidFill>
              <a:schemeClr val="bg1">
                <a:lumMod val="50000"/>
              </a:schemeClr>
            </a:solidFill>
            <a:prstDash val="dash"/>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en-US">
              <a:solidFill>
                <a:schemeClr val="tx1">
                  <a:lumMod val="75000"/>
                  <a:lumOff val="25000"/>
                </a:schemeClr>
              </a:solidFill>
            </a:endParaRPr>
          </a:p>
        </p:txBody>
      </p:sp>
      <p:sp>
        <p:nvSpPr>
          <p:cNvPr id="60" name="Line 54"/>
          <p:cNvSpPr>
            <a:spLocks noChangeShapeType="1"/>
          </p:cNvSpPr>
          <p:nvPr/>
        </p:nvSpPr>
        <p:spPr bwMode="auto">
          <a:xfrm>
            <a:off x="3764906" y="3766814"/>
            <a:ext cx="1511300" cy="0"/>
          </a:xfrm>
          <a:prstGeom prst="line">
            <a:avLst/>
          </a:prstGeom>
          <a:noFill/>
          <a:ln w="3175" cap="flat">
            <a:solidFill>
              <a:schemeClr val="bg1">
                <a:lumMod val="50000"/>
              </a:schemeClr>
            </a:solidFill>
            <a:prstDash val="dash"/>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en-US">
              <a:solidFill>
                <a:schemeClr val="tx1">
                  <a:lumMod val="75000"/>
                  <a:lumOff val="25000"/>
                </a:schemeClr>
              </a:solidFill>
            </a:endParaRPr>
          </a:p>
        </p:txBody>
      </p:sp>
      <p:sp>
        <p:nvSpPr>
          <p:cNvPr id="61" name="Freeform 55"/>
          <p:cNvSpPr/>
          <p:nvPr/>
        </p:nvSpPr>
        <p:spPr bwMode="auto">
          <a:xfrm>
            <a:off x="6962131" y="3055613"/>
            <a:ext cx="1285875" cy="711200"/>
          </a:xfrm>
          <a:custGeom>
            <a:avLst/>
            <a:gdLst>
              <a:gd name="T0" fmla="*/ 810 w 810"/>
              <a:gd name="T1" fmla="*/ 448 h 448"/>
              <a:gd name="T2" fmla="*/ 448 w 810"/>
              <a:gd name="T3" fmla="*/ 448 h 448"/>
              <a:gd name="T4" fmla="*/ 0 w 810"/>
              <a:gd name="T5" fmla="*/ 0 h 448"/>
            </a:gdLst>
            <a:ahLst/>
            <a:cxnLst>
              <a:cxn ang="0">
                <a:pos x="T0" y="T1"/>
              </a:cxn>
              <a:cxn ang="0">
                <a:pos x="T2" y="T3"/>
              </a:cxn>
              <a:cxn ang="0">
                <a:pos x="T4" y="T5"/>
              </a:cxn>
            </a:cxnLst>
            <a:rect l="0" t="0" r="r" b="b"/>
            <a:pathLst>
              <a:path w="810" h="448">
                <a:moveTo>
                  <a:pt x="810" y="448"/>
                </a:moveTo>
                <a:lnTo>
                  <a:pt x="448" y="448"/>
                </a:lnTo>
                <a:lnTo>
                  <a:pt x="0" y="0"/>
                </a:lnTo>
              </a:path>
            </a:pathLst>
          </a:custGeom>
          <a:noFill/>
          <a:ln w="3175" cap="flat">
            <a:solidFill>
              <a:schemeClr val="bg1">
                <a:lumMod val="50000"/>
              </a:schemeClr>
            </a:solidFill>
            <a:prstDash val="dash"/>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en-US">
              <a:solidFill>
                <a:schemeClr val="tx1">
                  <a:lumMod val="75000"/>
                  <a:lumOff val="25000"/>
                </a:schemeClr>
              </a:solidFill>
            </a:endParaRPr>
          </a:p>
        </p:txBody>
      </p:sp>
      <p:sp>
        <p:nvSpPr>
          <p:cNvPr id="62" name="Line 56"/>
          <p:cNvSpPr>
            <a:spLocks noChangeShapeType="1"/>
          </p:cNvSpPr>
          <p:nvPr/>
        </p:nvSpPr>
        <p:spPr bwMode="auto">
          <a:xfrm>
            <a:off x="3677822" y="5190844"/>
            <a:ext cx="1149350" cy="0"/>
          </a:xfrm>
          <a:prstGeom prst="line">
            <a:avLst/>
          </a:prstGeom>
          <a:noFill/>
          <a:ln w="3175" cap="flat">
            <a:solidFill>
              <a:schemeClr val="bg1">
                <a:lumMod val="50000"/>
              </a:schemeClr>
            </a:solidFill>
            <a:prstDash val="dash"/>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en-US">
              <a:solidFill>
                <a:schemeClr val="tx1">
                  <a:lumMod val="75000"/>
                  <a:lumOff val="25000"/>
                </a:schemeClr>
              </a:solidFill>
            </a:endParaRPr>
          </a:p>
        </p:txBody>
      </p:sp>
      <p:sp>
        <p:nvSpPr>
          <p:cNvPr id="63" name="Freeform 57"/>
          <p:cNvSpPr/>
          <p:nvPr/>
        </p:nvSpPr>
        <p:spPr bwMode="auto">
          <a:xfrm>
            <a:off x="6666856" y="4178019"/>
            <a:ext cx="1581150" cy="1012825"/>
          </a:xfrm>
          <a:custGeom>
            <a:avLst/>
            <a:gdLst>
              <a:gd name="T0" fmla="*/ 996 w 996"/>
              <a:gd name="T1" fmla="*/ 638 h 638"/>
              <a:gd name="T2" fmla="*/ 638 w 996"/>
              <a:gd name="T3" fmla="*/ 638 h 638"/>
              <a:gd name="T4" fmla="*/ 0 w 996"/>
              <a:gd name="T5" fmla="*/ 0 h 638"/>
            </a:gdLst>
            <a:ahLst/>
            <a:cxnLst>
              <a:cxn ang="0">
                <a:pos x="T0" y="T1"/>
              </a:cxn>
              <a:cxn ang="0">
                <a:pos x="T2" y="T3"/>
              </a:cxn>
              <a:cxn ang="0">
                <a:pos x="T4" y="T5"/>
              </a:cxn>
            </a:cxnLst>
            <a:rect l="0" t="0" r="r" b="b"/>
            <a:pathLst>
              <a:path w="996" h="638">
                <a:moveTo>
                  <a:pt x="996" y="638"/>
                </a:moveTo>
                <a:lnTo>
                  <a:pt x="638" y="638"/>
                </a:lnTo>
                <a:lnTo>
                  <a:pt x="0" y="0"/>
                </a:lnTo>
              </a:path>
            </a:pathLst>
          </a:custGeom>
          <a:noFill/>
          <a:ln w="3175" cap="flat">
            <a:solidFill>
              <a:schemeClr val="bg1">
                <a:lumMod val="50000"/>
              </a:schemeClr>
            </a:solidFill>
            <a:prstDash val="dash"/>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en-US">
              <a:solidFill>
                <a:schemeClr val="tx1">
                  <a:lumMod val="75000"/>
                  <a:lumOff val="25000"/>
                </a:schemeClr>
              </a:solidFill>
            </a:endParaRPr>
          </a:p>
        </p:txBody>
      </p:sp>
      <p:sp>
        <p:nvSpPr>
          <p:cNvPr id="64" name="Freeform 59"/>
          <p:cNvSpPr/>
          <p:nvPr/>
        </p:nvSpPr>
        <p:spPr bwMode="auto">
          <a:xfrm>
            <a:off x="6098531" y="3484658"/>
            <a:ext cx="1025525" cy="892175"/>
          </a:xfrm>
          <a:custGeom>
            <a:avLst/>
            <a:gdLst>
              <a:gd name="T0" fmla="*/ 0 w 323"/>
              <a:gd name="T1" fmla="*/ 247 h 281"/>
              <a:gd name="T2" fmla="*/ 84 w 323"/>
              <a:gd name="T3" fmla="*/ 63 h 281"/>
              <a:gd name="T4" fmla="*/ 314 w 323"/>
              <a:gd name="T5" fmla="*/ 17 h 281"/>
              <a:gd name="T6" fmla="*/ 22 w 323"/>
              <a:gd name="T7" fmla="*/ 272 h 281"/>
              <a:gd name="T8" fmla="*/ 203 w 323"/>
              <a:gd name="T9" fmla="*/ 120 h 281"/>
              <a:gd name="T10" fmla="*/ 0 w 323"/>
              <a:gd name="T11" fmla="*/ 247 h 281"/>
            </a:gdLst>
            <a:ahLst/>
            <a:cxnLst>
              <a:cxn ang="0">
                <a:pos x="T0" y="T1"/>
              </a:cxn>
              <a:cxn ang="0">
                <a:pos x="T2" y="T3"/>
              </a:cxn>
              <a:cxn ang="0">
                <a:pos x="T4" y="T5"/>
              </a:cxn>
              <a:cxn ang="0">
                <a:pos x="T6" y="T7"/>
              </a:cxn>
              <a:cxn ang="0">
                <a:pos x="T8" y="T9"/>
              </a:cxn>
              <a:cxn ang="0">
                <a:pos x="T10" y="T11"/>
              </a:cxn>
            </a:cxnLst>
            <a:rect l="0" t="0" r="r" b="b"/>
            <a:pathLst>
              <a:path w="323" h="281">
                <a:moveTo>
                  <a:pt x="0" y="247"/>
                </a:moveTo>
                <a:cubicBezTo>
                  <a:pt x="0" y="247"/>
                  <a:pt x="7" y="126"/>
                  <a:pt x="84" y="63"/>
                </a:cubicBezTo>
                <a:cubicBezTo>
                  <a:pt x="161" y="0"/>
                  <a:pt x="213" y="60"/>
                  <a:pt x="314" y="17"/>
                </a:cubicBezTo>
                <a:cubicBezTo>
                  <a:pt x="314" y="17"/>
                  <a:pt x="323" y="281"/>
                  <a:pt x="22" y="272"/>
                </a:cubicBezTo>
                <a:cubicBezTo>
                  <a:pt x="22" y="272"/>
                  <a:pt x="167" y="199"/>
                  <a:pt x="203" y="120"/>
                </a:cubicBezTo>
                <a:cubicBezTo>
                  <a:pt x="203" y="120"/>
                  <a:pt x="141" y="200"/>
                  <a:pt x="0" y="247"/>
                </a:cubicBezTo>
                <a:close/>
              </a:path>
            </a:pathLst>
          </a:custGeom>
          <a:solidFill>
            <a:srgbClr val="BC4258"/>
          </a:solidFill>
          <a:ln>
            <a:noFill/>
          </a:ln>
        </p:spPr>
        <p:txBody>
          <a:bodyPr vert="horz" wrap="square" lIns="91440" tIns="45720" rIns="91440" bIns="45720" numCol="1" anchor="t" anchorCtr="0" compatLnSpc="1"/>
          <a:lstStyle/>
          <a:p>
            <a:endParaRPr lang="en-US">
              <a:solidFill>
                <a:schemeClr val="tx1">
                  <a:lumMod val="75000"/>
                  <a:lumOff val="25000"/>
                </a:schemeClr>
              </a:solidFill>
            </a:endParaRPr>
          </a:p>
        </p:txBody>
      </p:sp>
      <p:sp>
        <p:nvSpPr>
          <p:cNvPr id="65" name="Freeform 60"/>
          <p:cNvSpPr/>
          <p:nvPr/>
        </p:nvSpPr>
        <p:spPr bwMode="auto">
          <a:xfrm>
            <a:off x="5031731" y="3059208"/>
            <a:ext cx="993775" cy="1209675"/>
          </a:xfrm>
          <a:custGeom>
            <a:avLst/>
            <a:gdLst>
              <a:gd name="T0" fmla="*/ 281 w 313"/>
              <a:gd name="T1" fmla="*/ 381 h 381"/>
              <a:gd name="T2" fmla="*/ 95 w 313"/>
              <a:gd name="T3" fmla="*/ 280 h 381"/>
              <a:gd name="T4" fmla="*/ 15 w 313"/>
              <a:gd name="T5" fmla="*/ 0 h 381"/>
              <a:gd name="T6" fmla="*/ 112 w 313"/>
              <a:gd name="T7" fmla="*/ 67 h 381"/>
              <a:gd name="T8" fmla="*/ 313 w 313"/>
              <a:gd name="T9" fmla="*/ 355 h 381"/>
              <a:gd name="T10" fmla="*/ 108 w 313"/>
              <a:gd name="T11" fmla="*/ 157 h 381"/>
              <a:gd name="T12" fmla="*/ 281 w 313"/>
              <a:gd name="T13" fmla="*/ 381 h 381"/>
            </a:gdLst>
            <a:ahLst/>
            <a:cxnLst>
              <a:cxn ang="0">
                <a:pos x="T0" y="T1"/>
              </a:cxn>
              <a:cxn ang="0">
                <a:pos x="T2" y="T3"/>
              </a:cxn>
              <a:cxn ang="0">
                <a:pos x="T4" y="T5"/>
              </a:cxn>
              <a:cxn ang="0">
                <a:pos x="T6" y="T7"/>
              </a:cxn>
              <a:cxn ang="0">
                <a:pos x="T8" y="T9"/>
              </a:cxn>
              <a:cxn ang="0">
                <a:pos x="T10" y="T11"/>
              </a:cxn>
              <a:cxn ang="0">
                <a:pos x="T12" y="T13"/>
              </a:cxn>
            </a:cxnLst>
            <a:rect l="0" t="0" r="r" b="b"/>
            <a:pathLst>
              <a:path w="313" h="381">
                <a:moveTo>
                  <a:pt x="281" y="381"/>
                </a:moveTo>
                <a:cubicBezTo>
                  <a:pt x="281" y="381"/>
                  <a:pt x="164" y="378"/>
                  <a:pt x="95" y="280"/>
                </a:cubicBezTo>
                <a:cubicBezTo>
                  <a:pt x="26" y="182"/>
                  <a:pt x="0" y="110"/>
                  <a:pt x="15" y="0"/>
                </a:cubicBezTo>
                <a:cubicBezTo>
                  <a:pt x="15" y="0"/>
                  <a:pt x="36" y="43"/>
                  <a:pt x="112" y="67"/>
                </a:cubicBezTo>
                <a:cubicBezTo>
                  <a:pt x="188" y="90"/>
                  <a:pt x="291" y="146"/>
                  <a:pt x="313" y="355"/>
                </a:cubicBezTo>
                <a:cubicBezTo>
                  <a:pt x="313" y="355"/>
                  <a:pt x="171" y="253"/>
                  <a:pt x="108" y="157"/>
                </a:cubicBezTo>
                <a:cubicBezTo>
                  <a:pt x="108" y="157"/>
                  <a:pt x="154" y="276"/>
                  <a:pt x="281" y="381"/>
                </a:cubicBezTo>
                <a:close/>
              </a:path>
            </a:pathLst>
          </a:custGeom>
          <a:solidFill>
            <a:srgbClr val="BC4258"/>
          </a:solidFill>
          <a:ln>
            <a:noFill/>
          </a:ln>
        </p:spPr>
        <p:txBody>
          <a:bodyPr vert="horz" wrap="square" lIns="91440" tIns="45720" rIns="91440" bIns="45720" numCol="1" anchor="t" anchorCtr="0" compatLnSpc="1"/>
          <a:lstStyle/>
          <a:p>
            <a:endParaRPr lang="en-US">
              <a:solidFill>
                <a:schemeClr val="tx1">
                  <a:lumMod val="75000"/>
                  <a:lumOff val="25000"/>
                </a:schemeClr>
              </a:solidFill>
            </a:endParaRPr>
          </a:p>
        </p:txBody>
      </p:sp>
      <p:sp>
        <p:nvSpPr>
          <p:cNvPr id="66" name="Freeform 61"/>
          <p:cNvSpPr/>
          <p:nvPr/>
        </p:nvSpPr>
        <p:spPr bwMode="auto">
          <a:xfrm>
            <a:off x="6323956" y="2802033"/>
            <a:ext cx="784225" cy="676275"/>
          </a:xfrm>
          <a:custGeom>
            <a:avLst/>
            <a:gdLst>
              <a:gd name="T0" fmla="*/ 3 w 247"/>
              <a:gd name="T1" fmla="*/ 196 h 213"/>
              <a:gd name="T2" fmla="*/ 54 w 247"/>
              <a:gd name="T3" fmla="*/ 52 h 213"/>
              <a:gd name="T4" fmla="*/ 223 w 247"/>
              <a:gd name="T5" fmla="*/ 3 h 213"/>
              <a:gd name="T6" fmla="*/ 21 w 247"/>
              <a:gd name="T7" fmla="*/ 213 h 213"/>
              <a:gd name="T8" fmla="*/ 147 w 247"/>
              <a:gd name="T9" fmla="*/ 87 h 213"/>
              <a:gd name="T10" fmla="*/ 3 w 247"/>
              <a:gd name="T11" fmla="*/ 196 h 213"/>
            </a:gdLst>
            <a:ahLst/>
            <a:cxnLst>
              <a:cxn ang="0">
                <a:pos x="T0" y="T1"/>
              </a:cxn>
              <a:cxn ang="0">
                <a:pos x="T2" y="T3"/>
              </a:cxn>
              <a:cxn ang="0">
                <a:pos x="T4" y="T5"/>
              </a:cxn>
              <a:cxn ang="0">
                <a:pos x="T6" y="T7"/>
              </a:cxn>
              <a:cxn ang="0">
                <a:pos x="T8" y="T9"/>
              </a:cxn>
              <a:cxn ang="0">
                <a:pos x="T10" y="T11"/>
              </a:cxn>
            </a:cxnLst>
            <a:rect l="0" t="0" r="r" b="b"/>
            <a:pathLst>
              <a:path w="247" h="213">
                <a:moveTo>
                  <a:pt x="3" y="196"/>
                </a:moveTo>
                <a:cubicBezTo>
                  <a:pt x="3" y="196"/>
                  <a:pt x="0" y="105"/>
                  <a:pt x="54" y="52"/>
                </a:cubicBezTo>
                <a:cubicBezTo>
                  <a:pt x="108" y="0"/>
                  <a:pt x="150" y="42"/>
                  <a:pt x="223" y="3"/>
                </a:cubicBezTo>
                <a:cubicBezTo>
                  <a:pt x="223" y="3"/>
                  <a:pt x="247" y="200"/>
                  <a:pt x="21" y="213"/>
                </a:cubicBezTo>
                <a:cubicBezTo>
                  <a:pt x="21" y="213"/>
                  <a:pt x="125" y="149"/>
                  <a:pt x="147" y="87"/>
                </a:cubicBezTo>
                <a:cubicBezTo>
                  <a:pt x="147" y="87"/>
                  <a:pt x="105" y="151"/>
                  <a:pt x="3" y="196"/>
                </a:cubicBezTo>
                <a:close/>
              </a:path>
            </a:pathLst>
          </a:custGeom>
          <a:solidFill>
            <a:srgbClr val="BC4258"/>
          </a:solidFill>
          <a:ln>
            <a:noFill/>
          </a:ln>
        </p:spPr>
        <p:txBody>
          <a:bodyPr vert="horz" wrap="square" lIns="91440" tIns="45720" rIns="91440" bIns="45720" numCol="1" anchor="t" anchorCtr="0" compatLnSpc="1"/>
          <a:lstStyle/>
          <a:p>
            <a:endParaRPr lang="en-US">
              <a:solidFill>
                <a:schemeClr val="tx1">
                  <a:lumMod val="75000"/>
                  <a:lumOff val="25000"/>
                </a:schemeClr>
              </a:solidFill>
            </a:endParaRPr>
          </a:p>
        </p:txBody>
      </p:sp>
      <p:sp>
        <p:nvSpPr>
          <p:cNvPr id="67" name="Freeform 62"/>
          <p:cNvSpPr/>
          <p:nvPr/>
        </p:nvSpPr>
        <p:spPr bwMode="auto">
          <a:xfrm>
            <a:off x="6184256" y="1995583"/>
            <a:ext cx="841375" cy="869950"/>
          </a:xfrm>
          <a:custGeom>
            <a:avLst/>
            <a:gdLst>
              <a:gd name="T0" fmla="*/ 40 w 265"/>
              <a:gd name="T1" fmla="*/ 266 h 274"/>
              <a:gd name="T2" fmla="*/ 28 w 265"/>
              <a:gd name="T3" fmla="*/ 114 h 274"/>
              <a:gd name="T4" fmla="*/ 162 w 265"/>
              <a:gd name="T5" fmla="*/ 0 h 274"/>
              <a:gd name="T6" fmla="*/ 63 w 265"/>
              <a:gd name="T7" fmla="*/ 274 h 274"/>
              <a:gd name="T8" fmla="*/ 127 w 265"/>
              <a:gd name="T9" fmla="*/ 108 h 274"/>
              <a:gd name="T10" fmla="*/ 40 w 265"/>
              <a:gd name="T11" fmla="*/ 266 h 274"/>
            </a:gdLst>
            <a:ahLst/>
            <a:cxnLst>
              <a:cxn ang="0">
                <a:pos x="T0" y="T1"/>
              </a:cxn>
              <a:cxn ang="0">
                <a:pos x="T2" y="T3"/>
              </a:cxn>
              <a:cxn ang="0">
                <a:pos x="T4" y="T5"/>
              </a:cxn>
              <a:cxn ang="0">
                <a:pos x="T6" y="T7"/>
              </a:cxn>
              <a:cxn ang="0">
                <a:pos x="T8" y="T9"/>
              </a:cxn>
              <a:cxn ang="0">
                <a:pos x="T10" y="T11"/>
              </a:cxn>
            </a:cxnLst>
            <a:rect l="0" t="0" r="r" b="b"/>
            <a:pathLst>
              <a:path w="265" h="274">
                <a:moveTo>
                  <a:pt x="40" y="266"/>
                </a:moveTo>
                <a:cubicBezTo>
                  <a:pt x="40" y="266"/>
                  <a:pt x="0" y="184"/>
                  <a:pt x="28" y="114"/>
                </a:cubicBezTo>
                <a:cubicBezTo>
                  <a:pt x="56" y="44"/>
                  <a:pt x="112" y="65"/>
                  <a:pt x="162" y="0"/>
                </a:cubicBezTo>
                <a:cubicBezTo>
                  <a:pt x="162" y="0"/>
                  <a:pt x="265" y="170"/>
                  <a:pt x="63" y="274"/>
                </a:cubicBezTo>
                <a:cubicBezTo>
                  <a:pt x="63" y="274"/>
                  <a:pt x="132" y="173"/>
                  <a:pt x="127" y="108"/>
                </a:cubicBezTo>
                <a:cubicBezTo>
                  <a:pt x="127" y="108"/>
                  <a:pt x="115" y="183"/>
                  <a:pt x="40" y="266"/>
                </a:cubicBezTo>
                <a:close/>
              </a:path>
            </a:pathLst>
          </a:custGeom>
          <a:solidFill>
            <a:srgbClr val="BC4258"/>
          </a:solidFill>
          <a:ln>
            <a:noFill/>
          </a:ln>
        </p:spPr>
        <p:txBody>
          <a:bodyPr vert="horz" wrap="square" lIns="91440" tIns="45720" rIns="91440" bIns="45720" numCol="1" anchor="t" anchorCtr="0" compatLnSpc="1"/>
          <a:lstStyle/>
          <a:p>
            <a:endParaRPr lang="en-US">
              <a:solidFill>
                <a:schemeClr val="tx1">
                  <a:lumMod val="75000"/>
                  <a:lumOff val="25000"/>
                </a:schemeClr>
              </a:solidFill>
            </a:endParaRPr>
          </a:p>
        </p:txBody>
      </p:sp>
      <p:sp>
        <p:nvSpPr>
          <p:cNvPr id="68" name="Freeform 63"/>
          <p:cNvSpPr/>
          <p:nvPr/>
        </p:nvSpPr>
        <p:spPr bwMode="auto">
          <a:xfrm>
            <a:off x="5701656" y="2509933"/>
            <a:ext cx="609600" cy="1095375"/>
          </a:xfrm>
          <a:custGeom>
            <a:avLst/>
            <a:gdLst>
              <a:gd name="T0" fmla="*/ 109 w 192"/>
              <a:gd name="T1" fmla="*/ 345 h 345"/>
              <a:gd name="T2" fmla="*/ 15 w 192"/>
              <a:gd name="T3" fmla="*/ 217 h 345"/>
              <a:gd name="T4" fmla="*/ 51 w 192"/>
              <a:gd name="T5" fmla="*/ 0 h 345"/>
              <a:gd name="T6" fmla="*/ 95 w 192"/>
              <a:gd name="T7" fmla="*/ 77 h 345"/>
              <a:gd name="T8" fmla="*/ 139 w 192"/>
              <a:gd name="T9" fmla="*/ 338 h 345"/>
              <a:gd name="T10" fmla="*/ 64 w 192"/>
              <a:gd name="T11" fmla="*/ 137 h 345"/>
              <a:gd name="T12" fmla="*/ 109 w 192"/>
              <a:gd name="T13" fmla="*/ 345 h 345"/>
            </a:gdLst>
            <a:ahLst/>
            <a:cxnLst>
              <a:cxn ang="0">
                <a:pos x="T0" y="T1"/>
              </a:cxn>
              <a:cxn ang="0">
                <a:pos x="T2" y="T3"/>
              </a:cxn>
              <a:cxn ang="0">
                <a:pos x="T4" y="T5"/>
              </a:cxn>
              <a:cxn ang="0">
                <a:pos x="T6" y="T7"/>
              </a:cxn>
              <a:cxn ang="0">
                <a:pos x="T8" y="T9"/>
              </a:cxn>
              <a:cxn ang="0">
                <a:pos x="T10" y="T11"/>
              </a:cxn>
              <a:cxn ang="0">
                <a:pos x="T12" y="T13"/>
              </a:cxn>
            </a:cxnLst>
            <a:rect l="0" t="0" r="r" b="b"/>
            <a:pathLst>
              <a:path w="192" h="345">
                <a:moveTo>
                  <a:pt x="109" y="345"/>
                </a:moveTo>
                <a:cubicBezTo>
                  <a:pt x="109" y="345"/>
                  <a:pt x="31" y="306"/>
                  <a:pt x="15" y="217"/>
                </a:cubicBezTo>
                <a:cubicBezTo>
                  <a:pt x="0" y="128"/>
                  <a:pt x="5" y="71"/>
                  <a:pt x="51" y="0"/>
                </a:cubicBezTo>
                <a:cubicBezTo>
                  <a:pt x="51" y="0"/>
                  <a:pt x="51" y="36"/>
                  <a:pt x="95" y="77"/>
                </a:cubicBezTo>
                <a:cubicBezTo>
                  <a:pt x="139" y="117"/>
                  <a:pt x="192" y="188"/>
                  <a:pt x="139" y="338"/>
                </a:cubicBezTo>
                <a:cubicBezTo>
                  <a:pt x="139" y="338"/>
                  <a:pt x="76" y="222"/>
                  <a:pt x="64" y="137"/>
                </a:cubicBezTo>
                <a:cubicBezTo>
                  <a:pt x="64" y="137"/>
                  <a:pt x="56" y="233"/>
                  <a:pt x="109" y="345"/>
                </a:cubicBezTo>
                <a:close/>
              </a:path>
            </a:pathLst>
          </a:custGeom>
          <a:solidFill>
            <a:srgbClr val="BC4258"/>
          </a:solidFill>
          <a:ln>
            <a:noFill/>
          </a:ln>
        </p:spPr>
        <p:txBody>
          <a:bodyPr vert="horz" wrap="square" lIns="91440" tIns="45720" rIns="91440" bIns="45720" numCol="1" anchor="t" anchorCtr="0" compatLnSpc="1"/>
          <a:lstStyle/>
          <a:p>
            <a:endParaRPr lang="en-US">
              <a:solidFill>
                <a:schemeClr val="tx1">
                  <a:lumMod val="75000"/>
                  <a:lumOff val="25000"/>
                </a:schemeClr>
              </a:solidFill>
            </a:endParaRPr>
          </a:p>
        </p:txBody>
      </p:sp>
      <p:sp>
        <p:nvSpPr>
          <p:cNvPr id="69" name="Freeform 64"/>
          <p:cNvSpPr/>
          <p:nvPr/>
        </p:nvSpPr>
        <p:spPr bwMode="auto">
          <a:xfrm>
            <a:off x="4704706" y="4481608"/>
            <a:ext cx="2070100" cy="1644650"/>
          </a:xfrm>
          <a:custGeom>
            <a:avLst/>
            <a:gdLst>
              <a:gd name="T0" fmla="*/ 222 w 652"/>
              <a:gd name="T1" fmla="*/ 0 h 518"/>
              <a:gd name="T2" fmla="*/ 170 w 652"/>
              <a:gd name="T3" fmla="*/ 67 h 518"/>
              <a:gd name="T4" fmla="*/ 13 w 652"/>
              <a:gd name="T5" fmla="*/ 278 h 518"/>
              <a:gd name="T6" fmla="*/ 117 w 652"/>
              <a:gd name="T7" fmla="*/ 518 h 518"/>
              <a:gd name="T8" fmla="*/ 233 w 652"/>
              <a:gd name="T9" fmla="*/ 347 h 518"/>
              <a:gd name="T10" fmla="*/ 497 w 652"/>
              <a:gd name="T11" fmla="*/ 231 h 518"/>
              <a:gd name="T12" fmla="*/ 637 w 652"/>
              <a:gd name="T13" fmla="*/ 40 h 518"/>
              <a:gd name="T14" fmla="*/ 608 w 652"/>
              <a:gd name="T15" fmla="*/ 30 h 518"/>
              <a:gd name="T16" fmla="*/ 539 w 652"/>
              <a:gd name="T17" fmla="*/ 116 h 518"/>
              <a:gd name="T18" fmla="*/ 387 w 652"/>
              <a:gd name="T19" fmla="*/ 223 h 518"/>
              <a:gd name="T20" fmla="*/ 195 w 652"/>
              <a:gd name="T21" fmla="*/ 213 h 518"/>
              <a:gd name="T22" fmla="*/ 210 w 652"/>
              <a:gd name="T23" fmla="*/ 118 h 518"/>
              <a:gd name="T24" fmla="*/ 222 w 652"/>
              <a:gd name="T25" fmla="*/ 0 h 5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52" h="518">
                <a:moveTo>
                  <a:pt x="222" y="0"/>
                </a:moveTo>
                <a:cubicBezTo>
                  <a:pt x="222" y="0"/>
                  <a:pt x="226" y="20"/>
                  <a:pt x="170" y="67"/>
                </a:cubicBezTo>
                <a:cubicBezTo>
                  <a:pt x="113" y="114"/>
                  <a:pt x="26" y="197"/>
                  <a:pt x="13" y="278"/>
                </a:cubicBezTo>
                <a:cubicBezTo>
                  <a:pt x="0" y="359"/>
                  <a:pt x="35" y="430"/>
                  <a:pt x="117" y="518"/>
                </a:cubicBezTo>
                <a:cubicBezTo>
                  <a:pt x="117" y="518"/>
                  <a:pt x="116" y="391"/>
                  <a:pt x="233" y="347"/>
                </a:cubicBezTo>
                <a:cubicBezTo>
                  <a:pt x="350" y="303"/>
                  <a:pt x="427" y="295"/>
                  <a:pt x="497" y="231"/>
                </a:cubicBezTo>
                <a:cubicBezTo>
                  <a:pt x="568" y="167"/>
                  <a:pt x="623" y="55"/>
                  <a:pt x="637" y="40"/>
                </a:cubicBezTo>
                <a:cubicBezTo>
                  <a:pt x="652" y="25"/>
                  <a:pt x="628" y="23"/>
                  <a:pt x="608" y="30"/>
                </a:cubicBezTo>
                <a:cubicBezTo>
                  <a:pt x="588" y="37"/>
                  <a:pt x="561" y="83"/>
                  <a:pt x="539" y="116"/>
                </a:cubicBezTo>
                <a:cubicBezTo>
                  <a:pt x="516" y="149"/>
                  <a:pt x="477" y="190"/>
                  <a:pt x="387" y="223"/>
                </a:cubicBezTo>
                <a:cubicBezTo>
                  <a:pt x="297" y="256"/>
                  <a:pt x="240" y="244"/>
                  <a:pt x="195" y="213"/>
                </a:cubicBezTo>
                <a:cubicBezTo>
                  <a:pt x="150" y="182"/>
                  <a:pt x="193" y="135"/>
                  <a:pt x="210" y="118"/>
                </a:cubicBezTo>
                <a:cubicBezTo>
                  <a:pt x="227" y="100"/>
                  <a:pt x="279" y="56"/>
                  <a:pt x="222" y="0"/>
                </a:cubicBezTo>
                <a:close/>
              </a:path>
            </a:pathLst>
          </a:custGeom>
          <a:solidFill>
            <a:srgbClr val="BC4258"/>
          </a:solidFill>
          <a:ln>
            <a:noFill/>
          </a:ln>
        </p:spPr>
        <p:txBody>
          <a:bodyPr vert="horz" wrap="square" lIns="91440" tIns="45720" rIns="91440" bIns="45720" numCol="1" anchor="t" anchorCtr="0" compatLnSpc="1"/>
          <a:lstStyle/>
          <a:p>
            <a:endParaRPr lang="en-US">
              <a:solidFill>
                <a:schemeClr val="tx1">
                  <a:lumMod val="75000"/>
                  <a:lumOff val="25000"/>
                </a:schemeClr>
              </a:solidFill>
            </a:endParaRPr>
          </a:p>
        </p:txBody>
      </p:sp>
      <p:sp>
        <p:nvSpPr>
          <p:cNvPr id="70" name="Freeform 65"/>
          <p:cNvSpPr/>
          <p:nvPr/>
        </p:nvSpPr>
        <p:spPr bwMode="auto">
          <a:xfrm>
            <a:off x="5473056" y="4500658"/>
            <a:ext cx="990600" cy="714375"/>
          </a:xfrm>
          <a:custGeom>
            <a:avLst/>
            <a:gdLst>
              <a:gd name="T0" fmla="*/ 0 w 312"/>
              <a:gd name="T1" fmla="*/ 196 h 225"/>
              <a:gd name="T2" fmla="*/ 92 w 312"/>
              <a:gd name="T3" fmla="*/ 93 h 225"/>
              <a:gd name="T4" fmla="*/ 173 w 312"/>
              <a:gd name="T5" fmla="*/ 31 h 225"/>
              <a:gd name="T6" fmla="*/ 133 w 312"/>
              <a:gd name="T7" fmla="*/ 96 h 225"/>
              <a:gd name="T8" fmla="*/ 74 w 312"/>
              <a:gd name="T9" fmla="*/ 177 h 225"/>
              <a:gd name="T10" fmla="*/ 137 w 312"/>
              <a:gd name="T11" fmla="*/ 117 h 225"/>
              <a:gd name="T12" fmla="*/ 207 w 312"/>
              <a:gd name="T13" fmla="*/ 10 h 225"/>
              <a:gd name="T14" fmla="*/ 246 w 312"/>
              <a:gd name="T15" fmla="*/ 14 h 225"/>
              <a:gd name="T16" fmla="*/ 207 w 312"/>
              <a:gd name="T17" fmla="*/ 74 h 225"/>
              <a:gd name="T18" fmla="*/ 132 w 312"/>
              <a:gd name="T19" fmla="*/ 179 h 225"/>
              <a:gd name="T20" fmla="*/ 200 w 312"/>
              <a:gd name="T21" fmla="*/ 123 h 225"/>
              <a:gd name="T22" fmla="*/ 270 w 312"/>
              <a:gd name="T23" fmla="*/ 10 h 225"/>
              <a:gd name="T24" fmla="*/ 312 w 312"/>
              <a:gd name="T25" fmla="*/ 15 h 225"/>
              <a:gd name="T26" fmla="*/ 274 w 312"/>
              <a:gd name="T27" fmla="*/ 72 h 225"/>
              <a:gd name="T28" fmla="*/ 182 w 312"/>
              <a:gd name="T29" fmla="*/ 192 h 225"/>
              <a:gd name="T30" fmla="*/ 0 w 312"/>
              <a:gd name="T31" fmla="*/ 196 h 2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12" h="225">
                <a:moveTo>
                  <a:pt x="0" y="196"/>
                </a:moveTo>
                <a:cubicBezTo>
                  <a:pt x="0" y="196"/>
                  <a:pt x="54" y="175"/>
                  <a:pt x="92" y="93"/>
                </a:cubicBezTo>
                <a:cubicBezTo>
                  <a:pt x="130" y="11"/>
                  <a:pt x="164" y="25"/>
                  <a:pt x="173" y="31"/>
                </a:cubicBezTo>
                <a:cubicBezTo>
                  <a:pt x="173" y="31"/>
                  <a:pt x="148" y="65"/>
                  <a:pt x="133" y="96"/>
                </a:cubicBezTo>
                <a:cubicBezTo>
                  <a:pt x="119" y="128"/>
                  <a:pt x="96" y="162"/>
                  <a:pt x="74" y="177"/>
                </a:cubicBezTo>
                <a:cubicBezTo>
                  <a:pt x="74" y="177"/>
                  <a:pt x="109" y="165"/>
                  <a:pt x="137" y="117"/>
                </a:cubicBezTo>
                <a:cubicBezTo>
                  <a:pt x="166" y="69"/>
                  <a:pt x="193" y="18"/>
                  <a:pt x="207" y="10"/>
                </a:cubicBezTo>
                <a:cubicBezTo>
                  <a:pt x="222" y="1"/>
                  <a:pt x="244" y="9"/>
                  <a:pt x="246" y="14"/>
                </a:cubicBezTo>
                <a:cubicBezTo>
                  <a:pt x="246" y="14"/>
                  <a:pt x="220" y="40"/>
                  <a:pt x="207" y="74"/>
                </a:cubicBezTo>
                <a:cubicBezTo>
                  <a:pt x="193" y="107"/>
                  <a:pt x="166" y="158"/>
                  <a:pt x="132" y="179"/>
                </a:cubicBezTo>
                <a:cubicBezTo>
                  <a:pt x="132" y="179"/>
                  <a:pt x="176" y="158"/>
                  <a:pt x="200" y="123"/>
                </a:cubicBezTo>
                <a:cubicBezTo>
                  <a:pt x="223" y="87"/>
                  <a:pt x="250" y="19"/>
                  <a:pt x="270" y="10"/>
                </a:cubicBezTo>
                <a:cubicBezTo>
                  <a:pt x="289" y="0"/>
                  <a:pt x="307" y="7"/>
                  <a:pt x="312" y="15"/>
                </a:cubicBezTo>
                <a:cubicBezTo>
                  <a:pt x="312" y="15"/>
                  <a:pt x="286" y="42"/>
                  <a:pt x="274" y="72"/>
                </a:cubicBezTo>
                <a:cubicBezTo>
                  <a:pt x="262" y="101"/>
                  <a:pt x="228" y="171"/>
                  <a:pt x="182" y="192"/>
                </a:cubicBezTo>
                <a:cubicBezTo>
                  <a:pt x="137" y="214"/>
                  <a:pt x="59" y="225"/>
                  <a:pt x="0" y="196"/>
                </a:cubicBezTo>
                <a:close/>
              </a:path>
            </a:pathLst>
          </a:custGeom>
          <a:solidFill>
            <a:srgbClr val="BC4258"/>
          </a:solidFill>
          <a:ln>
            <a:noFill/>
          </a:ln>
        </p:spPr>
        <p:txBody>
          <a:bodyPr vert="horz" wrap="square" lIns="91440" tIns="45720" rIns="91440" bIns="45720" numCol="1" anchor="t" anchorCtr="0" compatLnSpc="1"/>
          <a:lstStyle/>
          <a:p>
            <a:endParaRPr lang="en-US">
              <a:solidFill>
                <a:schemeClr val="tx1">
                  <a:lumMod val="75000"/>
                  <a:lumOff val="25000"/>
                </a:schemeClr>
              </a:solidFill>
            </a:endParaRPr>
          </a:p>
        </p:txBody>
      </p:sp>
      <p:sp>
        <p:nvSpPr>
          <p:cNvPr id="83" name="文本框 82"/>
          <p:cNvSpPr txBox="1"/>
          <p:nvPr/>
        </p:nvSpPr>
        <p:spPr>
          <a:xfrm>
            <a:off x="7557241" y="2301883"/>
            <a:ext cx="2234664" cy="784830"/>
          </a:xfrm>
          <a:prstGeom prst="rect">
            <a:avLst/>
          </a:prstGeom>
          <a:noFill/>
        </p:spPr>
        <p:txBody>
          <a:bodyPr wrap="square" rtlCol="0">
            <a:spAutoFit/>
          </a:bodyPr>
          <a:lstStyle/>
          <a:p>
            <a:pPr algn="just">
              <a:lnSpc>
                <a:spcPct val="125000"/>
              </a:lnSpc>
            </a:pPr>
            <a:r>
              <a:rPr lang="zh-CN" altLang="en-US" sz="1200" dirty="0" smtClean="0">
                <a:solidFill>
                  <a:schemeClr val="tx1">
                    <a:lumMod val="75000"/>
                    <a:lumOff val="25000"/>
                  </a:schemeClr>
                </a:solidFill>
                <a:latin typeface="微软雅黑" panose="020B0503020204020204" pitchFamily="34" charset="-122"/>
                <a:ea typeface="微软雅黑" panose="020B0503020204020204" pitchFamily="34" charset="-122"/>
              </a:rPr>
              <a:t>点击文本框即可进行编辑输入相关内容点击</a:t>
            </a:r>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文本框即可进行编辑输入相关</a:t>
            </a:r>
            <a:r>
              <a:rPr lang="zh-CN" altLang="en-US" sz="1200" dirty="0" smtClean="0">
                <a:solidFill>
                  <a:schemeClr val="tx1">
                    <a:lumMod val="75000"/>
                    <a:lumOff val="25000"/>
                  </a:schemeClr>
                </a:solidFill>
                <a:latin typeface="微软雅黑" panose="020B0503020204020204" pitchFamily="34" charset="-122"/>
                <a:ea typeface="微软雅黑" panose="020B0503020204020204" pitchFamily="34" charset="-122"/>
              </a:rPr>
              <a:t>内容</a:t>
            </a:r>
            <a:endParaRPr lang="zh-CN" altLang="en-US" sz="1200" dirty="0" smtClean="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84" name="文本框 83"/>
          <p:cNvSpPr txBox="1"/>
          <p:nvPr/>
        </p:nvSpPr>
        <p:spPr>
          <a:xfrm>
            <a:off x="7319263" y="2040448"/>
            <a:ext cx="1434042" cy="338554"/>
          </a:xfrm>
          <a:prstGeom prst="rect">
            <a:avLst/>
          </a:prstGeom>
          <a:noFill/>
        </p:spPr>
        <p:txBody>
          <a:bodyPr wrap="square" rtlCol="0">
            <a:spAutoFit/>
          </a:bodyPr>
          <a:lstStyle/>
          <a:p>
            <a:pPr algn="ctr"/>
            <a:r>
              <a:rPr lang="zh-CN" altLang="en-US" sz="1600" dirty="0" smtClean="0">
                <a:solidFill>
                  <a:schemeClr val="tx1">
                    <a:lumMod val="75000"/>
                    <a:lumOff val="25000"/>
                  </a:schemeClr>
                </a:solidFill>
                <a:latin typeface="微软雅黑" panose="020B0503020204020204" pitchFamily="34" charset="-122"/>
                <a:ea typeface="微软雅黑" panose="020B0503020204020204" pitchFamily="34" charset="-122"/>
              </a:rPr>
              <a:t>编辑标题</a:t>
            </a:r>
            <a:endPar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87" name="文本框 86"/>
          <p:cNvSpPr txBox="1"/>
          <p:nvPr/>
        </p:nvSpPr>
        <p:spPr>
          <a:xfrm>
            <a:off x="7557241" y="3744840"/>
            <a:ext cx="2234664" cy="784830"/>
          </a:xfrm>
          <a:prstGeom prst="rect">
            <a:avLst/>
          </a:prstGeom>
          <a:noFill/>
        </p:spPr>
        <p:txBody>
          <a:bodyPr wrap="square" rtlCol="0">
            <a:spAutoFit/>
          </a:bodyPr>
          <a:lstStyle/>
          <a:p>
            <a:pPr algn="just">
              <a:lnSpc>
                <a:spcPct val="125000"/>
              </a:lnSpc>
            </a:pPr>
            <a:r>
              <a:rPr lang="zh-CN" altLang="en-US" sz="1200" dirty="0" smtClean="0">
                <a:solidFill>
                  <a:schemeClr val="tx1">
                    <a:lumMod val="75000"/>
                    <a:lumOff val="25000"/>
                  </a:schemeClr>
                </a:solidFill>
                <a:latin typeface="微软雅黑" panose="020B0503020204020204" pitchFamily="34" charset="-122"/>
                <a:ea typeface="微软雅黑" panose="020B0503020204020204" pitchFamily="34" charset="-122"/>
              </a:rPr>
              <a:t>点击文本框即可进行编辑输入相关内容点击</a:t>
            </a:r>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文本框即可进行编辑输入相关</a:t>
            </a:r>
            <a:r>
              <a:rPr lang="zh-CN" altLang="en-US" sz="1200" dirty="0" smtClean="0">
                <a:solidFill>
                  <a:schemeClr val="tx1">
                    <a:lumMod val="75000"/>
                    <a:lumOff val="25000"/>
                  </a:schemeClr>
                </a:solidFill>
                <a:latin typeface="微软雅黑" panose="020B0503020204020204" pitchFamily="34" charset="-122"/>
                <a:ea typeface="微软雅黑" panose="020B0503020204020204" pitchFamily="34" charset="-122"/>
              </a:rPr>
              <a:t>内容</a:t>
            </a:r>
            <a:endParaRPr lang="zh-CN" altLang="en-US" sz="1200" dirty="0" smtClean="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88" name="文本框 87"/>
          <p:cNvSpPr txBox="1"/>
          <p:nvPr/>
        </p:nvSpPr>
        <p:spPr>
          <a:xfrm>
            <a:off x="7319263" y="3483405"/>
            <a:ext cx="1434042" cy="338554"/>
          </a:xfrm>
          <a:prstGeom prst="rect">
            <a:avLst/>
          </a:prstGeom>
          <a:noFill/>
        </p:spPr>
        <p:txBody>
          <a:bodyPr wrap="square" rtlCol="0">
            <a:spAutoFit/>
          </a:bodyPr>
          <a:lstStyle/>
          <a:p>
            <a:pPr algn="ctr"/>
            <a:r>
              <a:rPr lang="zh-CN" altLang="en-US" sz="1600" dirty="0" smtClean="0">
                <a:solidFill>
                  <a:schemeClr val="tx1">
                    <a:lumMod val="75000"/>
                    <a:lumOff val="25000"/>
                  </a:schemeClr>
                </a:solidFill>
                <a:latin typeface="微软雅黑" panose="020B0503020204020204" pitchFamily="34" charset="-122"/>
                <a:ea typeface="微软雅黑" panose="020B0503020204020204" pitchFamily="34" charset="-122"/>
              </a:rPr>
              <a:t>编辑标题</a:t>
            </a:r>
            <a:endPar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89" name="文本框 88"/>
          <p:cNvSpPr txBox="1"/>
          <p:nvPr/>
        </p:nvSpPr>
        <p:spPr>
          <a:xfrm>
            <a:off x="7557241" y="5165908"/>
            <a:ext cx="2234664" cy="784830"/>
          </a:xfrm>
          <a:prstGeom prst="rect">
            <a:avLst/>
          </a:prstGeom>
          <a:noFill/>
        </p:spPr>
        <p:txBody>
          <a:bodyPr wrap="square" rtlCol="0">
            <a:spAutoFit/>
          </a:bodyPr>
          <a:lstStyle/>
          <a:p>
            <a:pPr algn="just">
              <a:lnSpc>
                <a:spcPct val="125000"/>
              </a:lnSpc>
            </a:pPr>
            <a:r>
              <a:rPr lang="zh-CN" altLang="en-US" sz="1200" dirty="0" smtClean="0">
                <a:solidFill>
                  <a:schemeClr val="tx1">
                    <a:lumMod val="75000"/>
                    <a:lumOff val="25000"/>
                  </a:schemeClr>
                </a:solidFill>
                <a:latin typeface="微软雅黑" panose="020B0503020204020204" pitchFamily="34" charset="-122"/>
                <a:ea typeface="微软雅黑" panose="020B0503020204020204" pitchFamily="34" charset="-122"/>
              </a:rPr>
              <a:t>点击文本框即可进行编辑输入相关内容点击</a:t>
            </a:r>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文本框即可进行编辑输入相关</a:t>
            </a:r>
            <a:r>
              <a:rPr lang="zh-CN" altLang="en-US" sz="1200" dirty="0" smtClean="0">
                <a:solidFill>
                  <a:schemeClr val="tx1">
                    <a:lumMod val="75000"/>
                    <a:lumOff val="25000"/>
                  </a:schemeClr>
                </a:solidFill>
                <a:latin typeface="微软雅黑" panose="020B0503020204020204" pitchFamily="34" charset="-122"/>
                <a:ea typeface="微软雅黑" panose="020B0503020204020204" pitchFamily="34" charset="-122"/>
              </a:rPr>
              <a:t>内容</a:t>
            </a:r>
            <a:endParaRPr lang="zh-CN" altLang="en-US" sz="1200" dirty="0" smtClean="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90" name="文本框 89"/>
          <p:cNvSpPr txBox="1"/>
          <p:nvPr/>
        </p:nvSpPr>
        <p:spPr>
          <a:xfrm>
            <a:off x="7319263" y="4904473"/>
            <a:ext cx="1434042" cy="338554"/>
          </a:xfrm>
          <a:prstGeom prst="rect">
            <a:avLst/>
          </a:prstGeom>
          <a:noFill/>
        </p:spPr>
        <p:txBody>
          <a:bodyPr wrap="square" rtlCol="0">
            <a:spAutoFit/>
          </a:bodyPr>
          <a:lstStyle/>
          <a:p>
            <a:pPr algn="ctr"/>
            <a:r>
              <a:rPr lang="zh-CN" altLang="en-US" sz="1600" dirty="0" smtClean="0">
                <a:solidFill>
                  <a:schemeClr val="tx1">
                    <a:lumMod val="75000"/>
                    <a:lumOff val="25000"/>
                  </a:schemeClr>
                </a:solidFill>
                <a:latin typeface="微软雅黑" panose="020B0503020204020204" pitchFamily="34" charset="-122"/>
                <a:ea typeface="微软雅黑" panose="020B0503020204020204" pitchFamily="34" charset="-122"/>
              </a:rPr>
              <a:t>编辑标题</a:t>
            </a:r>
            <a:endPar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91" name="文本框 90"/>
          <p:cNvSpPr txBox="1"/>
          <p:nvPr/>
        </p:nvSpPr>
        <p:spPr>
          <a:xfrm>
            <a:off x="2406692" y="2301883"/>
            <a:ext cx="2234664" cy="784830"/>
          </a:xfrm>
          <a:prstGeom prst="rect">
            <a:avLst/>
          </a:prstGeom>
          <a:noFill/>
        </p:spPr>
        <p:txBody>
          <a:bodyPr wrap="square" rtlCol="0">
            <a:spAutoFit/>
          </a:bodyPr>
          <a:lstStyle/>
          <a:p>
            <a:pPr algn="r">
              <a:lnSpc>
                <a:spcPct val="125000"/>
              </a:lnSpc>
            </a:pPr>
            <a:r>
              <a:rPr lang="zh-CN" altLang="en-US" sz="1200" dirty="0" smtClean="0">
                <a:solidFill>
                  <a:schemeClr val="tx1">
                    <a:lumMod val="75000"/>
                    <a:lumOff val="25000"/>
                  </a:schemeClr>
                </a:solidFill>
                <a:latin typeface="微软雅黑" panose="020B0503020204020204" pitchFamily="34" charset="-122"/>
                <a:ea typeface="微软雅黑" panose="020B0503020204020204" pitchFamily="34" charset="-122"/>
              </a:rPr>
              <a:t>点击文本框即可进行编辑输入相关内容点击</a:t>
            </a:r>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文本框即可进行编辑输入相关</a:t>
            </a:r>
            <a:r>
              <a:rPr lang="zh-CN" altLang="en-US" sz="1200" dirty="0" smtClean="0">
                <a:solidFill>
                  <a:schemeClr val="tx1">
                    <a:lumMod val="75000"/>
                    <a:lumOff val="25000"/>
                  </a:schemeClr>
                </a:solidFill>
                <a:latin typeface="微软雅黑" panose="020B0503020204020204" pitchFamily="34" charset="-122"/>
                <a:ea typeface="微软雅黑" panose="020B0503020204020204" pitchFamily="34" charset="-122"/>
              </a:rPr>
              <a:t>内容</a:t>
            </a:r>
            <a:endParaRPr lang="zh-CN" altLang="en-US" sz="1200" dirty="0" smtClean="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92" name="文本框 91"/>
          <p:cNvSpPr txBox="1"/>
          <p:nvPr/>
        </p:nvSpPr>
        <p:spPr>
          <a:xfrm>
            <a:off x="3207314" y="2040448"/>
            <a:ext cx="1434042" cy="338554"/>
          </a:xfrm>
          <a:prstGeom prst="rect">
            <a:avLst/>
          </a:prstGeom>
          <a:noFill/>
        </p:spPr>
        <p:txBody>
          <a:bodyPr wrap="square" rtlCol="0">
            <a:spAutoFit/>
          </a:bodyPr>
          <a:lstStyle/>
          <a:p>
            <a:pPr algn="r"/>
            <a:r>
              <a:rPr lang="zh-CN" altLang="en-US" sz="1600" dirty="0" smtClean="0">
                <a:solidFill>
                  <a:schemeClr val="tx1">
                    <a:lumMod val="75000"/>
                    <a:lumOff val="25000"/>
                  </a:schemeClr>
                </a:solidFill>
                <a:latin typeface="微软雅黑" panose="020B0503020204020204" pitchFamily="34" charset="-122"/>
                <a:ea typeface="微软雅黑" panose="020B0503020204020204" pitchFamily="34" charset="-122"/>
              </a:rPr>
              <a:t>编辑标题</a:t>
            </a:r>
            <a:endPar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93" name="文本框 92"/>
          <p:cNvSpPr txBox="1"/>
          <p:nvPr/>
        </p:nvSpPr>
        <p:spPr>
          <a:xfrm>
            <a:off x="2406692" y="3744840"/>
            <a:ext cx="2234664" cy="784830"/>
          </a:xfrm>
          <a:prstGeom prst="rect">
            <a:avLst/>
          </a:prstGeom>
          <a:noFill/>
        </p:spPr>
        <p:txBody>
          <a:bodyPr wrap="square" rtlCol="0">
            <a:spAutoFit/>
          </a:bodyPr>
          <a:lstStyle/>
          <a:p>
            <a:pPr algn="r">
              <a:lnSpc>
                <a:spcPct val="125000"/>
              </a:lnSpc>
            </a:pPr>
            <a:r>
              <a:rPr lang="zh-CN" altLang="en-US" sz="1200" dirty="0" smtClean="0">
                <a:solidFill>
                  <a:schemeClr val="tx1">
                    <a:lumMod val="75000"/>
                    <a:lumOff val="25000"/>
                  </a:schemeClr>
                </a:solidFill>
                <a:latin typeface="微软雅黑" panose="020B0503020204020204" pitchFamily="34" charset="-122"/>
                <a:ea typeface="微软雅黑" panose="020B0503020204020204" pitchFamily="34" charset="-122"/>
              </a:rPr>
              <a:t>点击文本框即可进行编辑输入相关内容点击</a:t>
            </a:r>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文本框即可进行编辑输入相关</a:t>
            </a:r>
            <a:r>
              <a:rPr lang="zh-CN" altLang="en-US" sz="1200" dirty="0" smtClean="0">
                <a:solidFill>
                  <a:schemeClr val="tx1">
                    <a:lumMod val="75000"/>
                    <a:lumOff val="25000"/>
                  </a:schemeClr>
                </a:solidFill>
                <a:latin typeface="微软雅黑" panose="020B0503020204020204" pitchFamily="34" charset="-122"/>
                <a:ea typeface="微软雅黑" panose="020B0503020204020204" pitchFamily="34" charset="-122"/>
              </a:rPr>
              <a:t>内容</a:t>
            </a:r>
            <a:endParaRPr lang="zh-CN" altLang="en-US" sz="1200" dirty="0" smtClean="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94" name="文本框 93"/>
          <p:cNvSpPr txBox="1"/>
          <p:nvPr/>
        </p:nvSpPr>
        <p:spPr>
          <a:xfrm>
            <a:off x="3207314" y="3483405"/>
            <a:ext cx="1434042" cy="338554"/>
          </a:xfrm>
          <a:prstGeom prst="rect">
            <a:avLst/>
          </a:prstGeom>
          <a:noFill/>
        </p:spPr>
        <p:txBody>
          <a:bodyPr wrap="square" rtlCol="0">
            <a:spAutoFit/>
          </a:bodyPr>
          <a:lstStyle/>
          <a:p>
            <a:pPr algn="r"/>
            <a:r>
              <a:rPr lang="zh-CN" altLang="en-US" sz="1600" dirty="0" smtClean="0">
                <a:solidFill>
                  <a:schemeClr val="tx1">
                    <a:lumMod val="75000"/>
                    <a:lumOff val="25000"/>
                  </a:schemeClr>
                </a:solidFill>
                <a:latin typeface="微软雅黑" panose="020B0503020204020204" pitchFamily="34" charset="-122"/>
                <a:ea typeface="微软雅黑" panose="020B0503020204020204" pitchFamily="34" charset="-122"/>
              </a:rPr>
              <a:t>编辑标题</a:t>
            </a:r>
            <a:endPar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95" name="文本框 94"/>
          <p:cNvSpPr txBox="1"/>
          <p:nvPr/>
        </p:nvSpPr>
        <p:spPr>
          <a:xfrm>
            <a:off x="2406692" y="5165908"/>
            <a:ext cx="2234664" cy="784830"/>
          </a:xfrm>
          <a:prstGeom prst="rect">
            <a:avLst/>
          </a:prstGeom>
          <a:noFill/>
        </p:spPr>
        <p:txBody>
          <a:bodyPr wrap="square" rtlCol="0">
            <a:spAutoFit/>
          </a:bodyPr>
          <a:lstStyle/>
          <a:p>
            <a:pPr algn="r">
              <a:lnSpc>
                <a:spcPct val="125000"/>
              </a:lnSpc>
            </a:pPr>
            <a:r>
              <a:rPr lang="zh-CN" altLang="en-US" sz="1200" dirty="0" smtClean="0">
                <a:solidFill>
                  <a:schemeClr val="tx1">
                    <a:lumMod val="75000"/>
                    <a:lumOff val="25000"/>
                  </a:schemeClr>
                </a:solidFill>
                <a:latin typeface="微软雅黑" panose="020B0503020204020204" pitchFamily="34" charset="-122"/>
                <a:ea typeface="微软雅黑" panose="020B0503020204020204" pitchFamily="34" charset="-122"/>
              </a:rPr>
              <a:t>点击文本框即可进行编辑输入相关内容点击</a:t>
            </a:r>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文本框即可进行编辑输入相关</a:t>
            </a:r>
            <a:r>
              <a:rPr lang="zh-CN" altLang="en-US" sz="1200" dirty="0" smtClean="0">
                <a:solidFill>
                  <a:schemeClr val="tx1">
                    <a:lumMod val="75000"/>
                    <a:lumOff val="25000"/>
                  </a:schemeClr>
                </a:solidFill>
                <a:latin typeface="微软雅黑" panose="020B0503020204020204" pitchFamily="34" charset="-122"/>
                <a:ea typeface="微软雅黑" panose="020B0503020204020204" pitchFamily="34" charset="-122"/>
              </a:rPr>
              <a:t>内容</a:t>
            </a:r>
            <a:endParaRPr lang="zh-CN" altLang="en-US" sz="1200" dirty="0" smtClean="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96" name="文本框 95"/>
          <p:cNvSpPr txBox="1"/>
          <p:nvPr/>
        </p:nvSpPr>
        <p:spPr>
          <a:xfrm>
            <a:off x="3207314" y="4904473"/>
            <a:ext cx="1434042" cy="338554"/>
          </a:xfrm>
          <a:prstGeom prst="rect">
            <a:avLst/>
          </a:prstGeom>
          <a:noFill/>
        </p:spPr>
        <p:txBody>
          <a:bodyPr wrap="square" rtlCol="0">
            <a:spAutoFit/>
          </a:bodyPr>
          <a:lstStyle/>
          <a:p>
            <a:pPr algn="r"/>
            <a:r>
              <a:rPr lang="zh-CN" altLang="en-US" sz="1600" dirty="0" smtClean="0">
                <a:solidFill>
                  <a:schemeClr val="tx1">
                    <a:lumMod val="75000"/>
                    <a:lumOff val="25000"/>
                  </a:schemeClr>
                </a:solidFill>
                <a:latin typeface="微软雅黑" panose="020B0503020204020204" pitchFamily="34" charset="-122"/>
                <a:ea typeface="微软雅黑" panose="020B0503020204020204" pitchFamily="34" charset="-122"/>
              </a:rPr>
              <a:t>编辑标题</a:t>
            </a:r>
            <a:endPar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Tree>
  </p:cSld>
  <p:clrMapOvr>
    <a:masterClrMapping/>
  </p:clrMapOvr>
</p:sld>
</file>

<file path=ppt/theme/theme1.xml><?xml version="1.0" encoding="utf-8"?>
<a:theme xmlns:a="http://schemas.openxmlformats.org/drawingml/2006/main" name="好客模板www.haoke.com">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3110</Words>
  <Application>WPS 演示</Application>
  <PresentationFormat>宽屏</PresentationFormat>
  <Paragraphs>291</Paragraphs>
  <Slides>20</Slides>
  <Notes>0</Notes>
  <HiddenSlides>0</HiddenSlides>
  <MMClips>0</MMClips>
  <ScaleCrop>false</ScaleCrop>
  <HeadingPairs>
    <vt:vector size="6" baseType="variant">
      <vt:variant>
        <vt:lpstr>已用的字体</vt:lpstr>
      </vt:variant>
      <vt:variant>
        <vt:i4>18</vt:i4>
      </vt:variant>
      <vt:variant>
        <vt:lpstr>主题</vt:lpstr>
      </vt:variant>
      <vt:variant>
        <vt:i4>1</vt:i4>
      </vt:variant>
      <vt:variant>
        <vt:lpstr>幻灯片标题</vt:lpstr>
      </vt:variant>
      <vt:variant>
        <vt:i4>20</vt:i4>
      </vt:variant>
    </vt:vector>
  </HeadingPairs>
  <TitlesOfParts>
    <vt:vector size="39" baseType="lpstr">
      <vt:lpstr>Arial</vt:lpstr>
      <vt:lpstr>宋体</vt:lpstr>
      <vt:lpstr>Wingdings</vt:lpstr>
      <vt:lpstr>Impact</vt:lpstr>
      <vt:lpstr>微软雅黑</vt:lpstr>
      <vt:lpstr>微软雅黑 Light</vt:lpstr>
      <vt:lpstr>华文仿宋</vt:lpstr>
      <vt:lpstr>仿宋</vt:lpstr>
      <vt:lpstr>Gill Sans</vt:lpstr>
      <vt:lpstr>Gill Sans</vt:lpstr>
      <vt:lpstr>ヒラギノ角ゴ ProN W3</vt:lpstr>
      <vt:lpstr>Calibri</vt:lpstr>
      <vt:lpstr>Calibri Light</vt:lpstr>
      <vt:lpstr>Hilda Sonnenschein</vt:lpstr>
      <vt:lpstr>Arial Unicode MS</vt:lpstr>
      <vt:lpstr>Calibri</vt:lpstr>
      <vt:lpstr>Helvetica</vt:lpstr>
      <vt:lpstr>Road Rage</vt:lpstr>
      <vt:lpstr>好客模板www.haoke.com</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WWW</dc:creator>
  <cp:lastModifiedBy>一颗苹果</cp:lastModifiedBy>
  <cp:revision>21</cp:revision>
  <dcterms:created xsi:type="dcterms:W3CDTF">2017-07-03T06:08:00Z</dcterms:created>
  <dcterms:modified xsi:type="dcterms:W3CDTF">2021-09-04T03:22:21Z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2052-11.1.0.10463</vt:lpwstr>
  </property>
  <property fmtid="{D5CDD505-2E9C-101B-9397-08002B2CF9AE}" pid="3" name="ICV">
    <vt:lpwstr>399F70100E054EB3AFD50231A034FC12</vt:lpwstr>
  </property>
</Properties>
</file>