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2" r:id="rId4"/>
    <p:sldId id="258" r:id="rId5"/>
    <p:sldId id="274" r:id="rId6"/>
    <p:sldId id="263" r:id="rId7"/>
    <p:sldId id="264" r:id="rId8"/>
    <p:sldId id="265" r:id="rId9"/>
    <p:sldId id="266" r:id="rId10"/>
    <p:sldId id="259" r:id="rId11"/>
    <p:sldId id="275" r:id="rId12"/>
    <p:sldId id="269" r:id="rId13"/>
    <p:sldId id="268" r:id="rId14"/>
    <p:sldId id="267" r:id="rId15"/>
    <p:sldId id="260" r:id="rId16"/>
    <p:sldId id="276" r:id="rId17"/>
    <p:sldId id="270" r:id="rId18"/>
    <p:sldId id="271" r:id="rId19"/>
    <p:sldId id="272" r:id="rId20"/>
    <p:sldId id="261" r:id="rId21"/>
    <p:sldId id="277" r:id="rId22"/>
    <p:sldId id="273" r:id="rId23"/>
    <p:sldId id="257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AC9"/>
    <a:srgbClr val="4176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5CA28-BA1F-45A5-9D7A-CFA4915E0F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C8C7C-C541-4469-8354-6152118F9C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5CA28-BA1F-45A5-9D7A-CFA4915E0F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C8C7C-C541-4469-8354-6152118F9C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5CA28-BA1F-45A5-9D7A-CFA4915E0F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C8C7C-C541-4469-8354-6152118F9C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5CA28-BA1F-45A5-9D7A-CFA4915E0F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C8C7C-C541-4469-8354-6152118F9C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5CA28-BA1F-45A5-9D7A-CFA4915E0F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C8C7C-C541-4469-8354-6152118F9C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5CA28-BA1F-45A5-9D7A-CFA4915E0F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C8C7C-C541-4469-8354-6152118F9C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5CA28-BA1F-45A5-9D7A-CFA4915E0F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C8C7C-C541-4469-8354-6152118F9C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5CA28-BA1F-45A5-9D7A-CFA4915E0F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C8C7C-C541-4469-8354-6152118F9C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5CA28-BA1F-45A5-9D7A-CFA4915E0F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C8C7C-C541-4469-8354-6152118F9C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5CA28-BA1F-45A5-9D7A-CFA4915E0F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C8C7C-C541-4469-8354-6152118F9C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5CA28-BA1F-45A5-9D7A-CFA4915E0F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C8C7C-C541-4469-8354-6152118F9C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5CA28-BA1F-45A5-9D7A-CFA4915E0F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C8C7C-C541-4469-8354-6152118F9C3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742951"/>
            <a:ext cx="12192000" cy="5372098"/>
          </a:xfrm>
          <a:prstGeom prst="rect">
            <a:avLst/>
          </a:prstGeom>
          <a:solidFill>
            <a:srgbClr val="FFE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67"/>
          <a:stretch>
            <a:fillRect/>
          </a:stretch>
        </p:blipFill>
        <p:spPr>
          <a:xfrm rot="10800000">
            <a:off x="-20218" y="-1"/>
            <a:ext cx="12258012" cy="7429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37249" y="1"/>
            <a:ext cx="2123761" cy="301048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86512" y="2"/>
            <a:ext cx="2123761" cy="301048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54105" y="1"/>
            <a:ext cx="2123761" cy="301048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077866" y="2"/>
            <a:ext cx="2123761" cy="301048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45459" y="0"/>
            <a:ext cx="2123761" cy="301048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169220" y="1"/>
            <a:ext cx="2123761" cy="3010486"/>
          </a:xfrm>
          <a:prstGeom prst="rect">
            <a:avLst/>
          </a:prstGeom>
        </p:spPr>
      </p:pic>
      <p:sp>
        <p:nvSpPr>
          <p:cNvPr id="10" name="文本框 22"/>
          <p:cNvSpPr txBox="1">
            <a:spLocks noChangeArrowheads="1"/>
          </p:cNvSpPr>
          <p:nvPr/>
        </p:nvSpPr>
        <p:spPr bwMode="auto">
          <a:xfrm>
            <a:off x="2544072" y="3237494"/>
            <a:ext cx="7331448" cy="8299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zh-CN" altLang="en-US" sz="48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卡通动物可爱模板</a:t>
            </a:r>
            <a:endParaRPr lang="zh-CN" altLang="en-US" sz="48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1" name="矩形 23"/>
          <p:cNvSpPr>
            <a:spLocks noChangeArrowheads="1"/>
          </p:cNvSpPr>
          <p:nvPr/>
        </p:nvSpPr>
        <p:spPr bwMode="auto">
          <a:xfrm>
            <a:off x="3897834" y="4278027"/>
            <a:ext cx="4598667" cy="613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THIS IS A ART TEMPLATE ,THE TEMPLATE DESIGN. THANK YOU WATCHING THIS ONE.</a:t>
            </a:r>
            <a:endParaRPr lang="en-US" altLang="zh-CN" sz="1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67"/>
          <a:stretch>
            <a:fillRect/>
          </a:stretch>
        </p:blipFill>
        <p:spPr>
          <a:xfrm rot="10800000">
            <a:off x="-51140" y="6115050"/>
            <a:ext cx="12258012" cy="742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742950"/>
            <a:ext cx="12192000" cy="6115049"/>
          </a:xfrm>
          <a:prstGeom prst="rect">
            <a:avLst/>
          </a:prstGeom>
          <a:solidFill>
            <a:srgbClr val="FFE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67"/>
          <a:stretch>
            <a:fillRect/>
          </a:stretch>
        </p:blipFill>
        <p:spPr>
          <a:xfrm rot="10800000">
            <a:off x="-20218" y="-1"/>
            <a:ext cx="12258012" cy="7429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885071" y="2532618"/>
            <a:ext cx="5074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章 节 提 要：</a:t>
            </a:r>
            <a:endParaRPr lang="zh-CN" altLang="en-US" sz="3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7" name="矩形 23"/>
          <p:cNvSpPr>
            <a:spLocks noChangeArrowheads="1"/>
          </p:cNvSpPr>
          <p:nvPr/>
        </p:nvSpPr>
        <p:spPr bwMode="auto">
          <a:xfrm>
            <a:off x="1885071" y="3417834"/>
            <a:ext cx="5327482" cy="15141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 only and not tackle my whole life problem at once. I can do for twelve hours that </a:t>
            </a:r>
            <a:r>
              <a:rPr lang="en-US" altLang="zh-CN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day. Just for today I will try to live through this day only and not tackle my whole life problem at once. </a:t>
            </a:r>
            <a:endParaRPr lang="zh-CN" altLang="en-US" sz="1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23568" y="-2"/>
            <a:ext cx="4838008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742951"/>
            <a:ext cx="12192000" cy="5372098"/>
          </a:xfrm>
          <a:prstGeom prst="rect">
            <a:avLst/>
          </a:prstGeom>
          <a:solidFill>
            <a:srgbClr val="FFE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67"/>
          <a:stretch>
            <a:fillRect/>
          </a:stretch>
        </p:blipFill>
        <p:spPr>
          <a:xfrm rot="10800000">
            <a:off x="-20218" y="-1"/>
            <a:ext cx="12258012" cy="7429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67"/>
          <a:stretch>
            <a:fillRect/>
          </a:stretch>
        </p:blipFill>
        <p:spPr>
          <a:xfrm rot="10800000">
            <a:off x="-51140" y="6115050"/>
            <a:ext cx="12258012" cy="74295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053099" y="1106733"/>
            <a:ext cx="4729163" cy="4513594"/>
          </a:xfrm>
          <a:prstGeom prst="rect">
            <a:avLst/>
          </a:prstGeom>
          <a:solidFill>
            <a:srgbClr val="FABBB2"/>
          </a:solidFill>
          <a:ln>
            <a:noFill/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53075" y="1468872"/>
            <a:ext cx="20145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>
                <a:solidFill>
                  <a:schemeClr val="bg1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“</a:t>
            </a:r>
            <a:endParaRPr lang="zh-CN" altLang="en-US" sz="8800" b="1" dirty="0">
              <a:solidFill>
                <a:schemeClr val="bg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9" name="矩形 23"/>
          <p:cNvSpPr>
            <a:spLocks noChangeArrowheads="1"/>
          </p:cNvSpPr>
          <p:nvPr/>
        </p:nvSpPr>
        <p:spPr bwMode="auto">
          <a:xfrm>
            <a:off x="1567300" y="2559714"/>
            <a:ext cx="3700760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 only and not tackle my whole life problem at once. I can do for twelve hours that </a:t>
            </a:r>
            <a:r>
              <a:rPr lang="en-US" altLang="zh-CN" sz="1400" dirty="0">
                <a:solidFill>
                  <a:schemeClr val="bg1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</a:t>
            </a:r>
            <a:endParaRPr lang="zh-CN" altLang="en-US" sz="1400" dirty="0">
              <a:solidFill>
                <a:schemeClr val="bg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853676" y="2756627"/>
            <a:ext cx="4330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ADD YOUR TITTLE  HERE</a:t>
            </a:r>
            <a:endParaRPr lang="zh-CN" altLang="en-US" sz="28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1" name="矩形 23"/>
          <p:cNvSpPr>
            <a:spLocks noChangeArrowheads="1"/>
          </p:cNvSpPr>
          <p:nvPr/>
        </p:nvSpPr>
        <p:spPr bwMode="auto">
          <a:xfrm>
            <a:off x="6853676" y="3232641"/>
            <a:ext cx="4943623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THIS IS A ART TEMPLATE ,THE TEMPLATE DESIGN BY THANK YOU WATCHING THIS ONE.</a:t>
            </a:r>
            <a:endParaRPr lang="en-US" altLang="zh-CN" sz="1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724" y="3480774"/>
            <a:ext cx="2707038" cy="33772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742951"/>
            <a:ext cx="12192000" cy="5372098"/>
          </a:xfrm>
          <a:prstGeom prst="rect">
            <a:avLst/>
          </a:prstGeom>
          <a:solidFill>
            <a:srgbClr val="FFE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67"/>
          <a:stretch>
            <a:fillRect/>
          </a:stretch>
        </p:blipFill>
        <p:spPr>
          <a:xfrm rot="10800000">
            <a:off x="-20218" y="-1"/>
            <a:ext cx="12258012" cy="7429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67"/>
          <a:stretch>
            <a:fillRect/>
          </a:stretch>
        </p:blipFill>
        <p:spPr>
          <a:xfrm rot="10800000">
            <a:off x="-51140" y="6115050"/>
            <a:ext cx="12258012" cy="7429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33" t="10278" b="60000"/>
          <a:stretch>
            <a:fillRect/>
          </a:stretch>
        </p:blipFill>
        <p:spPr>
          <a:xfrm>
            <a:off x="1760993" y="1641497"/>
            <a:ext cx="1676401" cy="145833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35" t="40660" r="33554" b="32396"/>
          <a:stretch>
            <a:fillRect/>
          </a:stretch>
        </p:blipFill>
        <p:spPr>
          <a:xfrm>
            <a:off x="1833015" y="3683958"/>
            <a:ext cx="1380936" cy="130049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605527" y="1837945"/>
            <a:ext cx="6404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Cooper Black" panose="0208090404030B020404" pitchFamily="18" charset="0"/>
                <a:ea typeface="全字库正楷体" panose="02010604000101010101" pitchFamily="2" charset="-122"/>
                <a:cs typeface="全字库正楷体" panose="02010604000101010101" pitchFamily="2" charset="-122"/>
              </a:rPr>
              <a:t>ADD YOUR TITTLE  HERE</a:t>
            </a:r>
            <a:endParaRPr lang="zh-CN" altLang="en-US" sz="2800" b="1" dirty="0">
              <a:latin typeface="Cooper Black" panose="0208090404030B020404" pitchFamily="18" charset="0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0" name="矩形 23"/>
          <p:cNvSpPr>
            <a:spLocks noChangeArrowheads="1"/>
          </p:cNvSpPr>
          <p:nvPr/>
        </p:nvSpPr>
        <p:spPr bwMode="auto">
          <a:xfrm>
            <a:off x="3620399" y="2361165"/>
            <a:ext cx="6634949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 only and not tackle my whole life problem at once. I can do for twelve hours that </a:t>
            </a:r>
            <a:r>
              <a:rPr lang="en-US" altLang="zh-CN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</a:t>
            </a:r>
            <a:endParaRPr lang="zh-CN" altLang="en-US" sz="14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05527" y="3626058"/>
            <a:ext cx="6404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Cooper Black" panose="0208090404030B020404" pitchFamily="18" charset="0"/>
                <a:ea typeface="全字库正楷体" panose="02010604000101010101" pitchFamily="2" charset="-122"/>
                <a:cs typeface="全字库正楷体" panose="02010604000101010101" pitchFamily="2" charset="-122"/>
              </a:rPr>
              <a:t>ADD YOUR TITTLE  HERE</a:t>
            </a:r>
            <a:endParaRPr lang="zh-CN" altLang="en-US" sz="2800" b="1" dirty="0">
              <a:latin typeface="Cooper Black" panose="0208090404030B020404" pitchFamily="18" charset="0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2" name="矩形 23"/>
          <p:cNvSpPr>
            <a:spLocks noChangeArrowheads="1"/>
          </p:cNvSpPr>
          <p:nvPr/>
        </p:nvSpPr>
        <p:spPr bwMode="auto">
          <a:xfrm>
            <a:off x="3620399" y="4149278"/>
            <a:ext cx="6634949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 only and not tackle my whole life problem at once. I can do for twelve hours that </a:t>
            </a:r>
            <a:r>
              <a:rPr lang="en-US" altLang="zh-CN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</a:t>
            </a:r>
            <a:endParaRPr lang="zh-CN" altLang="en-US" sz="14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742951"/>
            <a:ext cx="12192000" cy="5372098"/>
          </a:xfrm>
          <a:prstGeom prst="rect">
            <a:avLst/>
          </a:prstGeom>
          <a:solidFill>
            <a:srgbClr val="FFE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67"/>
          <a:stretch>
            <a:fillRect/>
          </a:stretch>
        </p:blipFill>
        <p:spPr>
          <a:xfrm rot="10800000">
            <a:off x="-20218" y="-1"/>
            <a:ext cx="12258012" cy="7429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67"/>
          <a:stretch>
            <a:fillRect/>
          </a:stretch>
        </p:blipFill>
        <p:spPr>
          <a:xfrm rot="10800000">
            <a:off x="-51140" y="6115050"/>
            <a:ext cx="12258012" cy="7429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20123" y="1695090"/>
            <a:ext cx="5236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Cooper Black" panose="0208090404030B020404" pitchFamily="18" charset="0"/>
                <a:ea typeface="全字库正楷体" panose="02010604000101010101" pitchFamily="2" charset="-122"/>
                <a:cs typeface="全字库正楷体" panose="02010604000101010101" pitchFamily="2" charset="-122"/>
              </a:rPr>
              <a:t>ADD YOUR TITTLE  HERE</a:t>
            </a:r>
            <a:endParaRPr lang="zh-CN" altLang="en-US" sz="2800" b="1" dirty="0">
              <a:latin typeface="Cooper Black" panose="0208090404030B020404" pitchFamily="18" charset="0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8" name="矩形 23"/>
          <p:cNvSpPr>
            <a:spLocks noChangeArrowheads="1"/>
          </p:cNvSpPr>
          <p:nvPr/>
        </p:nvSpPr>
        <p:spPr bwMode="auto">
          <a:xfrm>
            <a:off x="834996" y="2218310"/>
            <a:ext cx="5425128" cy="10618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 only and not tackle my whole life problem at once. I can do for twelve hours that </a:t>
            </a:r>
            <a:r>
              <a:rPr lang="en-US" altLang="zh-CN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</a:t>
            </a:r>
            <a:endParaRPr lang="zh-CN" altLang="en-US" sz="14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34996" y="3803359"/>
            <a:ext cx="5236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Cooper Black" panose="0208090404030B020404" pitchFamily="18" charset="0"/>
                <a:ea typeface="全字库正楷体" panose="02010604000101010101" pitchFamily="2" charset="-122"/>
                <a:cs typeface="全字库正楷体" panose="02010604000101010101" pitchFamily="2" charset="-122"/>
              </a:rPr>
              <a:t>ADD YOUR TITTLE  HERE</a:t>
            </a:r>
            <a:endParaRPr lang="zh-CN" altLang="en-US" sz="2800" b="1" dirty="0">
              <a:latin typeface="Cooper Black" panose="0208090404030B020404" pitchFamily="18" charset="0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0" name="矩形 23"/>
          <p:cNvSpPr>
            <a:spLocks noChangeArrowheads="1"/>
          </p:cNvSpPr>
          <p:nvPr/>
        </p:nvSpPr>
        <p:spPr bwMode="auto">
          <a:xfrm>
            <a:off x="849869" y="4326579"/>
            <a:ext cx="5425128" cy="10618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 only and not tackle my whole life problem at once. I can do for twelve hours that </a:t>
            </a:r>
            <a:r>
              <a:rPr lang="en-US" altLang="zh-CN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</a:t>
            </a:r>
            <a:endParaRPr lang="zh-CN" altLang="en-US" sz="14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971" y="742950"/>
            <a:ext cx="4278420" cy="5924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01" y="1545873"/>
            <a:ext cx="6108461" cy="414685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67"/>
          <a:stretch>
            <a:fillRect/>
          </a:stretch>
        </p:blipFill>
        <p:spPr>
          <a:xfrm rot="10800000">
            <a:off x="0" y="5692726"/>
            <a:ext cx="12258012" cy="742950"/>
          </a:xfrm>
          <a:prstGeom prst="rect">
            <a:avLst/>
          </a:prstGeom>
        </p:spPr>
      </p:pic>
      <p:sp>
        <p:nvSpPr>
          <p:cNvPr id="6" name="文本框 22"/>
          <p:cNvSpPr txBox="1">
            <a:spLocks noChangeArrowheads="1"/>
          </p:cNvSpPr>
          <p:nvPr/>
        </p:nvSpPr>
        <p:spPr bwMode="auto">
          <a:xfrm>
            <a:off x="4288466" y="2674786"/>
            <a:ext cx="1605897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en-US" altLang="zh-CN" sz="48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03</a:t>
            </a:r>
            <a:endParaRPr lang="zh-CN" altLang="en-US" sz="48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330462" y="2612848"/>
            <a:ext cx="5074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ADD YOUR TITTLE HERE</a:t>
            </a:r>
            <a:endParaRPr lang="zh-CN" altLang="en-US" sz="3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8" name="矩形 23"/>
          <p:cNvSpPr>
            <a:spLocks noChangeArrowheads="1"/>
          </p:cNvSpPr>
          <p:nvPr/>
        </p:nvSpPr>
        <p:spPr bwMode="auto">
          <a:xfrm>
            <a:off x="6358598" y="3244845"/>
            <a:ext cx="5327482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 only and not tackle my whole life problem at once. I can do for twelve hours that </a:t>
            </a:r>
            <a:r>
              <a:rPr lang="en-US" altLang="zh-CN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day. Just for today I will try to live through this day only and not tackle my whole life problem at once. </a:t>
            </a:r>
            <a:endParaRPr lang="zh-CN" altLang="en-US" sz="1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742950"/>
            <a:ext cx="12192000" cy="6115049"/>
          </a:xfrm>
          <a:prstGeom prst="rect">
            <a:avLst/>
          </a:prstGeom>
          <a:solidFill>
            <a:srgbClr val="FFE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67"/>
          <a:stretch>
            <a:fillRect/>
          </a:stretch>
        </p:blipFill>
        <p:spPr>
          <a:xfrm rot="10800000">
            <a:off x="-20218" y="-1"/>
            <a:ext cx="12258012" cy="7429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885071" y="2532618"/>
            <a:ext cx="5074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章 节 提 要：</a:t>
            </a:r>
            <a:endParaRPr lang="zh-CN" altLang="en-US" sz="3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7" name="矩形 23"/>
          <p:cNvSpPr>
            <a:spLocks noChangeArrowheads="1"/>
          </p:cNvSpPr>
          <p:nvPr/>
        </p:nvSpPr>
        <p:spPr bwMode="auto">
          <a:xfrm>
            <a:off x="1885071" y="3417834"/>
            <a:ext cx="5327482" cy="15141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 only and not tackle my whole life problem at once. I can do for twelve hours that </a:t>
            </a:r>
            <a:r>
              <a:rPr lang="en-US" altLang="zh-CN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day. Just for today I will try to live through this day only and not tackle my whole life problem at once. </a:t>
            </a:r>
            <a:endParaRPr lang="zh-CN" altLang="en-US" sz="1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23568" y="-2"/>
            <a:ext cx="4838008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742951"/>
            <a:ext cx="12192000" cy="5372098"/>
          </a:xfrm>
          <a:prstGeom prst="rect">
            <a:avLst/>
          </a:prstGeom>
          <a:solidFill>
            <a:srgbClr val="FFE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67"/>
          <a:stretch>
            <a:fillRect/>
          </a:stretch>
        </p:blipFill>
        <p:spPr>
          <a:xfrm rot="10800000">
            <a:off x="-20218" y="-1"/>
            <a:ext cx="12258012" cy="7429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67"/>
          <a:stretch>
            <a:fillRect/>
          </a:stretch>
        </p:blipFill>
        <p:spPr>
          <a:xfrm rot="10800000">
            <a:off x="-51140" y="6115050"/>
            <a:ext cx="12258012" cy="7429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04783" y="1739277"/>
            <a:ext cx="4519606" cy="830997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ART TEMPLATE</a:t>
            </a:r>
            <a:endParaRPr lang="zh-CN" altLang="en-US" sz="48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6653213" y="1523833"/>
            <a:ext cx="444496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en-US" altLang="zh-CN" sz="2000" b="1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STEP 01</a:t>
            </a:r>
            <a:endParaRPr lang="zh-CN" altLang="en-US" sz="2000" b="1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6529171" y="1923943"/>
            <a:ext cx="4856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 only and not tackle my whole life problem at once</a:t>
            </a:r>
            <a:endParaRPr lang="en-US" altLang="zh-CN" sz="1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6648663" y="2978639"/>
            <a:ext cx="444496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en-US" altLang="zh-CN" sz="2000" b="1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STEP 02</a:t>
            </a:r>
            <a:endParaRPr lang="zh-CN" altLang="en-US" sz="2000" b="1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6524621" y="3378749"/>
            <a:ext cx="4856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 only and not tackle my whole life problem at once</a:t>
            </a:r>
            <a:endParaRPr lang="en-US" altLang="zh-CN" sz="1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6644113" y="4447733"/>
            <a:ext cx="444496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en-US" altLang="zh-CN" sz="2000" b="1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STEP 03</a:t>
            </a:r>
            <a:endParaRPr lang="zh-CN" altLang="en-US" sz="2000" b="1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520071" y="4847843"/>
            <a:ext cx="4856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 only and not tackle my whole life problem at once</a:t>
            </a:r>
            <a:endParaRPr lang="en-US" altLang="zh-CN" sz="1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0" y="3442925"/>
            <a:ext cx="6451751" cy="2671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99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742951"/>
            <a:ext cx="12192000" cy="5372098"/>
          </a:xfrm>
          <a:prstGeom prst="rect">
            <a:avLst/>
          </a:prstGeom>
          <a:solidFill>
            <a:srgbClr val="FFE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67"/>
          <a:stretch>
            <a:fillRect/>
          </a:stretch>
        </p:blipFill>
        <p:spPr>
          <a:xfrm rot="10800000">
            <a:off x="-20218" y="-1"/>
            <a:ext cx="12258012" cy="7429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67"/>
          <a:stretch>
            <a:fillRect/>
          </a:stretch>
        </p:blipFill>
        <p:spPr>
          <a:xfrm rot="10800000">
            <a:off x="-51140" y="6115050"/>
            <a:ext cx="12258012" cy="7429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667913" y="1779496"/>
            <a:ext cx="5236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Cooper Black" panose="0208090404030B020404" pitchFamily="18" charset="0"/>
                <a:ea typeface="全字库正楷体" panose="02010604000101010101" pitchFamily="2" charset="-122"/>
                <a:cs typeface="全字库正楷体" panose="02010604000101010101" pitchFamily="2" charset="-122"/>
              </a:rPr>
              <a:t>ADD YOUR TITTLE  HERE</a:t>
            </a:r>
            <a:endParaRPr lang="zh-CN" altLang="en-US" sz="2800" b="1" dirty="0">
              <a:latin typeface="Cooper Black" panose="0208090404030B020404" pitchFamily="18" charset="0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8" name="矩形 23"/>
          <p:cNvSpPr>
            <a:spLocks noChangeArrowheads="1"/>
          </p:cNvSpPr>
          <p:nvPr/>
        </p:nvSpPr>
        <p:spPr bwMode="auto">
          <a:xfrm>
            <a:off x="5682786" y="2302716"/>
            <a:ext cx="5425128" cy="10618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 only and not tackle my whole life problem at once. I can do for twelve hours that </a:t>
            </a:r>
            <a:r>
              <a:rPr lang="en-US" altLang="zh-CN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</a:t>
            </a:r>
            <a:endParaRPr lang="zh-CN" altLang="en-US" sz="14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682786" y="3887765"/>
            <a:ext cx="5236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Cooper Black" panose="0208090404030B020404" pitchFamily="18" charset="0"/>
                <a:ea typeface="全字库正楷体" panose="02010604000101010101" pitchFamily="2" charset="-122"/>
                <a:cs typeface="全字库正楷体" panose="02010604000101010101" pitchFamily="2" charset="-122"/>
              </a:rPr>
              <a:t>ADD YOUR TITTLE  HERE</a:t>
            </a:r>
            <a:endParaRPr lang="zh-CN" altLang="en-US" sz="2800" b="1" dirty="0">
              <a:latin typeface="Cooper Black" panose="0208090404030B020404" pitchFamily="18" charset="0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0" name="矩形 23"/>
          <p:cNvSpPr>
            <a:spLocks noChangeArrowheads="1"/>
          </p:cNvSpPr>
          <p:nvPr/>
        </p:nvSpPr>
        <p:spPr bwMode="auto">
          <a:xfrm>
            <a:off x="5697659" y="4410985"/>
            <a:ext cx="5425128" cy="10618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 only and not tackle my whole life problem at once. I can do for twelve hours that </a:t>
            </a:r>
            <a:r>
              <a:rPr lang="en-US" altLang="zh-CN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</a:t>
            </a:r>
            <a:endParaRPr lang="zh-CN" altLang="en-US" sz="14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16"/>
          <a:stretch>
            <a:fillRect/>
          </a:stretch>
        </p:blipFill>
        <p:spPr>
          <a:xfrm>
            <a:off x="-51141" y="-299834"/>
            <a:ext cx="5045171" cy="7157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742951"/>
            <a:ext cx="12192000" cy="5372098"/>
          </a:xfrm>
          <a:prstGeom prst="rect">
            <a:avLst/>
          </a:prstGeom>
          <a:solidFill>
            <a:srgbClr val="FFE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67"/>
          <a:stretch>
            <a:fillRect/>
          </a:stretch>
        </p:blipFill>
        <p:spPr>
          <a:xfrm rot="10800000">
            <a:off x="-20218" y="-1"/>
            <a:ext cx="12258012" cy="7429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67"/>
          <a:stretch>
            <a:fillRect/>
          </a:stretch>
        </p:blipFill>
        <p:spPr>
          <a:xfrm rot="10800000">
            <a:off x="-51140" y="6115050"/>
            <a:ext cx="12258012" cy="7429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449248" y="1657558"/>
            <a:ext cx="842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0 1</a:t>
            </a:r>
            <a:endParaRPr lang="zh-CN" altLang="en-US" sz="3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449248" y="2705100"/>
            <a:ext cx="842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0 2</a:t>
            </a:r>
            <a:endParaRPr lang="zh-CN" altLang="en-US" sz="3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2510265" y="1733550"/>
            <a:ext cx="4888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 only and not tackle my whole life problem at once</a:t>
            </a:r>
            <a:endParaRPr lang="en-US" altLang="zh-CN" sz="1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2510265" y="2740736"/>
            <a:ext cx="4888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 only and not tackle my whole life problem at once</a:t>
            </a:r>
            <a:endParaRPr lang="en-US" altLang="zh-CN" sz="1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49248" y="3966725"/>
            <a:ext cx="5074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ADD YOUR TITTLE HERE</a:t>
            </a:r>
            <a:endParaRPr lang="zh-CN" altLang="en-US" sz="3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2" name="矩形 23"/>
          <p:cNvSpPr>
            <a:spLocks noChangeArrowheads="1"/>
          </p:cNvSpPr>
          <p:nvPr/>
        </p:nvSpPr>
        <p:spPr bwMode="auto">
          <a:xfrm>
            <a:off x="1477384" y="4598722"/>
            <a:ext cx="592106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 only and not tackle my whole life problem at once. I can do for twelve hours that </a:t>
            </a:r>
            <a:r>
              <a:rPr lang="en-US" altLang="zh-CN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day. Just for today I will try to live through this day only and not tackle my whole life problem at once. </a:t>
            </a:r>
            <a:endParaRPr lang="zh-CN" altLang="en-US" sz="1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452" y="669543"/>
            <a:ext cx="4105512" cy="6188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01" y="1545873"/>
            <a:ext cx="6108461" cy="414685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67"/>
          <a:stretch>
            <a:fillRect/>
          </a:stretch>
        </p:blipFill>
        <p:spPr>
          <a:xfrm rot="10800000">
            <a:off x="0" y="5692726"/>
            <a:ext cx="12258012" cy="742950"/>
          </a:xfrm>
          <a:prstGeom prst="rect">
            <a:avLst/>
          </a:prstGeom>
        </p:spPr>
      </p:pic>
      <p:sp>
        <p:nvSpPr>
          <p:cNvPr id="6" name="文本框 22"/>
          <p:cNvSpPr txBox="1">
            <a:spLocks noChangeArrowheads="1"/>
          </p:cNvSpPr>
          <p:nvPr/>
        </p:nvSpPr>
        <p:spPr bwMode="auto">
          <a:xfrm>
            <a:off x="4288466" y="2674786"/>
            <a:ext cx="1605897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en-US" altLang="zh-CN" sz="48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04</a:t>
            </a:r>
            <a:endParaRPr lang="zh-CN" altLang="en-US" sz="48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330462" y="2612848"/>
            <a:ext cx="5074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ADD YOUR TITTLE HERE</a:t>
            </a:r>
            <a:endParaRPr lang="zh-CN" altLang="en-US" sz="3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8" name="矩形 23"/>
          <p:cNvSpPr>
            <a:spLocks noChangeArrowheads="1"/>
          </p:cNvSpPr>
          <p:nvPr/>
        </p:nvSpPr>
        <p:spPr bwMode="auto">
          <a:xfrm>
            <a:off x="6358598" y="3244845"/>
            <a:ext cx="5327482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 only and not tackle my whole life problem at once. I can do for twelve hours that </a:t>
            </a:r>
            <a:r>
              <a:rPr lang="en-US" altLang="zh-CN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day. Just for today I will try to live through this day only and not tackle my whole life problem at once. </a:t>
            </a:r>
            <a:endParaRPr lang="zh-CN" altLang="en-US" sz="1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742951"/>
            <a:ext cx="12192000" cy="5372098"/>
          </a:xfrm>
          <a:prstGeom prst="rect">
            <a:avLst/>
          </a:prstGeom>
          <a:solidFill>
            <a:srgbClr val="FFE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22"/>
          <p:cNvSpPr txBox="1">
            <a:spLocks noChangeArrowheads="1"/>
          </p:cNvSpPr>
          <p:nvPr/>
        </p:nvSpPr>
        <p:spPr bwMode="auto">
          <a:xfrm>
            <a:off x="3628888" y="1064761"/>
            <a:ext cx="4934223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6000" b="1" dirty="0">
                <a:latin typeface="Cooper Black" panose="0208090404030B020404" pitchFamily="18" charset="0"/>
                <a:ea typeface="微软雅黑" panose="020B0503020204020204" pitchFamily="34" charset="-122"/>
                <a:sym typeface="方正兰亭黑_GBK" pitchFamily="2" charset="-122"/>
              </a:rPr>
              <a:t>CONTENTS</a:t>
            </a:r>
            <a:endParaRPr lang="en-US" altLang="zh-CN" sz="4800" b="1" dirty="0">
              <a:latin typeface="Cooper Black" panose="0208090404030B020404" pitchFamily="18" charset="0"/>
              <a:ea typeface="微软雅黑" panose="020B0503020204020204" pitchFamily="34" charset="-122"/>
              <a:sym typeface="方正兰亭黑_GBK" pitchFamily="2" charset="-122"/>
            </a:endParaRPr>
          </a:p>
        </p:txBody>
      </p:sp>
      <p:sp>
        <p:nvSpPr>
          <p:cNvPr id="5" name="菱形 4"/>
          <p:cNvSpPr/>
          <p:nvPr/>
        </p:nvSpPr>
        <p:spPr>
          <a:xfrm>
            <a:off x="1665955" y="2718450"/>
            <a:ext cx="1343025" cy="1343025"/>
          </a:xfrm>
          <a:prstGeom prst="diamond">
            <a:avLst/>
          </a:prstGeom>
          <a:solidFill>
            <a:srgbClr val="FABBB2"/>
          </a:solidFill>
          <a:ln>
            <a:solidFill>
              <a:schemeClr val="bg1"/>
            </a:solidFill>
          </a:ln>
          <a:effectLst>
            <a:outerShdw blurRad="50800" dist="762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915985" y="3066796"/>
            <a:ext cx="842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Impact" panose="020B0806030902050204" pitchFamily="34" charset="0"/>
              </a:rPr>
              <a:t>0 1</a:t>
            </a:r>
            <a:endParaRPr lang="zh-CN" altLang="en-US" sz="36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7" name="菱形 6"/>
          <p:cNvSpPr/>
          <p:nvPr/>
        </p:nvSpPr>
        <p:spPr>
          <a:xfrm>
            <a:off x="4161515" y="2718450"/>
            <a:ext cx="1343025" cy="1343025"/>
          </a:xfrm>
          <a:prstGeom prst="diamond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outerShdw blurRad="50800" dist="762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411545" y="3066796"/>
            <a:ext cx="842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Impact" panose="020B0806030902050204" pitchFamily="34" charset="0"/>
              </a:rPr>
              <a:t>0 2</a:t>
            </a:r>
            <a:endParaRPr lang="zh-CN" altLang="en-US" sz="36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9" name="菱形 8"/>
          <p:cNvSpPr/>
          <p:nvPr/>
        </p:nvSpPr>
        <p:spPr>
          <a:xfrm>
            <a:off x="6685651" y="2718450"/>
            <a:ext cx="1343025" cy="1343025"/>
          </a:xfrm>
          <a:prstGeom prst="diamond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outerShdw blurRad="50800" dist="762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935681" y="3066796"/>
            <a:ext cx="842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Impact" panose="020B0806030902050204" pitchFamily="34" charset="0"/>
              </a:rPr>
              <a:t>0 3</a:t>
            </a:r>
            <a:endParaRPr lang="zh-CN" altLang="en-US" sz="36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1" name="菱形 10"/>
          <p:cNvSpPr/>
          <p:nvPr/>
        </p:nvSpPr>
        <p:spPr>
          <a:xfrm>
            <a:off x="9238363" y="2718450"/>
            <a:ext cx="1343025" cy="1343025"/>
          </a:xfrm>
          <a:prstGeom prst="diamond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outerShdw blurRad="50800" dist="762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9488393" y="3066796"/>
            <a:ext cx="842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Impact" panose="020B0806030902050204" pitchFamily="34" charset="0"/>
              </a:rPr>
              <a:t>0 4</a:t>
            </a:r>
            <a:endParaRPr lang="zh-CN" altLang="en-US" sz="36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3" name="矩形 23"/>
          <p:cNvSpPr>
            <a:spLocks noChangeArrowheads="1"/>
          </p:cNvSpPr>
          <p:nvPr/>
        </p:nvSpPr>
        <p:spPr bwMode="auto">
          <a:xfrm>
            <a:off x="1275059" y="4490103"/>
            <a:ext cx="2124814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THIS IS A ART TEMPLATE ,THANK YOU WATCHING THIS ONE.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3770619" y="4490103"/>
            <a:ext cx="2124814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THIS IS A ART TEMPLATE ,THANK YOU WATCHING THIS ONE.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23"/>
          <p:cNvSpPr>
            <a:spLocks noChangeArrowheads="1"/>
          </p:cNvSpPr>
          <p:nvPr/>
        </p:nvSpPr>
        <p:spPr bwMode="auto">
          <a:xfrm>
            <a:off x="6337557" y="4481261"/>
            <a:ext cx="2124814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THIS IS A ART TEMPLATE ,THANK YOU WATCHING THIS ONE.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23"/>
          <p:cNvSpPr>
            <a:spLocks noChangeArrowheads="1"/>
          </p:cNvSpPr>
          <p:nvPr/>
        </p:nvSpPr>
        <p:spPr bwMode="auto">
          <a:xfrm>
            <a:off x="8890269" y="4481261"/>
            <a:ext cx="2124814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THIS IS A ART TEMPLATE ,THANK YOU WATCHING THIS ONE.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67"/>
          <a:stretch>
            <a:fillRect/>
          </a:stretch>
        </p:blipFill>
        <p:spPr>
          <a:xfrm rot="10800000">
            <a:off x="-51140" y="6115050"/>
            <a:ext cx="12258012" cy="742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742950"/>
            <a:ext cx="12192000" cy="6115049"/>
          </a:xfrm>
          <a:prstGeom prst="rect">
            <a:avLst/>
          </a:prstGeom>
          <a:solidFill>
            <a:srgbClr val="FFE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67"/>
          <a:stretch>
            <a:fillRect/>
          </a:stretch>
        </p:blipFill>
        <p:spPr>
          <a:xfrm rot="10800000">
            <a:off x="-20218" y="-1"/>
            <a:ext cx="12258012" cy="7429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885071" y="2532618"/>
            <a:ext cx="5074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章 节 提 要：</a:t>
            </a:r>
            <a:endParaRPr lang="zh-CN" altLang="en-US" sz="3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7" name="矩形 23"/>
          <p:cNvSpPr>
            <a:spLocks noChangeArrowheads="1"/>
          </p:cNvSpPr>
          <p:nvPr/>
        </p:nvSpPr>
        <p:spPr bwMode="auto">
          <a:xfrm>
            <a:off x="1885071" y="3417834"/>
            <a:ext cx="5327482" cy="15141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 only and not tackle my whole life problem at once. I can do for twelve hours that </a:t>
            </a:r>
            <a:r>
              <a:rPr lang="en-US" altLang="zh-CN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day. Just for today I will try to live through this day only and not tackle my whole life problem at once. </a:t>
            </a:r>
            <a:endParaRPr lang="zh-CN" altLang="en-US" sz="1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23568" y="-2"/>
            <a:ext cx="4838008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742951"/>
            <a:ext cx="12192000" cy="5372098"/>
          </a:xfrm>
          <a:prstGeom prst="rect">
            <a:avLst/>
          </a:prstGeom>
          <a:solidFill>
            <a:srgbClr val="FFE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67"/>
          <a:stretch>
            <a:fillRect/>
          </a:stretch>
        </p:blipFill>
        <p:spPr>
          <a:xfrm rot="10800000">
            <a:off x="-20218" y="-1"/>
            <a:ext cx="12258012" cy="7429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67"/>
          <a:stretch>
            <a:fillRect/>
          </a:stretch>
        </p:blipFill>
        <p:spPr>
          <a:xfrm rot="10800000">
            <a:off x="-51140" y="6115050"/>
            <a:ext cx="12258012" cy="7429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008191" y="1444024"/>
            <a:ext cx="3662149" cy="707886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ART TEMPLATE</a:t>
            </a:r>
            <a:endParaRPr lang="zh-CN" altLang="en-US" sz="40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195060" y="2695404"/>
            <a:ext cx="634181" cy="634181"/>
          </a:xfrm>
          <a:prstGeom prst="ellipse">
            <a:avLst/>
          </a:prstGeom>
          <a:solidFill>
            <a:srgbClr val="FABBB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09809" y="2768836"/>
            <a:ext cx="560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0 1</a:t>
            </a:r>
            <a:endParaRPr lang="zh-CN" altLang="en-US" b="1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195061" y="3703210"/>
            <a:ext cx="634181" cy="634181"/>
          </a:xfrm>
          <a:prstGeom prst="ellipse">
            <a:avLst/>
          </a:prstGeom>
          <a:solidFill>
            <a:srgbClr val="FABBB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209810" y="3776642"/>
            <a:ext cx="560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03</a:t>
            </a:r>
            <a:endParaRPr lang="zh-CN" altLang="en-US" b="1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195060" y="4739712"/>
            <a:ext cx="634181" cy="634181"/>
          </a:xfrm>
          <a:prstGeom prst="ellipse">
            <a:avLst/>
          </a:prstGeom>
          <a:solidFill>
            <a:srgbClr val="FABBB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209809" y="4813144"/>
            <a:ext cx="560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05</a:t>
            </a:r>
            <a:endParaRPr lang="zh-CN" altLang="en-US" b="1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6022701" y="2700323"/>
            <a:ext cx="634181" cy="634181"/>
          </a:xfrm>
          <a:prstGeom prst="ellipse">
            <a:avLst/>
          </a:prstGeom>
          <a:solidFill>
            <a:srgbClr val="FABBB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037450" y="2773755"/>
            <a:ext cx="560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0 2</a:t>
            </a:r>
            <a:endParaRPr lang="zh-CN" altLang="en-US" b="1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6022702" y="3708129"/>
            <a:ext cx="634181" cy="634181"/>
          </a:xfrm>
          <a:prstGeom prst="ellipse">
            <a:avLst/>
          </a:prstGeom>
          <a:solidFill>
            <a:srgbClr val="FABBB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037451" y="3781561"/>
            <a:ext cx="560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0 4</a:t>
            </a:r>
            <a:endParaRPr lang="zh-CN" altLang="en-US" b="1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6022701" y="4744631"/>
            <a:ext cx="634181" cy="634181"/>
          </a:xfrm>
          <a:prstGeom prst="ellipse">
            <a:avLst/>
          </a:prstGeom>
          <a:solidFill>
            <a:srgbClr val="FABBB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037450" y="4818063"/>
            <a:ext cx="560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06</a:t>
            </a:r>
            <a:endParaRPr lang="zh-CN" altLang="en-US" b="1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1890131" y="2710153"/>
            <a:ext cx="4088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 only and not tackle my whole life problem at once</a:t>
            </a:r>
            <a:endParaRPr lang="en-US" altLang="zh-CN" sz="1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6829265" y="2710153"/>
            <a:ext cx="4088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 only and not tackle my whole life problem at once</a:t>
            </a:r>
            <a:endParaRPr lang="en-US" altLang="zh-CN" sz="1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1890131" y="3717339"/>
            <a:ext cx="4088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 only and not tackle my whole life problem at once</a:t>
            </a:r>
            <a:endParaRPr lang="en-US" altLang="zh-CN" sz="1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6829265" y="3776642"/>
            <a:ext cx="4088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 only and not tackle my whole life problem at once</a:t>
            </a:r>
            <a:endParaRPr lang="en-US" altLang="zh-CN" sz="1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1858215" y="4752610"/>
            <a:ext cx="4088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 only and not tackle my whole life problem at once</a:t>
            </a:r>
            <a:endParaRPr lang="en-US" altLang="zh-CN" sz="1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6829265" y="4767644"/>
            <a:ext cx="4088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 only and not tackle my whole life problem at once</a:t>
            </a:r>
            <a:endParaRPr lang="en-US" altLang="zh-CN" sz="1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742951"/>
            <a:ext cx="12192000" cy="5372098"/>
          </a:xfrm>
          <a:prstGeom prst="rect">
            <a:avLst/>
          </a:prstGeom>
          <a:solidFill>
            <a:srgbClr val="FFE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67"/>
          <a:stretch>
            <a:fillRect/>
          </a:stretch>
        </p:blipFill>
        <p:spPr>
          <a:xfrm rot="10800000">
            <a:off x="-51140" y="0"/>
            <a:ext cx="12258012" cy="7429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37249" y="1"/>
            <a:ext cx="2123761" cy="301048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86512" y="2"/>
            <a:ext cx="2123761" cy="301048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54105" y="1"/>
            <a:ext cx="2123761" cy="301048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077866" y="2"/>
            <a:ext cx="2123761" cy="301048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45459" y="0"/>
            <a:ext cx="2123761" cy="301048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169220" y="1"/>
            <a:ext cx="2123761" cy="3010486"/>
          </a:xfrm>
          <a:prstGeom prst="rect">
            <a:avLst/>
          </a:prstGeom>
        </p:spPr>
      </p:pic>
      <p:sp>
        <p:nvSpPr>
          <p:cNvPr id="10" name="文本框 22"/>
          <p:cNvSpPr txBox="1">
            <a:spLocks noChangeArrowheads="1"/>
          </p:cNvSpPr>
          <p:nvPr/>
        </p:nvSpPr>
        <p:spPr bwMode="auto">
          <a:xfrm>
            <a:off x="2544072" y="3237494"/>
            <a:ext cx="7331448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zh-CN" altLang="en-US" sz="48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感 谢 大 家 的 观 看</a:t>
            </a:r>
            <a:endParaRPr lang="zh-CN" altLang="en-US" sz="48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1" name="矩形 23"/>
          <p:cNvSpPr>
            <a:spLocks noChangeArrowheads="1"/>
          </p:cNvSpPr>
          <p:nvPr/>
        </p:nvSpPr>
        <p:spPr bwMode="auto">
          <a:xfrm>
            <a:off x="3897834" y="4278027"/>
            <a:ext cx="4598667" cy="613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THIS IS A ART TEMPLATE ,THE TEMPLATE DESIGN. THANK YOU WATCHING THIS ONE.</a:t>
            </a:r>
            <a:endParaRPr lang="en-US" altLang="zh-CN" sz="1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67"/>
          <a:stretch>
            <a:fillRect/>
          </a:stretch>
        </p:blipFill>
        <p:spPr>
          <a:xfrm rot="10800000">
            <a:off x="-51140" y="6115050"/>
            <a:ext cx="12258012" cy="742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01" y="1545873"/>
            <a:ext cx="6108461" cy="414685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67"/>
          <a:stretch>
            <a:fillRect/>
          </a:stretch>
        </p:blipFill>
        <p:spPr>
          <a:xfrm rot="10800000">
            <a:off x="0" y="5692726"/>
            <a:ext cx="12258012" cy="742950"/>
          </a:xfrm>
          <a:prstGeom prst="rect">
            <a:avLst/>
          </a:prstGeom>
        </p:spPr>
      </p:pic>
      <p:sp>
        <p:nvSpPr>
          <p:cNvPr id="6" name="文本框 22"/>
          <p:cNvSpPr txBox="1">
            <a:spLocks noChangeArrowheads="1"/>
          </p:cNvSpPr>
          <p:nvPr/>
        </p:nvSpPr>
        <p:spPr bwMode="auto">
          <a:xfrm>
            <a:off x="4288466" y="2674786"/>
            <a:ext cx="1605897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en-US" altLang="zh-CN" sz="48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01</a:t>
            </a:r>
            <a:endParaRPr lang="zh-CN" altLang="en-US" sz="48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330462" y="2612848"/>
            <a:ext cx="5074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ADD YOUR TITTLE HERE</a:t>
            </a:r>
            <a:endParaRPr lang="zh-CN" altLang="en-US" sz="3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8" name="矩形 23"/>
          <p:cNvSpPr>
            <a:spLocks noChangeArrowheads="1"/>
          </p:cNvSpPr>
          <p:nvPr/>
        </p:nvSpPr>
        <p:spPr bwMode="auto">
          <a:xfrm>
            <a:off x="6358598" y="3244845"/>
            <a:ext cx="5327482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 only and not tackle my whole life problem at once. I can do for twelve hours that </a:t>
            </a:r>
            <a:r>
              <a:rPr lang="en-US" altLang="zh-CN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day. Just for today I will try to live through this day only and not tackle my whole life problem at once. </a:t>
            </a:r>
            <a:endParaRPr lang="zh-CN" altLang="en-US" sz="1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742950"/>
            <a:ext cx="12192000" cy="6115049"/>
          </a:xfrm>
          <a:prstGeom prst="rect">
            <a:avLst/>
          </a:prstGeom>
          <a:solidFill>
            <a:srgbClr val="FFE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67"/>
          <a:stretch>
            <a:fillRect/>
          </a:stretch>
        </p:blipFill>
        <p:spPr>
          <a:xfrm rot="10800000">
            <a:off x="-20218" y="-1"/>
            <a:ext cx="12258012" cy="7429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885071" y="2532618"/>
            <a:ext cx="5074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章 节 提 要：</a:t>
            </a:r>
            <a:endParaRPr lang="zh-CN" altLang="en-US" sz="3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7" name="矩形 23"/>
          <p:cNvSpPr>
            <a:spLocks noChangeArrowheads="1"/>
          </p:cNvSpPr>
          <p:nvPr/>
        </p:nvSpPr>
        <p:spPr bwMode="auto">
          <a:xfrm>
            <a:off x="1885071" y="3417834"/>
            <a:ext cx="5327482" cy="15141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 only and not tackle my whole life problem at once. I can do for twelve hours that </a:t>
            </a:r>
            <a:r>
              <a:rPr lang="en-US" altLang="zh-CN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day. Just for today I will try to live through this day only and not tackle my whole life problem at once. </a:t>
            </a:r>
            <a:endParaRPr lang="zh-CN" altLang="en-US" sz="1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23568" y="-2"/>
            <a:ext cx="4838008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742951"/>
            <a:ext cx="12192000" cy="5372098"/>
          </a:xfrm>
          <a:prstGeom prst="rect">
            <a:avLst/>
          </a:prstGeom>
          <a:solidFill>
            <a:srgbClr val="FFE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67"/>
          <a:stretch>
            <a:fillRect/>
          </a:stretch>
        </p:blipFill>
        <p:spPr>
          <a:xfrm rot="10800000">
            <a:off x="-20218" y="-1"/>
            <a:ext cx="12258012" cy="7429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67"/>
          <a:stretch>
            <a:fillRect/>
          </a:stretch>
        </p:blipFill>
        <p:spPr>
          <a:xfrm rot="10800000">
            <a:off x="-51140" y="6115050"/>
            <a:ext cx="12258012" cy="742950"/>
          </a:xfrm>
          <a:prstGeom prst="rect">
            <a:avLst/>
          </a:prstGeom>
        </p:spPr>
      </p:pic>
      <p:sp>
        <p:nvSpPr>
          <p:cNvPr id="7" name="矩形: 圆角 6"/>
          <p:cNvSpPr/>
          <p:nvPr/>
        </p:nvSpPr>
        <p:spPr>
          <a:xfrm>
            <a:off x="1243015" y="1271586"/>
            <a:ext cx="9558337" cy="4572000"/>
          </a:xfrm>
          <a:prstGeom prst="roundRect">
            <a:avLst/>
          </a:prstGeom>
          <a:noFill/>
          <a:ln w="19050">
            <a:solidFill>
              <a:srgbClr val="FABB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790794" y="2876776"/>
            <a:ext cx="5236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Cooper Black" panose="0208090404030B020404" pitchFamily="18" charset="0"/>
                <a:ea typeface="全字库正楷体" panose="02010604000101010101" pitchFamily="2" charset="-122"/>
                <a:cs typeface="全字库正楷体" panose="02010604000101010101" pitchFamily="2" charset="-122"/>
              </a:rPr>
              <a:t>ADD YOUR TITTLE  HERE</a:t>
            </a:r>
            <a:endParaRPr lang="zh-CN" altLang="en-US" sz="2800" b="1" dirty="0">
              <a:latin typeface="Cooper Black" panose="0208090404030B020404" pitchFamily="18" charset="0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9" name="矩形 23"/>
          <p:cNvSpPr>
            <a:spLocks noChangeArrowheads="1"/>
          </p:cNvSpPr>
          <p:nvPr/>
        </p:nvSpPr>
        <p:spPr bwMode="auto">
          <a:xfrm>
            <a:off x="1805666" y="3399996"/>
            <a:ext cx="7838397" cy="13202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 only and not tackle my whole life problem at once. I can do for twelve hours that </a:t>
            </a:r>
            <a:r>
              <a:rPr lang="en-US" altLang="zh-CN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day. Just for today I will try to live through this day only and not tackle my whole life problem at once. </a:t>
            </a:r>
            <a:endParaRPr lang="zh-CN" altLang="en-US" sz="14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642101"/>
            <a:ext cx="3630833" cy="5472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742951"/>
            <a:ext cx="12192000" cy="5372098"/>
          </a:xfrm>
          <a:prstGeom prst="rect">
            <a:avLst/>
          </a:prstGeom>
          <a:solidFill>
            <a:srgbClr val="FFE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67"/>
          <a:stretch>
            <a:fillRect/>
          </a:stretch>
        </p:blipFill>
        <p:spPr>
          <a:xfrm rot="10800000">
            <a:off x="-20218" y="-1"/>
            <a:ext cx="12258012" cy="7429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67"/>
          <a:stretch>
            <a:fillRect/>
          </a:stretch>
        </p:blipFill>
        <p:spPr>
          <a:xfrm rot="10800000">
            <a:off x="-51140" y="6115050"/>
            <a:ext cx="12258012" cy="7429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252300" y="1530949"/>
            <a:ext cx="842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0 1</a:t>
            </a:r>
            <a:endParaRPr lang="zh-CN" altLang="en-US" sz="3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52300" y="2578491"/>
            <a:ext cx="842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0 2</a:t>
            </a:r>
            <a:endParaRPr lang="zh-CN" altLang="en-US" sz="3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52300" y="3626033"/>
            <a:ext cx="842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0 3</a:t>
            </a:r>
            <a:endParaRPr lang="zh-CN" altLang="en-US" sz="3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52300" y="4673575"/>
            <a:ext cx="842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0 4</a:t>
            </a:r>
            <a:endParaRPr lang="zh-CN" altLang="en-US" sz="3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2313317" y="1606941"/>
            <a:ext cx="4411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 only and not tackle my whole life problem at once</a:t>
            </a:r>
            <a:endParaRPr lang="en-US" altLang="zh-CN" sz="1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2313317" y="2614127"/>
            <a:ext cx="4411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 only and not tackle my whole life problem at once</a:t>
            </a:r>
            <a:endParaRPr lang="en-US" altLang="zh-CN" sz="1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281401" y="3649398"/>
            <a:ext cx="4411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 only and not tackle my whole life problem at once</a:t>
            </a:r>
            <a:endParaRPr lang="en-US" altLang="zh-CN" sz="1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13317" y="4656584"/>
            <a:ext cx="4411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 only and not tackle my whole life problem at once</a:t>
            </a:r>
            <a:endParaRPr lang="en-US" altLang="zh-CN" sz="1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277" y="109619"/>
            <a:ext cx="5756734" cy="70795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742951"/>
            <a:ext cx="12192000" cy="5372098"/>
          </a:xfrm>
          <a:prstGeom prst="rect">
            <a:avLst/>
          </a:prstGeom>
          <a:solidFill>
            <a:srgbClr val="FFE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67"/>
          <a:stretch>
            <a:fillRect/>
          </a:stretch>
        </p:blipFill>
        <p:spPr>
          <a:xfrm rot="10800000">
            <a:off x="-20218" y="-1"/>
            <a:ext cx="12258012" cy="7429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67"/>
          <a:stretch>
            <a:fillRect/>
          </a:stretch>
        </p:blipFill>
        <p:spPr>
          <a:xfrm rot="10800000">
            <a:off x="-51140" y="6115050"/>
            <a:ext cx="12258012" cy="7429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69" y="1158795"/>
            <a:ext cx="4568235" cy="569920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667913" y="1779496"/>
            <a:ext cx="5236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Cooper Black" panose="0208090404030B020404" pitchFamily="18" charset="0"/>
                <a:ea typeface="全字库正楷体" panose="02010604000101010101" pitchFamily="2" charset="-122"/>
                <a:cs typeface="全字库正楷体" panose="02010604000101010101" pitchFamily="2" charset="-122"/>
              </a:rPr>
              <a:t>ADD YOUR TITTLE  HERE</a:t>
            </a:r>
            <a:endParaRPr lang="zh-CN" altLang="en-US" sz="2800" b="1" dirty="0">
              <a:latin typeface="Cooper Black" panose="0208090404030B020404" pitchFamily="18" charset="0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9" name="矩形 23"/>
          <p:cNvSpPr>
            <a:spLocks noChangeArrowheads="1"/>
          </p:cNvSpPr>
          <p:nvPr/>
        </p:nvSpPr>
        <p:spPr bwMode="auto">
          <a:xfrm>
            <a:off x="5682786" y="2302716"/>
            <a:ext cx="5425128" cy="10618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 only and not tackle my whole life problem at once. I can do for twelve hours that </a:t>
            </a:r>
            <a:r>
              <a:rPr lang="en-US" altLang="zh-CN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</a:t>
            </a:r>
            <a:endParaRPr lang="zh-CN" altLang="en-US" sz="14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682786" y="3887765"/>
            <a:ext cx="5236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Cooper Black" panose="0208090404030B020404" pitchFamily="18" charset="0"/>
                <a:ea typeface="全字库正楷体" panose="02010604000101010101" pitchFamily="2" charset="-122"/>
                <a:cs typeface="全字库正楷体" panose="02010604000101010101" pitchFamily="2" charset="-122"/>
              </a:rPr>
              <a:t>ADD YOUR TITTLE  HERE</a:t>
            </a:r>
            <a:endParaRPr lang="zh-CN" altLang="en-US" sz="2800" b="1" dirty="0">
              <a:latin typeface="Cooper Black" panose="0208090404030B020404" pitchFamily="18" charset="0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1" name="矩形 23"/>
          <p:cNvSpPr>
            <a:spLocks noChangeArrowheads="1"/>
          </p:cNvSpPr>
          <p:nvPr/>
        </p:nvSpPr>
        <p:spPr bwMode="auto">
          <a:xfrm>
            <a:off x="5697659" y="4410985"/>
            <a:ext cx="5425128" cy="10618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 only and not tackle my whole life problem at once. I can do for twelve hours that </a:t>
            </a:r>
            <a:r>
              <a:rPr lang="en-US" altLang="zh-CN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</a:t>
            </a:r>
            <a:endParaRPr lang="zh-CN" altLang="en-US" sz="14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742951"/>
            <a:ext cx="12192000" cy="5372098"/>
          </a:xfrm>
          <a:prstGeom prst="rect">
            <a:avLst/>
          </a:prstGeom>
          <a:solidFill>
            <a:srgbClr val="FFE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67"/>
          <a:stretch>
            <a:fillRect/>
          </a:stretch>
        </p:blipFill>
        <p:spPr>
          <a:xfrm rot="10800000">
            <a:off x="-20218" y="-1"/>
            <a:ext cx="12258012" cy="7429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67"/>
          <a:stretch>
            <a:fillRect/>
          </a:stretch>
        </p:blipFill>
        <p:spPr>
          <a:xfrm rot="10800000">
            <a:off x="-51140" y="6115050"/>
            <a:ext cx="12258012" cy="742950"/>
          </a:xfrm>
          <a:prstGeom prst="rect">
            <a:avLst/>
          </a:prstGeom>
        </p:spPr>
      </p:pic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1184742" y="4271959"/>
            <a:ext cx="256313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en-US" altLang="zh-CN" sz="2000" b="1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STEP 01</a:t>
            </a:r>
            <a:endParaRPr lang="zh-CN" altLang="en-US" sz="2000" b="1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1060700" y="4672069"/>
            <a:ext cx="28005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 only and not tackle my whole life problem at once</a:t>
            </a:r>
            <a:endParaRPr lang="en-US" altLang="zh-CN" sz="1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4694703" y="4271959"/>
            <a:ext cx="256313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en-US" altLang="zh-CN" sz="2000" b="1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STEP 02</a:t>
            </a:r>
            <a:endParaRPr lang="zh-CN" altLang="en-US" sz="2000" b="1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570661" y="4672069"/>
            <a:ext cx="28005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 only and not tackle my whole life problem at once</a:t>
            </a:r>
            <a:endParaRPr lang="en-US" altLang="zh-CN" sz="1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8201468" y="4271959"/>
            <a:ext cx="256313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en-US" altLang="zh-CN" sz="2000" b="1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STEP 03</a:t>
            </a:r>
            <a:endParaRPr lang="zh-CN" altLang="en-US" sz="2000" b="1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8077426" y="4672069"/>
            <a:ext cx="28005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 only and not tackle my whole life problem at once</a:t>
            </a:r>
            <a:endParaRPr lang="en-US" altLang="zh-CN" sz="1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577" y="1019439"/>
            <a:ext cx="2348811" cy="325252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022" y="1143060"/>
            <a:ext cx="2348811" cy="325252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635" y="1143060"/>
            <a:ext cx="2348811" cy="3252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01" y="1545873"/>
            <a:ext cx="6108461" cy="414685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67"/>
          <a:stretch>
            <a:fillRect/>
          </a:stretch>
        </p:blipFill>
        <p:spPr>
          <a:xfrm rot="10800000">
            <a:off x="0" y="5692726"/>
            <a:ext cx="12258012" cy="742950"/>
          </a:xfrm>
          <a:prstGeom prst="rect">
            <a:avLst/>
          </a:prstGeom>
        </p:spPr>
      </p:pic>
      <p:sp>
        <p:nvSpPr>
          <p:cNvPr id="6" name="文本框 22"/>
          <p:cNvSpPr txBox="1">
            <a:spLocks noChangeArrowheads="1"/>
          </p:cNvSpPr>
          <p:nvPr/>
        </p:nvSpPr>
        <p:spPr bwMode="auto">
          <a:xfrm>
            <a:off x="4288466" y="2674786"/>
            <a:ext cx="1605897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en-US" altLang="zh-CN" sz="48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02</a:t>
            </a:r>
            <a:endParaRPr lang="zh-CN" altLang="en-US" sz="48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330462" y="2612848"/>
            <a:ext cx="5074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ADD YOUR TITTLE HERE</a:t>
            </a:r>
            <a:endParaRPr lang="zh-CN" altLang="en-US" sz="3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8" name="矩形 23"/>
          <p:cNvSpPr>
            <a:spLocks noChangeArrowheads="1"/>
          </p:cNvSpPr>
          <p:nvPr/>
        </p:nvSpPr>
        <p:spPr bwMode="auto">
          <a:xfrm>
            <a:off x="6358598" y="3244845"/>
            <a:ext cx="5327482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 only and not tackle my whole life problem at once. I can do for twelve hours that </a:t>
            </a:r>
            <a:r>
              <a:rPr lang="en-US" altLang="zh-CN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day. Just for today I will try to live through this day only and not tackle my whole life problem at once. </a:t>
            </a:r>
            <a:endParaRPr lang="zh-CN" altLang="en-US" sz="1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7101</Words>
  <Application>WPS 演示</Application>
  <PresentationFormat>宽屏</PresentationFormat>
  <Paragraphs>190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8" baseType="lpstr">
      <vt:lpstr>Arial</vt:lpstr>
      <vt:lpstr>宋体</vt:lpstr>
      <vt:lpstr>Wingdings</vt:lpstr>
      <vt:lpstr>全字库正楷体</vt:lpstr>
      <vt:lpstr>楷体_GB2312</vt:lpstr>
      <vt:lpstr>Cooper Black</vt:lpstr>
      <vt:lpstr>Segoe Print</vt:lpstr>
      <vt:lpstr>微软雅黑</vt:lpstr>
      <vt:lpstr>方正兰亭黑_GBK</vt:lpstr>
      <vt:lpstr>Impact</vt:lpstr>
      <vt:lpstr>等线</vt:lpstr>
      <vt:lpstr>Arial Unicode MS</vt:lpstr>
      <vt:lpstr>等线 Light</vt:lpstr>
      <vt:lpstr>Calibri</vt:lpstr>
      <vt:lpstr>黑体</vt:lpstr>
      <vt:lpstr>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一颗苹果</cp:lastModifiedBy>
  <cp:revision>3</cp:revision>
  <dcterms:created xsi:type="dcterms:W3CDTF">2021-09-09T03:03:00Z</dcterms:created>
  <dcterms:modified xsi:type="dcterms:W3CDTF">2021-09-10T07:38:46Z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F6BF5E3A5FA64CCC8652A0D5642C1944</vt:lpwstr>
  </property>
  <property fmtid="{D5CDD505-2E9C-101B-9397-08002B2CF9AE}" pid="3" name="KSOProductBuildVer">
    <vt:lpwstr>2052-11.1.0.10463</vt:lpwstr>
  </property>
</Properties>
</file>