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87" r:id="rId3"/>
    <p:sldId id="583" r:id="rId5"/>
    <p:sldId id="584" r:id="rId6"/>
    <p:sldId id="575" r:id="rId7"/>
    <p:sldId id="480" r:id="rId8"/>
    <p:sldId id="579" r:id="rId9"/>
    <p:sldId id="562" r:id="rId10"/>
    <p:sldId id="470" r:id="rId11"/>
    <p:sldId id="581" r:id="rId12"/>
    <p:sldId id="580" r:id="rId13"/>
    <p:sldId id="513" r:id="rId14"/>
    <p:sldId id="554" r:id="rId15"/>
    <p:sldId id="471" r:id="rId16"/>
    <p:sldId id="576" r:id="rId17"/>
    <p:sldId id="578" r:id="rId18"/>
    <p:sldId id="468" r:id="rId19"/>
    <p:sldId id="577" r:id="rId20"/>
    <p:sldId id="552" r:id="rId21"/>
    <p:sldId id="472" r:id="rId22"/>
    <p:sldId id="563" r:id="rId23"/>
    <p:sldId id="582" r:id="rId24"/>
    <p:sldId id="564" r:id="rId25"/>
    <p:sldId id="565" r:id="rId26"/>
    <p:sldId id="585" r:id="rId27"/>
  </p:sldIdLst>
  <p:sldSz cx="9144000" cy="5144770"/>
  <p:notesSz cx="6858000" cy="9144000"/>
  <p:custDataLst>
    <p:tags r:id="rId3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415661"/>
    <a:srgbClr val="DA8D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46" autoAdjust="0"/>
    <p:restoredTop sz="94660"/>
  </p:normalViewPr>
  <p:slideViewPr>
    <p:cSldViewPr snapToGrid="0">
      <p:cViewPr varScale="1">
        <p:scale>
          <a:sx n="143" d="100"/>
          <a:sy n="143" d="100"/>
        </p:scale>
        <p:origin x="88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2" d="100"/>
        <a:sy n="42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gs" Target="tags/tag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AB2D6-7D2D-4045-A876-D8AE1F9EAC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B0147-15CD-4249-B4BC-D92A282CE29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0147-15CD-4249-B4BC-D92A282CE29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0147-15CD-4249-B4BC-D92A282CE29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0147-15CD-4249-B4BC-D92A282CE29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0147-15CD-4249-B4BC-D92A282CE29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D2DAF-7A11-4887-8CD5-B116BE4C23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C7C7-FCC0-473E-8738-608D4B0E5B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0147-15CD-4249-B4BC-D92A282CE29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749DE-0A4A-4294-B127-30FDF2A88C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0147-15CD-4249-B4BC-D92A282CE29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7DB20-2E87-4E5B-9441-63DB909E25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0147-15CD-4249-B4BC-D92A282CE29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0147-15CD-4249-B4BC-D92A282CE29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0147-15CD-4249-B4BC-D92A282CE29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0147-15CD-4249-B4BC-D92A282CE29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D5AA25-83E5-4DE0-929C-E48B54D0E0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0147-15CD-4249-B4BC-D92A282CE29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0147-15CD-4249-B4BC-D92A282CE29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A8AF4-0DFE-4C61-A56B-86E9641CDC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2363"/>
            <a:ext cx="6858000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928"/>
            <a:ext cx="1971675" cy="436022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928"/>
            <a:ext cx="5800725" cy="436022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85308" y="203130"/>
            <a:ext cx="1061796" cy="346232"/>
          </a:xfrm>
          <a:prstGeom prst="rect">
            <a:avLst/>
          </a:prstGeom>
          <a:noFill/>
        </p:spPr>
        <p:txBody>
          <a:bodyPr wrap="none" lIns="68563" tIns="34282" rIns="68563" bIns="34282" rtlCol="0">
            <a:spAutoFit/>
          </a:bodyPr>
          <a:lstStyle/>
          <a:p>
            <a:pPr algn="r"/>
            <a:r>
              <a:rPr lang="zh-CN" altLang="en-US" sz="1800" dirty="0">
                <a:solidFill>
                  <a:schemeClr val="accent1"/>
                </a:solidFill>
                <a:ea typeface="微软雅黑" panose="020B0503020204020204" pitchFamily="34" charset="-122"/>
              </a:rPr>
              <a:t>工作回顾</a:t>
            </a:r>
            <a:endParaRPr lang="zh-CN" altLang="en-US" sz="1800" dirty="0">
              <a:solidFill>
                <a:schemeClr val="accent1"/>
              </a:solidFill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300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300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4" y="203130"/>
            <a:ext cx="1061795" cy="346232"/>
          </a:xfrm>
          <a:prstGeom prst="rect">
            <a:avLst/>
          </a:prstGeom>
          <a:noFill/>
        </p:spPr>
        <p:txBody>
          <a:bodyPr wrap="none" lIns="68563" tIns="34282" rIns="68563" bIns="34282" rtlCol="0">
            <a:spAutoFit/>
          </a:bodyPr>
          <a:lstStyle/>
          <a:p>
            <a:r>
              <a:rPr lang="zh-CN" altLang="en-US" sz="1800" dirty="0">
                <a:solidFill>
                  <a:schemeClr val="accent1"/>
                </a:solidFill>
                <a:ea typeface="微软雅黑" panose="020B0503020204020204" pitchFamily="34" charset="-122"/>
              </a:rPr>
              <a:t>自我评价</a:t>
            </a:r>
            <a:endParaRPr lang="zh-CN" altLang="en-US" sz="1800" dirty="0">
              <a:solidFill>
                <a:schemeClr val="accent1"/>
              </a:solidFill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300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300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3" y="203130"/>
            <a:ext cx="1061796" cy="346232"/>
          </a:xfrm>
          <a:prstGeom prst="rect">
            <a:avLst/>
          </a:prstGeom>
          <a:noFill/>
        </p:spPr>
        <p:txBody>
          <a:bodyPr wrap="none" lIns="68563" tIns="34282" rIns="68563" bIns="34282" rtlCol="0">
            <a:spAutoFit/>
          </a:bodyPr>
          <a:lstStyle/>
          <a:p>
            <a:pPr algn="r"/>
            <a:r>
              <a:rPr lang="zh-CN" altLang="en-US" sz="1800" dirty="0">
                <a:solidFill>
                  <a:schemeClr val="accent1"/>
                </a:solidFill>
                <a:ea typeface="微软雅黑" panose="020B0503020204020204" pitchFamily="34" charset="-122"/>
              </a:rPr>
              <a:t>工作体会</a:t>
            </a:r>
            <a:endParaRPr lang="zh-CN" altLang="en-US" sz="1800" dirty="0">
              <a:solidFill>
                <a:schemeClr val="accent1"/>
              </a:solidFill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300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300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4" y="203130"/>
            <a:ext cx="1754292" cy="346232"/>
          </a:xfrm>
          <a:prstGeom prst="rect">
            <a:avLst/>
          </a:prstGeom>
          <a:noFill/>
        </p:spPr>
        <p:txBody>
          <a:bodyPr wrap="none" lIns="68563" tIns="34282" rIns="68563" bIns="34282" rtlCol="0">
            <a:spAutoFit/>
          </a:bodyPr>
          <a:lstStyle/>
          <a:p>
            <a:r>
              <a:rPr lang="zh-CN" altLang="en-US" sz="1800" dirty="0">
                <a:solidFill>
                  <a:schemeClr val="accent1"/>
                </a:solidFill>
                <a:ea typeface="微软雅黑" panose="020B0503020204020204" pitchFamily="34" charset="-122"/>
              </a:rPr>
              <a:t>工作规划和展望</a:t>
            </a:r>
            <a:endParaRPr lang="zh-CN" altLang="en-US" sz="1800" dirty="0">
              <a:solidFill>
                <a:schemeClr val="accent1"/>
              </a:solidFill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300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300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1500" y="4870367"/>
            <a:ext cx="381000" cy="274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  <a:latin typeface="Glegoo"/>
                <a:cs typeface="Glegoo"/>
              </a:defRPr>
            </a:lvl1pPr>
          </a:lstStyle>
          <a:p>
            <a:fld id="{4F30D5C1-D155-2E40-A967-511B3BD0F2AE}" type="slidenum">
              <a:rPr lang="en-US" smtClean="0"/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1" y="285839"/>
            <a:ext cx="8229600" cy="857515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8597F"/>
                </a:solidFill>
                <a:latin typeface="Lato Light"/>
                <a:cs typeface="Lato Light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1" y="876571"/>
            <a:ext cx="5029200" cy="32395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i="0">
                <a:solidFill>
                  <a:srgbClr val="1399EE"/>
                </a:solidFill>
                <a:latin typeface="Glegoo"/>
                <a:cs typeface="Glegoo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/>
          </a:p>
        </p:txBody>
      </p:sp>
      <p:sp>
        <p:nvSpPr>
          <p:cNvPr id="3" name="TextBox 1"/>
          <p:cNvSpPr txBox="1"/>
          <p:nvPr userDrawn="1"/>
        </p:nvSpPr>
        <p:spPr>
          <a:xfrm>
            <a:off x="3865651" y="368823"/>
            <a:ext cx="1292662" cy="300175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 lvl="0" algn="ctr"/>
            <a:r>
              <a:rPr lang="zh-CN" altLang="en-US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</a:t>
            </a:r>
            <a:endParaRPr lang="en-US" altLang="zh-CN" sz="15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2"/>
          <p:cNvSpPr txBox="1"/>
          <p:nvPr userDrawn="1"/>
        </p:nvSpPr>
        <p:spPr>
          <a:xfrm>
            <a:off x="3274748" y="710767"/>
            <a:ext cx="2562232" cy="346356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ct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" y="0"/>
            <a:ext cx="9141619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"/>
            <a:ext cx="9143999" cy="44225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86840"/>
            <a:ext cx="3379272" cy="358628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1" name="燕尾形 10"/>
          <p:cNvSpPr/>
          <p:nvPr userDrawn="1"/>
        </p:nvSpPr>
        <p:spPr>
          <a:xfrm>
            <a:off x="174374" y="101212"/>
            <a:ext cx="266546" cy="287585"/>
          </a:xfrm>
          <a:prstGeom prst="chevron">
            <a:avLst/>
          </a:prstGeom>
          <a:solidFill>
            <a:srgbClr val="678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2" name="燕尾形 11"/>
          <p:cNvSpPr/>
          <p:nvPr userDrawn="1"/>
        </p:nvSpPr>
        <p:spPr>
          <a:xfrm>
            <a:off x="363017" y="101212"/>
            <a:ext cx="266546" cy="287585"/>
          </a:xfrm>
          <a:prstGeom prst="chevron">
            <a:avLst/>
          </a:prstGeom>
          <a:solidFill>
            <a:srgbClr val="F7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89" y="4720656"/>
            <a:ext cx="9143999" cy="4422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ABEBE-EF13-4983-B182-046B37A0370C}" type="datetime1">
              <a:rPr lang="zh-CN" altLang="en-US"/>
            </a:fld>
            <a:endParaRPr lang="zh-CN" altLang="en-US" sz="1400" dirty="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45E6F-D1B7-49E0-9AB3-789D9698C190}" type="slidenum">
              <a:rPr lang="zh-CN" altLang="en-US"/>
            </a:fld>
            <a:endParaRPr lang="zh-CN" altLang="en-US" sz="1400" dirty="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3160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642"/>
            <a:ext cx="3886200" cy="326451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642"/>
            <a:ext cx="3886200" cy="326451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29"/>
            <a:ext cx="7886700" cy="99447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1261"/>
            <a:ext cx="3868340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9386"/>
            <a:ext cx="3868340" cy="276429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1261"/>
            <a:ext cx="388739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9386"/>
            <a:ext cx="3887391" cy="276429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798"/>
            <a:ext cx="4629150" cy="365634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2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2C926-1AF6-4C84-925A-B6B02113653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AA99D-0B2A-4248-B920-D9E6984CC9C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7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14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3657610" y="3232176"/>
            <a:ext cx="4284476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l" eaLnBrk="1" fontAlgn="base" hangingPunct="1">
              <a:buClrTx/>
              <a:buSzTx/>
              <a:buFontTx/>
              <a:buNone/>
            </a:pPr>
            <a:r>
              <a:rPr lang="zh-CN" altLang="en-US" sz="1200" dirty="0">
                <a:solidFill>
                  <a:schemeClr val="accent1"/>
                </a:solidFill>
                <a:latin typeface="Verdana" panose="020B0604030504040204" pitchFamily="34" charset="0"/>
              </a:rPr>
              <a:t>动态</a:t>
            </a:r>
            <a:r>
              <a:rPr lang="en-US" altLang="zh-CN" sz="1200" dirty="0">
                <a:solidFill>
                  <a:schemeClr val="accent1"/>
                </a:solidFill>
                <a:latin typeface="Verdana" panose="020B0604030504040204" pitchFamily="34" charset="0"/>
              </a:rPr>
              <a:t>PPT/</a:t>
            </a:r>
            <a:r>
              <a:rPr lang="zh-CN" altLang="en-US" sz="1200" dirty="0">
                <a:solidFill>
                  <a:schemeClr val="accent1"/>
                </a:solidFill>
                <a:latin typeface="Verdana" panose="020B0604030504040204" pitchFamily="34" charset="0"/>
              </a:rPr>
              <a:t>策划方案</a:t>
            </a:r>
            <a:r>
              <a:rPr lang="en-US" altLang="zh-CN" sz="1200" dirty="0">
                <a:solidFill>
                  <a:schemeClr val="accent1"/>
                </a:solidFill>
                <a:latin typeface="Verdana" panose="020B0604030504040204" pitchFamily="34" charset="0"/>
              </a:rPr>
              <a:t>/</a:t>
            </a:r>
            <a:r>
              <a:rPr lang="zh-CN" altLang="en-US" sz="1200" dirty="0">
                <a:solidFill>
                  <a:schemeClr val="accent1"/>
                </a:solidFill>
                <a:latin typeface="Verdana" panose="020B0604030504040204" pitchFamily="34" charset="0"/>
              </a:rPr>
              <a:t>总结计划</a:t>
            </a:r>
            <a:r>
              <a:rPr lang="en-US" altLang="zh-CN" sz="1200" dirty="0">
                <a:solidFill>
                  <a:schemeClr val="accent1"/>
                </a:solidFill>
                <a:latin typeface="Verdana" panose="020B0604030504040204" pitchFamily="34" charset="0"/>
              </a:rPr>
              <a:t>/</a:t>
            </a:r>
            <a:r>
              <a:rPr lang="zh-CN" altLang="en-US" sz="1200" dirty="0">
                <a:solidFill>
                  <a:schemeClr val="accent1"/>
                </a:solidFill>
                <a:latin typeface="Verdana" panose="020B0604030504040204" pitchFamily="34" charset="0"/>
              </a:rPr>
              <a:t>述职报告</a:t>
            </a:r>
            <a:r>
              <a:rPr lang="en-US" altLang="zh-CN" sz="1200" dirty="0">
                <a:solidFill>
                  <a:schemeClr val="accent1"/>
                </a:solidFill>
                <a:latin typeface="Verdana" panose="020B0604030504040204" pitchFamily="34" charset="0"/>
              </a:rPr>
              <a:t>/</a:t>
            </a:r>
            <a:r>
              <a:rPr lang="zh-CN" altLang="en-US" sz="1200" dirty="0">
                <a:solidFill>
                  <a:schemeClr val="accent1"/>
                </a:solidFill>
                <a:latin typeface="Verdana" panose="020B0604030504040204" pitchFamily="34" charset="0"/>
              </a:rPr>
              <a:t>企业策划等</a:t>
            </a:r>
            <a:endParaRPr lang="en-US" altLang="zh-CN" sz="1200" dirty="0">
              <a:solidFill>
                <a:schemeClr val="accent1"/>
              </a:solidFill>
              <a:latin typeface="Verdana" panose="020B0604030504040204" pitchFamily="34" charset="0"/>
            </a:endParaRPr>
          </a:p>
        </p:txBody>
      </p:sp>
      <p:sp>
        <p:nvSpPr>
          <p:cNvPr id="10" name="TextBox 5"/>
          <p:cNvSpPr txBox="1"/>
          <p:nvPr/>
        </p:nvSpPr>
        <p:spPr>
          <a:xfrm>
            <a:off x="3628426" y="2207319"/>
            <a:ext cx="5252928" cy="108491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rPr>
              <a:t>商业计划书</a:t>
            </a:r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rPr>
              <a:t>PPT</a:t>
            </a:r>
            <a:r>
              <a: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rPr>
              <a:t>模板</a:t>
            </a:r>
            <a:endParaRPr lang="id-ID" altLang="zh-CN" sz="4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lear Sans Light" pitchFamily="34" charset="0"/>
            </a:endParaRPr>
          </a:p>
        </p:txBody>
      </p:sp>
      <p:sp>
        <p:nvSpPr>
          <p:cNvPr id="11" name="TextBox 5"/>
          <p:cNvSpPr txBox="1"/>
          <p:nvPr/>
        </p:nvSpPr>
        <p:spPr>
          <a:xfrm>
            <a:off x="3628390" y="1157605"/>
            <a:ext cx="1763395" cy="14535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6000" dirty="0">
                <a:solidFill>
                  <a:schemeClr val="accent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Clear Sans Light" pitchFamily="34" charset="0"/>
              </a:rPr>
              <a:t>202X</a:t>
            </a:r>
            <a:endParaRPr lang="id-ID" altLang="zh-CN" sz="6000" dirty="0">
              <a:solidFill>
                <a:schemeClr val="accent1"/>
              </a:solidFill>
              <a:latin typeface="Agency FB" panose="020B0503020202020204" pitchFamily="34" charset="0"/>
              <a:ea typeface="微软雅黑" panose="020B0503020204020204" pitchFamily="34" charset="-122"/>
              <a:cs typeface="Clear Sans Light" pitchFamily="3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8191" y="-635"/>
            <a:ext cx="5145088" cy="51450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  <p:bldP spid="1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Elbow Connector 91"/>
          <p:cNvCxnSpPr/>
          <p:nvPr/>
        </p:nvCxnSpPr>
        <p:spPr>
          <a:xfrm rot="5400000" flipH="1" flipV="1">
            <a:off x="2247301" y="2692097"/>
            <a:ext cx="12428" cy="1571759"/>
          </a:xfrm>
          <a:prstGeom prst="bentConnector3">
            <a:avLst>
              <a:gd name="adj1" fmla="val 1800000"/>
            </a:avLst>
          </a:prstGeom>
          <a:noFill/>
          <a:ln w="9525" cap="flat" cmpd="sng" algn="ctr">
            <a:solidFill>
              <a:schemeClr val="accent1"/>
            </a:solidFill>
            <a:prstDash val="solid"/>
          </a:ln>
          <a:effectLst/>
        </p:spPr>
      </p:cxnSp>
      <p:cxnSp>
        <p:nvCxnSpPr>
          <p:cNvPr id="70" name="Elbow Connector 92"/>
          <p:cNvCxnSpPr/>
          <p:nvPr/>
        </p:nvCxnSpPr>
        <p:spPr>
          <a:xfrm rot="16200000" flipH="1">
            <a:off x="3812774" y="3313887"/>
            <a:ext cx="12428" cy="1571759"/>
          </a:xfrm>
          <a:prstGeom prst="bentConnector3">
            <a:avLst>
              <a:gd name="adj1" fmla="val 1800000"/>
            </a:avLst>
          </a:prstGeom>
          <a:noFill/>
          <a:ln w="9525" cap="flat" cmpd="sng" algn="ctr">
            <a:solidFill>
              <a:schemeClr val="accent1"/>
            </a:solidFill>
            <a:prstDash val="solid"/>
          </a:ln>
          <a:effectLst/>
        </p:spPr>
      </p:cxnSp>
      <p:cxnSp>
        <p:nvCxnSpPr>
          <p:cNvPr id="71" name="Elbow Connector 93"/>
          <p:cNvCxnSpPr/>
          <p:nvPr/>
        </p:nvCxnSpPr>
        <p:spPr>
          <a:xfrm rot="5400000" flipH="1" flipV="1">
            <a:off x="5384535" y="2692097"/>
            <a:ext cx="12428" cy="1571759"/>
          </a:xfrm>
          <a:prstGeom prst="bentConnector3">
            <a:avLst>
              <a:gd name="adj1" fmla="val 1800000"/>
            </a:avLst>
          </a:prstGeom>
          <a:noFill/>
          <a:ln w="9525" cap="flat" cmpd="sng" algn="ctr">
            <a:solidFill>
              <a:schemeClr val="accent1"/>
            </a:solidFill>
            <a:prstDash val="solid"/>
          </a:ln>
          <a:effectLst/>
        </p:spPr>
      </p:cxnSp>
      <p:cxnSp>
        <p:nvCxnSpPr>
          <p:cNvPr id="72" name="Elbow Connector 94"/>
          <p:cNvCxnSpPr/>
          <p:nvPr/>
        </p:nvCxnSpPr>
        <p:spPr>
          <a:xfrm rot="16200000" flipH="1">
            <a:off x="3810717" y="1554347"/>
            <a:ext cx="16541" cy="1571759"/>
          </a:xfrm>
          <a:prstGeom prst="bentConnector3">
            <a:avLst>
              <a:gd name="adj1" fmla="val 1800000"/>
            </a:avLst>
          </a:prstGeom>
          <a:noFill/>
          <a:ln w="9525" cap="flat" cmpd="sng" algn="ctr">
            <a:solidFill>
              <a:schemeClr val="accent1"/>
            </a:solidFill>
            <a:prstDash val="solid"/>
          </a:ln>
          <a:effectLst/>
        </p:spPr>
      </p:cxnSp>
      <p:cxnSp>
        <p:nvCxnSpPr>
          <p:cNvPr id="73" name="Elbow Connector 95"/>
          <p:cNvCxnSpPr/>
          <p:nvPr/>
        </p:nvCxnSpPr>
        <p:spPr>
          <a:xfrm rot="5400000" flipH="1" flipV="1">
            <a:off x="5383912" y="926204"/>
            <a:ext cx="13672" cy="1571759"/>
          </a:xfrm>
          <a:prstGeom prst="bentConnector3">
            <a:avLst>
              <a:gd name="adj1" fmla="val 1800000"/>
            </a:avLst>
          </a:prstGeom>
          <a:noFill/>
          <a:ln w="9525" cap="flat" cmpd="sng" algn="ctr">
            <a:solidFill>
              <a:schemeClr val="accent1"/>
            </a:solidFill>
            <a:prstDash val="solid"/>
          </a:ln>
          <a:effectLst/>
        </p:spPr>
      </p:cxnSp>
      <p:cxnSp>
        <p:nvCxnSpPr>
          <p:cNvPr id="74" name="Elbow Connector 96"/>
          <p:cNvCxnSpPr/>
          <p:nvPr/>
        </p:nvCxnSpPr>
        <p:spPr>
          <a:xfrm rot="16200000" flipH="1">
            <a:off x="6954239" y="1554349"/>
            <a:ext cx="16541" cy="1571759"/>
          </a:xfrm>
          <a:prstGeom prst="bentConnector3">
            <a:avLst>
              <a:gd name="adj1" fmla="val 1800000"/>
            </a:avLst>
          </a:prstGeom>
          <a:noFill/>
          <a:ln w="9525" cap="flat" cmpd="sng" algn="ctr">
            <a:solidFill>
              <a:schemeClr val="accent1"/>
            </a:solidFill>
            <a:prstDash val="solid"/>
          </a:ln>
          <a:effectLst/>
        </p:spPr>
      </p:cxnSp>
      <p:cxnSp>
        <p:nvCxnSpPr>
          <p:cNvPr id="75" name="Elbow Connector 97"/>
          <p:cNvCxnSpPr>
            <a:stCxn id="122" idx="6"/>
            <a:endCxn id="134" idx="2"/>
          </p:cNvCxnSpPr>
          <p:nvPr/>
        </p:nvCxnSpPr>
        <p:spPr>
          <a:xfrm flipH="1">
            <a:off x="1149500" y="2021943"/>
            <a:ext cx="6908052" cy="1772243"/>
          </a:xfrm>
          <a:prstGeom prst="bentConnector5">
            <a:avLst>
              <a:gd name="adj1" fmla="val -3277"/>
              <a:gd name="adj2" fmla="val 50000"/>
              <a:gd name="adj3" fmla="val 103277"/>
            </a:avLst>
          </a:prstGeom>
          <a:noFill/>
          <a:ln w="9525" cap="flat" cmpd="sng" algn="ctr">
            <a:solidFill>
              <a:schemeClr val="accent1"/>
            </a:solidFill>
            <a:prstDash val="solid"/>
          </a:ln>
          <a:effectLst/>
        </p:spPr>
      </p:cxnSp>
      <p:cxnSp>
        <p:nvCxnSpPr>
          <p:cNvPr id="76" name="Elbow Connector 98"/>
          <p:cNvCxnSpPr/>
          <p:nvPr/>
        </p:nvCxnSpPr>
        <p:spPr>
          <a:xfrm rot="5400000" flipH="1" flipV="1">
            <a:off x="2240388" y="926204"/>
            <a:ext cx="13672" cy="1571759"/>
          </a:xfrm>
          <a:prstGeom prst="bentConnector3">
            <a:avLst>
              <a:gd name="adj1" fmla="val 1800000"/>
            </a:avLst>
          </a:prstGeom>
          <a:noFill/>
          <a:ln w="9525" cap="flat" cmpd="sng" algn="ctr">
            <a:solidFill>
              <a:schemeClr val="accent1"/>
            </a:solidFill>
            <a:prstDash val="solid"/>
          </a:ln>
          <a:effectLst/>
        </p:spPr>
      </p:cxnSp>
      <p:cxnSp>
        <p:nvCxnSpPr>
          <p:cNvPr id="77" name="Elbow Connector 99"/>
          <p:cNvCxnSpPr/>
          <p:nvPr/>
        </p:nvCxnSpPr>
        <p:spPr>
          <a:xfrm rot="16200000" flipH="1">
            <a:off x="6953613" y="3313887"/>
            <a:ext cx="12428" cy="1571759"/>
          </a:xfrm>
          <a:prstGeom prst="bentConnector3">
            <a:avLst>
              <a:gd name="adj1" fmla="val 1800000"/>
            </a:avLst>
          </a:prstGeom>
          <a:noFill/>
          <a:ln w="9525" cap="flat" cmpd="sng" algn="ctr">
            <a:solidFill>
              <a:schemeClr val="accent1"/>
            </a:solidFill>
            <a:prstDash val="solid"/>
          </a:ln>
          <a:effectLst/>
        </p:spPr>
      </p:cxnSp>
      <p:grpSp>
        <p:nvGrpSpPr>
          <p:cNvPr id="2" name="Group 4"/>
          <p:cNvGrpSpPr/>
          <p:nvPr/>
        </p:nvGrpSpPr>
        <p:grpSpPr>
          <a:xfrm>
            <a:off x="1735258" y="1598408"/>
            <a:ext cx="986000" cy="784125"/>
            <a:chOff x="1714004" y="1597913"/>
            <a:chExt cx="973923" cy="783883"/>
          </a:xfrm>
        </p:grpSpPr>
        <p:sp>
          <p:nvSpPr>
            <p:cNvPr id="79" name="Rectangle 109"/>
            <p:cNvSpPr/>
            <p:nvPr/>
          </p:nvSpPr>
          <p:spPr>
            <a:xfrm>
              <a:off x="1714004" y="1770279"/>
              <a:ext cx="973923" cy="6115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714004" y="1597913"/>
              <a:ext cx="952327" cy="272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sp>
        <p:nvSpPr>
          <p:cNvPr id="81" name="TextBox 80"/>
          <p:cNvSpPr txBox="1"/>
          <p:nvPr/>
        </p:nvSpPr>
        <p:spPr>
          <a:xfrm rot="16200000">
            <a:off x="671545" y="1853700"/>
            <a:ext cx="531733" cy="299208"/>
          </a:xfrm>
          <a:prstGeom prst="rect">
            <a:avLst/>
          </a:prstGeom>
          <a:noFill/>
        </p:spPr>
        <p:txBody>
          <a:bodyPr wrap="none" lIns="98195" tIns="49097" rIns="98195" bIns="49097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开始</a:t>
            </a:r>
            <a:endParaRPr lang="en-US" sz="13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 rot="5400000">
            <a:off x="7991689" y="3638521"/>
            <a:ext cx="531733" cy="299208"/>
          </a:xfrm>
          <a:prstGeom prst="rect">
            <a:avLst/>
          </a:prstGeom>
          <a:noFill/>
        </p:spPr>
        <p:txBody>
          <a:bodyPr wrap="none" lIns="98195" tIns="49097" rIns="98195" bIns="49097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当前</a:t>
            </a:r>
            <a:endParaRPr lang="en-US" sz="1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grpSp>
        <p:nvGrpSpPr>
          <p:cNvPr id="3" name="Group 158"/>
          <p:cNvGrpSpPr/>
          <p:nvPr/>
        </p:nvGrpSpPr>
        <p:grpSpPr>
          <a:xfrm>
            <a:off x="3314786" y="1598408"/>
            <a:ext cx="986000" cy="784125"/>
            <a:chOff x="1714004" y="1597913"/>
            <a:chExt cx="973923" cy="783883"/>
          </a:xfrm>
        </p:grpSpPr>
        <p:sp>
          <p:nvSpPr>
            <p:cNvPr id="86" name="Rectangle 159"/>
            <p:cNvSpPr/>
            <p:nvPr/>
          </p:nvSpPr>
          <p:spPr>
            <a:xfrm>
              <a:off x="1714004" y="1770279"/>
              <a:ext cx="973923" cy="6115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714004" y="1597913"/>
              <a:ext cx="952327" cy="272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4" name="Group 161"/>
          <p:cNvGrpSpPr/>
          <p:nvPr/>
        </p:nvGrpSpPr>
        <p:grpSpPr>
          <a:xfrm>
            <a:off x="4924559" y="1598408"/>
            <a:ext cx="986000" cy="784125"/>
            <a:chOff x="1714004" y="1597913"/>
            <a:chExt cx="973923" cy="783883"/>
          </a:xfrm>
        </p:grpSpPr>
        <p:sp>
          <p:nvSpPr>
            <p:cNvPr id="89" name="Rectangle 162"/>
            <p:cNvSpPr/>
            <p:nvPr/>
          </p:nvSpPr>
          <p:spPr>
            <a:xfrm>
              <a:off x="1714004" y="1770279"/>
              <a:ext cx="973923" cy="6115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714004" y="1597913"/>
              <a:ext cx="952327" cy="272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5" name="Group 164"/>
          <p:cNvGrpSpPr/>
          <p:nvPr/>
        </p:nvGrpSpPr>
        <p:grpSpPr>
          <a:xfrm>
            <a:off x="6509605" y="1598408"/>
            <a:ext cx="986000" cy="784125"/>
            <a:chOff x="1714004" y="1597913"/>
            <a:chExt cx="973923" cy="783883"/>
          </a:xfrm>
        </p:grpSpPr>
        <p:sp>
          <p:nvSpPr>
            <p:cNvPr id="92" name="Rectangle 165"/>
            <p:cNvSpPr/>
            <p:nvPr/>
          </p:nvSpPr>
          <p:spPr>
            <a:xfrm>
              <a:off x="1714004" y="1770279"/>
              <a:ext cx="973923" cy="6115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714004" y="1597913"/>
              <a:ext cx="952327" cy="272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6" name="Group 167"/>
          <p:cNvGrpSpPr/>
          <p:nvPr/>
        </p:nvGrpSpPr>
        <p:grpSpPr>
          <a:xfrm>
            <a:off x="1797058" y="3357426"/>
            <a:ext cx="986000" cy="784125"/>
            <a:chOff x="1714004" y="1597913"/>
            <a:chExt cx="973923" cy="783883"/>
          </a:xfrm>
        </p:grpSpPr>
        <p:sp>
          <p:nvSpPr>
            <p:cNvPr id="95" name="Rectangle 168"/>
            <p:cNvSpPr/>
            <p:nvPr/>
          </p:nvSpPr>
          <p:spPr>
            <a:xfrm>
              <a:off x="1714004" y="1770279"/>
              <a:ext cx="973923" cy="6115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714004" y="1597913"/>
              <a:ext cx="952327" cy="272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7" name="Group 170"/>
          <p:cNvGrpSpPr/>
          <p:nvPr/>
        </p:nvGrpSpPr>
        <p:grpSpPr>
          <a:xfrm>
            <a:off x="3314786" y="3357426"/>
            <a:ext cx="986000" cy="784125"/>
            <a:chOff x="1714004" y="1597913"/>
            <a:chExt cx="973923" cy="783883"/>
          </a:xfrm>
        </p:grpSpPr>
        <p:sp>
          <p:nvSpPr>
            <p:cNvPr id="98" name="Rectangle 171"/>
            <p:cNvSpPr/>
            <p:nvPr/>
          </p:nvSpPr>
          <p:spPr>
            <a:xfrm>
              <a:off x="1714004" y="1770279"/>
              <a:ext cx="973923" cy="6115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714004" y="1597913"/>
              <a:ext cx="952327" cy="272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8" name="Group 173"/>
          <p:cNvGrpSpPr/>
          <p:nvPr/>
        </p:nvGrpSpPr>
        <p:grpSpPr>
          <a:xfrm>
            <a:off x="4897748" y="3357426"/>
            <a:ext cx="986000" cy="784125"/>
            <a:chOff x="1714004" y="1597913"/>
            <a:chExt cx="973923" cy="783883"/>
          </a:xfrm>
        </p:grpSpPr>
        <p:sp>
          <p:nvSpPr>
            <p:cNvPr id="101" name="Rectangle 174"/>
            <p:cNvSpPr/>
            <p:nvPr/>
          </p:nvSpPr>
          <p:spPr>
            <a:xfrm>
              <a:off x="1714004" y="1770279"/>
              <a:ext cx="973923" cy="6115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714004" y="1597913"/>
              <a:ext cx="952327" cy="272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9" name="Group 176"/>
          <p:cNvGrpSpPr/>
          <p:nvPr/>
        </p:nvGrpSpPr>
        <p:grpSpPr>
          <a:xfrm>
            <a:off x="6487741" y="3357426"/>
            <a:ext cx="986000" cy="784125"/>
            <a:chOff x="1714004" y="1597913"/>
            <a:chExt cx="973923" cy="783883"/>
          </a:xfrm>
        </p:grpSpPr>
        <p:sp>
          <p:nvSpPr>
            <p:cNvPr id="104" name="Rectangle 177"/>
            <p:cNvSpPr/>
            <p:nvPr/>
          </p:nvSpPr>
          <p:spPr>
            <a:xfrm>
              <a:off x="1714004" y="1770279"/>
              <a:ext cx="973923" cy="6115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1714004" y="1597913"/>
              <a:ext cx="952327" cy="272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添加标题</a:t>
              </a:r>
              <a:endPara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</p:grpSp>
      <p:grpSp>
        <p:nvGrpSpPr>
          <p:cNvPr id="10" name="Group 1"/>
          <p:cNvGrpSpPr/>
          <p:nvPr/>
        </p:nvGrpSpPr>
        <p:grpSpPr>
          <a:xfrm>
            <a:off x="1136142" y="1713821"/>
            <a:ext cx="623693" cy="616244"/>
            <a:chOff x="1122225" y="1713292"/>
            <a:chExt cx="616054" cy="616054"/>
          </a:xfrm>
          <a:solidFill>
            <a:schemeClr val="accent1"/>
          </a:solidFill>
        </p:grpSpPr>
        <p:sp>
          <p:nvSpPr>
            <p:cNvPr id="107" name="Oval 132"/>
            <p:cNvSpPr/>
            <p:nvPr/>
          </p:nvSpPr>
          <p:spPr>
            <a:xfrm>
              <a:off x="1122225" y="1713292"/>
              <a:ext cx="616054" cy="616054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108" name="Freeform 6"/>
            <p:cNvSpPr>
              <a:spLocks noEditPoints="1"/>
            </p:cNvSpPr>
            <p:nvPr/>
          </p:nvSpPr>
          <p:spPr bwMode="auto">
            <a:xfrm>
              <a:off x="1285043" y="1859394"/>
              <a:ext cx="296863" cy="323850"/>
            </a:xfrm>
            <a:custGeom>
              <a:avLst/>
              <a:gdLst>
                <a:gd name="T0" fmla="*/ 70 w 140"/>
                <a:gd name="T1" fmla="*/ 153 h 153"/>
                <a:gd name="T2" fmla="*/ 0 w 140"/>
                <a:gd name="T3" fmla="*/ 82 h 153"/>
                <a:gd name="T4" fmla="*/ 28 w 140"/>
                <a:gd name="T5" fmla="*/ 26 h 153"/>
                <a:gd name="T6" fmla="*/ 44 w 140"/>
                <a:gd name="T7" fmla="*/ 28 h 153"/>
                <a:gd name="T8" fmla="*/ 42 w 140"/>
                <a:gd name="T9" fmla="*/ 45 h 153"/>
                <a:gd name="T10" fmla="*/ 23 w 140"/>
                <a:gd name="T11" fmla="*/ 82 h 153"/>
                <a:gd name="T12" fmla="*/ 70 w 140"/>
                <a:gd name="T13" fmla="*/ 129 h 153"/>
                <a:gd name="T14" fmla="*/ 117 w 140"/>
                <a:gd name="T15" fmla="*/ 82 h 153"/>
                <a:gd name="T16" fmla="*/ 98 w 140"/>
                <a:gd name="T17" fmla="*/ 45 h 153"/>
                <a:gd name="T18" fmla="*/ 96 w 140"/>
                <a:gd name="T19" fmla="*/ 28 h 153"/>
                <a:gd name="T20" fmla="*/ 112 w 140"/>
                <a:gd name="T21" fmla="*/ 26 h 153"/>
                <a:gd name="T22" fmla="*/ 140 w 140"/>
                <a:gd name="T23" fmla="*/ 82 h 153"/>
                <a:gd name="T24" fmla="*/ 70 w 140"/>
                <a:gd name="T25" fmla="*/ 153 h 153"/>
                <a:gd name="T26" fmla="*/ 82 w 140"/>
                <a:gd name="T27" fmla="*/ 71 h 153"/>
                <a:gd name="T28" fmla="*/ 70 w 140"/>
                <a:gd name="T29" fmla="*/ 82 h 153"/>
                <a:gd name="T30" fmla="*/ 58 w 140"/>
                <a:gd name="T31" fmla="*/ 71 h 153"/>
                <a:gd name="T32" fmla="*/ 58 w 140"/>
                <a:gd name="T33" fmla="*/ 12 h 153"/>
                <a:gd name="T34" fmla="*/ 70 w 140"/>
                <a:gd name="T35" fmla="*/ 0 h 153"/>
                <a:gd name="T36" fmla="*/ 82 w 140"/>
                <a:gd name="T37" fmla="*/ 12 h 153"/>
                <a:gd name="T38" fmla="*/ 82 w 140"/>
                <a:gd name="T39" fmla="*/ 7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0" h="153">
                  <a:moveTo>
                    <a:pt x="70" y="153"/>
                  </a:moveTo>
                  <a:cubicBezTo>
                    <a:pt x="31" y="153"/>
                    <a:pt x="0" y="121"/>
                    <a:pt x="0" y="82"/>
                  </a:cubicBezTo>
                  <a:cubicBezTo>
                    <a:pt x="0" y="60"/>
                    <a:pt x="10" y="40"/>
                    <a:pt x="28" y="26"/>
                  </a:cubicBezTo>
                  <a:cubicBezTo>
                    <a:pt x="33" y="22"/>
                    <a:pt x="40" y="23"/>
                    <a:pt x="44" y="28"/>
                  </a:cubicBezTo>
                  <a:cubicBezTo>
                    <a:pt x="48" y="34"/>
                    <a:pt x="47" y="41"/>
                    <a:pt x="42" y="45"/>
                  </a:cubicBezTo>
                  <a:cubicBezTo>
                    <a:pt x="30" y="54"/>
                    <a:pt x="23" y="67"/>
                    <a:pt x="23" y="82"/>
                  </a:cubicBezTo>
                  <a:cubicBezTo>
                    <a:pt x="23" y="108"/>
                    <a:pt x="44" y="129"/>
                    <a:pt x="70" y="129"/>
                  </a:cubicBezTo>
                  <a:cubicBezTo>
                    <a:pt x="96" y="129"/>
                    <a:pt x="117" y="108"/>
                    <a:pt x="117" y="82"/>
                  </a:cubicBezTo>
                  <a:cubicBezTo>
                    <a:pt x="117" y="67"/>
                    <a:pt x="110" y="54"/>
                    <a:pt x="98" y="45"/>
                  </a:cubicBezTo>
                  <a:cubicBezTo>
                    <a:pt x="93" y="41"/>
                    <a:pt x="92" y="34"/>
                    <a:pt x="96" y="28"/>
                  </a:cubicBezTo>
                  <a:cubicBezTo>
                    <a:pt x="100" y="23"/>
                    <a:pt x="107" y="22"/>
                    <a:pt x="112" y="26"/>
                  </a:cubicBezTo>
                  <a:cubicBezTo>
                    <a:pt x="130" y="40"/>
                    <a:pt x="140" y="60"/>
                    <a:pt x="140" y="82"/>
                  </a:cubicBezTo>
                  <a:cubicBezTo>
                    <a:pt x="140" y="121"/>
                    <a:pt x="109" y="153"/>
                    <a:pt x="70" y="153"/>
                  </a:cubicBezTo>
                  <a:close/>
                  <a:moveTo>
                    <a:pt x="82" y="71"/>
                  </a:moveTo>
                  <a:cubicBezTo>
                    <a:pt x="82" y="77"/>
                    <a:pt x="77" y="82"/>
                    <a:pt x="70" y="82"/>
                  </a:cubicBezTo>
                  <a:cubicBezTo>
                    <a:pt x="64" y="82"/>
                    <a:pt x="58" y="77"/>
                    <a:pt x="58" y="71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6"/>
                    <a:pt x="64" y="0"/>
                    <a:pt x="70" y="0"/>
                  </a:cubicBezTo>
                  <a:cubicBezTo>
                    <a:pt x="77" y="0"/>
                    <a:pt x="82" y="6"/>
                    <a:pt x="82" y="12"/>
                  </a:cubicBezTo>
                  <a:lnTo>
                    <a:pt x="82" y="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11" name="Group 19"/>
          <p:cNvGrpSpPr/>
          <p:nvPr/>
        </p:nvGrpSpPr>
        <p:grpSpPr>
          <a:xfrm>
            <a:off x="4279666" y="3486064"/>
            <a:ext cx="623693" cy="616244"/>
            <a:chOff x="4227247" y="3484988"/>
            <a:chExt cx="616054" cy="616054"/>
          </a:xfrm>
        </p:grpSpPr>
        <p:sp>
          <p:nvSpPr>
            <p:cNvPr id="110" name="Oval 102"/>
            <p:cNvSpPr/>
            <p:nvPr/>
          </p:nvSpPr>
          <p:spPr>
            <a:xfrm>
              <a:off x="4227247" y="3484988"/>
              <a:ext cx="616054" cy="616054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2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111" name="Freeform 7"/>
            <p:cNvSpPr>
              <a:spLocks noEditPoints="1"/>
            </p:cNvSpPr>
            <p:nvPr/>
          </p:nvSpPr>
          <p:spPr bwMode="auto">
            <a:xfrm>
              <a:off x="4383797" y="3652031"/>
              <a:ext cx="296863" cy="298450"/>
            </a:xfrm>
            <a:custGeom>
              <a:avLst/>
              <a:gdLst>
                <a:gd name="T0" fmla="*/ 140 w 140"/>
                <a:gd name="T1" fmla="*/ 81 h 141"/>
                <a:gd name="T2" fmla="*/ 138 w 140"/>
                <a:gd name="T3" fmla="*/ 84 h 141"/>
                <a:gd name="T4" fmla="*/ 121 w 140"/>
                <a:gd name="T5" fmla="*/ 87 h 141"/>
                <a:gd name="T6" fmla="*/ 117 w 140"/>
                <a:gd name="T7" fmla="*/ 95 h 141"/>
                <a:gd name="T8" fmla="*/ 127 w 140"/>
                <a:gd name="T9" fmla="*/ 108 h 141"/>
                <a:gd name="T10" fmla="*/ 128 w 140"/>
                <a:gd name="T11" fmla="*/ 110 h 141"/>
                <a:gd name="T12" fmla="*/ 127 w 140"/>
                <a:gd name="T13" fmla="*/ 112 h 141"/>
                <a:gd name="T14" fmla="*/ 109 w 140"/>
                <a:gd name="T15" fmla="*/ 128 h 141"/>
                <a:gd name="T16" fmla="*/ 107 w 140"/>
                <a:gd name="T17" fmla="*/ 128 h 141"/>
                <a:gd name="T18" fmla="*/ 94 w 140"/>
                <a:gd name="T19" fmla="*/ 118 h 141"/>
                <a:gd name="T20" fmla="*/ 86 w 140"/>
                <a:gd name="T21" fmla="*/ 121 h 141"/>
                <a:gd name="T22" fmla="*/ 83 w 140"/>
                <a:gd name="T23" fmla="*/ 138 h 141"/>
                <a:gd name="T24" fmla="*/ 80 w 140"/>
                <a:gd name="T25" fmla="*/ 141 h 141"/>
                <a:gd name="T26" fmla="*/ 60 w 140"/>
                <a:gd name="T27" fmla="*/ 141 h 141"/>
                <a:gd name="T28" fmla="*/ 57 w 140"/>
                <a:gd name="T29" fmla="*/ 138 h 141"/>
                <a:gd name="T30" fmla="*/ 54 w 140"/>
                <a:gd name="T31" fmla="*/ 121 h 141"/>
                <a:gd name="T32" fmla="*/ 46 w 140"/>
                <a:gd name="T33" fmla="*/ 118 h 141"/>
                <a:gd name="T34" fmla="*/ 33 w 140"/>
                <a:gd name="T35" fmla="*/ 128 h 141"/>
                <a:gd name="T36" fmla="*/ 31 w 140"/>
                <a:gd name="T37" fmla="*/ 128 h 141"/>
                <a:gd name="T38" fmla="*/ 28 w 140"/>
                <a:gd name="T39" fmla="*/ 127 h 141"/>
                <a:gd name="T40" fmla="*/ 13 w 140"/>
                <a:gd name="T41" fmla="*/ 112 h 141"/>
                <a:gd name="T42" fmla="*/ 13 w 140"/>
                <a:gd name="T43" fmla="*/ 110 h 141"/>
                <a:gd name="T44" fmla="*/ 13 w 140"/>
                <a:gd name="T45" fmla="*/ 108 h 141"/>
                <a:gd name="T46" fmla="*/ 23 w 140"/>
                <a:gd name="T47" fmla="*/ 95 h 141"/>
                <a:gd name="T48" fmla="*/ 19 w 140"/>
                <a:gd name="T49" fmla="*/ 86 h 141"/>
                <a:gd name="T50" fmla="*/ 2 w 140"/>
                <a:gd name="T51" fmla="*/ 84 h 141"/>
                <a:gd name="T52" fmla="*/ 0 w 140"/>
                <a:gd name="T53" fmla="*/ 80 h 141"/>
                <a:gd name="T54" fmla="*/ 0 w 140"/>
                <a:gd name="T55" fmla="*/ 60 h 141"/>
                <a:gd name="T56" fmla="*/ 2 w 140"/>
                <a:gd name="T57" fmla="*/ 57 h 141"/>
                <a:gd name="T58" fmla="*/ 19 w 140"/>
                <a:gd name="T59" fmla="*/ 54 h 141"/>
                <a:gd name="T60" fmla="*/ 23 w 140"/>
                <a:gd name="T61" fmla="*/ 46 h 141"/>
                <a:gd name="T62" fmla="*/ 13 w 140"/>
                <a:gd name="T63" fmla="*/ 33 h 141"/>
                <a:gd name="T64" fmla="*/ 12 w 140"/>
                <a:gd name="T65" fmla="*/ 31 h 141"/>
                <a:gd name="T66" fmla="*/ 13 w 140"/>
                <a:gd name="T67" fmla="*/ 29 h 141"/>
                <a:gd name="T68" fmla="*/ 31 w 140"/>
                <a:gd name="T69" fmla="*/ 12 h 141"/>
                <a:gd name="T70" fmla="*/ 33 w 140"/>
                <a:gd name="T71" fmla="*/ 13 h 141"/>
                <a:gd name="T72" fmla="*/ 46 w 140"/>
                <a:gd name="T73" fmla="*/ 23 h 141"/>
                <a:gd name="T74" fmla="*/ 54 w 140"/>
                <a:gd name="T75" fmla="*/ 20 h 141"/>
                <a:gd name="T76" fmla="*/ 57 w 140"/>
                <a:gd name="T77" fmla="*/ 3 h 141"/>
                <a:gd name="T78" fmla="*/ 60 w 140"/>
                <a:gd name="T79" fmla="*/ 0 h 141"/>
                <a:gd name="T80" fmla="*/ 80 w 140"/>
                <a:gd name="T81" fmla="*/ 0 h 141"/>
                <a:gd name="T82" fmla="*/ 83 w 140"/>
                <a:gd name="T83" fmla="*/ 3 h 141"/>
                <a:gd name="T84" fmla="*/ 86 w 140"/>
                <a:gd name="T85" fmla="*/ 20 h 141"/>
                <a:gd name="T86" fmla="*/ 94 w 140"/>
                <a:gd name="T87" fmla="*/ 23 h 141"/>
                <a:gd name="T88" fmla="*/ 107 w 140"/>
                <a:gd name="T89" fmla="*/ 13 h 141"/>
                <a:gd name="T90" fmla="*/ 109 w 140"/>
                <a:gd name="T91" fmla="*/ 12 h 141"/>
                <a:gd name="T92" fmla="*/ 112 w 140"/>
                <a:gd name="T93" fmla="*/ 13 h 141"/>
                <a:gd name="T94" fmla="*/ 127 w 140"/>
                <a:gd name="T95" fmla="*/ 29 h 141"/>
                <a:gd name="T96" fmla="*/ 127 w 140"/>
                <a:gd name="T97" fmla="*/ 31 h 141"/>
                <a:gd name="T98" fmla="*/ 127 w 140"/>
                <a:gd name="T99" fmla="*/ 33 h 141"/>
                <a:gd name="T100" fmla="*/ 117 w 140"/>
                <a:gd name="T101" fmla="*/ 46 h 141"/>
                <a:gd name="T102" fmla="*/ 121 w 140"/>
                <a:gd name="T103" fmla="*/ 55 h 141"/>
                <a:gd name="T104" fmla="*/ 138 w 140"/>
                <a:gd name="T105" fmla="*/ 57 h 141"/>
                <a:gd name="T106" fmla="*/ 140 w 140"/>
                <a:gd name="T107" fmla="*/ 60 h 141"/>
                <a:gd name="T108" fmla="*/ 140 w 140"/>
                <a:gd name="T109" fmla="*/ 81 h 141"/>
                <a:gd name="T110" fmla="*/ 70 w 140"/>
                <a:gd name="T111" fmla="*/ 47 h 141"/>
                <a:gd name="T112" fmla="*/ 47 w 140"/>
                <a:gd name="T113" fmla="*/ 70 h 141"/>
                <a:gd name="T114" fmla="*/ 70 w 140"/>
                <a:gd name="T115" fmla="*/ 94 h 141"/>
                <a:gd name="T116" fmla="*/ 93 w 140"/>
                <a:gd name="T117" fmla="*/ 70 h 141"/>
                <a:gd name="T118" fmla="*/ 70 w 140"/>
                <a:gd name="T119" fmla="*/ 47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0" h="141">
                  <a:moveTo>
                    <a:pt x="140" y="81"/>
                  </a:moveTo>
                  <a:cubicBezTo>
                    <a:pt x="140" y="82"/>
                    <a:pt x="139" y="84"/>
                    <a:pt x="138" y="84"/>
                  </a:cubicBezTo>
                  <a:cubicBezTo>
                    <a:pt x="121" y="87"/>
                    <a:pt x="121" y="87"/>
                    <a:pt x="121" y="87"/>
                  </a:cubicBezTo>
                  <a:cubicBezTo>
                    <a:pt x="120" y="90"/>
                    <a:pt x="119" y="92"/>
                    <a:pt x="117" y="95"/>
                  </a:cubicBezTo>
                  <a:cubicBezTo>
                    <a:pt x="120" y="99"/>
                    <a:pt x="124" y="103"/>
                    <a:pt x="127" y="108"/>
                  </a:cubicBezTo>
                  <a:cubicBezTo>
                    <a:pt x="128" y="108"/>
                    <a:pt x="128" y="109"/>
                    <a:pt x="128" y="110"/>
                  </a:cubicBezTo>
                  <a:cubicBezTo>
                    <a:pt x="128" y="111"/>
                    <a:pt x="128" y="111"/>
                    <a:pt x="127" y="112"/>
                  </a:cubicBezTo>
                  <a:cubicBezTo>
                    <a:pt x="125" y="115"/>
                    <a:pt x="113" y="128"/>
                    <a:pt x="109" y="128"/>
                  </a:cubicBezTo>
                  <a:cubicBezTo>
                    <a:pt x="109" y="128"/>
                    <a:pt x="108" y="128"/>
                    <a:pt x="107" y="128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92" y="119"/>
                    <a:pt x="89" y="120"/>
                    <a:pt x="86" y="121"/>
                  </a:cubicBezTo>
                  <a:cubicBezTo>
                    <a:pt x="85" y="127"/>
                    <a:pt x="85" y="133"/>
                    <a:pt x="83" y="138"/>
                  </a:cubicBezTo>
                  <a:cubicBezTo>
                    <a:pt x="83" y="140"/>
                    <a:pt x="82" y="141"/>
                    <a:pt x="80" y="141"/>
                  </a:cubicBezTo>
                  <a:cubicBezTo>
                    <a:pt x="60" y="141"/>
                    <a:pt x="60" y="141"/>
                    <a:pt x="60" y="141"/>
                  </a:cubicBezTo>
                  <a:cubicBezTo>
                    <a:pt x="58" y="141"/>
                    <a:pt x="57" y="140"/>
                    <a:pt x="57" y="138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51" y="120"/>
                    <a:pt x="48" y="119"/>
                    <a:pt x="46" y="118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32" y="128"/>
                    <a:pt x="31" y="128"/>
                    <a:pt x="31" y="128"/>
                  </a:cubicBezTo>
                  <a:cubicBezTo>
                    <a:pt x="30" y="128"/>
                    <a:pt x="29" y="128"/>
                    <a:pt x="28" y="127"/>
                  </a:cubicBezTo>
                  <a:cubicBezTo>
                    <a:pt x="23" y="123"/>
                    <a:pt x="17" y="117"/>
                    <a:pt x="13" y="112"/>
                  </a:cubicBezTo>
                  <a:cubicBezTo>
                    <a:pt x="13" y="111"/>
                    <a:pt x="13" y="111"/>
                    <a:pt x="13" y="110"/>
                  </a:cubicBezTo>
                  <a:cubicBezTo>
                    <a:pt x="13" y="109"/>
                    <a:pt x="13" y="108"/>
                    <a:pt x="13" y="108"/>
                  </a:cubicBezTo>
                  <a:cubicBezTo>
                    <a:pt x="16" y="104"/>
                    <a:pt x="20" y="100"/>
                    <a:pt x="23" y="95"/>
                  </a:cubicBezTo>
                  <a:cubicBezTo>
                    <a:pt x="21" y="92"/>
                    <a:pt x="20" y="89"/>
                    <a:pt x="19" y="86"/>
                  </a:cubicBezTo>
                  <a:cubicBezTo>
                    <a:pt x="2" y="84"/>
                    <a:pt x="2" y="84"/>
                    <a:pt x="2" y="84"/>
                  </a:cubicBezTo>
                  <a:cubicBezTo>
                    <a:pt x="1" y="83"/>
                    <a:pt x="0" y="82"/>
                    <a:pt x="0" y="8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9"/>
                    <a:pt x="1" y="57"/>
                    <a:pt x="2" y="57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51"/>
                    <a:pt x="21" y="49"/>
                    <a:pt x="23" y="46"/>
                  </a:cubicBezTo>
                  <a:cubicBezTo>
                    <a:pt x="20" y="41"/>
                    <a:pt x="16" y="37"/>
                    <a:pt x="13" y="33"/>
                  </a:cubicBezTo>
                  <a:cubicBezTo>
                    <a:pt x="12" y="33"/>
                    <a:pt x="12" y="32"/>
                    <a:pt x="12" y="31"/>
                  </a:cubicBezTo>
                  <a:cubicBezTo>
                    <a:pt x="12" y="30"/>
                    <a:pt x="12" y="30"/>
                    <a:pt x="13" y="29"/>
                  </a:cubicBezTo>
                  <a:cubicBezTo>
                    <a:pt x="15" y="26"/>
                    <a:pt x="27" y="12"/>
                    <a:pt x="31" y="12"/>
                  </a:cubicBezTo>
                  <a:cubicBezTo>
                    <a:pt x="31" y="12"/>
                    <a:pt x="32" y="13"/>
                    <a:pt x="33" y="1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8" y="22"/>
                    <a:pt x="51" y="21"/>
                    <a:pt x="54" y="20"/>
                  </a:cubicBezTo>
                  <a:cubicBezTo>
                    <a:pt x="55" y="14"/>
                    <a:pt x="55" y="8"/>
                    <a:pt x="57" y="3"/>
                  </a:cubicBezTo>
                  <a:cubicBezTo>
                    <a:pt x="57" y="1"/>
                    <a:pt x="58" y="0"/>
                    <a:pt x="6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2" y="0"/>
                    <a:pt x="83" y="1"/>
                    <a:pt x="83" y="3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9" y="21"/>
                    <a:pt x="92" y="22"/>
                    <a:pt x="94" y="23"/>
                  </a:cubicBezTo>
                  <a:cubicBezTo>
                    <a:pt x="107" y="13"/>
                    <a:pt x="107" y="13"/>
                    <a:pt x="107" y="13"/>
                  </a:cubicBezTo>
                  <a:cubicBezTo>
                    <a:pt x="108" y="13"/>
                    <a:pt x="109" y="12"/>
                    <a:pt x="109" y="12"/>
                  </a:cubicBezTo>
                  <a:cubicBezTo>
                    <a:pt x="110" y="12"/>
                    <a:pt x="111" y="13"/>
                    <a:pt x="112" y="13"/>
                  </a:cubicBezTo>
                  <a:cubicBezTo>
                    <a:pt x="117" y="18"/>
                    <a:pt x="123" y="24"/>
                    <a:pt x="127" y="29"/>
                  </a:cubicBezTo>
                  <a:cubicBezTo>
                    <a:pt x="127" y="30"/>
                    <a:pt x="127" y="30"/>
                    <a:pt x="127" y="31"/>
                  </a:cubicBezTo>
                  <a:cubicBezTo>
                    <a:pt x="127" y="32"/>
                    <a:pt x="127" y="32"/>
                    <a:pt x="127" y="33"/>
                  </a:cubicBezTo>
                  <a:cubicBezTo>
                    <a:pt x="124" y="37"/>
                    <a:pt x="120" y="41"/>
                    <a:pt x="117" y="46"/>
                  </a:cubicBezTo>
                  <a:cubicBezTo>
                    <a:pt x="119" y="49"/>
                    <a:pt x="120" y="52"/>
                    <a:pt x="121" y="55"/>
                  </a:cubicBezTo>
                  <a:cubicBezTo>
                    <a:pt x="138" y="57"/>
                    <a:pt x="138" y="57"/>
                    <a:pt x="138" y="57"/>
                  </a:cubicBezTo>
                  <a:cubicBezTo>
                    <a:pt x="139" y="57"/>
                    <a:pt x="140" y="59"/>
                    <a:pt x="140" y="60"/>
                  </a:cubicBezTo>
                  <a:lnTo>
                    <a:pt x="140" y="81"/>
                  </a:lnTo>
                  <a:close/>
                  <a:moveTo>
                    <a:pt x="70" y="47"/>
                  </a:moveTo>
                  <a:cubicBezTo>
                    <a:pt x="57" y="47"/>
                    <a:pt x="47" y="58"/>
                    <a:pt x="47" y="70"/>
                  </a:cubicBezTo>
                  <a:cubicBezTo>
                    <a:pt x="47" y="83"/>
                    <a:pt x="57" y="94"/>
                    <a:pt x="70" y="94"/>
                  </a:cubicBezTo>
                  <a:cubicBezTo>
                    <a:pt x="83" y="94"/>
                    <a:pt x="93" y="83"/>
                    <a:pt x="93" y="70"/>
                  </a:cubicBezTo>
                  <a:cubicBezTo>
                    <a:pt x="93" y="58"/>
                    <a:pt x="83" y="47"/>
                    <a:pt x="70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2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12" name="Group 20"/>
          <p:cNvGrpSpPr/>
          <p:nvPr/>
        </p:nvGrpSpPr>
        <p:grpSpPr>
          <a:xfrm>
            <a:off x="5870484" y="3486064"/>
            <a:ext cx="623693" cy="616244"/>
            <a:chOff x="5798580" y="3484988"/>
            <a:chExt cx="616054" cy="616054"/>
          </a:xfrm>
        </p:grpSpPr>
        <p:sp>
          <p:nvSpPr>
            <p:cNvPr id="113" name="Oval 103"/>
            <p:cNvSpPr/>
            <p:nvPr/>
          </p:nvSpPr>
          <p:spPr>
            <a:xfrm>
              <a:off x="5798580" y="3484988"/>
              <a:ext cx="616054" cy="616054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2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114" name="Freeform 8"/>
            <p:cNvSpPr>
              <a:spLocks noEditPoints="1"/>
            </p:cNvSpPr>
            <p:nvPr/>
          </p:nvSpPr>
          <p:spPr bwMode="auto">
            <a:xfrm>
              <a:off x="5924884" y="3593692"/>
              <a:ext cx="373063" cy="347663"/>
            </a:xfrm>
            <a:custGeom>
              <a:avLst/>
              <a:gdLst>
                <a:gd name="T0" fmla="*/ 176 w 176"/>
                <a:gd name="T1" fmla="*/ 36 h 164"/>
                <a:gd name="T2" fmla="*/ 176 w 176"/>
                <a:gd name="T3" fmla="*/ 47 h 164"/>
                <a:gd name="T4" fmla="*/ 164 w 176"/>
                <a:gd name="T5" fmla="*/ 47 h 164"/>
                <a:gd name="T6" fmla="*/ 158 w 176"/>
                <a:gd name="T7" fmla="*/ 53 h 164"/>
                <a:gd name="T8" fmla="*/ 18 w 176"/>
                <a:gd name="T9" fmla="*/ 53 h 164"/>
                <a:gd name="T10" fmla="*/ 12 w 176"/>
                <a:gd name="T11" fmla="*/ 47 h 164"/>
                <a:gd name="T12" fmla="*/ 0 w 176"/>
                <a:gd name="T13" fmla="*/ 47 h 164"/>
                <a:gd name="T14" fmla="*/ 0 w 176"/>
                <a:gd name="T15" fmla="*/ 36 h 164"/>
                <a:gd name="T16" fmla="*/ 88 w 176"/>
                <a:gd name="T17" fmla="*/ 0 h 164"/>
                <a:gd name="T18" fmla="*/ 176 w 176"/>
                <a:gd name="T19" fmla="*/ 36 h 164"/>
                <a:gd name="T20" fmla="*/ 176 w 176"/>
                <a:gd name="T21" fmla="*/ 153 h 164"/>
                <a:gd name="T22" fmla="*/ 176 w 176"/>
                <a:gd name="T23" fmla="*/ 164 h 164"/>
                <a:gd name="T24" fmla="*/ 0 w 176"/>
                <a:gd name="T25" fmla="*/ 164 h 164"/>
                <a:gd name="T26" fmla="*/ 0 w 176"/>
                <a:gd name="T27" fmla="*/ 153 h 164"/>
                <a:gd name="T28" fmla="*/ 7 w 176"/>
                <a:gd name="T29" fmla="*/ 147 h 164"/>
                <a:gd name="T30" fmla="*/ 170 w 176"/>
                <a:gd name="T31" fmla="*/ 147 h 164"/>
                <a:gd name="T32" fmla="*/ 176 w 176"/>
                <a:gd name="T33" fmla="*/ 153 h 164"/>
                <a:gd name="T34" fmla="*/ 47 w 176"/>
                <a:gd name="T35" fmla="*/ 59 h 164"/>
                <a:gd name="T36" fmla="*/ 47 w 176"/>
                <a:gd name="T37" fmla="*/ 129 h 164"/>
                <a:gd name="T38" fmla="*/ 59 w 176"/>
                <a:gd name="T39" fmla="*/ 129 h 164"/>
                <a:gd name="T40" fmla="*/ 59 w 176"/>
                <a:gd name="T41" fmla="*/ 59 h 164"/>
                <a:gd name="T42" fmla="*/ 82 w 176"/>
                <a:gd name="T43" fmla="*/ 59 h 164"/>
                <a:gd name="T44" fmla="*/ 82 w 176"/>
                <a:gd name="T45" fmla="*/ 129 h 164"/>
                <a:gd name="T46" fmla="*/ 94 w 176"/>
                <a:gd name="T47" fmla="*/ 129 h 164"/>
                <a:gd name="T48" fmla="*/ 94 w 176"/>
                <a:gd name="T49" fmla="*/ 59 h 164"/>
                <a:gd name="T50" fmla="*/ 117 w 176"/>
                <a:gd name="T51" fmla="*/ 59 h 164"/>
                <a:gd name="T52" fmla="*/ 117 w 176"/>
                <a:gd name="T53" fmla="*/ 129 h 164"/>
                <a:gd name="T54" fmla="*/ 129 w 176"/>
                <a:gd name="T55" fmla="*/ 129 h 164"/>
                <a:gd name="T56" fmla="*/ 129 w 176"/>
                <a:gd name="T57" fmla="*/ 59 h 164"/>
                <a:gd name="T58" fmla="*/ 153 w 176"/>
                <a:gd name="T59" fmla="*/ 59 h 164"/>
                <a:gd name="T60" fmla="*/ 153 w 176"/>
                <a:gd name="T61" fmla="*/ 129 h 164"/>
                <a:gd name="T62" fmla="*/ 158 w 176"/>
                <a:gd name="T63" fmla="*/ 129 h 164"/>
                <a:gd name="T64" fmla="*/ 164 w 176"/>
                <a:gd name="T65" fmla="*/ 135 h 164"/>
                <a:gd name="T66" fmla="*/ 164 w 176"/>
                <a:gd name="T67" fmla="*/ 141 h 164"/>
                <a:gd name="T68" fmla="*/ 12 w 176"/>
                <a:gd name="T69" fmla="*/ 141 h 164"/>
                <a:gd name="T70" fmla="*/ 12 w 176"/>
                <a:gd name="T71" fmla="*/ 135 h 164"/>
                <a:gd name="T72" fmla="*/ 18 w 176"/>
                <a:gd name="T73" fmla="*/ 129 h 164"/>
                <a:gd name="T74" fmla="*/ 24 w 176"/>
                <a:gd name="T75" fmla="*/ 129 h 164"/>
                <a:gd name="T76" fmla="*/ 24 w 176"/>
                <a:gd name="T77" fmla="*/ 59 h 164"/>
                <a:gd name="T78" fmla="*/ 47 w 176"/>
                <a:gd name="T79" fmla="*/ 5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6" h="164">
                  <a:moveTo>
                    <a:pt x="176" y="36"/>
                  </a:moveTo>
                  <a:cubicBezTo>
                    <a:pt x="176" y="47"/>
                    <a:pt x="176" y="47"/>
                    <a:pt x="176" y="47"/>
                  </a:cubicBezTo>
                  <a:cubicBezTo>
                    <a:pt x="164" y="47"/>
                    <a:pt x="164" y="47"/>
                    <a:pt x="164" y="47"/>
                  </a:cubicBezTo>
                  <a:cubicBezTo>
                    <a:pt x="164" y="50"/>
                    <a:pt x="161" y="53"/>
                    <a:pt x="15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5" y="53"/>
                    <a:pt x="12" y="50"/>
                    <a:pt x="12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88" y="0"/>
                    <a:pt x="88" y="0"/>
                    <a:pt x="88" y="0"/>
                  </a:cubicBezTo>
                  <a:lnTo>
                    <a:pt x="176" y="36"/>
                  </a:lnTo>
                  <a:close/>
                  <a:moveTo>
                    <a:pt x="176" y="153"/>
                  </a:moveTo>
                  <a:cubicBezTo>
                    <a:pt x="176" y="164"/>
                    <a:pt x="176" y="164"/>
                    <a:pt x="176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0" y="150"/>
                    <a:pt x="3" y="147"/>
                    <a:pt x="7" y="147"/>
                  </a:cubicBezTo>
                  <a:cubicBezTo>
                    <a:pt x="170" y="147"/>
                    <a:pt x="170" y="147"/>
                    <a:pt x="170" y="147"/>
                  </a:cubicBezTo>
                  <a:cubicBezTo>
                    <a:pt x="173" y="147"/>
                    <a:pt x="176" y="150"/>
                    <a:pt x="176" y="153"/>
                  </a:cubicBezTo>
                  <a:close/>
                  <a:moveTo>
                    <a:pt x="47" y="59"/>
                  </a:moveTo>
                  <a:cubicBezTo>
                    <a:pt x="47" y="129"/>
                    <a:pt x="47" y="129"/>
                    <a:pt x="47" y="129"/>
                  </a:cubicBezTo>
                  <a:cubicBezTo>
                    <a:pt x="59" y="129"/>
                    <a:pt x="59" y="129"/>
                    <a:pt x="59" y="129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2" y="129"/>
                    <a:pt x="82" y="129"/>
                    <a:pt x="82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117" y="59"/>
                    <a:pt x="117" y="59"/>
                    <a:pt x="117" y="5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29" y="129"/>
                    <a:pt x="129" y="129"/>
                    <a:pt x="129" y="129"/>
                  </a:cubicBezTo>
                  <a:cubicBezTo>
                    <a:pt x="129" y="59"/>
                    <a:pt x="129" y="59"/>
                    <a:pt x="129" y="59"/>
                  </a:cubicBezTo>
                  <a:cubicBezTo>
                    <a:pt x="153" y="59"/>
                    <a:pt x="153" y="59"/>
                    <a:pt x="153" y="59"/>
                  </a:cubicBezTo>
                  <a:cubicBezTo>
                    <a:pt x="153" y="129"/>
                    <a:pt x="153" y="129"/>
                    <a:pt x="153" y="129"/>
                  </a:cubicBezTo>
                  <a:cubicBezTo>
                    <a:pt x="158" y="129"/>
                    <a:pt x="158" y="129"/>
                    <a:pt x="158" y="129"/>
                  </a:cubicBezTo>
                  <a:cubicBezTo>
                    <a:pt x="161" y="129"/>
                    <a:pt x="164" y="132"/>
                    <a:pt x="164" y="135"/>
                  </a:cubicBezTo>
                  <a:cubicBezTo>
                    <a:pt x="164" y="141"/>
                    <a:pt x="164" y="141"/>
                    <a:pt x="164" y="141"/>
                  </a:cubicBezTo>
                  <a:cubicBezTo>
                    <a:pt x="12" y="141"/>
                    <a:pt x="12" y="141"/>
                    <a:pt x="12" y="141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12" y="132"/>
                    <a:pt x="15" y="129"/>
                    <a:pt x="18" y="129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24" y="59"/>
                    <a:pt x="24" y="59"/>
                    <a:pt x="24" y="59"/>
                  </a:cubicBezTo>
                  <a:lnTo>
                    <a:pt x="47" y="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2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13" name="Group 18"/>
          <p:cNvGrpSpPr/>
          <p:nvPr/>
        </p:nvGrpSpPr>
        <p:grpSpPr>
          <a:xfrm>
            <a:off x="2721259" y="3486064"/>
            <a:ext cx="623693" cy="616244"/>
            <a:chOff x="2687928" y="3484988"/>
            <a:chExt cx="616054" cy="616054"/>
          </a:xfrm>
        </p:grpSpPr>
        <p:sp>
          <p:nvSpPr>
            <p:cNvPr id="116" name="Oval 101"/>
            <p:cNvSpPr/>
            <p:nvPr/>
          </p:nvSpPr>
          <p:spPr>
            <a:xfrm>
              <a:off x="2687928" y="3484988"/>
              <a:ext cx="616054" cy="616054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2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117" name="Freeform 9"/>
            <p:cNvSpPr>
              <a:spLocks noEditPoints="1"/>
            </p:cNvSpPr>
            <p:nvPr/>
          </p:nvSpPr>
          <p:spPr bwMode="auto">
            <a:xfrm>
              <a:off x="2843417" y="3628996"/>
              <a:ext cx="317500" cy="315913"/>
            </a:xfrm>
            <a:custGeom>
              <a:avLst/>
              <a:gdLst>
                <a:gd name="T0" fmla="*/ 146 w 150"/>
                <a:gd name="T1" fmla="*/ 30 h 149"/>
                <a:gd name="T2" fmla="*/ 28 w 150"/>
                <a:gd name="T3" fmla="*/ 148 h 149"/>
                <a:gd name="T4" fmla="*/ 24 w 150"/>
                <a:gd name="T5" fmla="*/ 149 h 149"/>
                <a:gd name="T6" fmla="*/ 20 w 150"/>
                <a:gd name="T7" fmla="*/ 148 h 149"/>
                <a:gd name="T8" fmla="*/ 2 w 150"/>
                <a:gd name="T9" fmla="*/ 130 h 149"/>
                <a:gd name="T10" fmla="*/ 0 w 150"/>
                <a:gd name="T11" fmla="*/ 125 h 149"/>
                <a:gd name="T12" fmla="*/ 2 w 150"/>
                <a:gd name="T13" fmla="*/ 121 h 149"/>
                <a:gd name="T14" fmla="*/ 119 w 150"/>
                <a:gd name="T15" fmla="*/ 4 h 149"/>
                <a:gd name="T16" fmla="*/ 123 w 150"/>
                <a:gd name="T17" fmla="*/ 2 h 149"/>
                <a:gd name="T18" fmla="*/ 128 w 150"/>
                <a:gd name="T19" fmla="*/ 4 h 149"/>
                <a:gd name="T20" fmla="*/ 146 w 150"/>
                <a:gd name="T21" fmla="*/ 22 h 149"/>
                <a:gd name="T22" fmla="*/ 147 w 150"/>
                <a:gd name="T23" fmla="*/ 26 h 149"/>
                <a:gd name="T24" fmla="*/ 146 w 150"/>
                <a:gd name="T25" fmla="*/ 30 h 149"/>
                <a:gd name="T26" fmla="*/ 33 w 150"/>
                <a:gd name="T27" fmla="*/ 11 h 149"/>
                <a:gd name="T28" fmla="*/ 24 w 150"/>
                <a:gd name="T29" fmla="*/ 14 h 149"/>
                <a:gd name="T30" fmla="*/ 21 w 150"/>
                <a:gd name="T31" fmla="*/ 23 h 149"/>
                <a:gd name="T32" fmla="*/ 18 w 150"/>
                <a:gd name="T33" fmla="*/ 14 h 149"/>
                <a:gd name="T34" fmla="*/ 9 w 150"/>
                <a:gd name="T35" fmla="*/ 11 h 149"/>
                <a:gd name="T36" fmla="*/ 18 w 150"/>
                <a:gd name="T37" fmla="*/ 8 h 149"/>
                <a:gd name="T38" fmla="*/ 21 w 150"/>
                <a:gd name="T39" fmla="*/ 0 h 149"/>
                <a:gd name="T40" fmla="*/ 24 w 150"/>
                <a:gd name="T41" fmla="*/ 8 h 149"/>
                <a:gd name="T42" fmla="*/ 33 w 150"/>
                <a:gd name="T43" fmla="*/ 11 h 149"/>
                <a:gd name="T44" fmla="*/ 74 w 150"/>
                <a:gd name="T45" fmla="*/ 29 h 149"/>
                <a:gd name="T46" fmla="*/ 56 w 150"/>
                <a:gd name="T47" fmla="*/ 34 h 149"/>
                <a:gd name="T48" fmla="*/ 50 w 150"/>
                <a:gd name="T49" fmla="*/ 52 h 149"/>
                <a:gd name="T50" fmla="*/ 45 w 150"/>
                <a:gd name="T51" fmla="*/ 34 h 149"/>
                <a:gd name="T52" fmla="*/ 27 w 150"/>
                <a:gd name="T53" fmla="*/ 29 h 149"/>
                <a:gd name="T54" fmla="*/ 45 w 150"/>
                <a:gd name="T55" fmla="*/ 23 h 149"/>
                <a:gd name="T56" fmla="*/ 50 w 150"/>
                <a:gd name="T57" fmla="*/ 5 h 149"/>
                <a:gd name="T58" fmla="*/ 56 w 150"/>
                <a:gd name="T59" fmla="*/ 23 h 149"/>
                <a:gd name="T60" fmla="*/ 74 w 150"/>
                <a:gd name="T61" fmla="*/ 29 h 149"/>
                <a:gd name="T62" fmla="*/ 91 w 150"/>
                <a:gd name="T63" fmla="*/ 11 h 149"/>
                <a:gd name="T64" fmla="*/ 82 w 150"/>
                <a:gd name="T65" fmla="*/ 14 h 149"/>
                <a:gd name="T66" fmla="*/ 80 w 150"/>
                <a:gd name="T67" fmla="*/ 23 h 149"/>
                <a:gd name="T68" fmla="*/ 77 w 150"/>
                <a:gd name="T69" fmla="*/ 14 h 149"/>
                <a:gd name="T70" fmla="*/ 68 w 150"/>
                <a:gd name="T71" fmla="*/ 11 h 149"/>
                <a:gd name="T72" fmla="*/ 77 w 150"/>
                <a:gd name="T73" fmla="*/ 8 h 149"/>
                <a:gd name="T74" fmla="*/ 80 w 150"/>
                <a:gd name="T75" fmla="*/ 0 h 149"/>
                <a:gd name="T76" fmla="*/ 82 w 150"/>
                <a:gd name="T77" fmla="*/ 8 h 149"/>
                <a:gd name="T78" fmla="*/ 91 w 150"/>
                <a:gd name="T79" fmla="*/ 11 h 149"/>
                <a:gd name="T80" fmla="*/ 133 w 150"/>
                <a:gd name="T81" fmla="*/ 26 h 149"/>
                <a:gd name="T82" fmla="*/ 123 w 150"/>
                <a:gd name="T83" fmla="*/ 16 h 149"/>
                <a:gd name="T84" fmla="*/ 97 w 150"/>
                <a:gd name="T85" fmla="*/ 43 h 149"/>
                <a:gd name="T86" fmla="*/ 106 w 150"/>
                <a:gd name="T87" fmla="*/ 53 h 149"/>
                <a:gd name="T88" fmla="*/ 133 w 150"/>
                <a:gd name="T89" fmla="*/ 26 h 149"/>
                <a:gd name="T90" fmla="*/ 150 w 150"/>
                <a:gd name="T91" fmla="*/ 70 h 149"/>
                <a:gd name="T92" fmla="*/ 141 w 150"/>
                <a:gd name="T93" fmla="*/ 73 h 149"/>
                <a:gd name="T94" fmla="*/ 138 w 150"/>
                <a:gd name="T95" fmla="*/ 82 h 149"/>
                <a:gd name="T96" fmla="*/ 135 w 150"/>
                <a:gd name="T97" fmla="*/ 73 h 149"/>
                <a:gd name="T98" fmla="*/ 126 w 150"/>
                <a:gd name="T99" fmla="*/ 70 h 149"/>
                <a:gd name="T100" fmla="*/ 135 w 150"/>
                <a:gd name="T101" fmla="*/ 67 h 149"/>
                <a:gd name="T102" fmla="*/ 138 w 150"/>
                <a:gd name="T103" fmla="*/ 58 h 149"/>
                <a:gd name="T104" fmla="*/ 141 w 150"/>
                <a:gd name="T105" fmla="*/ 67 h 149"/>
                <a:gd name="T106" fmla="*/ 150 w 150"/>
                <a:gd name="T107" fmla="*/ 7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0" h="149">
                  <a:moveTo>
                    <a:pt x="146" y="30"/>
                  </a:moveTo>
                  <a:cubicBezTo>
                    <a:pt x="28" y="148"/>
                    <a:pt x="28" y="148"/>
                    <a:pt x="28" y="148"/>
                  </a:cubicBezTo>
                  <a:cubicBezTo>
                    <a:pt x="27" y="149"/>
                    <a:pt x="25" y="149"/>
                    <a:pt x="24" y="149"/>
                  </a:cubicBezTo>
                  <a:cubicBezTo>
                    <a:pt x="22" y="149"/>
                    <a:pt x="21" y="149"/>
                    <a:pt x="20" y="148"/>
                  </a:cubicBezTo>
                  <a:cubicBezTo>
                    <a:pt x="2" y="130"/>
                    <a:pt x="2" y="130"/>
                    <a:pt x="2" y="130"/>
                  </a:cubicBezTo>
                  <a:cubicBezTo>
                    <a:pt x="1" y="128"/>
                    <a:pt x="0" y="127"/>
                    <a:pt x="0" y="125"/>
                  </a:cubicBezTo>
                  <a:cubicBezTo>
                    <a:pt x="0" y="124"/>
                    <a:pt x="1" y="122"/>
                    <a:pt x="2" y="121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20" y="3"/>
                    <a:pt x="122" y="2"/>
                    <a:pt x="123" y="2"/>
                  </a:cubicBezTo>
                  <a:cubicBezTo>
                    <a:pt x="125" y="2"/>
                    <a:pt x="126" y="3"/>
                    <a:pt x="128" y="4"/>
                  </a:cubicBezTo>
                  <a:cubicBezTo>
                    <a:pt x="146" y="22"/>
                    <a:pt x="146" y="22"/>
                    <a:pt x="146" y="22"/>
                  </a:cubicBezTo>
                  <a:cubicBezTo>
                    <a:pt x="147" y="23"/>
                    <a:pt x="147" y="24"/>
                    <a:pt x="147" y="26"/>
                  </a:cubicBezTo>
                  <a:cubicBezTo>
                    <a:pt x="147" y="27"/>
                    <a:pt x="147" y="29"/>
                    <a:pt x="146" y="30"/>
                  </a:cubicBezTo>
                  <a:close/>
                  <a:moveTo>
                    <a:pt x="33" y="11"/>
                  </a:moveTo>
                  <a:cubicBezTo>
                    <a:pt x="24" y="14"/>
                    <a:pt x="24" y="14"/>
                    <a:pt x="24" y="14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4" y="8"/>
                    <a:pt x="24" y="8"/>
                    <a:pt x="24" y="8"/>
                  </a:cubicBezTo>
                  <a:lnTo>
                    <a:pt x="33" y="11"/>
                  </a:lnTo>
                  <a:close/>
                  <a:moveTo>
                    <a:pt x="74" y="29"/>
                  </a:moveTo>
                  <a:cubicBezTo>
                    <a:pt x="56" y="34"/>
                    <a:pt x="56" y="34"/>
                    <a:pt x="56" y="34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6" y="23"/>
                    <a:pt x="56" y="23"/>
                    <a:pt x="56" y="23"/>
                  </a:cubicBezTo>
                  <a:lnTo>
                    <a:pt x="74" y="29"/>
                  </a:lnTo>
                  <a:close/>
                  <a:moveTo>
                    <a:pt x="91" y="11"/>
                  </a:moveTo>
                  <a:cubicBezTo>
                    <a:pt x="82" y="14"/>
                    <a:pt x="82" y="14"/>
                    <a:pt x="82" y="14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77" y="8"/>
                    <a:pt x="77" y="8"/>
                    <a:pt x="77" y="8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2" y="8"/>
                    <a:pt x="82" y="8"/>
                    <a:pt x="82" y="8"/>
                  </a:cubicBezTo>
                  <a:lnTo>
                    <a:pt x="91" y="11"/>
                  </a:lnTo>
                  <a:close/>
                  <a:moveTo>
                    <a:pt x="133" y="26"/>
                  </a:moveTo>
                  <a:cubicBezTo>
                    <a:pt x="123" y="16"/>
                    <a:pt x="123" y="16"/>
                    <a:pt x="123" y="16"/>
                  </a:cubicBezTo>
                  <a:cubicBezTo>
                    <a:pt x="97" y="43"/>
                    <a:pt x="97" y="43"/>
                    <a:pt x="97" y="43"/>
                  </a:cubicBezTo>
                  <a:cubicBezTo>
                    <a:pt x="106" y="53"/>
                    <a:pt x="106" y="53"/>
                    <a:pt x="106" y="53"/>
                  </a:cubicBezTo>
                  <a:lnTo>
                    <a:pt x="133" y="26"/>
                  </a:lnTo>
                  <a:close/>
                  <a:moveTo>
                    <a:pt x="150" y="70"/>
                  </a:moveTo>
                  <a:cubicBezTo>
                    <a:pt x="141" y="73"/>
                    <a:pt x="141" y="73"/>
                    <a:pt x="141" y="73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5" y="73"/>
                    <a:pt x="135" y="73"/>
                    <a:pt x="135" y="73"/>
                  </a:cubicBezTo>
                  <a:cubicBezTo>
                    <a:pt x="126" y="70"/>
                    <a:pt x="126" y="70"/>
                    <a:pt x="126" y="70"/>
                  </a:cubicBezTo>
                  <a:cubicBezTo>
                    <a:pt x="135" y="67"/>
                    <a:pt x="135" y="67"/>
                    <a:pt x="135" y="67"/>
                  </a:cubicBezTo>
                  <a:cubicBezTo>
                    <a:pt x="138" y="58"/>
                    <a:pt x="138" y="58"/>
                    <a:pt x="138" y="58"/>
                  </a:cubicBezTo>
                  <a:cubicBezTo>
                    <a:pt x="141" y="67"/>
                    <a:pt x="141" y="67"/>
                    <a:pt x="141" y="67"/>
                  </a:cubicBezTo>
                  <a:lnTo>
                    <a:pt x="150" y="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2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14" name="Group 2"/>
          <p:cNvGrpSpPr/>
          <p:nvPr/>
        </p:nvGrpSpPr>
        <p:grpSpPr>
          <a:xfrm>
            <a:off x="2721259" y="1713821"/>
            <a:ext cx="623693" cy="616244"/>
            <a:chOff x="2687928" y="1713292"/>
            <a:chExt cx="616054" cy="616054"/>
          </a:xfrm>
        </p:grpSpPr>
        <p:sp>
          <p:nvSpPr>
            <p:cNvPr id="119" name="Oval 104"/>
            <p:cNvSpPr/>
            <p:nvPr/>
          </p:nvSpPr>
          <p:spPr>
            <a:xfrm>
              <a:off x="2687928" y="1713292"/>
              <a:ext cx="616054" cy="616054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2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120" name="Freeform 10"/>
            <p:cNvSpPr>
              <a:spLocks noEditPoints="1"/>
            </p:cNvSpPr>
            <p:nvPr/>
          </p:nvSpPr>
          <p:spPr bwMode="auto">
            <a:xfrm>
              <a:off x="2825936" y="1858141"/>
              <a:ext cx="323850" cy="298450"/>
            </a:xfrm>
            <a:custGeom>
              <a:avLst/>
              <a:gdLst>
                <a:gd name="T0" fmla="*/ 26 w 153"/>
                <a:gd name="T1" fmla="*/ 94 h 141"/>
                <a:gd name="T2" fmla="*/ 0 w 153"/>
                <a:gd name="T3" fmla="*/ 63 h 141"/>
                <a:gd name="T4" fmla="*/ 15 w 153"/>
                <a:gd name="T5" fmla="*/ 45 h 141"/>
                <a:gd name="T6" fmla="*/ 40 w 153"/>
                <a:gd name="T7" fmla="*/ 76 h 141"/>
                <a:gd name="T8" fmla="*/ 26 w 153"/>
                <a:gd name="T9" fmla="*/ 94 h 141"/>
                <a:gd name="T10" fmla="*/ 129 w 153"/>
                <a:gd name="T11" fmla="*/ 127 h 141"/>
                <a:gd name="T12" fmla="*/ 110 w 153"/>
                <a:gd name="T13" fmla="*/ 141 h 141"/>
                <a:gd name="T14" fmla="*/ 76 w 153"/>
                <a:gd name="T15" fmla="*/ 132 h 141"/>
                <a:gd name="T16" fmla="*/ 41 w 153"/>
                <a:gd name="T17" fmla="*/ 141 h 141"/>
                <a:gd name="T18" fmla="*/ 24 w 153"/>
                <a:gd name="T19" fmla="*/ 127 h 141"/>
                <a:gd name="T20" fmla="*/ 76 w 153"/>
                <a:gd name="T21" fmla="*/ 73 h 141"/>
                <a:gd name="T22" fmla="*/ 129 w 153"/>
                <a:gd name="T23" fmla="*/ 127 h 141"/>
                <a:gd name="T24" fmla="*/ 55 w 153"/>
                <a:gd name="T25" fmla="*/ 54 h 141"/>
                <a:gd name="T26" fmla="*/ 31 w 153"/>
                <a:gd name="T27" fmla="*/ 23 h 141"/>
                <a:gd name="T28" fmla="*/ 48 w 153"/>
                <a:gd name="T29" fmla="*/ 0 h 141"/>
                <a:gd name="T30" fmla="*/ 72 w 153"/>
                <a:gd name="T31" fmla="*/ 32 h 141"/>
                <a:gd name="T32" fmla="*/ 55 w 153"/>
                <a:gd name="T33" fmla="*/ 54 h 141"/>
                <a:gd name="T34" fmla="*/ 81 w 153"/>
                <a:gd name="T35" fmla="*/ 32 h 141"/>
                <a:gd name="T36" fmla="*/ 105 w 153"/>
                <a:gd name="T37" fmla="*/ 0 h 141"/>
                <a:gd name="T38" fmla="*/ 122 w 153"/>
                <a:gd name="T39" fmla="*/ 23 h 141"/>
                <a:gd name="T40" fmla="*/ 98 w 153"/>
                <a:gd name="T41" fmla="*/ 54 h 141"/>
                <a:gd name="T42" fmla="*/ 81 w 153"/>
                <a:gd name="T43" fmla="*/ 32 h 141"/>
                <a:gd name="T44" fmla="*/ 153 w 153"/>
                <a:gd name="T45" fmla="*/ 63 h 141"/>
                <a:gd name="T46" fmla="*/ 127 w 153"/>
                <a:gd name="T47" fmla="*/ 94 h 141"/>
                <a:gd name="T48" fmla="*/ 113 w 153"/>
                <a:gd name="T49" fmla="*/ 76 h 141"/>
                <a:gd name="T50" fmla="*/ 138 w 153"/>
                <a:gd name="T51" fmla="*/ 45 h 141"/>
                <a:gd name="T52" fmla="*/ 153 w 153"/>
                <a:gd name="T53" fmla="*/ 6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3" h="141">
                  <a:moveTo>
                    <a:pt x="26" y="94"/>
                  </a:moveTo>
                  <a:cubicBezTo>
                    <a:pt x="11" y="94"/>
                    <a:pt x="0" y="76"/>
                    <a:pt x="0" y="63"/>
                  </a:cubicBezTo>
                  <a:cubicBezTo>
                    <a:pt x="0" y="54"/>
                    <a:pt x="5" y="45"/>
                    <a:pt x="15" y="45"/>
                  </a:cubicBezTo>
                  <a:cubicBezTo>
                    <a:pt x="30" y="45"/>
                    <a:pt x="40" y="63"/>
                    <a:pt x="40" y="76"/>
                  </a:cubicBezTo>
                  <a:cubicBezTo>
                    <a:pt x="40" y="85"/>
                    <a:pt x="36" y="94"/>
                    <a:pt x="26" y="94"/>
                  </a:cubicBezTo>
                  <a:close/>
                  <a:moveTo>
                    <a:pt x="129" y="127"/>
                  </a:moveTo>
                  <a:cubicBezTo>
                    <a:pt x="129" y="139"/>
                    <a:pt x="120" y="141"/>
                    <a:pt x="110" y="141"/>
                  </a:cubicBezTo>
                  <a:cubicBezTo>
                    <a:pt x="98" y="141"/>
                    <a:pt x="88" y="132"/>
                    <a:pt x="76" y="132"/>
                  </a:cubicBezTo>
                  <a:cubicBezTo>
                    <a:pt x="64" y="132"/>
                    <a:pt x="54" y="141"/>
                    <a:pt x="41" y="141"/>
                  </a:cubicBezTo>
                  <a:cubicBezTo>
                    <a:pt x="32" y="141"/>
                    <a:pt x="24" y="138"/>
                    <a:pt x="24" y="127"/>
                  </a:cubicBezTo>
                  <a:cubicBezTo>
                    <a:pt x="24" y="106"/>
                    <a:pt x="54" y="73"/>
                    <a:pt x="76" y="73"/>
                  </a:cubicBezTo>
                  <a:cubicBezTo>
                    <a:pt x="99" y="73"/>
                    <a:pt x="129" y="106"/>
                    <a:pt x="129" y="127"/>
                  </a:cubicBezTo>
                  <a:close/>
                  <a:moveTo>
                    <a:pt x="55" y="54"/>
                  </a:moveTo>
                  <a:cubicBezTo>
                    <a:pt x="40" y="54"/>
                    <a:pt x="31" y="35"/>
                    <a:pt x="31" y="23"/>
                  </a:cubicBezTo>
                  <a:cubicBezTo>
                    <a:pt x="31" y="12"/>
                    <a:pt x="36" y="0"/>
                    <a:pt x="48" y="0"/>
                  </a:cubicBezTo>
                  <a:cubicBezTo>
                    <a:pt x="63" y="0"/>
                    <a:pt x="72" y="19"/>
                    <a:pt x="72" y="32"/>
                  </a:cubicBezTo>
                  <a:cubicBezTo>
                    <a:pt x="72" y="42"/>
                    <a:pt x="66" y="54"/>
                    <a:pt x="55" y="54"/>
                  </a:cubicBezTo>
                  <a:close/>
                  <a:moveTo>
                    <a:pt x="81" y="32"/>
                  </a:moveTo>
                  <a:cubicBezTo>
                    <a:pt x="81" y="19"/>
                    <a:pt x="90" y="0"/>
                    <a:pt x="105" y="0"/>
                  </a:cubicBezTo>
                  <a:cubicBezTo>
                    <a:pt x="117" y="0"/>
                    <a:pt x="122" y="12"/>
                    <a:pt x="122" y="23"/>
                  </a:cubicBezTo>
                  <a:cubicBezTo>
                    <a:pt x="122" y="35"/>
                    <a:pt x="113" y="54"/>
                    <a:pt x="98" y="54"/>
                  </a:cubicBezTo>
                  <a:cubicBezTo>
                    <a:pt x="87" y="54"/>
                    <a:pt x="81" y="42"/>
                    <a:pt x="81" y="32"/>
                  </a:cubicBezTo>
                  <a:close/>
                  <a:moveTo>
                    <a:pt x="153" y="63"/>
                  </a:moveTo>
                  <a:cubicBezTo>
                    <a:pt x="153" y="76"/>
                    <a:pt x="142" y="94"/>
                    <a:pt x="127" y="94"/>
                  </a:cubicBezTo>
                  <a:cubicBezTo>
                    <a:pt x="117" y="94"/>
                    <a:pt x="113" y="85"/>
                    <a:pt x="113" y="76"/>
                  </a:cubicBezTo>
                  <a:cubicBezTo>
                    <a:pt x="113" y="63"/>
                    <a:pt x="123" y="45"/>
                    <a:pt x="138" y="45"/>
                  </a:cubicBezTo>
                  <a:cubicBezTo>
                    <a:pt x="148" y="45"/>
                    <a:pt x="153" y="54"/>
                    <a:pt x="153" y="6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2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15" name="Group 6"/>
          <p:cNvGrpSpPr/>
          <p:nvPr/>
        </p:nvGrpSpPr>
        <p:grpSpPr>
          <a:xfrm>
            <a:off x="7433860" y="1713821"/>
            <a:ext cx="623693" cy="616244"/>
            <a:chOff x="7342807" y="1713292"/>
            <a:chExt cx="616054" cy="616054"/>
          </a:xfrm>
        </p:grpSpPr>
        <p:sp>
          <p:nvSpPr>
            <p:cNvPr id="122" name="Oval 107"/>
            <p:cNvSpPr/>
            <p:nvPr/>
          </p:nvSpPr>
          <p:spPr>
            <a:xfrm>
              <a:off x="7342807" y="1713292"/>
              <a:ext cx="616054" cy="616054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2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123" name="Freeform 11"/>
            <p:cNvSpPr>
              <a:spLocks noEditPoints="1"/>
            </p:cNvSpPr>
            <p:nvPr/>
          </p:nvSpPr>
          <p:spPr bwMode="auto">
            <a:xfrm>
              <a:off x="7464605" y="1865623"/>
              <a:ext cx="346075" cy="377825"/>
            </a:xfrm>
            <a:custGeom>
              <a:avLst/>
              <a:gdLst>
                <a:gd name="T0" fmla="*/ 127 w 164"/>
                <a:gd name="T1" fmla="*/ 107 h 178"/>
                <a:gd name="T2" fmla="*/ 84 w 164"/>
                <a:gd name="T3" fmla="*/ 147 h 178"/>
                <a:gd name="T4" fmla="*/ 84 w 164"/>
                <a:gd name="T5" fmla="*/ 117 h 178"/>
                <a:gd name="T6" fmla="*/ 80 w 164"/>
                <a:gd name="T7" fmla="*/ 116 h 178"/>
                <a:gd name="T8" fmla="*/ 80 w 164"/>
                <a:gd name="T9" fmla="*/ 147 h 178"/>
                <a:gd name="T10" fmla="*/ 37 w 164"/>
                <a:gd name="T11" fmla="*/ 107 h 178"/>
                <a:gd name="T12" fmla="*/ 3 w 164"/>
                <a:gd name="T13" fmla="*/ 84 h 178"/>
                <a:gd name="T14" fmla="*/ 8 w 164"/>
                <a:gd name="T15" fmla="*/ 79 h 178"/>
                <a:gd name="T16" fmla="*/ 10 w 164"/>
                <a:gd name="T17" fmla="*/ 80 h 178"/>
                <a:gd name="T18" fmla="*/ 10 w 164"/>
                <a:gd name="T19" fmla="*/ 16 h 178"/>
                <a:gd name="T20" fmla="*/ 25 w 164"/>
                <a:gd name="T21" fmla="*/ 0 h 178"/>
                <a:gd name="T22" fmla="*/ 140 w 164"/>
                <a:gd name="T23" fmla="*/ 0 h 178"/>
                <a:gd name="T24" fmla="*/ 154 w 164"/>
                <a:gd name="T25" fmla="*/ 16 h 178"/>
                <a:gd name="T26" fmla="*/ 154 w 164"/>
                <a:gd name="T27" fmla="*/ 80 h 178"/>
                <a:gd name="T28" fmla="*/ 156 w 164"/>
                <a:gd name="T29" fmla="*/ 79 h 178"/>
                <a:gd name="T30" fmla="*/ 161 w 164"/>
                <a:gd name="T31" fmla="*/ 84 h 178"/>
                <a:gd name="T32" fmla="*/ 127 w 164"/>
                <a:gd name="T33" fmla="*/ 107 h 178"/>
                <a:gd name="T34" fmla="*/ 146 w 164"/>
                <a:gd name="T35" fmla="*/ 24 h 178"/>
                <a:gd name="T36" fmla="*/ 133 w 164"/>
                <a:gd name="T37" fmla="*/ 9 h 178"/>
                <a:gd name="T38" fmla="*/ 32 w 164"/>
                <a:gd name="T39" fmla="*/ 9 h 178"/>
                <a:gd name="T40" fmla="*/ 19 w 164"/>
                <a:gd name="T41" fmla="*/ 24 h 178"/>
                <a:gd name="T42" fmla="*/ 19 w 164"/>
                <a:gd name="T43" fmla="*/ 85 h 178"/>
                <a:gd name="T44" fmla="*/ 69 w 164"/>
                <a:gd name="T45" fmla="*/ 94 h 178"/>
                <a:gd name="T46" fmla="*/ 78 w 164"/>
                <a:gd name="T47" fmla="*/ 97 h 178"/>
                <a:gd name="T48" fmla="*/ 79 w 164"/>
                <a:gd name="T49" fmla="*/ 97 h 178"/>
                <a:gd name="T50" fmla="*/ 84 w 164"/>
                <a:gd name="T51" fmla="*/ 102 h 178"/>
                <a:gd name="T52" fmla="*/ 95 w 164"/>
                <a:gd name="T53" fmla="*/ 94 h 178"/>
                <a:gd name="T54" fmla="*/ 146 w 164"/>
                <a:gd name="T55" fmla="*/ 85 h 178"/>
                <a:gd name="T56" fmla="*/ 146 w 164"/>
                <a:gd name="T57" fmla="*/ 24 h 178"/>
                <a:gd name="T58" fmla="*/ 60 w 164"/>
                <a:gd name="T59" fmla="*/ 87 h 178"/>
                <a:gd name="T60" fmla="*/ 40 w 164"/>
                <a:gd name="T61" fmla="*/ 68 h 178"/>
                <a:gd name="T62" fmla="*/ 60 w 164"/>
                <a:gd name="T63" fmla="*/ 50 h 178"/>
                <a:gd name="T64" fmla="*/ 80 w 164"/>
                <a:gd name="T65" fmla="*/ 68 h 178"/>
                <a:gd name="T66" fmla="*/ 60 w 164"/>
                <a:gd name="T67" fmla="*/ 87 h 178"/>
                <a:gd name="T68" fmla="*/ 106 w 164"/>
                <a:gd name="T69" fmla="*/ 87 h 178"/>
                <a:gd name="T70" fmla="*/ 86 w 164"/>
                <a:gd name="T71" fmla="*/ 68 h 178"/>
                <a:gd name="T72" fmla="*/ 106 w 164"/>
                <a:gd name="T73" fmla="*/ 50 h 178"/>
                <a:gd name="T74" fmla="*/ 126 w 164"/>
                <a:gd name="T75" fmla="*/ 68 h 178"/>
                <a:gd name="T76" fmla="*/ 106 w 164"/>
                <a:gd name="T77" fmla="*/ 87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4" h="178">
                  <a:moveTo>
                    <a:pt x="127" y="107"/>
                  </a:moveTo>
                  <a:cubicBezTo>
                    <a:pt x="145" y="169"/>
                    <a:pt x="83" y="178"/>
                    <a:pt x="84" y="147"/>
                  </a:cubicBezTo>
                  <a:cubicBezTo>
                    <a:pt x="84" y="148"/>
                    <a:pt x="84" y="130"/>
                    <a:pt x="84" y="117"/>
                  </a:cubicBezTo>
                  <a:cubicBezTo>
                    <a:pt x="83" y="117"/>
                    <a:pt x="81" y="116"/>
                    <a:pt x="80" y="116"/>
                  </a:cubicBezTo>
                  <a:cubicBezTo>
                    <a:pt x="80" y="129"/>
                    <a:pt x="80" y="148"/>
                    <a:pt x="80" y="147"/>
                  </a:cubicBezTo>
                  <a:cubicBezTo>
                    <a:pt x="81" y="178"/>
                    <a:pt x="19" y="169"/>
                    <a:pt x="37" y="107"/>
                  </a:cubicBezTo>
                  <a:cubicBezTo>
                    <a:pt x="20" y="100"/>
                    <a:pt x="8" y="91"/>
                    <a:pt x="3" y="84"/>
                  </a:cubicBezTo>
                  <a:cubicBezTo>
                    <a:pt x="0" y="80"/>
                    <a:pt x="3" y="75"/>
                    <a:pt x="8" y="79"/>
                  </a:cubicBezTo>
                  <a:cubicBezTo>
                    <a:pt x="8" y="79"/>
                    <a:pt x="9" y="79"/>
                    <a:pt x="10" y="80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8"/>
                    <a:pt x="16" y="0"/>
                    <a:pt x="25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8" y="0"/>
                    <a:pt x="154" y="8"/>
                    <a:pt x="154" y="16"/>
                  </a:cubicBezTo>
                  <a:cubicBezTo>
                    <a:pt x="154" y="80"/>
                    <a:pt x="154" y="80"/>
                    <a:pt x="154" y="80"/>
                  </a:cubicBezTo>
                  <a:cubicBezTo>
                    <a:pt x="155" y="79"/>
                    <a:pt x="156" y="79"/>
                    <a:pt x="156" y="79"/>
                  </a:cubicBezTo>
                  <a:cubicBezTo>
                    <a:pt x="161" y="75"/>
                    <a:pt x="164" y="80"/>
                    <a:pt x="161" y="84"/>
                  </a:cubicBezTo>
                  <a:cubicBezTo>
                    <a:pt x="155" y="91"/>
                    <a:pt x="144" y="100"/>
                    <a:pt x="127" y="107"/>
                  </a:cubicBezTo>
                  <a:close/>
                  <a:moveTo>
                    <a:pt x="146" y="24"/>
                  </a:moveTo>
                  <a:cubicBezTo>
                    <a:pt x="146" y="13"/>
                    <a:pt x="143" y="9"/>
                    <a:pt x="133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21" y="9"/>
                    <a:pt x="19" y="12"/>
                    <a:pt x="19" y="24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40" y="97"/>
                    <a:pt x="59" y="95"/>
                    <a:pt x="69" y="94"/>
                  </a:cubicBezTo>
                  <a:cubicBezTo>
                    <a:pt x="73" y="94"/>
                    <a:pt x="76" y="95"/>
                    <a:pt x="78" y="97"/>
                  </a:cubicBezTo>
                  <a:cubicBezTo>
                    <a:pt x="78" y="97"/>
                    <a:pt x="78" y="97"/>
                    <a:pt x="79" y="97"/>
                  </a:cubicBezTo>
                  <a:cubicBezTo>
                    <a:pt x="81" y="99"/>
                    <a:pt x="82" y="101"/>
                    <a:pt x="84" y="102"/>
                  </a:cubicBezTo>
                  <a:cubicBezTo>
                    <a:pt x="85" y="97"/>
                    <a:pt x="87" y="94"/>
                    <a:pt x="95" y="94"/>
                  </a:cubicBezTo>
                  <a:cubicBezTo>
                    <a:pt x="105" y="95"/>
                    <a:pt x="124" y="97"/>
                    <a:pt x="146" y="85"/>
                  </a:cubicBezTo>
                  <a:lnTo>
                    <a:pt x="146" y="24"/>
                  </a:lnTo>
                  <a:close/>
                  <a:moveTo>
                    <a:pt x="60" y="87"/>
                  </a:moveTo>
                  <a:cubicBezTo>
                    <a:pt x="49" y="87"/>
                    <a:pt x="40" y="78"/>
                    <a:pt x="40" y="68"/>
                  </a:cubicBezTo>
                  <a:cubicBezTo>
                    <a:pt x="40" y="58"/>
                    <a:pt x="49" y="50"/>
                    <a:pt x="60" y="50"/>
                  </a:cubicBezTo>
                  <a:cubicBezTo>
                    <a:pt x="71" y="50"/>
                    <a:pt x="80" y="58"/>
                    <a:pt x="80" y="68"/>
                  </a:cubicBezTo>
                  <a:cubicBezTo>
                    <a:pt x="80" y="78"/>
                    <a:pt x="71" y="87"/>
                    <a:pt x="60" y="87"/>
                  </a:cubicBezTo>
                  <a:close/>
                  <a:moveTo>
                    <a:pt x="106" y="87"/>
                  </a:moveTo>
                  <a:cubicBezTo>
                    <a:pt x="95" y="87"/>
                    <a:pt x="86" y="78"/>
                    <a:pt x="86" y="68"/>
                  </a:cubicBezTo>
                  <a:cubicBezTo>
                    <a:pt x="86" y="58"/>
                    <a:pt x="95" y="50"/>
                    <a:pt x="106" y="50"/>
                  </a:cubicBezTo>
                  <a:cubicBezTo>
                    <a:pt x="117" y="50"/>
                    <a:pt x="126" y="58"/>
                    <a:pt x="126" y="68"/>
                  </a:cubicBezTo>
                  <a:cubicBezTo>
                    <a:pt x="126" y="78"/>
                    <a:pt x="117" y="87"/>
                    <a:pt x="106" y="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2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16" name="Group 3"/>
          <p:cNvGrpSpPr/>
          <p:nvPr/>
        </p:nvGrpSpPr>
        <p:grpSpPr>
          <a:xfrm>
            <a:off x="4279666" y="1713821"/>
            <a:ext cx="623693" cy="616244"/>
            <a:chOff x="4227247" y="1713292"/>
            <a:chExt cx="616054" cy="616054"/>
          </a:xfrm>
        </p:grpSpPr>
        <p:sp>
          <p:nvSpPr>
            <p:cNvPr id="125" name="Oval 105"/>
            <p:cNvSpPr/>
            <p:nvPr/>
          </p:nvSpPr>
          <p:spPr>
            <a:xfrm>
              <a:off x="4227247" y="1713292"/>
              <a:ext cx="616054" cy="616054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2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126" name="Freeform 12"/>
            <p:cNvSpPr>
              <a:spLocks noEditPoints="1"/>
            </p:cNvSpPr>
            <p:nvPr/>
          </p:nvSpPr>
          <p:spPr bwMode="auto">
            <a:xfrm>
              <a:off x="4381006" y="1853458"/>
              <a:ext cx="347663" cy="298450"/>
            </a:xfrm>
            <a:custGeom>
              <a:avLst/>
              <a:gdLst>
                <a:gd name="T0" fmla="*/ 26 w 164"/>
                <a:gd name="T1" fmla="*/ 141 h 141"/>
                <a:gd name="T2" fmla="*/ 20 w 164"/>
                <a:gd name="T3" fmla="*/ 141 h 141"/>
                <a:gd name="T4" fmla="*/ 0 w 164"/>
                <a:gd name="T5" fmla="*/ 120 h 141"/>
                <a:gd name="T6" fmla="*/ 0 w 164"/>
                <a:gd name="T7" fmla="*/ 44 h 141"/>
                <a:gd name="T8" fmla="*/ 20 w 164"/>
                <a:gd name="T9" fmla="*/ 24 h 141"/>
                <a:gd name="T10" fmla="*/ 26 w 164"/>
                <a:gd name="T11" fmla="*/ 24 h 141"/>
                <a:gd name="T12" fmla="*/ 26 w 164"/>
                <a:gd name="T13" fmla="*/ 141 h 141"/>
                <a:gd name="T14" fmla="*/ 128 w 164"/>
                <a:gd name="T15" fmla="*/ 141 h 141"/>
                <a:gd name="T16" fmla="*/ 35 w 164"/>
                <a:gd name="T17" fmla="*/ 141 h 141"/>
                <a:gd name="T18" fmla="*/ 35 w 164"/>
                <a:gd name="T19" fmla="*/ 24 h 141"/>
                <a:gd name="T20" fmla="*/ 46 w 164"/>
                <a:gd name="T21" fmla="*/ 24 h 141"/>
                <a:gd name="T22" fmla="*/ 46 w 164"/>
                <a:gd name="T23" fmla="*/ 9 h 141"/>
                <a:gd name="T24" fmla="*/ 55 w 164"/>
                <a:gd name="T25" fmla="*/ 0 h 141"/>
                <a:gd name="T26" fmla="*/ 108 w 164"/>
                <a:gd name="T27" fmla="*/ 0 h 141"/>
                <a:gd name="T28" fmla="*/ 117 w 164"/>
                <a:gd name="T29" fmla="*/ 9 h 141"/>
                <a:gd name="T30" fmla="*/ 117 w 164"/>
                <a:gd name="T31" fmla="*/ 24 h 141"/>
                <a:gd name="T32" fmla="*/ 128 w 164"/>
                <a:gd name="T33" fmla="*/ 24 h 141"/>
                <a:gd name="T34" fmla="*/ 128 w 164"/>
                <a:gd name="T35" fmla="*/ 141 h 141"/>
                <a:gd name="T36" fmla="*/ 105 w 164"/>
                <a:gd name="T37" fmla="*/ 24 h 141"/>
                <a:gd name="T38" fmla="*/ 105 w 164"/>
                <a:gd name="T39" fmla="*/ 12 h 141"/>
                <a:gd name="T40" fmla="*/ 58 w 164"/>
                <a:gd name="T41" fmla="*/ 12 h 141"/>
                <a:gd name="T42" fmla="*/ 58 w 164"/>
                <a:gd name="T43" fmla="*/ 24 h 141"/>
                <a:gd name="T44" fmla="*/ 105 w 164"/>
                <a:gd name="T45" fmla="*/ 24 h 141"/>
                <a:gd name="T46" fmla="*/ 164 w 164"/>
                <a:gd name="T47" fmla="*/ 120 h 141"/>
                <a:gd name="T48" fmla="*/ 143 w 164"/>
                <a:gd name="T49" fmla="*/ 141 h 141"/>
                <a:gd name="T50" fmla="*/ 137 w 164"/>
                <a:gd name="T51" fmla="*/ 141 h 141"/>
                <a:gd name="T52" fmla="*/ 137 w 164"/>
                <a:gd name="T53" fmla="*/ 24 h 141"/>
                <a:gd name="T54" fmla="*/ 143 w 164"/>
                <a:gd name="T55" fmla="*/ 24 h 141"/>
                <a:gd name="T56" fmla="*/ 164 w 164"/>
                <a:gd name="T57" fmla="*/ 44 h 141"/>
                <a:gd name="T58" fmla="*/ 164 w 164"/>
                <a:gd name="T59" fmla="*/ 12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4" h="141">
                  <a:moveTo>
                    <a:pt x="26" y="141"/>
                  </a:moveTo>
                  <a:cubicBezTo>
                    <a:pt x="20" y="141"/>
                    <a:pt x="20" y="141"/>
                    <a:pt x="20" y="141"/>
                  </a:cubicBezTo>
                  <a:cubicBezTo>
                    <a:pt x="9" y="141"/>
                    <a:pt x="0" y="131"/>
                    <a:pt x="0" y="12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33"/>
                    <a:pt x="9" y="24"/>
                    <a:pt x="20" y="24"/>
                  </a:cubicBezTo>
                  <a:cubicBezTo>
                    <a:pt x="26" y="24"/>
                    <a:pt x="26" y="24"/>
                    <a:pt x="26" y="24"/>
                  </a:cubicBezTo>
                  <a:lnTo>
                    <a:pt x="26" y="141"/>
                  </a:lnTo>
                  <a:close/>
                  <a:moveTo>
                    <a:pt x="128" y="141"/>
                  </a:moveTo>
                  <a:cubicBezTo>
                    <a:pt x="35" y="141"/>
                    <a:pt x="35" y="141"/>
                    <a:pt x="35" y="141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4"/>
                    <a:pt x="50" y="0"/>
                    <a:pt x="55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3" y="0"/>
                    <a:pt x="117" y="4"/>
                    <a:pt x="117" y="9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28" y="24"/>
                    <a:pt x="128" y="24"/>
                    <a:pt x="128" y="24"/>
                  </a:cubicBezTo>
                  <a:lnTo>
                    <a:pt x="128" y="141"/>
                  </a:lnTo>
                  <a:close/>
                  <a:moveTo>
                    <a:pt x="105" y="24"/>
                  </a:moveTo>
                  <a:cubicBezTo>
                    <a:pt x="105" y="12"/>
                    <a:pt x="105" y="12"/>
                    <a:pt x="105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24"/>
                    <a:pt x="58" y="24"/>
                    <a:pt x="58" y="24"/>
                  </a:cubicBezTo>
                  <a:lnTo>
                    <a:pt x="105" y="24"/>
                  </a:lnTo>
                  <a:close/>
                  <a:moveTo>
                    <a:pt x="164" y="120"/>
                  </a:moveTo>
                  <a:cubicBezTo>
                    <a:pt x="164" y="131"/>
                    <a:pt x="154" y="141"/>
                    <a:pt x="143" y="141"/>
                  </a:cubicBezTo>
                  <a:cubicBezTo>
                    <a:pt x="137" y="141"/>
                    <a:pt x="137" y="141"/>
                    <a:pt x="137" y="141"/>
                  </a:cubicBezTo>
                  <a:cubicBezTo>
                    <a:pt x="137" y="24"/>
                    <a:pt x="137" y="24"/>
                    <a:pt x="137" y="24"/>
                  </a:cubicBezTo>
                  <a:cubicBezTo>
                    <a:pt x="143" y="24"/>
                    <a:pt x="143" y="24"/>
                    <a:pt x="143" y="24"/>
                  </a:cubicBezTo>
                  <a:cubicBezTo>
                    <a:pt x="154" y="24"/>
                    <a:pt x="164" y="33"/>
                    <a:pt x="164" y="44"/>
                  </a:cubicBezTo>
                  <a:lnTo>
                    <a:pt x="164" y="1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2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17" name="Group 21"/>
          <p:cNvGrpSpPr/>
          <p:nvPr/>
        </p:nvGrpSpPr>
        <p:grpSpPr>
          <a:xfrm>
            <a:off x="7420505" y="3486066"/>
            <a:ext cx="623693" cy="616244"/>
            <a:chOff x="7329616" y="3484989"/>
            <a:chExt cx="616054" cy="616054"/>
          </a:xfrm>
        </p:grpSpPr>
        <p:sp>
          <p:nvSpPr>
            <p:cNvPr id="128" name="Oval 133"/>
            <p:cNvSpPr/>
            <p:nvPr/>
          </p:nvSpPr>
          <p:spPr>
            <a:xfrm>
              <a:off x="7329616" y="3484989"/>
              <a:ext cx="616054" cy="616054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2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129" name="Freeform 13"/>
            <p:cNvSpPr>
              <a:spLocks noEditPoints="1"/>
            </p:cNvSpPr>
            <p:nvPr/>
          </p:nvSpPr>
          <p:spPr bwMode="auto">
            <a:xfrm>
              <a:off x="7477304" y="3637088"/>
              <a:ext cx="320675" cy="298450"/>
            </a:xfrm>
            <a:custGeom>
              <a:avLst/>
              <a:gdLst>
                <a:gd name="T0" fmla="*/ 152 w 152"/>
                <a:gd name="T1" fmla="*/ 44 h 141"/>
                <a:gd name="T2" fmla="*/ 103 w 152"/>
                <a:gd name="T3" fmla="*/ 82 h 141"/>
                <a:gd name="T4" fmla="*/ 94 w 152"/>
                <a:gd name="T5" fmla="*/ 91 h 141"/>
                <a:gd name="T6" fmla="*/ 88 w 152"/>
                <a:gd name="T7" fmla="*/ 106 h 141"/>
                <a:gd name="T8" fmla="*/ 99 w 152"/>
                <a:gd name="T9" fmla="*/ 117 h 141"/>
                <a:gd name="T10" fmla="*/ 117 w 152"/>
                <a:gd name="T11" fmla="*/ 132 h 141"/>
                <a:gd name="T12" fmla="*/ 117 w 152"/>
                <a:gd name="T13" fmla="*/ 138 h 141"/>
                <a:gd name="T14" fmla="*/ 114 w 152"/>
                <a:gd name="T15" fmla="*/ 141 h 141"/>
                <a:gd name="T16" fmla="*/ 38 w 152"/>
                <a:gd name="T17" fmla="*/ 141 h 141"/>
                <a:gd name="T18" fmla="*/ 35 w 152"/>
                <a:gd name="T19" fmla="*/ 138 h 141"/>
                <a:gd name="T20" fmla="*/ 35 w 152"/>
                <a:gd name="T21" fmla="*/ 132 h 141"/>
                <a:gd name="T22" fmla="*/ 53 w 152"/>
                <a:gd name="T23" fmla="*/ 117 h 141"/>
                <a:gd name="T24" fmla="*/ 64 w 152"/>
                <a:gd name="T25" fmla="*/ 106 h 141"/>
                <a:gd name="T26" fmla="*/ 58 w 152"/>
                <a:gd name="T27" fmla="*/ 91 h 141"/>
                <a:gd name="T28" fmla="*/ 49 w 152"/>
                <a:gd name="T29" fmla="*/ 82 h 141"/>
                <a:gd name="T30" fmla="*/ 0 w 152"/>
                <a:gd name="T31" fmla="*/ 44 h 141"/>
                <a:gd name="T32" fmla="*/ 0 w 152"/>
                <a:gd name="T33" fmla="*/ 32 h 141"/>
                <a:gd name="T34" fmla="*/ 9 w 152"/>
                <a:gd name="T35" fmla="*/ 24 h 141"/>
                <a:gd name="T36" fmla="*/ 35 w 152"/>
                <a:gd name="T37" fmla="*/ 24 h 141"/>
                <a:gd name="T38" fmla="*/ 35 w 152"/>
                <a:gd name="T39" fmla="*/ 15 h 141"/>
                <a:gd name="T40" fmla="*/ 50 w 152"/>
                <a:gd name="T41" fmla="*/ 0 h 141"/>
                <a:gd name="T42" fmla="*/ 102 w 152"/>
                <a:gd name="T43" fmla="*/ 0 h 141"/>
                <a:gd name="T44" fmla="*/ 117 w 152"/>
                <a:gd name="T45" fmla="*/ 15 h 141"/>
                <a:gd name="T46" fmla="*/ 117 w 152"/>
                <a:gd name="T47" fmla="*/ 24 h 141"/>
                <a:gd name="T48" fmla="*/ 143 w 152"/>
                <a:gd name="T49" fmla="*/ 24 h 141"/>
                <a:gd name="T50" fmla="*/ 152 w 152"/>
                <a:gd name="T51" fmla="*/ 32 h 141"/>
                <a:gd name="T52" fmla="*/ 152 w 152"/>
                <a:gd name="T53" fmla="*/ 44 h 141"/>
                <a:gd name="T54" fmla="*/ 35 w 152"/>
                <a:gd name="T55" fmla="*/ 35 h 141"/>
                <a:gd name="T56" fmla="*/ 12 w 152"/>
                <a:gd name="T57" fmla="*/ 35 h 141"/>
                <a:gd name="T58" fmla="*/ 12 w 152"/>
                <a:gd name="T59" fmla="*/ 44 h 141"/>
                <a:gd name="T60" fmla="*/ 42 w 152"/>
                <a:gd name="T61" fmla="*/ 69 h 141"/>
                <a:gd name="T62" fmla="*/ 35 w 152"/>
                <a:gd name="T63" fmla="*/ 35 h 141"/>
                <a:gd name="T64" fmla="*/ 140 w 152"/>
                <a:gd name="T65" fmla="*/ 35 h 141"/>
                <a:gd name="T66" fmla="*/ 117 w 152"/>
                <a:gd name="T67" fmla="*/ 35 h 141"/>
                <a:gd name="T68" fmla="*/ 110 w 152"/>
                <a:gd name="T69" fmla="*/ 69 h 141"/>
                <a:gd name="T70" fmla="*/ 140 w 152"/>
                <a:gd name="T71" fmla="*/ 44 h 141"/>
                <a:gd name="T72" fmla="*/ 140 w 152"/>
                <a:gd name="T73" fmla="*/ 3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2" h="141">
                  <a:moveTo>
                    <a:pt x="152" y="44"/>
                  </a:moveTo>
                  <a:cubicBezTo>
                    <a:pt x="152" y="61"/>
                    <a:pt x="131" y="81"/>
                    <a:pt x="103" y="82"/>
                  </a:cubicBezTo>
                  <a:cubicBezTo>
                    <a:pt x="99" y="87"/>
                    <a:pt x="95" y="89"/>
                    <a:pt x="94" y="91"/>
                  </a:cubicBezTo>
                  <a:cubicBezTo>
                    <a:pt x="89" y="95"/>
                    <a:pt x="88" y="100"/>
                    <a:pt x="88" y="106"/>
                  </a:cubicBezTo>
                  <a:cubicBezTo>
                    <a:pt x="88" y="111"/>
                    <a:pt x="91" y="117"/>
                    <a:pt x="99" y="117"/>
                  </a:cubicBezTo>
                  <a:cubicBezTo>
                    <a:pt x="108" y="117"/>
                    <a:pt x="117" y="123"/>
                    <a:pt x="117" y="132"/>
                  </a:cubicBezTo>
                  <a:cubicBezTo>
                    <a:pt x="117" y="138"/>
                    <a:pt x="117" y="138"/>
                    <a:pt x="117" y="138"/>
                  </a:cubicBezTo>
                  <a:cubicBezTo>
                    <a:pt x="117" y="139"/>
                    <a:pt x="116" y="141"/>
                    <a:pt x="114" y="141"/>
                  </a:cubicBezTo>
                  <a:cubicBezTo>
                    <a:pt x="38" y="141"/>
                    <a:pt x="38" y="141"/>
                    <a:pt x="38" y="141"/>
                  </a:cubicBezTo>
                  <a:cubicBezTo>
                    <a:pt x="36" y="141"/>
                    <a:pt x="35" y="139"/>
                    <a:pt x="35" y="138"/>
                  </a:cubicBezTo>
                  <a:cubicBezTo>
                    <a:pt x="35" y="132"/>
                    <a:pt x="35" y="132"/>
                    <a:pt x="35" y="132"/>
                  </a:cubicBezTo>
                  <a:cubicBezTo>
                    <a:pt x="35" y="123"/>
                    <a:pt x="44" y="117"/>
                    <a:pt x="53" y="117"/>
                  </a:cubicBezTo>
                  <a:cubicBezTo>
                    <a:pt x="61" y="117"/>
                    <a:pt x="64" y="111"/>
                    <a:pt x="64" y="106"/>
                  </a:cubicBezTo>
                  <a:cubicBezTo>
                    <a:pt x="64" y="100"/>
                    <a:pt x="63" y="95"/>
                    <a:pt x="58" y="91"/>
                  </a:cubicBezTo>
                  <a:cubicBezTo>
                    <a:pt x="56" y="89"/>
                    <a:pt x="53" y="87"/>
                    <a:pt x="49" y="82"/>
                  </a:cubicBezTo>
                  <a:cubicBezTo>
                    <a:pt x="21" y="81"/>
                    <a:pt x="0" y="61"/>
                    <a:pt x="0" y="4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27"/>
                    <a:pt x="4" y="24"/>
                    <a:pt x="9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7"/>
                    <a:pt x="42" y="0"/>
                    <a:pt x="5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10" y="0"/>
                    <a:pt x="117" y="7"/>
                    <a:pt x="117" y="15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43" y="24"/>
                    <a:pt x="143" y="24"/>
                    <a:pt x="143" y="24"/>
                  </a:cubicBezTo>
                  <a:cubicBezTo>
                    <a:pt x="148" y="24"/>
                    <a:pt x="152" y="27"/>
                    <a:pt x="152" y="32"/>
                  </a:cubicBezTo>
                  <a:lnTo>
                    <a:pt x="152" y="44"/>
                  </a:lnTo>
                  <a:close/>
                  <a:moveTo>
                    <a:pt x="35" y="35"/>
                  </a:moveTo>
                  <a:cubicBezTo>
                    <a:pt x="12" y="35"/>
                    <a:pt x="12" y="35"/>
                    <a:pt x="12" y="35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53"/>
                    <a:pt x="24" y="65"/>
                    <a:pt x="42" y="69"/>
                  </a:cubicBezTo>
                  <a:cubicBezTo>
                    <a:pt x="38" y="61"/>
                    <a:pt x="35" y="50"/>
                    <a:pt x="35" y="35"/>
                  </a:cubicBezTo>
                  <a:close/>
                  <a:moveTo>
                    <a:pt x="140" y="35"/>
                  </a:moveTo>
                  <a:cubicBezTo>
                    <a:pt x="117" y="35"/>
                    <a:pt x="117" y="35"/>
                    <a:pt x="117" y="35"/>
                  </a:cubicBezTo>
                  <a:cubicBezTo>
                    <a:pt x="117" y="50"/>
                    <a:pt x="114" y="61"/>
                    <a:pt x="110" y="69"/>
                  </a:cubicBezTo>
                  <a:cubicBezTo>
                    <a:pt x="128" y="65"/>
                    <a:pt x="140" y="53"/>
                    <a:pt x="140" y="44"/>
                  </a:cubicBezTo>
                  <a:lnTo>
                    <a:pt x="14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2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18" name="Group 5"/>
          <p:cNvGrpSpPr/>
          <p:nvPr/>
        </p:nvGrpSpPr>
        <p:grpSpPr>
          <a:xfrm>
            <a:off x="5870484" y="1713821"/>
            <a:ext cx="623693" cy="616244"/>
            <a:chOff x="5798580" y="1713292"/>
            <a:chExt cx="616054" cy="616054"/>
          </a:xfrm>
        </p:grpSpPr>
        <p:sp>
          <p:nvSpPr>
            <p:cNvPr id="131" name="Oval 106"/>
            <p:cNvSpPr/>
            <p:nvPr/>
          </p:nvSpPr>
          <p:spPr>
            <a:xfrm>
              <a:off x="5798580" y="1713292"/>
              <a:ext cx="616054" cy="616054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2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132" name="Freeform 14"/>
            <p:cNvSpPr>
              <a:spLocks noEditPoints="1"/>
            </p:cNvSpPr>
            <p:nvPr/>
          </p:nvSpPr>
          <p:spPr bwMode="auto">
            <a:xfrm>
              <a:off x="5924884" y="1891318"/>
              <a:ext cx="336550" cy="273050"/>
            </a:xfrm>
            <a:custGeom>
              <a:avLst/>
              <a:gdLst>
                <a:gd name="T0" fmla="*/ 159 w 159"/>
                <a:gd name="T1" fmla="*/ 100 h 129"/>
                <a:gd name="T2" fmla="*/ 147 w 159"/>
                <a:gd name="T3" fmla="*/ 105 h 129"/>
                <a:gd name="T4" fmla="*/ 123 w 159"/>
                <a:gd name="T5" fmla="*/ 129 h 129"/>
                <a:gd name="T6" fmla="*/ 100 w 159"/>
                <a:gd name="T7" fmla="*/ 105 h 129"/>
                <a:gd name="T8" fmla="*/ 65 w 159"/>
                <a:gd name="T9" fmla="*/ 105 h 129"/>
                <a:gd name="T10" fmla="*/ 41 w 159"/>
                <a:gd name="T11" fmla="*/ 129 h 129"/>
                <a:gd name="T12" fmla="*/ 18 w 159"/>
                <a:gd name="T13" fmla="*/ 105 h 129"/>
                <a:gd name="T14" fmla="*/ 12 w 159"/>
                <a:gd name="T15" fmla="*/ 105 h 129"/>
                <a:gd name="T16" fmla="*/ 0 w 159"/>
                <a:gd name="T17" fmla="*/ 100 h 129"/>
                <a:gd name="T18" fmla="*/ 6 w 159"/>
                <a:gd name="T19" fmla="*/ 94 h 129"/>
                <a:gd name="T20" fmla="*/ 6 w 159"/>
                <a:gd name="T21" fmla="*/ 64 h 129"/>
                <a:gd name="T22" fmla="*/ 10 w 159"/>
                <a:gd name="T23" fmla="*/ 46 h 129"/>
                <a:gd name="T24" fmla="*/ 29 w 159"/>
                <a:gd name="T25" fmla="*/ 28 h 129"/>
                <a:gd name="T26" fmla="*/ 39 w 159"/>
                <a:gd name="T27" fmla="*/ 23 h 129"/>
                <a:gd name="T28" fmla="*/ 53 w 159"/>
                <a:gd name="T29" fmla="*/ 23 h 129"/>
                <a:gd name="T30" fmla="*/ 53 w 159"/>
                <a:gd name="T31" fmla="*/ 6 h 129"/>
                <a:gd name="T32" fmla="*/ 59 w 159"/>
                <a:gd name="T33" fmla="*/ 0 h 129"/>
                <a:gd name="T34" fmla="*/ 153 w 159"/>
                <a:gd name="T35" fmla="*/ 0 h 129"/>
                <a:gd name="T36" fmla="*/ 159 w 159"/>
                <a:gd name="T37" fmla="*/ 6 h 129"/>
                <a:gd name="T38" fmla="*/ 159 w 159"/>
                <a:gd name="T39" fmla="*/ 100 h 129"/>
                <a:gd name="T40" fmla="*/ 53 w 159"/>
                <a:gd name="T41" fmla="*/ 59 h 129"/>
                <a:gd name="T42" fmla="*/ 53 w 159"/>
                <a:gd name="T43" fmla="*/ 35 h 129"/>
                <a:gd name="T44" fmla="*/ 39 w 159"/>
                <a:gd name="T45" fmla="*/ 35 h 129"/>
                <a:gd name="T46" fmla="*/ 37 w 159"/>
                <a:gd name="T47" fmla="*/ 36 h 129"/>
                <a:gd name="T48" fmla="*/ 19 w 159"/>
                <a:gd name="T49" fmla="*/ 54 h 129"/>
                <a:gd name="T50" fmla="*/ 18 w 159"/>
                <a:gd name="T51" fmla="*/ 56 h 129"/>
                <a:gd name="T52" fmla="*/ 18 w 159"/>
                <a:gd name="T53" fmla="*/ 59 h 129"/>
                <a:gd name="T54" fmla="*/ 53 w 159"/>
                <a:gd name="T55" fmla="*/ 59 h 129"/>
                <a:gd name="T56" fmla="*/ 41 w 159"/>
                <a:gd name="T57" fmla="*/ 94 h 129"/>
                <a:gd name="T58" fmla="*/ 30 w 159"/>
                <a:gd name="T59" fmla="*/ 105 h 129"/>
                <a:gd name="T60" fmla="*/ 41 w 159"/>
                <a:gd name="T61" fmla="*/ 117 h 129"/>
                <a:gd name="T62" fmla="*/ 53 w 159"/>
                <a:gd name="T63" fmla="*/ 105 h 129"/>
                <a:gd name="T64" fmla="*/ 41 w 159"/>
                <a:gd name="T65" fmla="*/ 94 h 129"/>
                <a:gd name="T66" fmla="*/ 123 w 159"/>
                <a:gd name="T67" fmla="*/ 94 h 129"/>
                <a:gd name="T68" fmla="*/ 112 w 159"/>
                <a:gd name="T69" fmla="*/ 105 h 129"/>
                <a:gd name="T70" fmla="*/ 123 w 159"/>
                <a:gd name="T71" fmla="*/ 117 h 129"/>
                <a:gd name="T72" fmla="*/ 135 w 159"/>
                <a:gd name="T73" fmla="*/ 105 h 129"/>
                <a:gd name="T74" fmla="*/ 123 w 159"/>
                <a:gd name="T75" fmla="*/ 9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9" h="129">
                  <a:moveTo>
                    <a:pt x="159" y="100"/>
                  </a:moveTo>
                  <a:cubicBezTo>
                    <a:pt x="159" y="106"/>
                    <a:pt x="151" y="105"/>
                    <a:pt x="147" y="105"/>
                  </a:cubicBezTo>
                  <a:cubicBezTo>
                    <a:pt x="147" y="118"/>
                    <a:pt x="136" y="129"/>
                    <a:pt x="123" y="129"/>
                  </a:cubicBezTo>
                  <a:cubicBezTo>
                    <a:pt x="111" y="129"/>
                    <a:pt x="100" y="118"/>
                    <a:pt x="100" y="105"/>
                  </a:cubicBezTo>
                  <a:cubicBezTo>
                    <a:pt x="65" y="105"/>
                    <a:pt x="65" y="105"/>
                    <a:pt x="65" y="105"/>
                  </a:cubicBezTo>
                  <a:cubicBezTo>
                    <a:pt x="65" y="118"/>
                    <a:pt x="54" y="129"/>
                    <a:pt x="41" y="129"/>
                  </a:cubicBezTo>
                  <a:cubicBezTo>
                    <a:pt x="29" y="129"/>
                    <a:pt x="18" y="118"/>
                    <a:pt x="18" y="105"/>
                  </a:cubicBezTo>
                  <a:cubicBezTo>
                    <a:pt x="12" y="105"/>
                    <a:pt x="12" y="105"/>
                    <a:pt x="12" y="105"/>
                  </a:cubicBezTo>
                  <a:cubicBezTo>
                    <a:pt x="8" y="105"/>
                    <a:pt x="0" y="106"/>
                    <a:pt x="0" y="100"/>
                  </a:cubicBezTo>
                  <a:cubicBezTo>
                    <a:pt x="0" y="96"/>
                    <a:pt x="3" y="94"/>
                    <a:pt x="6" y="94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6" y="58"/>
                    <a:pt x="5" y="51"/>
                    <a:pt x="10" y="46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31" y="25"/>
                    <a:pt x="35" y="23"/>
                    <a:pt x="39" y="23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3"/>
                    <a:pt x="56" y="0"/>
                    <a:pt x="59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6" y="0"/>
                    <a:pt x="159" y="3"/>
                    <a:pt x="159" y="6"/>
                  </a:cubicBezTo>
                  <a:lnTo>
                    <a:pt x="159" y="100"/>
                  </a:lnTo>
                  <a:close/>
                  <a:moveTo>
                    <a:pt x="53" y="59"/>
                  </a:moveTo>
                  <a:cubicBezTo>
                    <a:pt x="53" y="35"/>
                    <a:pt x="53" y="35"/>
                    <a:pt x="53" y="35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8" y="35"/>
                    <a:pt x="37" y="36"/>
                    <a:pt x="37" y="36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8" y="55"/>
                    <a:pt x="18" y="56"/>
                  </a:cubicBezTo>
                  <a:cubicBezTo>
                    <a:pt x="18" y="59"/>
                    <a:pt x="18" y="59"/>
                    <a:pt x="18" y="59"/>
                  </a:cubicBezTo>
                  <a:lnTo>
                    <a:pt x="53" y="59"/>
                  </a:lnTo>
                  <a:close/>
                  <a:moveTo>
                    <a:pt x="41" y="94"/>
                  </a:moveTo>
                  <a:cubicBezTo>
                    <a:pt x="35" y="94"/>
                    <a:pt x="30" y="99"/>
                    <a:pt x="30" y="105"/>
                  </a:cubicBezTo>
                  <a:cubicBezTo>
                    <a:pt x="30" y="112"/>
                    <a:pt x="35" y="117"/>
                    <a:pt x="41" y="117"/>
                  </a:cubicBezTo>
                  <a:cubicBezTo>
                    <a:pt x="48" y="117"/>
                    <a:pt x="53" y="112"/>
                    <a:pt x="53" y="105"/>
                  </a:cubicBezTo>
                  <a:cubicBezTo>
                    <a:pt x="53" y="99"/>
                    <a:pt x="48" y="94"/>
                    <a:pt x="41" y="94"/>
                  </a:cubicBezTo>
                  <a:close/>
                  <a:moveTo>
                    <a:pt x="123" y="94"/>
                  </a:moveTo>
                  <a:cubicBezTo>
                    <a:pt x="117" y="94"/>
                    <a:pt x="112" y="99"/>
                    <a:pt x="112" y="105"/>
                  </a:cubicBezTo>
                  <a:cubicBezTo>
                    <a:pt x="112" y="112"/>
                    <a:pt x="117" y="117"/>
                    <a:pt x="123" y="117"/>
                  </a:cubicBezTo>
                  <a:cubicBezTo>
                    <a:pt x="130" y="117"/>
                    <a:pt x="135" y="112"/>
                    <a:pt x="135" y="105"/>
                  </a:cubicBezTo>
                  <a:cubicBezTo>
                    <a:pt x="135" y="99"/>
                    <a:pt x="130" y="94"/>
                    <a:pt x="123" y="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2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19" name="Group 7"/>
          <p:cNvGrpSpPr/>
          <p:nvPr/>
        </p:nvGrpSpPr>
        <p:grpSpPr>
          <a:xfrm>
            <a:off x="1149501" y="3486064"/>
            <a:ext cx="623693" cy="616244"/>
            <a:chOff x="1135420" y="3484988"/>
            <a:chExt cx="616054" cy="616054"/>
          </a:xfrm>
        </p:grpSpPr>
        <p:sp>
          <p:nvSpPr>
            <p:cNvPr id="134" name="Oval 100"/>
            <p:cNvSpPr/>
            <p:nvPr/>
          </p:nvSpPr>
          <p:spPr>
            <a:xfrm>
              <a:off x="1135420" y="3484988"/>
              <a:ext cx="616054" cy="616054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2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135" name="Freeform 15"/>
            <p:cNvSpPr/>
            <p:nvPr/>
          </p:nvSpPr>
          <p:spPr bwMode="auto">
            <a:xfrm>
              <a:off x="1276951" y="3683920"/>
              <a:ext cx="371475" cy="222250"/>
            </a:xfrm>
            <a:custGeom>
              <a:avLst/>
              <a:gdLst>
                <a:gd name="T0" fmla="*/ 150 w 176"/>
                <a:gd name="T1" fmla="*/ 61 h 105"/>
                <a:gd name="T2" fmla="*/ 118 w 176"/>
                <a:gd name="T3" fmla="*/ 64 h 105"/>
                <a:gd name="T4" fmla="*/ 97 w 176"/>
                <a:gd name="T5" fmla="*/ 70 h 105"/>
                <a:gd name="T6" fmla="*/ 91 w 176"/>
                <a:gd name="T7" fmla="*/ 70 h 105"/>
                <a:gd name="T8" fmla="*/ 64 w 176"/>
                <a:gd name="T9" fmla="*/ 102 h 105"/>
                <a:gd name="T10" fmla="*/ 71 w 176"/>
                <a:gd name="T11" fmla="*/ 102 h 105"/>
                <a:gd name="T12" fmla="*/ 77 w 176"/>
                <a:gd name="T13" fmla="*/ 104 h 105"/>
                <a:gd name="T14" fmla="*/ 71 w 176"/>
                <a:gd name="T15" fmla="*/ 105 h 105"/>
                <a:gd name="T16" fmla="*/ 62 w 176"/>
                <a:gd name="T17" fmla="*/ 105 h 105"/>
                <a:gd name="T18" fmla="*/ 47 w 176"/>
                <a:gd name="T19" fmla="*/ 105 h 105"/>
                <a:gd name="T20" fmla="*/ 41 w 176"/>
                <a:gd name="T21" fmla="*/ 105 h 105"/>
                <a:gd name="T22" fmla="*/ 41 w 176"/>
                <a:gd name="T23" fmla="*/ 102 h 105"/>
                <a:gd name="T24" fmla="*/ 47 w 176"/>
                <a:gd name="T25" fmla="*/ 102 h 105"/>
                <a:gd name="T26" fmla="*/ 47 w 176"/>
                <a:gd name="T27" fmla="*/ 64 h 105"/>
                <a:gd name="T28" fmla="*/ 33 w 176"/>
                <a:gd name="T29" fmla="*/ 64 h 105"/>
                <a:gd name="T30" fmla="*/ 15 w 176"/>
                <a:gd name="T31" fmla="*/ 85 h 105"/>
                <a:gd name="T32" fmla="*/ 6 w 176"/>
                <a:gd name="T33" fmla="*/ 85 h 105"/>
                <a:gd name="T34" fmla="*/ 3 w 176"/>
                <a:gd name="T35" fmla="*/ 82 h 105"/>
                <a:gd name="T36" fmla="*/ 3 w 176"/>
                <a:gd name="T37" fmla="*/ 64 h 105"/>
                <a:gd name="T38" fmla="*/ 6 w 176"/>
                <a:gd name="T39" fmla="*/ 64 h 105"/>
                <a:gd name="T40" fmla="*/ 6 w 176"/>
                <a:gd name="T41" fmla="*/ 61 h 105"/>
                <a:gd name="T42" fmla="*/ 18 w 176"/>
                <a:gd name="T43" fmla="*/ 61 h 105"/>
                <a:gd name="T44" fmla="*/ 18 w 176"/>
                <a:gd name="T45" fmla="*/ 60 h 105"/>
                <a:gd name="T46" fmla="*/ 0 w 176"/>
                <a:gd name="T47" fmla="*/ 58 h 105"/>
                <a:gd name="T48" fmla="*/ 0 w 176"/>
                <a:gd name="T49" fmla="*/ 47 h 105"/>
                <a:gd name="T50" fmla="*/ 18 w 176"/>
                <a:gd name="T51" fmla="*/ 44 h 105"/>
                <a:gd name="T52" fmla="*/ 18 w 176"/>
                <a:gd name="T53" fmla="*/ 44 h 105"/>
                <a:gd name="T54" fmla="*/ 6 w 176"/>
                <a:gd name="T55" fmla="*/ 44 h 105"/>
                <a:gd name="T56" fmla="*/ 6 w 176"/>
                <a:gd name="T57" fmla="*/ 41 h 105"/>
                <a:gd name="T58" fmla="*/ 3 w 176"/>
                <a:gd name="T59" fmla="*/ 41 h 105"/>
                <a:gd name="T60" fmla="*/ 3 w 176"/>
                <a:gd name="T61" fmla="*/ 23 h 105"/>
                <a:gd name="T62" fmla="*/ 6 w 176"/>
                <a:gd name="T63" fmla="*/ 20 h 105"/>
                <a:gd name="T64" fmla="*/ 15 w 176"/>
                <a:gd name="T65" fmla="*/ 20 h 105"/>
                <a:gd name="T66" fmla="*/ 33 w 176"/>
                <a:gd name="T67" fmla="*/ 41 h 105"/>
                <a:gd name="T68" fmla="*/ 47 w 176"/>
                <a:gd name="T69" fmla="*/ 41 h 105"/>
                <a:gd name="T70" fmla="*/ 47 w 176"/>
                <a:gd name="T71" fmla="*/ 3 h 105"/>
                <a:gd name="T72" fmla="*/ 41 w 176"/>
                <a:gd name="T73" fmla="*/ 3 h 105"/>
                <a:gd name="T74" fmla="*/ 41 w 176"/>
                <a:gd name="T75" fmla="*/ 0 h 105"/>
                <a:gd name="T76" fmla="*/ 47 w 176"/>
                <a:gd name="T77" fmla="*/ 0 h 105"/>
                <a:gd name="T78" fmla="*/ 62 w 176"/>
                <a:gd name="T79" fmla="*/ 0 h 105"/>
                <a:gd name="T80" fmla="*/ 71 w 176"/>
                <a:gd name="T81" fmla="*/ 0 h 105"/>
                <a:gd name="T82" fmla="*/ 77 w 176"/>
                <a:gd name="T83" fmla="*/ 1 h 105"/>
                <a:gd name="T84" fmla="*/ 71 w 176"/>
                <a:gd name="T85" fmla="*/ 3 h 105"/>
                <a:gd name="T86" fmla="*/ 64 w 176"/>
                <a:gd name="T87" fmla="*/ 3 h 105"/>
                <a:gd name="T88" fmla="*/ 91 w 176"/>
                <a:gd name="T89" fmla="*/ 35 h 105"/>
                <a:gd name="T90" fmla="*/ 97 w 176"/>
                <a:gd name="T91" fmla="*/ 35 h 105"/>
                <a:gd name="T92" fmla="*/ 118 w 176"/>
                <a:gd name="T93" fmla="*/ 41 h 105"/>
                <a:gd name="T94" fmla="*/ 150 w 176"/>
                <a:gd name="T95" fmla="*/ 44 h 105"/>
                <a:gd name="T96" fmla="*/ 176 w 176"/>
                <a:gd name="T97" fmla="*/ 52 h 105"/>
                <a:gd name="T98" fmla="*/ 150 w 176"/>
                <a:gd name="T99" fmla="*/ 6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6" h="105">
                  <a:moveTo>
                    <a:pt x="150" y="61"/>
                  </a:moveTo>
                  <a:cubicBezTo>
                    <a:pt x="118" y="64"/>
                    <a:pt x="118" y="64"/>
                    <a:pt x="118" y="64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91" y="70"/>
                    <a:pt x="91" y="70"/>
                    <a:pt x="91" y="70"/>
                  </a:cubicBezTo>
                  <a:cubicBezTo>
                    <a:pt x="64" y="102"/>
                    <a:pt x="64" y="102"/>
                    <a:pt x="64" y="102"/>
                  </a:cubicBezTo>
                  <a:cubicBezTo>
                    <a:pt x="71" y="102"/>
                    <a:pt x="71" y="102"/>
                    <a:pt x="71" y="102"/>
                  </a:cubicBezTo>
                  <a:cubicBezTo>
                    <a:pt x="74" y="102"/>
                    <a:pt x="77" y="103"/>
                    <a:pt x="77" y="104"/>
                  </a:cubicBezTo>
                  <a:cubicBezTo>
                    <a:pt x="77" y="105"/>
                    <a:pt x="74" y="105"/>
                    <a:pt x="71" y="105"/>
                  </a:cubicBezTo>
                  <a:cubicBezTo>
                    <a:pt x="62" y="105"/>
                    <a:pt x="62" y="105"/>
                    <a:pt x="62" y="105"/>
                  </a:cubicBezTo>
                  <a:cubicBezTo>
                    <a:pt x="47" y="105"/>
                    <a:pt x="47" y="105"/>
                    <a:pt x="47" y="105"/>
                  </a:cubicBezTo>
                  <a:cubicBezTo>
                    <a:pt x="41" y="105"/>
                    <a:pt x="41" y="105"/>
                    <a:pt x="41" y="105"/>
                  </a:cubicBezTo>
                  <a:cubicBezTo>
                    <a:pt x="41" y="102"/>
                    <a:pt x="41" y="102"/>
                    <a:pt x="41" y="102"/>
                  </a:cubicBezTo>
                  <a:cubicBezTo>
                    <a:pt x="47" y="102"/>
                    <a:pt x="47" y="102"/>
                    <a:pt x="47" y="102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6" y="85"/>
                    <a:pt x="6" y="85"/>
                    <a:pt x="6" y="85"/>
                  </a:cubicBezTo>
                  <a:cubicBezTo>
                    <a:pt x="3" y="82"/>
                    <a:pt x="3" y="82"/>
                    <a:pt x="3" y="82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4" y="0"/>
                    <a:pt x="77" y="0"/>
                    <a:pt x="77" y="1"/>
                  </a:cubicBezTo>
                  <a:cubicBezTo>
                    <a:pt x="77" y="2"/>
                    <a:pt x="74" y="3"/>
                    <a:pt x="71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97" y="35"/>
                    <a:pt x="97" y="35"/>
                    <a:pt x="97" y="35"/>
                  </a:cubicBezTo>
                  <a:cubicBezTo>
                    <a:pt x="118" y="41"/>
                    <a:pt x="118" y="41"/>
                    <a:pt x="118" y="41"/>
                  </a:cubicBezTo>
                  <a:cubicBezTo>
                    <a:pt x="150" y="44"/>
                    <a:pt x="150" y="44"/>
                    <a:pt x="150" y="44"/>
                  </a:cubicBezTo>
                  <a:cubicBezTo>
                    <a:pt x="176" y="50"/>
                    <a:pt x="176" y="52"/>
                    <a:pt x="176" y="52"/>
                  </a:cubicBezTo>
                  <a:cubicBezTo>
                    <a:pt x="176" y="52"/>
                    <a:pt x="176" y="55"/>
                    <a:pt x="150" y="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2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sp>
        <p:nvSpPr>
          <p:cNvPr id="139" name="Rectangle 14"/>
          <p:cNvSpPr/>
          <p:nvPr/>
        </p:nvSpPr>
        <p:spPr bwMode="auto">
          <a:xfrm>
            <a:off x="1028944" y="897426"/>
            <a:ext cx="7117576" cy="36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200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字以内，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据统计每页幻灯片的最好控制在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5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分钟之内。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pic>
        <p:nvPicPr>
          <p:cNvPr id="140" name="Picture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9631">
            <a:off x="-1723098" y="1628630"/>
            <a:ext cx="3235304" cy="21705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500"/>
                            </p:stCondLst>
                            <p:childTnLst>
                              <p:par>
                                <p:cTn id="8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0"/>
                            </p:stCondLst>
                            <p:childTnLst>
                              <p:par>
                                <p:cTn id="9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0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500"/>
                            </p:stCondLst>
                            <p:childTnLst>
                              <p:par>
                                <p:cTn id="1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90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9500"/>
                            </p:stCondLst>
                            <p:childTnLst>
                              <p:par>
                                <p:cTn id="1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  <p:bldP spid="1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1654158"/>
            <a:ext cx="8190873" cy="15126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77208" y="1953227"/>
            <a:ext cx="1399166" cy="930165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033387" y="1953227"/>
            <a:ext cx="1399166" cy="930165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553529" y="1953227"/>
            <a:ext cx="1399166" cy="93016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2"/>
          <p:cNvGrpSpPr/>
          <p:nvPr/>
        </p:nvGrpSpPr>
        <p:grpSpPr>
          <a:xfrm>
            <a:off x="5310730" y="857530"/>
            <a:ext cx="2718104" cy="2437483"/>
            <a:chOff x="4150990" y="1770942"/>
            <a:chExt cx="3923071" cy="3269668"/>
          </a:xfrm>
          <a:effectLst>
            <a:reflection blurRad="6350" stA="52000" endA="300" endPos="35000" dir="5400000" sy="-100000" algn="bl" rotWithShape="0"/>
          </a:effectLst>
        </p:grpSpPr>
        <p:pic>
          <p:nvPicPr>
            <p:cNvPr id="14" name="Picture 2" descr="Monitor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50990" y="1770942"/>
              <a:ext cx="3923071" cy="3269668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4340088" y="1944266"/>
              <a:ext cx="3528392" cy="2016224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pic>
          <p:nvPicPr>
            <p:cNvPr id="16" name="Picture 4" descr="Monitor-Ligh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61778" y="1937085"/>
              <a:ext cx="1499462" cy="1834577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/>
        </p:nvSpPr>
        <p:spPr>
          <a:xfrm>
            <a:off x="842514" y="3574094"/>
            <a:ext cx="7021694" cy="900257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只需点击图片，然后通过右键找到填充图片，就可以换成您的图片而不影响效果。您只需点击图片，然后通过右键找到填充图片，就可以换成您的图片而不影响效果。您只需点击图片，然后通过右键找到填充图片，就可以换成您的图片而不影响效果。您只需点击图片，然后通过右键找到填充图片，就可以换成您的图片而不影响效果。您只需点击图片，然后通过右键找到填充图片，就可以换成您的图片而不影响效果。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17383" y="1366434"/>
            <a:ext cx="2776526" cy="3258496"/>
          </a:xfrm>
          <a:prstGeom prst="rect">
            <a:avLst/>
          </a:prstGeom>
          <a:noFill/>
          <a:ln>
            <a:solidFill>
              <a:srgbClr val="E8E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8" rIns="68577" bIns="34288" rtlCol="0" anchor="ctr"/>
          <a:lstStyle/>
          <a:p>
            <a:pPr algn="ctr"/>
            <a:endParaRPr lang="zh-CN" altLang="en-US"/>
          </a:p>
        </p:txBody>
      </p:sp>
      <p:sp>
        <p:nvSpPr>
          <p:cNvPr id="3" name="AutoShape 12"/>
          <p:cNvSpPr>
            <a:spLocks noChangeArrowheads="1"/>
          </p:cNvSpPr>
          <p:nvPr/>
        </p:nvSpPr>
        <p:spPr bwMode="auto">
          <a:xfrm>
            <a:off x="1417383" y="1070050"/>
            <a:ext cx="2776526" cy="592769"/>
          </a:xfrm>
          <a:prstGeom prst="homePlate">
            <a:avLst>
              <a:gd name="adj" fmla="val 63872"/>
            </a:avLst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lIns="68577" tIns="34288" rIns="68577" bIns="34288" anchor="ctr"/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5409" y="1869774"/>
            <a:ext cx="2668500" cy="1492071"/>
          </a:xfrm>
          <a:prstGeom prst="rect">
            <a:avLst/>
          </a:prstGeom>
          <a:noFill/>
        </p:spPr>
        <p:txBody>
          <a:bodyPr wrap="square" lIns="68577" tIns="34288" rIns="68577" bIns="34288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12178" y="1366434"/>
            <a:ext cx="2776526" cy="3258496"/>
          </a:xfrm>
          <a:prstGeom prst="rect">
            <a:avLst/>
          </a:prstGeom>
          <a:noFill/>
          <a:ln>
            <a:solidFill>
              <a:srgbClr val="E8E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8" rIns="68577" bIns="34288" rtlCol="0" anchor="ctr"/>
          <a:lstStyle/>
          <a:p>
            <a:pPr algn="ctr"/>
            <a:endParaRPr lang="zh-CN" altLang="en-US"/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 flipH="1">
            <a:off x="4712178" y="1070050"/>
            <a:ext cx="2776526" cy="592769"/>
          </a:xfrm>
          <a:prstGeom prst="homePlate">
            <a:avLst>
              <a:gd name="adj" fmla="val 63872"/>
            </a:avLst>
          </a:prstGeom>
          <a:solidFill>
            <a:schemeClr val="accent2"/>
          </a:solidFill>
          <a:ln w="9525">
            <a:noFill/>
            <a:miter lim="800000"/>
          </a:ln>
        </p:spPr>
        <p:txBody>
          <a:bodyPr wrap="none" lIns="68577" tIns="34288" rIns="68577" bIns="34288" anchor="ctr"/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20204" y="1869774"/>
            <a:ext cx="2668500" cy="1492071"/>
          </a:xfrm>
          <a:prstGeom prst="rect">
            <a:avLst/>
          </a:prstGeom>
          <a:noFill/>
        </p:spPr>
        <p:txBody>
          <a:bodyPr wrap="square" lIns="68577" tIns="34288" rIns="68577" bIns="34288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75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25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7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3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4" grpId="1"/>
      <p:bldP spid="5" grpId="0" animBg="1"/>
      <p:bldP spid="6" grpId="0" animBg="1"/>
      <p:bldP spid="7" grpId="0"/>
      <p:bldP spid="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53425" y="2036814"/>
            <a:ext cx="519110" cy="434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10" tIns="32504" rIns="65010" bIns="32504" rtlCol="0" anchor="ctr"/>
          <a:lstStyle/>
          <a:p>
            <a:pPr algn="ctr"/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3" name="TextBox 23"/>
          <p:cNvSpPr txBox="1"/>
          <p:nvPr/>
        </p:nvSpPr>
        <p:spPr>
          <a:xfrm>
            <a:off x="1815880" y="3122665"/>
            <a:ext cx="2594880" cy="228380"/>
          </a:xfrm>
          <a:prstGeom prst="rect">
            <a:avLst/>
          </a:prstGeom>
          <a:noFill/>
        </p:spPr>
        <p:txBody>
          <a:bodyPr wrap="square" lIns="65010" tIns="32504" rIns="65010" bIns="32504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TextBox 24"/>
          <p:cNvSpPr txBox="1"/>
          <p:nvPr/>
        </p:nvSpPr>
        <p:spPr>
          <a:xfrm>
            <a:off x="2431297" y="2607918"/>
            <a:ext cx="1362397" cy="434975"/>
          </a:xfrm>
          <a:prstGeom prst="rect">
            <a:avLst/>
          </a:prstGeom>
          <a:noFill/>
        </p:spPr>
        <p:txBody>
          <a:bodyPr wrap="none" lIns="65010" tIns="32504" rIns="65010" bIns="32504" rtlCol="0">
            <a:spAutoFit/>
          </a:bodyPr>
          <a:lstStyle/>
          <a:p>
            <a:pPr algn="r"/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工作体会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912" y="0"/>
            <a:ext cx="5145088" cy="51450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/>
          <p:cNvSpPr/>
          <p:nvPr/>
        </p:nvSpPr>
        <p:spPr>
          <a:xfrm>
            <a:off x="2028717" y="3547574"/>
            <a:ext cx="5845306" cy="642987"/>
          </a:xfrm>
          <a:prstGeom prst="roundRect">
            <a:avLst/>
          </a:prstGeom>
          <a:noFill/>
          <a:ln w="60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3" tIns="34276" rIns="68553" bIns="34276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1393255" y="2567613"/>
            <a:ext cx="5760815" cy="642987"/>
          </a:xfrm>
          <a:prstGeom prst="roundRect">
            <a:avLst/>
          </a:prstGeom>
          <a:noFill/>
          <a:ln w="603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3" tIns="34276" rIns="68553" bIns="34276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2028717" y="1567411"/>
            <a:ext cx="5845306" cy="642987"/>
          </a:xfrm>
          <a:prstGeom prst="roundRect">
            <a:avLst/>
          </a:prstGeom>
          <a:noFill/>
          <a:ln w="603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3" tIns="34276" rIns="68553" bIns="34276"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2" name="Group 5"/>
          <p:cNvGrpSpPr/>
          <p:nvPr/>
        </p:nvGrpSpPr>
        <p:grpSpPr bwMode="auto">
          <a:xfrm>
            <a:off x="1393254" y="1378087"/>
            <a:ext cx="928204" cy="927568"/>
            <a:chOff x="802" y="845"/>
            <a:chExt cx="827" cy="826"/>
          </a:xfrm>
        </p:grpSpPr>
        <p:sp>
          <p:nvSpPr>
            <p:cNvPr id="21" name="Oval 6"/>
            <p:cNvSpPr>
              <a:spLocks noChangeArrowheads="1"/>
            </p:cNvSpPr>
            <p:nvPr/>
          </p:nvSpPr>
          <p:spPr bwMode="ltGray">
            <a:xfrm>
              <a:off x="802" y="845"/>
              <a:ext cx="827" cy="826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  <a:round/>
            </a:ln>
          </p:spPr>
          <p:txBody>
            <a:bodyPr wrap="none" anchor="ctr"/>
            <a:lstStyle/>
            <a:p>
              <a:endParaRPr lang="zh-CN" altLang="en-US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Oval 7"/>
            <p:cNvSpPr>
              <a:spLocks noChangeArrowheads="1"/>
            </p:cNvSpPr>
            <p:nvPr/>
          </p:nvSpPr>
          <p:spPr bwMode="ltGray">
            <a:xfrm>
              <a:off x="836" y="879"/>
              <a:ext cx="758" cy="758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accent1"/>
              </a:solidFill>
              <a:round/>
            </a:ln>
          </p:spPr>
          <p:txBody>
            <a:bodyPr wrap="none" anchor="ctr"/>
            <a:lstStyle/>
            <a:p>
              <a:endParaRPr lang="zh-CN" altLang="en-US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Oval 8"/>
            <p:cNvSpPr>
              <a:spLocks noChangeArrowheads="1"/>
            </p:cNvSpPr>
            <p:nvPr/>
          </p:nvSpPr>
          <p:spPr bwMode="lt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12"/>
          <p:cNvGrpSpPr/>
          <p:nvPr/>
        </p:nvGrpSpPr>
        <p:grpSpPr bwMode="auto">
          <a:xfrm>
            <a:off x="6900598" y="2393769"/>
            <a:ext cx="928204" cy="927569"/>
            <a:chOff x="802" y="845"/>
            <a:chExt cx="827" cy="826"/>
          </a:xfrm>
        </p:grpSpPr>
        <p:sp>
          <p:nvSpPr>
            <p:cNvPr id="25" name="Oval 13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accent2"/>
              </a:solidFill>
              <a:round/>
            </a:ln>
          </p:spPr>
          <p:txBody>
            <a:bodyPr wrap="none" anchor="ctr"/>
            <a:lstStyle/>
            <a:p>
              <a:endParaRPr lang="zh-CN" altLang="en-US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14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Oval 15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19"/>
          <p:cNvGrpSpPr/>
          <p:nvPr/>
        </p:nvGrpSpPr>
        <p:grpSpPr bwMode="auto">
          <a:xfrm>
            <a:off x="1386114" y="3427311"/>
            <a:ext cx="928204" cy="927569"/>
            <a:chOff x="802" y="845"/>
            <a:chExt cx="827" cy="826"/>
          </a:xfrm>
        </p:grpSpPr>
        <p:sp>
          <p:nvSpPr>
            <p:cNvPr id="29" name="Oval 20"/>
            <p:cNvSpPr>
              <a:spLocks noChangeArrowheads="1"/>
            </p:cNvSpPr>
            <p:nvPr/>
          </p:nvSpPr>
          <p:spPr bwMode="lt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accent3"/>
              </a:solidFill>
              <a:round/>
            </a:ln>
          </p:spPr>
          <p:txBody>
            <a:bodyPr wrap="none" anchor="ctr"/>
            <a:lstStyle/>
            <a:p>
              <a:endParaRPr lang="zh-CN" altLang="en-US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Oval 21"/>
            <p:cNvSpPr>
              <a:spLocks noChangeArrowheads="1"/>
            </p:cNvSpPr>
            <p:nvPr/>
          </p:nvSpPr>
          <p:spPr bwMode="lt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accent3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Oval 22"/>
            <p:cNvSpPr>
              <a:spLocks noChangeArrowheads="1"/>
            </p:cNvSpPr>
            <p:nvPr/>
          </p:nvSpPr>
          <p:spPr bwMode="lt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accent3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TextBox 69"/>
          <p:cNvSpPr txBox="1"/>
          <p:nvPr/>
        </p:nvSpPr>
        <p:spPr>
          <a:xfrm>
            <a:off x="1402665" y="1692826"/>
            <a:ext cx="910354" cy="253887"/>
          </a:xfrm>
          <a:prstGeom prst="rect">
            <a:avLst/>
          </a:prstGeom>
          <a:noFill/>
        </p:spPr>
        <p:txBody>
          <a:bodyPr lIns="68553" tIns="34276" rIns="68553" bIns="34276">
            <a:spAutoFit/>
          </a:bodyPr>
          <a:lstStyle/>
          <a:p>
            <a:pPr algn="ctr"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70"/>
          <p:cNvSpPr txBox="1"/>
          <p:nvPr/>
        </p:nvSpPr>
        <p:spPr>
          <a:xfrm>
            <a:off x="7114948" y="2698287"/>
            <a:ext cx="749703" cy="253887"/>
          </a:xfrm>
          <a:prstGeom prst="rect">
            <a:avLst/>
          </a:prstGeom>
          <a:noFill/>
        </p:spPr>
        <p:txBody>
          <a:bodyPr lIns="68553" tIns="34276" rIns="68553" bIns="34276">
            <a:spAutoFit/>
          </a:bodyPr>
          <a:lstStyle/>
          <a:p>
            <a:pPr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71"/>
          <p:cNvSpPr txBox="1"/>
          <p:nvPr/>
        </p:nvSpPr>
        <p:spPr>
          <a:xfrm>
            <a:off x="1577129" y="3761902"/>
            <a:ext cx="856804" cy="253887"/>
          </a:xfrm>
          <a:prstGeom prst="rect">
            <a:avLst/>
          </a:prstGeom>
          <a:noFill/>
        </p:spPr>
        <p:txBody>
          <a:bodyPr lIns="68553" tIns="34276" rIns="68553" bIns="34276">
            <a:spAutoFit/>
          </a:bodyPr>
          <a:lstStyle/>
          <a:p>
            <a:pPr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73"/>
          <p:cNvSpPr txBox="1"/>
          <p:nvPr/>
        </p:nvSpPr>
        <p:spPr>
          <a:xfrm>
            <a:off x="2410709" y="1648139"/>
            <a:ext cx="5358594" cy="429320"/>
          </a:xfrm>
          <a:prstGeom prst="rect">
            <a:avLst/>
          </a:prstGeom>
          <a:noFill/>
        </p:spPr>
        <p:txBody>
          <a:bodyPr lIns="68553" tIns="34276" rIns="68553" bIns="34276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74"/>
          <p:cNvSpPr txBox="1"/>
          <p:nvPr/>
        </p:nvSpPr>
        <p:spPr>
          <a:xfrm>
            <a:off x="1484884" y="2615242"/>
            <a:ext cx="5375254" cy="567819"/>
          </a:xfrm>
          <a:prstGeom prst="rect">
            <a:avLst/>
          </a:prstGeom>
          <a:noFill/>
          <a:ln>
            <a:noFill/>
          </a:ln>
        </p:spPr>
        <p:txBody>
          <a:bodyPr lIns="68553" tIns="34276" rIns="68553" bIns="34276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75"/>
          <p:cNvSpPr txBox="1">
            <a:spLocks noChangeArrowheads="1"/>
          </p:cNvSpPr>
          <p:nvPr/>
        </p:nvSpPr>
        <p:spPr bwMode="auto">
          <a:xfrm>
            <a:off x="2307179" y="3591630"/>
            <a:ext cx="5559704" cy="42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3" tIns="34276" rIns="68553" bIns="34276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12"/>
          <p:cNvGrpSpPr/>
          <p:nvPr/>
        </p:nvGrpSpPr>
        <p:grpSpPr bwMode="auto">
          <a:xfrm>
            <a:off x="2555876" y="1996104"/>
            <a:ext cx="1782763" cy="876571"/>
            <a:chOff x="0" y="0"/>
            <a:chExt cx="1782093" cy="875822"/>
          </a:xfrm>
        </p:grpSpPr>
        <p:grpSp>
          <p:nvGrpSpPr>
            <p:cNvPr id="7" name="组合 13"/>
            <p:cNvGrpSpPr/>
            <p:nvPr/>
          </p:nvGrpSpPr>
          <p:grpSpPr bwMode="auto">
            <a:xfrm>
              <a:off x="0" y="0"/>
              <a:ext cx="1782093" cy="875822"/>
              <a:chOff x="0" y="0"/>
              <a:chExt cx="1782093" cy="875822"/>
            </a:xfrm>
          </p:grpSpPr>
          <p:grpSp>
            <p:nvGrpSpPr>
              <p:cNvPr id="8" name="组合 15"/>
              <p:cNvGrpSpPr/>
              <p:nvPr/>
            </p:nvGrpSpPr>
            <p:grpSpPr bwMode="auto">
              <a:xfrm>
                <a:off x="0" y="0"/>
                <a:ext cx="1782093" cy="875822"/>
                <a:chOff x="0" y="0"/>
                <a:chExt cx="1782093" cy="875822"/>
              </a:xfrm>
            </p:grpSpPr>
            <p:sp>
              <p:nvSpPr>
                <p:cNvPr id="35879" name="矩形 17"/>
                <p:cNvSpPr>
                  <a:spLocks noChangeArrowheads="1"/>
                </p:cNvSpPr>
                <p:nvPr/>
              </p:nvSpPr>
              <p:spPr bwMode="auto">
                <a:xfrm>
                  <a:off x="1134021" y="0"/>
                  <a:ext cx="648072" cy="648072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 eaLnBrk="1" hangingPunct="1">
                    <a:buFont typeface="Arial" panose="020B0604020202020204" pitchFamily="34" charset="0"/>
                    <a:buNone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5880" name="矩形 125"/>
                <p:cNvSpPr/>
                <p:nvPr/>
              </p:nvSpPr>
              <p:spPr bwMode="auto">
                <a:xfrm>
                  <a:off x="774885" y="0"/>
                  <a:ext cx="359136" cy="875822"/>
                </a:xfrm>
                <a:custGeom>
                  <a:avLst/>
                  <a:gdLst>
                    <a:gd name="T0" fmla="*/ 0 w 359136"/>
                    <a:gd name="T1" fmla="*/ 268542 h 875822"/>
                    <a:gd name="T2" fmla="*/ 359136 w 359136"/>
                    <a:gd name="T3" fmla="*/ 0 h 875822"/>
                    <a:gd name="T4" fmla="*/ 359136 w 359136"/>
                    <a:gd name="T5" fmla="*/ 648072 h 875822"/>
                    <a:gd name="T6" fmla="*/ 1 w 359136"/>
                    <a:gd name="T7" fmla="*/ 875822 h 875822"/>
                    <a:gd name="T8" fmla="*/ 0 w 359136"/>
                    <a:gd name="T9" fmla="*/ 268542 h 8758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9136" h="875822">
                      <a:moveTo>
                        <a:pt x="0" y="268542"/>
                      </a:moveTo>
                      <a:lnTo>
                        <a:pt x="359136" y="0"/>
                      </a:lnTo>
                      <a:lnTo>
                        <a:pt x="359136" y="648072"/>
                      </a:lnTo>
                      <a:lnTo>
                        <a:pt x="1" y="875822"/>
                      </a:lnTo>
                      <a:cubicBezTo>
                        <a:pt x="1" y="658665"/>
                        <a:pt x="0" y="485699"/>
                        <a:pt x="0" y="26854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  <p:sp>
              <p:nvSpPr>
                <p:cNvPr id="35881" name="矩形 19"/>
                <p:cNvSpPr>
                  <a:spLocks noChangeArrowheads="1"/>
                </p:cNvSpPr>
                <p:nvPr/>
              </p:nvSpPr>
              <p:spPr bwMode="auto">
                <a:xfrm>
                  <a:off x="0" y="275960"/>
                  <a:ext cx="774886" cy="599861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 eaLnBrk="1" hangingPunct="1">
                    <a:buFont typeface="Arial" panose="020B0604020202020204" pitchFamily="34" charset="0"/>
                    <a:buNone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5882" name="矩形 124"/>
                <p:cNvSpPr/>
                <p:nvPr/>
              </p:nvSpPr>
              <p:spPr bwMode="auto">
                <a:xfrm>
                  <a:off x="770301" y="648072"/>
                  <a:ext cx="1011792" cy="226564"/>
                </a:xfrm>
                <a:custGeom>
                  <a:avLst/>
                  <a:gdLst>
                    <a:gd name="T0" fmla="*/ 363720 w 1011792"/>
                    <a:gd name="T1" fmla="*/ 0 h 226564"/>
                    <a:gd name="T2" fmla="*/ 1011792 w 1011792"/>
                    <a:gd name="T3" fmla="*/ 0 h 226564"/>
                    <a:gd name="T4" fmla="*/ 586884 w 1011792"/>
                    <a:gd name="T5" fmla="*/ 226564 h 226564"/>
                    <a:gd name="T6" fmla="*/ 0 w 1011792"/>
                    <a:gd name="T7" fmla="*/ 226564 h 226564"/>
                    <a:gd name="T8" fmla="*/ 363720 w 1011792"/>
                    <a:gd name="T9" fmla="*/ 0 h 2265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11792" h="226564">
                      <a:moveTo>
                        <a:pt x="363720" y="0"/>
                      </a:moveTo>
                      <a:lnTo>
                        <a:pt x="1011792" y="0"/>
                      </a:lnTo>
                      <a:lnTo>
                        <a:pt x="586884" y="226564"/>
                      </a:lnTo>
                      <a:lnTo>
                        <a:pt x="0" y="226564"/>
                      </a:lnTo>
                      <a:lnTo>
                        <a:pt x="363720" y="0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35878" name="TextBox 16"/>
              <p:cNvSpPr txBox="1">
                <a:spLocks noChangeArrowheads="1"/>
              </p:cNvSpPr>
              <p:nvPr/>
            </p:nvSpPr>
            <p:spPr bwMode="auto">
              <a:xfrm>
                <a:off x="1177371" y="31648"/>
                <a:ext cx="561372" cy="58477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3200">
                    <a:solidFill>
                      <a:srgbClr val="FFFFFF"/>
                    </a:solidFill>
                    <a:latin typeface="Impact" panose="020B0806030902050204" pitchFamily="34" charset="0"/>
                  </a:rPr>
                  <a:t>01</a:t>
                </a:r>
                <a:endParaRPr lang="zh-CN" altLang="en-US" sz="3200">
                  <a:solidFill>
                    <a:srgbClr val="FFFFFF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35876" name="Freeform 21"/>
            <p:cNvSpPr>
              <a:spLocks noChangeAspect="1" noEditPoints="1"/>
            </p:cNvSpPr>
            <p:nvPr/>
          </p:nvSpPr>
          <p:spPr bwMode="auto">
            <a:xfrm>
              <a:off x="202433" y="395890"/>
              <a:ext cx="370019" cy="360000"/>
            </a:xfrm>
            <a:custGeom>
              <a:avLst/>
              <a:gdLst>
                <a:gd name="T0" fmla="*/ 2147483646 w 219"/>
                <a:gd name="T1" fmla="*/ 0 h 213"/>
                <a:gd name="T2" fmla="*/ 2147483646 w 219"/>
                <a:gd name="T3" fmla="*/ 0 h 213"/>
                <a:gd name="T4" fmla="*/ 2147483646 w 219"/>
                <a:gd name="T5" fmla="*/ 2147483646 h 213"/>
                <a:gd name="T6" fmla="*/ 2147483646 w 219"/>
                <a:gd name="T7" fmla="*/ 2147483646 h 213"/>
                <a:gd name="T8" fmla="*/ 2147483646 w 219"/>
                <a:gd name="T9" fmla="*/ 2147483646 h 213"/>
                <a:gd name="T10" fmla="*/ 2147483646 w 219"/>
                <a:gd name="T11" fmla="*/ 2147483646 h 213"/>
                <a:gd name="T12" fmla="*/ 2147483646 w 219"/>
                <a:gd name="T13" fmla="*/ 2147483646 h 213"/>
                <a:gd name="T14" fmla="*/ 2147483646 w 219"/>
                <a:gd name="T15" fmla="*/ 2147483646 h 213"/>
                <a:gd name="T16" fmla="*/ 2147483646 w 219"/>
                <a:gd name="T17" fmla="*/ 2147483646 h 213"/>
                <a:gd name="T18" fmla="*/ 2147483646 w 219"/>
                <a:gd name="T19" fmla="*/ 2147483646 h 213"/>
                <a:gd name="T20" fmla="*/ 2147483646 w 219"/>
                <a:gd name="T21" fmla="*/ 2147483646 h 213"/>
                <a:gd name="T22" fmla="*/ 2147483646 w 219"/>
                <a:gd name="T23" fmla="*/ 2147483646 h 213"/>
                <a:gd name="T24" fmla="*/ 0 w 219"/>
                <a:gd name="T25" fmla="*/ 2147483646 h 213"/>
                <a:gd name="T26" fmla="*/ 0 w 219"/>
                <a:gd name="T27" fmla="*/ 2147483646 h 213"/>
                <a:gd name="T28" fmla="*/ 2147483646 w 219"/>
                <a:gd name="T29" fmla="*/ 0 h 213"/>
                <a:gd name="T30" fmla="*/ 2147483646 w 219"/>
                <a:gd name="T31" fmla="*/ 2147483646 h 213"/>
                <a:gd name="T32" fmla="*/ 2147483646 w 219"/>
                <a:gd name="T33" fmla="*/ 2147483646 h 213"/>
                <a:gd name="T34" fmla="*/ 2147483646 w 219"/>
                <a:gd name="T35" fmla="*/ 2147483646 h 213"/>
                <a:gd name="T36" fmla="*/ 2147483646 w 219"/>
                <a:gd name="T37" fmla="*/ 2147483646 h 213"/>
                <a:gd name="T38" fmla="*/ 2147483646 w 219"/>
                <a:gd name="T39" fmla="*/ 2147483646 h 213"/>
                <a:gd name="T40" fmla="*/ 2147483646 w 219"/>
                <a:gd name="T41" fmla="*/ 2147483646 h 213"/>
                <a:gd name="T42" fmla="*/ 2147483646 w 219"/>
                <a:gd name="T43" fmla="*/ 2147483646 h 213"/>
                <a:gd name="T44" fmla="*/ 2147483646 w 219"/>
                <a:gd name="T45" fmla="*/ 2147483646 h 213"/>
                <a:gd name="T46" fmla="*/ 2147483646 w 219"/>
                <a:gd name="T47" fmla="*/ 2147483646 h 213"/>
                <a:gd name="T48" fmla="*/ 2147483646 w 219"/>
                <a:gd name="T49" fmla="*/ 2147483646 h 213"/>
                <a:gd name="T50" fmla="*/ 2147483646 w 219"/>
                <a:gd name="T51" fmla="*/ 2147483646 h 213"/>
                <a:gd name="T52" fmla="*/ 2147483646 w 219"/>
                <a:gd name="T53" fmla="*/ 2147483646 h 213"/>
                <a:gd name="T54" fmla="*/ 2147483646 w 219"/>
                <a:gd name="T55" fmla="*/ 2147483646 h 213"/>
                <a:gd name="T56" fmla="*/ 2147483646 w 219"/>
                <a:gd name="T57" fmla="*/ 2147483646 h 213"/>
                <a:gd name="T58" fmla="*/ 2147483646 w 219"/>
                <a:gd name="T59" fmla="*/ 2147483646 h 21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19" h="213">
                  <a:moveTo>
                    <a:pt x="36" y="0"/>
                  </a:moveTo>
                  <a:cubicBezTo>
                    <a:pt x="183" y="0"/>
                    <a:pt x="183" y="0"/>
                    <a:pt x="183" y="0"/>
                  </a:cubicBezTo>
                  <a:cubicBezTo>
                    <a:pt x="219" y="36"/>
                    <a:pt x="219" y="36"/>
                    <a:pt x="219" y="36"/>
                  </a:cubicBezTo>
                  <a:cubicBezTo>
                    <a:pt x="219" y="126"/>
                    <a:pt x="219" y="126"/>
                    <a:pt x="219" y="126"/>
                  </a:cubicBezTo>
                  <a:cubicBezTo>
                    <a:pt x="164" y="126"/>
                    <a:pt x="164" y="126"/>
                    <a:pt x="164" y="126"/>
                  </a:cubicBezTo>
                  <a:cubicBezTo>
                    <a:pt x="164" y="104"/>
                    <a:pt x="164" y="104"/>
                    <a:pt x="164" y="104"/>
                  </a:cubicBezTo>
                  <a:cubicBezTo>
                    <a:pt x="105" y="152"/>
                    <a:pt x="105" y="152"/>
                    <a:pt x="105" y="152"/>
                  </a:cubicBezTo>
                  <a:cubicBezTo>
                    <a:pt x="164" y="200"/>
                    <a:pt x="164" y="200"/>
                    <a:pt x="164" y="200"/>
                  </a:cubicBezTo>
                  <a:cubicBezTo>
                    <a:pt x="164" y="179"/>
                    <a:pt x="164" y="179"/>
                    <a:pt x="164" y="179"/>
                  </a:cubicBezTo>
                  <a:cubicBezTo>
                    <a:pt x="219" y="179"/>
                    <a:pt x="219" y="179"/>
                    <a:pt x="219" y="179"/>
                  </a:cubicBezTo>
                  <a:cubicBezTo>
                    <a:pt x="217" y="201"/>
                    <a:pt x="201" y="213"/>
                    <a:pt x="183" y="213"/>
                  </a:cubicBezTo>
                  <a:cubicBezTo>
                    <a:pt x="36" y="213"/>
                    <a:pt x="36" y="213"/>
                    <a:pt x="36" y="213"/>
                  </a:cubicBezTo>
                  <a:cubicBezTo>
                    <a:pt x="16" y="213"/>
                    <a:pt x="0" y="196"/>
                    <a:pt x="0" y="17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  <a:moveTo>
                    <a:pt x="172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46" y="86"/>
                    <a:pt x="46" y="86"/>
                    <a:pt x="46" y="86"/>
                  </a:cubicBezTo>
                  <a:cubicBezTo>
                    <a:pt x="172" y="86"/>
                    <a:pt x="172" y="86"/>
                    <a:pt x="172" y="86"/>
                  </a:cubicBezTo>
                  <a:cubicBezTo>
                    <a:pt x="172" y="19"/>
                    <a:pt x="172" y="19"/>
                    <a:pt x="172" y="19"/>
                  </a:cubicBezTo>
                  <a:close/>
                  <a:moveTo>
                    <a:pt x="93" y="30"/>
                  </a:moveTo>
                  <a:cubicBezTo>
                    <a:pt x="65" y="30"/>
                    <a:pt x="65" y="30"/>
                    <a:pt x="65" y="30"/>
                  </a:cubicBezTo>
                  <a:cubicBezTo>
                    <a:pt x="65" y="72"/>
                    <a:pt x="65" y="72"/>
                    <a:pt x="65" y="72"/>
                  </a:cubicBezTo>
                  <a:cubicBezTo>
                    <a:pt x="93" y="72"/>
                    <a:pt x="93" y="72"/>
                    <a:pt x="93" y="72"/>
                  </a:cubicBezTo>
                  <a:cubicBezTo>
                    <a:pt x="93" y="30"/>
                    <a:pt x="93" y="30"/>
                    <a:pt x="93" y="30"/>
                  </a:cubicBezTo>
                  <a:close/>
                  <a:moveTo>
                    <a:pt x="22" y="168"/>
                  </a:moveTo>
                  <a:cubicBezTo>
                    <a:pt x="22" y="191"/>
                    <a:pt x="22" y="191"/>
                    <a:pt x="22" y="191"/>
                  </a:cubicBezTo>
                  <a:cubicBezTo>
                    <a:pt x="43" y="191"/>
                    <a:pt x="43" y="191"/>
                    <a:pt x="43" y="191"/>
                  </a:cubicBezTo>
                  <a:cubicBezTo>
                    <a:pt x="43" y="168"/>
                    <a:pt x="43" y="168"/>
                    <a:pt x="43" y="168"/>
                  </a:cubicBezTo>
                  <a:lnTo>
                    <a:pt x="22" y="16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" name="组合 21"/>
          <p:cNvGrpSpPr/>
          <p:nvPr/>
        </p:nvGrpSpPr>
        <p:grpSpPr bwMode="auto">
          <a:xfrm>
            <a:off x="2555876" y="3196624"/>
            <a:ext cx="1782763" cy="876571"/>
            <a:chOff x="0" y="0"/>
            <a:chExt cx="1782093" cy="875822"/>
          </a:xfrm>
        </p:grpSpPr>
        <p:grpSp>
          <p:nvGrpSpPr>
            <p:cNvPr id="10" name="组合 22"/>
            <p:cNvGrpSpPr/>
            <p:nvPr/>
          </p:nvGrpSpPr>
          <p:grpSpPr bwMode="auto">
            <a:xfrm flipV="1">
              <a:off x="0" y="0"/>
              <a:ext cx="1782093" cy="875822"/>
              <a:chOff x="0" y="0"/>
              <a:chExt cx="1782093" cy="875822"/>
            </a:xfrm>
          </p:grpSpPr>
          <p:grpSp>
            <p:nvGrpSpPr>
              <p:cNvPr id="11" name="组合 24"/>
              <p:cNvGrpSpPr/>
              <p:nvPr/>
            </p:nvGrpSpPr>
            <p:grpSpPr bwMode="auto">
              <a:xfrm>
                <a:off x="0" y="0"/>
                <a:ext cx="1782093" cy="875822"/>
                <a:chOff x="0" y="0"/>
                <a:chExt cx="1782093" cy="875822"/>
              </a:xfrm>
            </p:grpSpPr>
            <p:sp>
              <p:nvSpPr>
                <p:cNvPr id="35871" name="矩形 26"/>
                <p:cNvSpPr>
                  <a:spLocks noChangeArrowheads="1"/>
                </p:cNvSpPr>
                <p:nvPr/>
              </p:nvSpPr>
              <p:spPr bwMode="auto">
                <a:xfrm>
                  <a:off x="1134021" y="0"/>
                  <a:ext cx="648072" cy="648072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 eaLnBrk="1" hangingPunct="1">
                    <a:buFont typeface="Arial" panose="020B0604020202020204" pitchFamily="34" charset="0"/>
                    <a:buNone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5872" name="矩形 125"/>
                <p:cNvSpPr/>
                <p:nvPr/>
              </p:nvSpPr>
              <p:spPr bwMode="auto">
                <a:xfrm>
                  <a:off x="774885" y="0"/>
                  <a:ext cx="359136" cy="875822"/>
                </a:xfrm>
                <a:custGeom>
                  <a:avLst/>
                  <a:gdLst>
                    <a:gd name="T0" fmla="*/ 0 w 359136"/>
                    <a:gd name="T1" fmla="*/ 268542 h 875822"/>
                    <a:gd name="T2" fmla="*/ 359136 w 359136"/>
                    <a:gd name="T3" fmla="*/ 0 h 875822"/>
                    <a:gd name="T4" fmla="*/ 359136 w 359136"/>
                    <a:gd name="T5" fmla="*/ 648072 h 875822"/>
                    <a:gd name="T6" fmla="*/ 1 w 359136"/>
                    <a:gd name="T7" fmla="*/ 875822 h 875822"/>
                    <a:gd name="T8" fmla="*/ 0 w 359136"/>
                    <a:gd name="T9" fmla="*/ 268542 h 8758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9136" h="875822">
                      <a:moveTo>
                        <a:pt x="0" y="268542"/>
                      </a:moveTo>
                      <a:lnTo>
                        <a:pt x="359136" y="0"/>
                      </a:lnTo>
                      <a:lnTo>
                        <a:pt x="359136" y="648072"/>
                      </a:lnTo>
                      <a:lnTo>
                        <a:pt x="1" y="875822"/>
                      </a:lnTo>
                      <a:cubicBezTo>
                        <a:pt x="1" y="658665"/>
                        <a:pt x="0" y="485699"/>
                        <a:pt x="0" y="26854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  <p:sp>
              <p:nvSpPr>
                <p:cNvPr id="35873" name="矩形 28"/>
                <p:cNvSpPr>
                  <a:spLocks noChangeArrowheads="1"/>
                </p:cNvSpPr>
                <p:nvPr/>
              </p:nvSpPr>
              <p:spPr bwMode="auto">
                <a:xfrm>
                  <a:off x="0" y="275960"/>
                  <a:ext cx="774886" cy="599861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 eaLnBrk="1" hangingPunct="1">
                    <a:buFont typeface="Arial" panose="020B0604020202020204" pitchFamily="34" charset="0"/>
                    <a:buNone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5874" name="矩形 124"/>
                <p:cNvSpPr/>
                <p:nvPr/>
              </p:nvSpPr>
              <p:spPr bwMode="auto">
                <a:xfrm>
                  <a:off x="770301" y="648072"/>
                  <a:ext cx="1011792" cy="226564"/>
                </a:xfrm>
                <a:custGeom>
                  <a:avLst/>
                  <a:gdLst>
                    <a:gd name="T0" fmla="*/ 363720 w 1011792"/>
                    <a:gd name="T1" fmla="*/ 0 h 226564"/>
                    <a:gd name="T2" fmla="*/ 1011792 w 1011792"/>
                    <a:gd name="T3" fmla="*/ 0 h 226564"/>
                    <a:gd name="T4" fmla="*/ 586884 w 1011792"/>
                    <a:gd name="T5" fmla="*/ 226564 h 226564"/>
                    <a:gd name="T6" fmla="*/ 0 w 1011792"/>
                    <a:gd name="T7" fmla="*/ 226564 h 226564"/>
                    <a:gd name="T8" fmla="*/ 363720 w 1011792"/>
                    <a:gd name="T9" fmla="*/ 0 h 2265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11792" h="226564">
                      <a:moveTo>
                        <a:pt x="363720" y="0"/>
                      </a:moveTo>
                      <a:lnTo>
                        <a:pt x="1011792" y="0"/>
                      </a:lnTo>
                      <a:lnTo>
                        <a:pt x="586884" y="226564"/>
                      </a:lnTo>
                      <a:lnTo>
                        <a:pt x="0" y="226564"/>
                      </a:lnTo>
                      <a:lnTo>
                        <a:pt x="363720" y="0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35870" name="TextBox 25"/>
              <p:cNvSpPr txBox="1">
                <a:spLocks noChangeArrowheads="1"/>
              </p:cNvSpPr>
              <p:nvPr/>
            </p:nvSpPr>
            <p:spPr bwMode="auto">
              <a:xfrm rot="10800000">
                <a:off x="1146914" y="31647"/>
                <a:ext cx="622286" cy="60436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3200" dirty="0">
                    <a:solidFill>
                      <a:srgbClr val="FFFFFF"/>
                    </a:solidFill>
                    <a:latin typeface="Impact" panose="020B0806030902050204" pitchFamily="34" charset="0"/>
                  </a:rPr>
                  <a:t>03</a:t>
                </a:r>
                <a:endParaRPr lang="zh-CN" altLang="en-US" sz="3200" dirty="0">
                  <a:solidFill>
                    <a:srgbClr val="FFFFFF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35868" name="Freeform 11"/>
            <p:cNvSpPr>
              <a:spLocks noChangeAspect="1" noEditPoints="1"/>
            </p:cNvSpPr>
            <p:nvPr/>
          </p:nvSpPr>
          <p:spPr bwMode="auto">
            <a:xfrm>
              <a:off x="145318" y="94567"/>
              <a:ext cx="484248" cy="360000"/>
            </a:xfrm>
            <a:custGeom>
              <a:avLst/>
              <a:gdLst>
                <a:gd name="T0" fmla="*/ 2147483646 w 257"/>
                <a:gd name="T1" fmla="*/ 2147483646 h 191"/>
                <a:gd name="T2" fmla="*/ 2147483646 w 257"/>
                <a:gd name="T3" fmla="*/ 2147483646 h 191"/>
                <a:gd name="T4" fmla="*/ 2147483646 w 257"/>
                <a:gd name="T5" fmla="*/ 2147483646 h 191"/>
                <a:gd name="T6" fmla="*/ 2147483646 w 257"/>
                <a:gd name="T7" fmla="*/ 2147483646 h 191"/>
                <a:gd name="T8" fmla="*/ 2147483646 w 257"/>
                <a:gd name="T9" fmla="*/ 2147483646 h 191"/>
                <a:gd name="T10" fmla="*/ 2147483646 w 257"/>
                <a:gd name="T11" fmla="*/ 2147483646 h 191"/>
                <a:gd name="T12" fmla="*/ 2147483646 w 257"/>
                <a:gd name="T13" fmla="*/ 2147483646 h 191"/>
                <a:gd name="T14" fmla="*/ 2147483646 w 257"/>
                <a:gd name="T15" fmla="*/ 2147483646 h 191"/>
                <a:gd name="T16" fmla="*/ 2147483646 w 257"/>
                <a:gd name="T17" fmla="*/ 2147483646 h 191"/>
                <a:gd name="T18" fmla="*/ 2147483646 w 257"/>
                <a:gd name="T19" fmla="*/ 2147483646 h 191"/>
                <a:gd name="T20" fmla="*/ 2147483646 w 257"/>
                <a:gd name="T21" fmla="*/ 2147483646 h 191"/>
                <a:gd name="T22" fmla="*/ 2147483646 w 257"/>
                <a:gd name="T23" fmla="*/ 2147483646 h 191"/>
                <a:gd name="T24" fmla="*/ 2147483646 w 257"/>
                <a:gd name="T25" fmla="*/ 2147483646 h 191"/>
                <a:gd name="T26" fmla="*/ 2147483646 w 257"/>
                <a:gd name="T27" fmla="*/ 2147483646 h 191"/>
                <a:gd name="T28" fmla="*/ 2147483646 w 257"/>
                <a:gd name="T29" fmla="*/ 2147483646 h 191"/>
                <a:gd name="T30" fmla="*/ 2147483646 w 257"/>
                <a:gd name="T31" fmla="*/ 2147483646 h 191"/>
                <a:gd name="T32" fmla="*/ 2147483646 w 257"/>
                <a:gd name="T33" fmla="*/ 2147483646 h 191"/>
                <a:gd name="T34" fmla="*/ 2147483646 w 257"/>
                <a:gd name="T35" fmla="*/ 2147483646 h 191"/>
                <a:gd name="T36" fmla="*/ 2147483646 w 257"/>
                <a:gd name="T37" fmla="*/ 2147483646 h 191"/>
                <a:gd name="T38" fmla="*/ 2147483646 w 257"/>
                <a:gd name="T39" fmla="*/ 2147483646 h 191"/>
                <a:gd name="T40" fmla="*/ 2147483646 w 257"/>
                <a:gd name="T41" fmla="*/ 2147483646 h 191"/>
                <a:gd name="T42" fmla="*/ 2147483646 w 257"/>
                <a:gd name="T43" fmla="*/ 2147483646 h 191"/>
                <a:gd name="T44" fmla="*/ 2147483646 w 257"/>
                <a:gd name="T45" fmla="*/ 2147483646 h 191"/>
                <a:gd name="T46" fmla="*/ 2147483646 w 257"/>
                <a:gd name="T47" fmla="*/ 2147483646 h 191"/>
                <a:gd name="T48" fmla="*/ 2147483646 w 257"/>
                <a:gd name="T49" fmla="*/ 2147483646 h 191"/>
                <a:gd name="T50" fmla="*/ 2147483646 w 257"/>
                <a:gd name="T51" fmla="*/ 2147483646 h 191"/>
                <a:gd name="T52" fmla="*/ 2147483646 w 257"/>
                <a:gd name="T53" fmla="*/ 2147483646 h 191"/>
                <a:gd name="T54" fmla="*/ 2147483646 w 257"/>
                <a:gd name="T55" fmla="*/ 2147483646 h 191"/>
                <a:gd name="T56" fmla="*/ 2147483646 w 257"/>
                <a:gd name="T57" fmla="*/ 2147483646 h 191"/>
                <a:gd name="T58" fmla="*/ 2147483646 w 257"/>
                <a:gd name="T59" fmla="*/ 2147483646 h 191"/>
                <a:gd name="T60" fmla="*/ 2147483646 w 257"/>
                <a:gd name="T61" fmla="*/ 2147483646 h 191"/>
                <a:gd name="T62" fmla="*/ 2147483646 w 257"/>
                <a:gd name="T63" fmla="*/ 2147483646 h 191"/>
                <a:gd name="T64" fmla="*/ 2147483646 w 257"/>
                <a:gd name="T65" fmla="*/ 2147483646 h 191"/>
                <a:gd name="T66" fmla="*/ 2147483646 w 257"/>
                <a:gd name="T67" fmla="*/ 2147483646 h 191"/>
                <a:gd name="T68" fmla="*/ 2147483646 w 257"/>
                <a:gd name="T69" fmla="*/ 2147483646 h 191"/>
                <a:gd name="T70" fmla="*/ 2147483646 w 257"/>
                <a:gd name="T71" fmla="*/ 2147483646 h 191"/>
                <a:gd name="T72" fmla="*/ 2147483646 w 257"/>
                <a:gd name="T73" fmla="*/ 2147483646 h 191"/>
                <a:gd name="T74" fmla="*/ 2147483646 w 257"/>
                <a:gd name="T75" fmla="*/ 2147483646 h 191"/>
                <a:gd name="T76" fmla="*/ 2147483646 w 257"/>
                <a:gd name="T77" fmla="*/ 2147483646 h 191"/>
                <a:gd name="T78" fmla="*/ 2147483646 w 257"/>
                <a:gd name="T79" fmla="*/ 2147483646 h 191"/>
                <a:gd name="T80" fmla="*/ 2147483646 w 257"/>
                <a:gd name="T81" fmla="*/ 2147483646 h 191"/>
                <a:gd name="T82" fmla="*/ 2147483646 w 257"/>
                <a:gd name="T83" fmla="*/ 2147483646 h 191"/>
                <a:gd name="T84" fmla="*/ 2147483646 w 257"/>
                <a:gd name="T85" fmla="*/ 2147483646 h 191"/>
                <a:gd name="T86" fmla="*/ 2147483646 w 257"/>
                <a:gd name="T87" fmla="*/ 2147483646 h 191"/>
                <a:gd name="T88" fmla="*/ 2147483646 w 257"/>
                <a:gd name="T89" fmla="*/ 2147483646 h 191"/>
                <a:gd name="T90" fmla="*/ 2147483646 w 257"/>
                <a:gd name="T91" fmla="*/ 2147483646 h 191"/>
                <a:gd name="T92" fmla="*/ 2147483646 w 257"/>
                <a:gd name="T93" fmla="*/ 2147483646 h 191"/>
                <a:gd name="T94" fmla="*/ 2147483646 w 257"/>
                <a:gd name="T95" fmla="*/ 2147483646 h 191"/>
                <a:gd name="T96" fmla="*/ 2147483646 w 257"/>
                <a:gd name="T97" fmla="*/ 2147483646 h 191"/>
                <a:gd name="T98" fmla="*/ 2147483646 w 257"/>
                <a:gd name="T99" fmla="*/ 2147483646 h 1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57" h="191">
                  <a:moveTo>
                    <a:pt x="33" y="125"/>
                  </a:moveTo>
                  <a:cubicBezTo>
                    <a:pt x="55" y="125"/>
                    <a:pt x="55" y="125"/>
                    <a:pt x="55" y="125"/>
                  </a:cubicBezTo>
                  <a:cubicBezTo>
                    <a:pt x="55" y="122"/>
                    <a:pt x="55" y="122"/>
                    <a:pt x="55" y="122"/>
                  </a:cubicBezTo>
                  <a:cubicBezTo>
                    <a:pt x="45" y="122"/>
                    <a:pt x="45" y="122"/>
                    <a:pt x="45" y="122"/>
                  </a:cubicBezTo>
                  <a:cubicBezTo>
                    <a:pt x="41" y="122"/>
                    <a:pt x="37" y="120"/>
                    <a:pt x="34" y="118"/>
                  </a:cubicBezTo>
                  <a:cubicBezTo>
                    <a:pt x="32" y="115"/>
                    <a:pt x="30" y="111"/>
                    <a:pt x="30" y="107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1"/>
                    <a:pt x="32" y="7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7" y="2"/>
                    <a:pt x="41" y="0"/>
                    <a:pt x="45" y="0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13" y="0"/>
                    <a:pt x="217" y="2"/>
                    <a:pt x="220" y="5"/>
                  </a:cubicBezTo>
                  <a:cubicBezTo>
                    <a:pt x="220" y="5"/>
                    <a:pt x="220" y="5"/>
                    <a:pt x="220" y="5"/>
                  </a:cubicBezTo>
                  <a:cubicBezTo>
                    <a:pt x="222" y="7"/>
                    <a:pt x="224" y="11"/>
                    <a:pt x="224" y="15"/>
                  </a:cubicBezTo>
                  <a:cubicBezTo>
                    <a:pt x="224" y="107"/>
                    <a:pt x="224" y="107"/>
                    <a:pt x="224" y="107"/>
                  </a:cubicBezTo>
                  <a:cubicBezTo>
                    <a:pt x="224" y="111"/>
                    <a:pt x="222" y="115"/>
                    <a:pt x="220" y="118"/>
                  </a:cubicBezTo>
                  <a:cubicBezTo>
                    <a:pt x="217" y="120"/>
                    <a:pt x="213" y="122"/>
                    <a:pt x="209" y="122"/>
                  </a:cubicBezTo>
                  <a:cubicBezTo>
                    <a:pt x="198" y="122"/>
                    <a:pt x="198" y="122"/>
                    <a:pt x="198" y="122"/>
                  </a:cubicBezTo>
                  <a:cubicBezTo>
                    <a:pt x="198" y="125"/>
                    <a:pt x="198" y="125"/>
                    <a:pt x="198" y="125"/>
                  </a:cubicBezTo>
                  <a:cubicBezTo>
                    <a:pt x="221" y="125"/>
                    <a:pt x="221" y="125"/>
                    <a:pt x="221" y="125"/>
                  </a:cubicBezTo>
                  <a:cubicBezTo>
                    <a:pt x="257" y="173"/>
                    <a:pt x="257" y="173"/>
                    <a:pt x="257" y="173"/>
                  </a:cubicBezTo>
                  <a:cubicBezTo>
                    <a:pt x="256" y="173"/>
                    <a:pt x="256" y="173"/>
                    <a:pt x="256" y="173"/>
                  </a:cubicBezTo>
                  <a:cubicBezTo>
                    <a:pt x="248" y="191"/>
                    <a:pt x="248" y="191"/>
                    <a:pt x="248" y="191"/>
                  </a:cubicBezTo>
                  <a:cubicBezTo>
                    <a:pt x="9" y="191"/>
                    <a:pt x="9" y="191"/>
                    <a:pt x="9" y="191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33" y="125"/>
                    <a:pt x="33" y="125"/>
                    <a:pt x="33" y="125"/>
                  </a:cubicBezTo>
                  <a:close/>
                  <a:moveTo>
                    <a:pt x="77" y="125"/>
                  </a:moveTo>
                  <a:cubicBezTo>
                    <a:pt x="176" y="125"/>
                    <a:pt x="176" y="125"/>
                    <a:pt x="176" y="125"/>
                  </a:cubicBezTo>
                  <a:cubicBezTo>
                    <a:pt x="176" y="122"/>
                    <a:pt x="176" y="122"/>
                    <a:pt x="176" y="122"/>
                  </a:cubicBezTo>
                  <a:cubicBezTo>
                    <a:pt x="77" y="122"/>
                    <a:pt x="77" y="122"/>
                    <a:pt x="77" y="122"/>
                  </a:cubicBezTo>
                  <a:cubicBezTo>
                    <a:pt x="77" y="125"/>
                    <a:pt x="77" y="125"/>
                    <a:pt x="77" y="125"/>
                  </a:cubicBezTo>
                  <a:close/>
                  <a:moveTo>
                    <a:pt x="209" y="15"/>
                  </a:move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07"/>
                    <a:pt x="45" y="107"/>
                    <a:pt x="45" y="107"/>
                  </a:cubicBezTo>
                  <a:cubicBezTo>
                    <a:pt x="45" y="107"/>
                    <a:pt x="45" y="107"/>
                    <a:pt x="45" y="107"/>
                  </a:cubicBezTo>
                  <a:cubicBezTo>
                    <a:pt x="45" y="107"/>
                    <a:pt x="45" y="107"/>
                    <a:pt x="45" y="107"/>
                  </a:cubicBezTo>
                  <a:cubicBezTo>
                    <a:pt x="209" y="107"/>
                    <a:pt x="209" y="107"/>
                    <a:pt x="209" y="107"/>
                  </a:cubicBezTo>
                  <a:cubicBezTo>
                    <a:pt x="209" y="107"/>
                    <a:pt x="209" y="107"/>
                    <a:pt x="209" y="107"/>
                  </a:cubicBezTo>
                  <a:cubicBezTo>
                    <a:pt x="209" y="107"/>
                    <a:pt x="210" y="107"/>
                    <a:pt x="210" y="107"/>
                  </a:cubicBezTo>
                  <a:cubicBezTo>
                    <a:pt x="210" y="15"/>
                    <a:pt x="210" y="15"/>
                    <a:pt x="210" y="15"/>
                  </a:cubicBezTo>
                  <a:cubicBezTo>
                    <a:pt x="210" y="15"/>
                    <a:pt x="210" y="15"/>
                    <a:pt x="209" y="15"/>
                  </a:cubicBezTo>
                  <a:cubicBezTo>
                    <a:pt x="209" y="15"/>
                    <a:pt x="209" y="15"/>
                    <a:pt x="209" y="15"/>
                  </a:cubicBezTo>
                  <a:cubicBezTo>
                    <a:pt x="209" y="15"/>
                    <a:pt x="209" y="15"/>
                    <a:pt x="209" y="15"/>
                  </a:cubicBezTo>
                  <a:close/>
                  <a:moveTo>
                    <a:pt x="39" y="155"/>
                  </a:moveTo>
                  <a:cubicBezTo>
                    <a:pt x="37" y="158"/>
                    <a:pt x="35" y="160"/>
                    <a:pt x="34" y="163"/>
                  </a:cubicBezTo>
                  <a:cubicBezTo>
                    <a:pt x="42" y="163"/>
                    <a:pt x="51" y="163"/>
                    <a:pt x="60" y="163"/>
                  </a:cubicBezTo>
                  <a:cubicBezTo>
                    <a:pt x="61" y="160"/>
                    <a:pt x="62" y="158"/>
                    <a:pt x="63" y="155"/>
                  </a:cubicBezTo>
                  <a:cubicBezTo>
                    <a:pt x="55" y="155"/>
                    <a:pt x="47" y="155"/>
                    <a:pt x="39" y="155"/>
                  </a:cubicBezTo>
                  <a:close/>
                  <a:moveTo>
                    <a:pt x="51" y="135"/>
                  </a:moveTo>
                  <a:cubicBezTo>
                    <a:pt x="50" y="137"/>
                    <a:pt x="49" y="139"/>
                    <a:pt x="48" y="141"/>
                  </a:cubicBezTo>
                  <a:cubicBezTo>
                    <a:pt x="57" y="141"/>
                    <a:pt x="66" y="141"/>
                    <a:pt x="75" y="141"/>
                  </a:cubicBezTo>
                  <a:cubicBezTo>
                    <a:pt x="76" y="139"/>
                    <a:pt x="77" y="137"/>
                    <a:pt x="78" y="135"/>
                  </a:cubicBezTo>
                  <a:cubicBezTo>
                    <a:pt x="69" y="135"/>
                    <a:pt x="60" y="135"/>
                    <a:pt x="51" y="135"/>
                  </a:cubicBezTo>
                  <a:close/>
                  <a:moveTo>
                    <a:pt x="192" y="135"/>
                  </a:moveTo>
                  <a:cubicBezTo>
                    <a:pt x="193" y="137"/>
                    <a:pt x="194" y="139"/>
                    <a:pt x="195" y="141"/>
                  </a:cubicBezTo>
                  <a:cubicBezTo>
                    <a:pt x="201" y="141"/>
                    <a:pt x="207" y="141"/>
                    <a:pt x="213" y="141"/>
                  </a:cubicBezTo>
                  <a:cubicBezTo>
                    <a:pt x="212" y="139"/>
                    <a:pt x="210" y="137"/>
                    <a:pt x="209" y="135"/>
                  </a:cubicBezTo>
                  <a:cubicBezTo>
                    <a:pt x="204" y="135"/>
                    <a:pt x="198" y="135"/>
                    <a:pt x="192" y="135"/>
                  </a:cubicBezTo>
                  <a:close/>
                  <a:moveTo>
                    <a:pt x="171" y="135"/>
                  </a:moveTo>
                  <a:cubicBezTo>
                    <a:pt x="171" y="137"/>
                    <a:pt x="172" y="139"/>
                    <a:pt x="173" y="141"/>
                  </a:cubicBezTo>
                  <a:cubicBezTo>
                    <a:pt x="179" y="141"/>
                    <a:pt x="184" y="141"/>
                    <a:pt x="190" y="141"/>
                  </a:cubicBezTo>
                  <a:cubicBezTo>
                    <a:pt x="189" y="139"/>
                    <a:pt x="188" y="137"/>
                    <a:pt x="187" y="135"/>
                  </a:cubicBezTo>
                  <a:cubicBezTo>
                    <a:pt x="182" y="135"/>
                    <a:pt x="176" y="135"/>
                    <a:pt x="171" y="135"/>
                  </a:cubicBezTo>
                  <a:close/>
                  <a:moveTo>
                    <a:pt x="149" y="135"/>
                  </a:moveTo>
                  <a:cubicBezTo>
                    <a:pt x="149" y="137"/>
                    <a:pt x="149" y="139"/>
                    <a:pt x="150" y="141"/>
                  </a:cubicBezTo>
                  <a:cubicBezTo>
                    <a:pt x="155" y="141"/>
                    <a:pt x="161" y="141"/>
                    <a:pt x="167" y="141"/>
                  </a:cubicBezTo>
                  <a:cubicBezTo>
                    <a:pt x="167" y="139"/>
                    <a:pt x="166" y="137"/>
                    <a:pt x="165" y="135"/>
                  </a:cubicBezTo>
                  <a:cubicBezTo>
                    <a:pt x="160" y="135"/>
                    <a:pt x="154" y="135"/>
                    <a:pt x="149" y="135"/>
                  </a:cubicBezTo>
                  <a:close/>
                  <a:moveTo>
                    <a:pt x="127" y="135"/>
                  </a:moveTo>
                  <a:cubicBezTo>
                    <a:pt x="127" y="137"/>
                    <a:pt x="127" y="139"/>
                    <a:pt x="127" y="141"/>
                  </a:cubicBezTo>
                  <a:cubicBezTo>
                    <a:pt x="133" y="141"/>
                    <a:pt x="139" y="141"/>
                    <a:pt x="144" y="141"/>
                  </a:cubicBezTo>
                  <a:cubicBezTo>
                    <a:pt x="144" y="139"/>
                    <a:pt x="144" y="137"/>
                    <a:pt x="144" y="135"/>
                  </a:cubicBezTo>
                  <a:cubicBezTo>
                    <a:pt x="138" y="135"/>
                    <a:pt x="133" y="135"/>
                    <a:pt x="127" y="135"/>
                  </a:cubicBezTo>
                  <a:close/>
                  <a:moveTo>
                    <a:pt x="105" y="135"/>
                  </a:moveTo>
                  <a:cubicBezTo>
                    <a:pt x="105" y="137"/>
                    <a:pt x="104" y="139"/>
                    <a:pt x="104" y="141"/>
                  </a:cubicBezTo>
                  <a:cubicBezTo>
                    <a:pt x="110" y="141"/>
                    <a:pt x="115" y="141"/>
                    <a:pt x="121" y="141"/>
                  </a:cubicBezTo>
                  <a:cubicBezTo>
                    <a:pt x="121" y="139"/>
                    <a:pt x="122" y="137"/>
                    <a:pt x="122" y="135"/>
                  </a:cubicBezTo>
                  <a:cubicBezTo>
                    <a:pt x="116" y="135"/>
                    <a:pt x="111" y="135"/>
                    <a:pt x="105" y="135"/>
                  </a:cubicBezTo>
                  <a:close/>
                  <a:moveTo>
                    <a:pt x="83" y="135"/>
                  </a:moveTo>
                  <a:cubicBezTo>
                    <a:pt x="83" y="137"/>
                    <a:pt x="82" y="139"/>
                    <a:pt x="81" y="141"/>
                  </a:cubicBezTo>
                  <a:cubicBezTo>
                    <a:pt x="87" y="141"/>
                    <a:pt x="93" y="141"/>
                    <a:pt x="99" y="141"/>
                  </a:cubicBezTo>
                  <a:cubicBezTo>
                    <a:pt x="99" y="139"/>
                    <a:pt x="100" y="137"/>
                    <a:pt x="100" y="135"/>
                  </a:cubicBezTo>
                  <a:cubicBezTo>
                    <a:pt x="94" y="135"/>
                    <a:pt x="89" y="135"/>
                    <a:pt x="83" y="135"/>
                  </a:cubicBezTo>
                  <a:close/>
                  <a:moveTo>
                    <a:pt x="187" y="144"/>
                  </a:moveTo>
                  <a:cubicBezTo>
                    <a:pt x="188" y="146"/>
                    <a:pt x="189" y="149"/>
                    <a:pt x="190" y="151"/>
                  </a:cubicBezTo>
                  <a:cubicBezTo>
                    <a:pt x="200" y="151"/>
                    <a:pt x="209" y="151"/>
                    <a:pt x="219" y="151"/>
                  </a:cubicBezTo>
                  <a:cubicBezTo>
                    <a:pt x="218" y="149"/>
                    <a:pt x="216" y="146"/>
                    <a:pt x="215" y="144"/>
                  </a:cubicBezTo>
                  <a:cubicBezTo>
                    <a:pt x="205" y="144"/>
                    <a:pt x="196" y="144"/>
                    <a:pt x="187" y="144"/>
                  </a:cubicBezTo>
                  <a:close/>
                  <a:moveTo>
                    <a:pt x="163" y="144"/>
                  </a:moveTo>
                  <a:cubicBezTo>
                    <a:pt x="163" y="146"/>
                    <a:pt x="164" y="149"/>
                    <a:pt x="165" y="151"/>
                  </a:cubicBezTo>
                  <a:cubicBezTo>
                    <a:pt x="171" y="151"/>
                    <a:pt x="177" y="151"/>
                    <a:pt x="183" y="151"/>
                  </a:cubicBezTo>
                  <a:cubicBezTo>
                    <a:pt x="183" y="149"/>
                    <a:pt x="182" y="146"/>
                    <a:pt x="181" y="144"/>
                  </a:cubicBezTo>
                  <a:cubicBezTo>
                    <a:pt x="175" y="144"/>
                    <a:pt x="169" y="144"/>
                    <a:pt x="163" y="144"/>
                  </a:cubicBezTo>
                  <a:close/>
                  <a:moveTo>
                    <a:pt x="139" y="144"/>
                  </a:moveTo>
                  <a:cubicBezTo>
                    <a:pt x="140" y="146"/>
                    <a:pt x="140" y="149"/>
                    <a:pt x="140" y="151"/>
                  </a:cubicBezTo>
                  <a:cubicBezTo>
                    <a:pt x="146" y="151"/>
                    <a:pt x="153" y="151"/>
                    <a:pt x="159" y="151"/>
                  </a:cubicBezTo>
                  <a:cubicBezTo>
                    <a:pt x="158" y="149"/>
                    <a:pt x="158" y="146"/>
                    <a:pt x="157" y="144"/>
                  </a:cubicBezTo>
                  <a:cubicBezTo>
                    <a:pt x="151" y="144"/>
                    <a:pt x="145" y="144"/>
                    <a:pt x="139" y="144"/>
                  </a:cubicBezTo>
                  <a:close/>
                  <a:moveTo>
                    <a:pt x="116" y="144"/>
                  </a:moveTo>
                  <a:cubicBezTo>
                    <a:pt x="116" y="146"/>
                    <a:pt x="115" y="149"/>
                    <a:pt x="115" y="151"/>
                  </a:cubicBezTo>
                  <a:cubicBezTo>
                    <a:pt x="121" y="151"/>
                    <a:pt x="128" y="151"/>
                    <a:pt x="134" y="151"/>
                  </a:cubicBezTo>
                  <a:cubicBezTo>
                    <a:pt x="134" y="149"/>
                    <a:pt x="134" y="146"/>
                    <a:pt x="134" y="144"/>
                  </a:cubicBezTo>
                  <a:cubicBezTo>
                    <a:pt x="128" y="144"/>
                    <a:pt x="122" y="144"/>
                    <a:pt x="116" y="144"/>
                  </a:cubicBezTo>
                  <a:close/>
                  <a:moveTo>
                    <a:pt x="92" y="144"/>
                  </a:moveTo>
                  <a:cubicBezTo>
                    <a:pt x="92" y="146"/>
                    <a:pt x="91" y="149"/>
                    <a:pt x="91" y="151"/>
                  </a:cubicBezTo>
                  <a:cubicBezTo>
                    <a:pt x="97" y="151"/>
                    <a:pt x="103" y="151"/>
                    <a:pt x="109" y="151"/>
                  </a:cubicBezTo>
                  <a:cubicBezTo>
                    <a:pt x="110" y="149"/>
                    <a:pt x="110" y="146"/>
                    <a:pt x="110" y="144"/>
                  </a:cubicBezTo>
                  <a:cubicBezTo>
                    <a:pt x="104" y="144"/>
                    <a:pt x="98" y="144"/>
                    <a:pt x="92" y="144"/>
                  </a:cubicBezTo>
                  <a:close/>
                  <a:moveTo>
                    <a:pt x="69" y="144"/>
                  </a:moveTo>
                  <a:cubicBezTo>
                    <a:pt x="68" y="146"/>
                    <a:pt x="67" y="149"/>
                    <a:pt x="66" y="151"/>
                  </a:cubicBezTo>
                  <a:cubicBezTo>
                    <a:pt x="72" y="151"/>
                    <a:pt x="78" y="151"/>
                    <a:pt x="84" y="151"/>
                  </a:cubicBezTo>
                  <a:cubicBezTo>
                    <a:pt x="85" y="149"/>
                    <a:pt x="86" y="146"/>
                    <a:pt x="87" y="144"/>
                  </a:cubicBezTo>
                  <a:cubicBezTo>
                    <a:pt x="81" y="144"/>
                    <a:pt x="75" y="144"/>
                    <a:pt x="69" y="144"/>
                  </a:cubicBezTo>
                  <a:close/>
                  <a:moveTo>
                    <a:pt x="45" y="144"/>
                  </a:moveTo>
                  <a:cubicBezTo>
                    <a:pt x="44" y="146"/>
                    <a:pt x="43" y="149"/>
                    <a:pt x="41" y="151"/>
                  </a:cubicBezTo>
                  <a:cubicBezTo>
                    <a:pt x="47" y="151"/>
                    <a:pt x="54" y="151"/>
                    <a:pt x="60" y="151"/>
                  </a:cubicBezTo>
                  <a:cubicBezTo>
                    <a:pt x="61" y="149"/>
                    <a:pt x="62" y="146"/>
                    <a:pt x="63" y="144"/>
                  </a:cubicBezTo>
                  <a:cubicBezTo>
                    <a:pt x="57" y="144"/>
                    <a:pt x="51" y="144"/>
                    <a:pt x="45" y="144"/>
                  </a:cubicBezTo>
                  <a:close/>
                  <a:moveTo>
                    <a:pt x="197" y="155"/>
                  </a:moveTo>
                  <a:cubicBezTo>
                    <a:pt x="198" y="158"/>
                    <a:pt x="199" y="160"/>
                    <a:pt x="201" y="163"/>
                  </a:cubicBezTo>
                  <a:cubicBezTo>
                    <a:pt x="209" y="163"/>
                    <a:pt x="218" y="163"/>
                    <a:pt x="227" y="163"/>
                  </a:cubicBezTo>
                  <a:cubicBezTo>
                    <a:pt x="225" y="160"/>
                    <a:pt x="223" y="158"/>
                    <a:pt x="222" y="155"/>
                  </a:cubicBezTo>
                  <a:cubicBezTo>
                    <a:pt x="213" y="155"/>
                    <a:pt x="205" y="155"/>
                    <a:pt x="197" y="155"/>
                  </a:cubicBezTo>
                  <a:close/>
                  <a:moveTo>
                    <a:pt x="171" y="155"/>
                  </a:moveTo>
                  <a:cubicBezTo>
                    <a:pt x="172" y="158"/>
                    <a:pt x="173" y="160"/>
                    <a:pt x="174" y="163"/>
                  </a:cubicBezTo>
                  <a:cubicBezTo>
                    <a:pt x="180" y="163"/>
                    <a:pt x="187" y="163"/>
                    <a:pt x="194" y="163"/>
                  </a:cubicBezTo>
                  <a:cubicBezTo>
                    <a:pt x="193" y="160"/>
                    <a:pt x="192" y="158"/>
                    <a:pt x="191" y="155"/>
                  </a:cubicBezTo>
                  <a:cubicBezTo>
                    <a:pt x="184" y="155"/>
                    <a:pt x="178" y="155"/>
                    <a:pt x="171" y="155"/>
                  </a:cubicBezTo>
                  <a:close/>
                  <a:moveTo>
                    <a:pt x="146" y="155"/>
                  </a:moveTo>
                  <a:cubicBezTo>
                    <a:pt x="146" y="158"/>
                    <a:pt x="147" y="160"/>
                    <a:pt x="147" y="163"/>
                  </a:cubicBezTo>
                  <a:cubicBezTo>
                    <a:pt x="154" y="163"/>
                    <a:pt x="161" y="163"/>
                    <a:pt x="168" y="163"/>
                  </a:cubicBezTo>
                  <a:cubicBezTo>
                    <a:pt x="167" y="160"/>
                    <a:pt x="166" y="158"/>
                    <a:pt x="165" y="155"/>
                  </a:cubicBezTo>
                  <a:cubicBezTo>
                    <a:pt x="159" y="155"/>
                    <a:pt x="153" y="155"/>
                    <a:pt x="146" y="155"/>
                  </a:cubicBezTo>
                  <a:close/>
                  <a:moveTo>
                    <a:pt x="121" y="155"/>
                  </a:moveTo>
                  <a:cubicBezTo>
                    <a:pt x="121" y="158"/>
                    <a:pt x="121" y="160"/>
                    <a:pt x="120" y="163"/>
                  </a:cubicBezTo>
                  <a:cubicBezTo>
                    <a:pt x="127" y="163"/>
                    <a:pt x="134" y="163"/>
                    <a:pt x="141" y="163"/>
                  </a:cubicBezTo>
                  <a:cubicBezTo>
                    <a:pt x="141" y="160"/>
                    <a:pt x="141" y="158"/>
                    <a:pt x="140" y="155"/>
                  </a:cubicBezTo>
                  <a:cubicBezTo>
                    <a:pt x="134" y="155"/>
                    <a:pt x="127" y="155"/>
                    <a:pt x="121" y="155"/>
                  </a:cubicBezTo>
                  <a:close/>
                  <a:moveTo>
                    <a:pt x="95" y="155"/>
                  </a:moveTo>
                  <a:cubicBezTo>
                    <a:pt x="95" y="158"/>
                    <a:pt x="94" y="160"/>
                    <a:pt x="93" y="163"/>
                  </a:cubicBezTo>
                  <a:cubicBezTo>
                    <a:pt x="100" y="163"/>
                    <a:pt x="107" y="163"/>
                    <a:pt x="114" y="163"/>
                  </a:cubicBezTo>
                  <a:cubicBezTo>
                    <a:pt x="114" y="160"/>
                    <a:pt x="114" y="158"/>
                    <a:pt x="115" y="155"/>
                  </a:cubicBezTo>
                  <a:cubicBezTo>
                    <a:pt x="108" y="155"/>
                    <a:pt x="102" y="155"/>
                    <a:pt x="95" y="155"/>
                  </a:cubicBezTo>
                  <a:close/>
                  <a:moveTo>
                    <a:pt x="70" y="155"/>
                  </a:moveTo>
                  <a:cubicBezTo>
                    <a:pt x="69" y="158"/>
                    <a:pt x="68" y="160"/>
                    <a:pt x="67" y="163"/>
                  </a:cubicBezTo>
                  <a:cubicBezTo>
                    <a:pt x="74" y="163"/>
                    <a:pt x="81" y="163"/>
                    <a:pt x="87" y="163"/>
                  </a:cubicBezTo>
                  <a:cubicBezTo>
                    <a:pt x="88" y="160"/>
                    <a:pt x="89" y="158"/>
                    <a:pt x="90" y="155"/>
                  </a:cubicBezTo>
                  <a:cubicBezTo>
                    <a:pt x="83" y="155"/>
                    <a:pt x="77" y="155"/>
                    <a:pt x="70" y="15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" name="组合 31"/>
          <p:cNvGrpSpPr/>
          <p:nvPr/>
        </p:nvGrpSpPr>
        <p:grpSpPr bwMode="auto">
          <a:xfrm>
            <a:off x="4716464" y="1996104"/>
            <a:ext cx="1781175" cy="876571"/>
            <a:chOff x="0" y="0"/>
            <a:chExt cx="1782093" cy="875822"/>
          </a:xfrm>
        </p:grpSpPr>
        <p:grpSp>
          <p:nvGrpSpPr>
            <p:cNvPr id="13" name="组合 32"/>
            <p:cNvGrpSpPr/>
            <p:nvPr/>
          </p:nvGrpSpPr>
          <p:grpSpPr bwMode="auto">
            <a:xfrm>
              <a:off x="0" y="0"/>
              <a:ext cx="1782093" cy="875822"/>
              <a:chOff x="0" y="0"/>
              <a:chExt cx="1782093" cy="875822"/>
            </a:xfrm>
          </p:grpSpPr>
          <p:grpSp>
            <p:nvGrpSpPr>
              <p:cNvPr id="14" name="组合 34"/>
              <p:cNvGrpSpPr/>
              <p:nvPr/>
            </p:nvGrpSpPr>
            <p:grpSpPr bwMode="auto">
              <a:xfrm flipH="1">
                <a:off x="0" y="0"/>
                <a:ext cx="1782093" cy="875822"/>
                <a:chOff x="0" y="0"/>
                <a:chExt cx="1782093" cy="875822"/>
              </a:xfrm>
            </p:grpSpPr>
            <p:sp>
              <p:nvSpPr>
                <p:cNvPr id="35863" name="矩形 36"/>
                <p:cNvSpPr>
                  <a:spLocks noChangeArrowheads="1"/>
                </p:cNvSpPr>
                <p:nvPr/>
              </p:nvSpPr>
              <p:spPr bwMode="auto">
                <a:xfrm>
                  <a:off x="1134021" y="0"/>
                  <a:ext cx="648072" cy="648072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 eaLnBrk="1" hangingPunct="1">
                    <a:buFont typeface="Arial" panose="020B0604020202020204" pitchFamily="34" charset="0"/>
                    <a:buNone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5864" name="矩形 125"/>
                <p:cNvSpPr/>
                <p:nvPr/>
              </p:nvSpPr>
              <p:spPr bwMode="auto">
                <a:xfrm>
                  <a:off x="774885" y="0"/>
                  <a:ext cx="359136" cy="875822"/>
                </a:xfrm>
                <a:custGeom>
                  <a:avLst/>
                  <a:gdLst>
                    <a:gd name="T0" fmla="*/ 0 w 359136"/>
                    <a:gd name="T1" fmla="*/ 268542 h 875822"/>
                    <a:gd name="T2" fmla="*/ 359136 w 359136"/>
                    <a:gd name="T3" fmla="*/ 0 h 875822"/>
                    <a:gd name="T4" fmla="*/ 359136 w 359136"/>
                    <a:gd name="T5" fmla="*/ 648072 h 875822"/>
                    <a:gd name="T6" fmla="*/ 1 w 359136"/>
                    <a:gd name="T7" fmla="*/ 875822 h 875822"/>
                    <a:gd name="T8" fmla="*/ 0 w 359136"/>
                    <a:gd name="T9" fmla="*/ 268542 h 8758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9136" h="875822">
                      <a:moveTo>
                        <a:pt x="0" y="268542"/>
                      </a:moveTo>
                      <a:lnTo>
                        <a:pt x="359136" y="0"/>
                      </a:lnTo>
                      <a:lnTo>
                        <a:pt x="359136" y="648072"/>
                      </a:lnTo>
                      <a:lnTo>
                        <a:pt x="1" y="875822"/>
                      </a:lnTo>
                      <a:cubicBezTo>
                        <a:pt x="1" y="658665"/>
                        <a:pt x="0" y="485699"/>
                        <a:pt x="0" y="26854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  <p:sp>
              <p:nvSpPr>
                <p:cNvPr id="35865" name="矩形 38"/>
                <p:cNvSpPr>
                  <a:spLocks noChangeArrowheads="1"/>
                </p:cNvSpPr>
                <p:nvPr/>
              </p:nvSpPr>
              <p:spPr bwMode="auto">
                <a:xfrm>
                  <a:off x="0" y="275960"/>
                  <a:ext cx="774886" cy="599861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 eaLnBrk="1" hangingPunct="1">
                    <a:buFont typeface="Arial" panose="020B0604020202020204" pitchFamily="34" charset="0"/>
                    <a:buNone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5866" name="矩形 124"/>
                <p:cNvSpPr/>
                <p:nvPr/>
              </p:nvSpPr>
              <p:spPr bwMode="auto">
                <a:xfrm>
                  <a:off x="770301" y="648072"/>
                  <a:ext cx="1011792" cy="226564"/>
                </a:xfrm>
                <a:custGeom>
                  <a:avLst/>
                  <a:gdLst>
                    <a:gd name="T0" fmla="*/ 363720 w 1011792"/>
                    <a:gd name="T1" fmla="*/ 0 h 226564"/>
                    <a:gd name="T2" fmla="*/ 1011792 w 1011792"/>
                    <a:gd name="T3" fmla="*/ 0 h 226564"/>
                    <a:gd name="T4" fmla="*/ 586884 w 1011792"/>
                    <a:gd name="T5" fmla="*/ 226564 h 226564"/>
                    <a:gd name="T6" fmla="*/ 0 w 1011792"/>
                    <a:gd name="T7" fmla="*/ 226564 h 226564"/>
                    <a:gd name="T8" fmla="*/ 363720 w 1011792"/>
                    <a:gd name="T9" fmla="*/ 0 h 2265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11792" h="226564">
                      <a:moveTo>
                        <a:pt x="363720" y="0"/>
                      </a:moveTo>
                      <a:lnTo>
                        <a:pt x="1011792" y="0"/>
                      </a:lnTo>
                      <a:lnTo>
                        <a:pt x="586884" y="226564"/>
                      </a:lnTo>
                      <a:lnTo>
                        <a:pt x="0" y="226564"/>
                      </a:lnTo>
                      <a:lnTo>
                        <a:pt x="363720" y="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35862" name="TextBox 35"/>
              <p:cNvSpPr txBox="1">
                <a:spLocks noChangeArrowheads="1"/>
              </p:cNvSpPr>
              <p:nvPr/>
            </p:nvSpPr>
            <p:spPr bwMode="auto">
              <a:xfrm>
                <a:off x="43350" y="31648"/>
                <a:ext cx="611065" cy="58477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3200" dirty="0">
                    <a:solidFill>
                      <a:srgbClr val="FFFFFF"/>
                    </a:solidFill>
                    <a:latin typeface="Impact" panose="020B0806030902050204" pitchFamily="34" charset="0"/>
                  </a:rPr>
                  <a:t>02</a:t>
                </a:r>
                <a:endParaRPr lang="zh-CN" altLang="en-US" sz="3200" dirty="0">
                  <a:solidFill>
                    <a:srgbClr val="FFFFFF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35860" name="Freeform 40"/>
            <p:cNvSpPr>
              <a:spLocks noChangeAspect="1" noEditPoints="1"/>
            </p:cNvSpPr>
            <p:nvPr/>
          </p:nvSpPr>
          <p:spPr bwMode="auto">
            <a:xfrm>
              <a:off x="1161316" y="388386"/>
              <a:ext cx="466667" cy="360000"/>
            </a:xfrm>
            <a:custGeom>
              <a:avLst/>
              <a:gdLst>
                <a:gd name="T0" fmla="*/ 2147483646 w 252"/>
                <a:gd name="T1" fmla="*/ 2147483646 h 194"/>
                <a:gd name="T2" fmla="*/ 2147483646 w 252"/>
                <a:gd name="T3" fmla="*/ 2147483646 h 194"/>
                <a:gd name="T4" fmla="*/ 2147483646 w 252"/>
                <a:gd name="T5" fmla="*/ 2147483646 h 194"/>
                <a:gd name="T6" fmla="*/ 2147483646 w 252"/>
                <a:gd name="T7" fmla="*/ 2147483646 h 194"/>
                <a:gd name="T8" fmla="*/ 2147483646 w 252"/>
                <a:gd name="T9" fmla="*/ 2147483646 h 194"/>
                <a:gd name="T10" fmla="*/ 2147483646 w 252"/>
                <a:gd name="T11" fmla="*/ 2147483646 h 194"/>
                <a:gd name="T12" fmla="*/ 2147483646 w 252"/>
                <a:gd name="T13" fmla="*/ 2147483646 h 194"/>
                <a:gd name="T14" fmla="*/ 2147483646 w 252"/>
                <a:gd name="T15" fmla="*/ 2147483646 h 194"/>
                <a:gd name="T16" fmla="*/ 2147483646 w 252"/>
                <a:gd name="T17" fmla="*/ 2147483646 h 194"/>
                <a:gd name="T18" fmla="*/ 2147483646 w 252"/>
                <a:gd name="T19" fmla="*/ 2147483646 h 194"/>
                <a:gd name="T20" fmla="*/ 2147483646 w 252"/>
                <a:gd name="T21" fmla="*/ 2147483646 h 194"/>
                <a:gd name="T22" fmla="*/ 2147483646 w 252"/>
                <a:gd name="T23" fmla="*/ 2147483646 h 194"/>
                <a:gd name="T24" fmla="*/ 2147483646 w 252"/>
                <a:gd name="T25" fmla="*/ 2147483646 h 194"/>
                <a:gd name="T26" fmla="*/ 2147483646 w 252"/>
                <a:gd name="T27" fmla="*/ 2147483646 h 194"/>
                <a:gd name="T28" fmla="*/ 2147483646 w 252"/>
                <a:gd name="T29" fmla="*/ 2147483646 h 194"/>
                <a:gd name="T30" fmla="*/ 2147483646 w 252"/>
                <a:gd name="T31" fmla="*/ 2147483646 h 194"/>
                <a:gd name="T32" fmla="*/ 2147483646 w 252"/>
                <a:gd name="T33" fmla="*/ 2147483646 h 194"/>
                <a:gd name="T34" fmla="*/ 2147483646 w 252"/>
                <a:gd name="T35" fmla="*/ 2147483646 h 194"/>
                <a:gd name="T36" fmla="*/ 2147483646 w 252"/>
                <a:gd name="T37" fmla="*/ 2147483646 h 194"/>
                <a:gd name="T38" fmla="*/ 2147483646 w 252"/>
                <a:gd name="T39" fmla="*/ 2147483646 h 194"/>
                <a:gd name="T40" fmla="*/ 2147483646 w 252"/>
                <a:gd name="T41" fmla="*/ 2147483646 h 194"/>
                <a:gd name="T42" fmla="*/ 2147483646 w 252"/>
                <a:gd name="T43" fmla="*/ 2147483646 h 194"/>
                <a:gd name="T44" fmla="*/ 2147483646 w 252"/>
                <a:gd name="T45" fmla="*/ 2147483646 h 194"/>
                <a:gd name="T46" fmla="*/ 2147483646 w 252"/>
                <a:gd name="T47" fmla="*/ 2147483646 h 194"/>
                <a:gd name="T48" fmla="*/ 2147483646 w 252"/>
                <a:gd name="T49" fmla="*/ 2147483646 h 194"/>
                <a:gd name="T50" fmla="*/ 2147483646 w 252"/>
                <a:gd name="T51" fmla="*/ 2147483646 h 194"/>
                <a:gd name="T52" fmla="*/ 2147483646 w 252"/>
                <a:gd name="T53" fmla="*/ 2147483646 h 194"/>
                <a:gd name="T54" fmla="*/ 2147483646 w 252"/>
                <a:gd name="T55" fmla="*/ 2147483646 h 194"/>
                <a:gd name="T56" fmla="*/ 2147483646 w 252"/>
                <a:gd name="T57" fmla="*/ 2147483646 h 194"/>
                <a:gd name="T58" fmla="*/ 2147483646 w 252"/>
                <a:gd name="T59" fmla="*/ 2147483646 h 194"/>
                <a:gd name="T60" fmla="*/ 2147483646 w 252"/>
                <a:gd name="T61" fmla="*/ 2147483646 h 194"/>
                <a:gd name="T62" fmla="*/ 2147483646 w 252"/>
                <a:gd name="T63" fmla="*/ 2147483646 h 194"/>
                <a:gd name="T64" fmla="*/ 2147483646 w 252"/>
                <a:gd name="T65" fmla="*/ 2147483646 h 194"/>
                <a:gd name="T66" fmla="*/ 2147483646 w 252"/>
                <a:gd name="T67" fmla="*/ 2147483646 h 194"/>
                <a:gd name="T68" fmla="*/ 2147483646 w 252"/>
                <a:gd name="T69" fmla="*/ 2147483646 h 194"/>
                <a:gd name="T70" fmla="*/ 2147483646 w 252"/>
                <a:gd name="T71" fmla="*/ 2147483646 h 194"/>
                <a:gd name="T72" fmla="*/ 2147483646 w 252"/>
                <a:gd name="T73" fmla="*/ 2147483646 h 19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52" h="194">
                  <a:moveTo>
                    <a:pt x="57" y="29"/>
                  </a:moveTo>
                  <a:cubicBezTo>
                    <a:pt x="73" y="29"/>
                    <a:pt x="87" y="37"/>
                    <a:pt x="96" y="49"/>
                  </a:cubicBezTo>
                  <a:cubicBezTo>
                    <a:pt x="157" y="49"/>
                    <a:pt x="157" y="49"/>
                    <a:pt x="157" y="49"/>
                  </a:cubicBezTo>
                  <a:cubicBezTo>
                    <a:pt x="166" y="38"/>
                    <a:pt x="180" y="31"/>
                    <a:pt x="195" y="31"/>
                  </a:cubicBezTo>
                  <a:cubicBezTo>
                    <a:pt x="222" y="31"/>
                    <a:pt x="244" y="52"/>
                    <a:pt x="244" y="79"/>
                  </a:cubicBezTo>
                  <a:cubicBezTo>
                    <a:pt x="244" y="85"/>
                    <a:pt x="243" y="90"/>
                    <a:pt x="242" y="95"/>
                  </a:cubicBezTo>
                  <a:cubicBezTo>
                    <a:pt x="249" y="121"/>
                    <a:pt x="252" y="149"/>
                    <a:pt x="251" y="179"/>
                  </a:cubicBezTo>
                  <a:cubicBezTo>
                    <a:pt x="238" y="192"/>
                    <a:pt x="226" y="193"/>
                    <a:pt x="213" y="194"/>
                  </a:cubicBezTo>
                  <a:cubicBezTo>
                    <a:pt x="196" y="173"/>
                    <a:pt x="183" y="150"/>
                    <a:pt x="171" y="123"/>
                  </a:cubicBezTo>
                  <a:cubicBezTo>
                    <a:pt x="166" y="121"/>
                    <a:pt x="162" y="116"/>
                    <a:pt x="160" y="113"/>
                  </a:cubicBezTo>
                  <a:cubicBezTo>
                    <a:pt x="93" y="113"/>
                    <a:pt x="93" y="113"/>
                    <a:pt x="93" y="113"/>
                  </a:cubicBezTo>
                  <a:cubicBezTo>
                    <a:pt x="89" y="118"/>
                    <a:pt x="86" y="121"/>
                    <a:pt x="81" y="123"/>
                  </a:cubicBezTo>
                  <a:cubicBezTo>
                    <a:pt x="69" y="151"/>
                    <a:pt x="56" y="173"/>
                    <a:pt x="39" y="194"/>
                  </a:cubicBezTo>
                  <a:cubicBezTo>
                    <a:pt x="26" y="193"/>
                    <a:pt x="14" y="192"/>
                    <a:pt x="1" y="179"/>
                  </a:cubicBezTo>
                  <a:cubicBezTo>
                    <a:pt x="0" y="149"/>
                    <a:pt x="3" y="120"/>
                    <a:pt x="11" y="94"/>
                  </a:cubicBezTo>
                  <a:cubicBezTo>
                    <a:pt x="9" y="89"/>
                    <a:pt x="8" y="84"/>
                    <a:pt x="8" y="78"/>
                  </a:cubicBezTo>
                  <a:cubicBezTo>
                    <a:pt x="8" y="51"/>
                    <a:pt x="30" y="29"/>
                    <a:pt x="57" y="29"/>
                  </a:cubicBezTo>
                  <a:close/>
                  <a:moveTo>
                    <a:pt x="104" y="74"/>
                  </a:moveTo>
                  <a:cubicBezTo>
                    <a:pt x="104" y="86"/>
                    <a:pt x="104" y="86"/>
                    <a:pt x="104" y="86"/>
                  </a:cubicBezTo>
                  <a:cubicBezTo>
                    <a:pt x="122" y="86"/>
                    <a:pt x="122" y="86"/>
                    <a:pt x="122" y="86"/>
                  </a:cubicBezTo>
                  <a:cubicBezTo>
                    <a:pt x="122" y="74"/>
                    <a:pt x="122" y="74"/>
                    <a:pt x="122" y="74"/>
                  </a:cubicBezTo>
                  <a:cubicBezTo>
                    <a:pt x="104" y="74"/>
                    <a:pt x="104" y="74"/>
                    <a:pt x="104" y="74"/>
                  </a:cubicBezTo>
                  <a:close/>
                  <a:moveTo>
                    <a:pt x="200" y="83"/>
                  </a:moveTo>
                  <a:cubicBezTo>
                    <a:pt x="195" y="85"/>
                    <a:pt x="191" y="90"/>
                    <a:pt x="193" y="95"/>
                  </a:cubicBezTo>
                  <a:cubicBezTo>
                    <a:pt x="194" y="100"/>
                    <a:pt x="199" y="104"/>
                    <a:pt x="204" y="103"/>
                  </a:cubicBezTo>
                  <a:cubicBezTo>
                    <a:pt x="210" y="101"/>
                    <a:pt x="213" y="96"/>
                    <a:pt x="212" y="91"/>
                  </a:cubicBezTo>
                  <a:cubicBezTo>
                    <a:pt x="211" y="86"/>
                    <a:pt x="205" y="82"/>
                    <a:pt x="200" y="83"/>
                  </a:cubicBezTo>
                  <a:close/>
                  <a:moveTo>
                    <a:pt x="177" y="68"/>
                  </a:moveTo>
                  <a:cubicBezTo>
                    <a:pt x="172" y="69"/>
                    <a:pt x="169" y="74"/>
                    <a:pt x="170" y="79"/>
                  </a:cubicBezTo>
                  <a:cubicBezTo>
                    <a:pt x="171" y="85"/>
                    <a:pt x="176" y="88"/>
                    <a:pt x="181" y="87"/>
                  </a:cubicBezTo>
                  <a:cubicBezTo>
                    <a:pt x="187" y="86"/>
                    <a:pt x="190" y="81"/>
                    <a:pt x="189" y="75"/>
                  </a:cubicBezTo>
                  <a:cubicBezTo>
                    <a:pt x="188" y="70"/>
                    <a:pt x="182" y="67"/>
                    <a:pt x="177" y="68"/>
                  </a:cubicBezTo>
                  <a:close/>
                  <a:moveTo>
                    <a:pt x="191" y="46"/>
                  </a:moveTo>
                  <a:cubicBezTo>
                    <a:pt x="186" y="47"/>
                    <a:pt x="182" y="52"/>
                    <a:pt x="184" y="57"/>
                  </a:cubicBezTo>
                  <a:cubicBezTo>
                    <a:pt x="185" y="63"/>
                    <a:pt x="190" y="66"/>
                    <a:pt x="195" y="65"/>
                  </a:cubicBezTo>
                  <a:cubicBezTo>
                    <a:pt x="201" y="64"/>
                    <a:pt x="204" y="58"/>
                    <a:pt x="203" y="53"/>
                  </a:cubicBezTo>
                  <a:cubicBezTo>
                    <a:pt x="202" y="48"/>
                    <a:pt x="196" y="44"/>
                    <a:pt x="191" y="46"/>
                  </a:cubicBezTo>
                  <a:close/>
                  <a:moveTo>
                    <a:pt x="214" y="59"/>
                  </a:moveTo>
                  <a:cubicBezTo>
                    <a:pt x="209" y="60"/>
                    <a:pt x="205" y="65"/>
                    <a:pt x="207" y="71"/>
                  </a:cubicBezTo>
                  <a:cubicBezTo>
                    <a:pt x="208" y="76"/>
                    <a:pt x="213" y="79"/>
                    <a:pt x="218" y="78"/>
                  </a:cubicBezTo>
                  <a:cubicBezTo>
                    <a:pt x="224" y="77"/>
                    <a:pt x="227" y="72"/>
                    <a:pt x="226" y="66"/>
                  </a:cubicBezTo>
                  <a:cubicBezTo>
                    <a:pt x="225" y="61"/>
                    <a:pt x="219" y="58"/>
                    <a:pt x="214" y="59"/>
                  </a:cubicBezTo>
                  <a:close/>
                  <a:moveTo>
                    <a:pt x="80" y="62"/>
                  </a:moveTo>
                  <a:cubicBezTo>
                    <a:pt x="64" y="75"/>
                    <a:pt x="64" y="75"/>
                    <a:pt x="64" y="75"/>
                  </a:cubicBezTo>
                  <a:cubicBezTo>
                    <a:pt x="76" y="92"/>
                    <a:pt x="76" y="92"/>
                    <a:pt x="76" y="92"/>
                  </a:cubicBezTo>
                  <a:cubicBezTo>
                    <a:pt x="80" y="62"/>
                    <a:pt x="80" y="62"/>
                    <a:pt x="80" y="62"/>
                  </a:cubicBezTo>
                  <a:close/>
                  <a:moveTo>
                    <a:pt x="65" y="99"/>
                  </a:moveTo>
                  <a:cubicBezTo>
                    <a:pt x="53" y="83"/>
                    <a:pt x="53" y="83"/>
                    <a:pt x="53" y="83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65" y="99"/>
                    <a:pt x="65" y="99"/>
                    <a:pt x="65" y="99"/>
                  </a:cubicBezTo>
                  <a:close/>
                  <a:moveTo>
                    <a:pt x="29" y="83"/>
                  </a:moveTo>
                  <a:cubicBezTo>
                    <a:pt x="44" y="71"/>
                    <a:pt x="44" y="71"/>
                    <a:pt x="44" y="71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29" y="83"/>
                    <a:pt x="29" y="83"/>
                    <a:pt x="29" y="83"/>
                  </a:cubicBezTo>
                  <a:close/>
                  <a:moveTo>
                    <a:pt x="44" y="48"/>
                  </a:moveTo>
                  <a:cubicBezTo>
                    <a:pt x="55" y="63"/>
                    <a:pt x="55" y="63"/>
                    <a:pt x="55" y="63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44" y="48"/>
                    <a:pt x="44" y="48"/>
                    <a:pt x="44" y="48"/>
                  </a:cubicBezTo>
                  <a:close/>
                  <a:moveTo>
                    <a:pt x="128" y="74"/>
                  </a:moveTo>
                  <a:cubicBezTo>
                    <a:pt x="128" y="86"/>
                    <a:pt x="128" y="86"/>
                    <a:pt x="128" y="86"/>
                  </a:cubicBezTo>
                  <a:cubicBezTo>
                    <a:pt x="146" y="86"/>
                    <a:pt x="146" y="86"/>
                    <a:pt x="146" y="86"/>
                  </a:cubicBezTo>
                  <a:cubicBezTo>
                    <a:pt x="146" y="74"/>
                    <a:pt x="146" y="74"/>
                    <a:pt x="146" y="74"/>
                  </a:cubicBezTo>
                  <a:cubicBezTo>
                    <a:pt x="128" y="74"/>
                    <a:pt x="128" y="74"/>
                    <a:pt x="128" y="74"/>
                  </a:cubicBezTo>
                  <a:close/>
                  <a:moveTo>
                    <a:pt x="229" y="9"/>
                  </a:moveTo>
                  <a:cubicBezTo>
                    <a:pt x="212" y="0"/>
                    <a:pt x="194" y="1"/>
                    <a:pt x="177" y="9"/>
                  </a:cubicBezTo>
                  <a:cubicBezTo>
                    <a:pt x="177" y="23"/>
                    <a:pt x="177" y="23"/>
                    <a:pt x="177" y="23"/>
                  </a:cubicBezTo>
                  <a:cubicBezTo>
                    <a:pt x="183" y="21"/>
                    <a:pt x="189" y="19"/>
                    <a:pt x="196" y="19"/>
                  </a:cubicBezTo>
                  <a:cubicBezTo>
                    <a:pt x="209" y="19"/>
                    <a:pt x="220" y="24"/>
                    <a:pt x="229" y="32"/>
                  </a:cubicBezTo>
                  <a:cubicBezTo>
                    <a:pt x="229" y="9"/>
                    <a:pt x="229" y="9"/>
                    <a:pt x="229" y="9"/>
                  </a:cubicBezTo>
                  <a:close/>
                  <a:moveTo>
                    <a:pt x="20" y="9"/>
                  </a:moveTo>
                  <a:cubicBezTo>
                    <a:pt x="20" y="32"/>
                    <a:pt x="20" y="32"/>
                    <a:pt x="20" y="32"/>
                  </a:cubicBezTo>
                  <a:cubicBezTo>
                    <a:pt x="29" y="24"/>
                    <a:pt x="41" y="19"/>
                    <a:pt x="54" y="19"/>
                  </a:cubicBezTo>
                  <a:cubicBezTo>
                    <a:pt x="60" y="19"/>
                    <a:pt x="66" y="21"/>
                    <a:pt x="72" y="23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55" y="1"/>
                    <a:pt x="37" y="0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" name="组合 40"/>
          <p:cNvGrpSpPr/>
          <p:nvPr/>
        </p:nvGrpSpPr>
        <p:grpSpPr bwMode="auto">
          <a:xfrm>
            <a:off x="4716464" y="3196624"/>
            <a:ext cx="1781175" cy="876571"/>
            <a:chOff x="0" y="0"/>
            <a:chExt cx="1782093" cy="875822"/>
          </a:xfrm>
        </p:grpSpPr>
        <p:grpSp>
          <p:nvGrpSpPr>
            <p:cNvPr id="16" name="组合 41"/>
            <p:cNvGrpSpPr/>
            <p:nvPr/>
          </p:nvGrpSpPr>
          <p:grpSpPr bwMode="auto">
            <a:xfrm flipV="1">
              <a:off x="0" y="0"/>
              <a:ext cx="1782093" cy="875822"/>
              <a:chOff x="0" y="0"/>
              <a:chExt cx="1782093" cy="875822"/>
            </a:xfrm>
          </p:grpSpPr>
          <p:grpSp>
            <p:nvGrpSpPr>
              <p:cNvPr id="17" name="组合 47"/>
              <p:cNvGrpSpPr/>
              <p:nvPr/>
            </p:nvGrpSpPr>
            <p:grpSpPr bwMode="auto">
              <a:xfrm flipH="1">
                <a:off x="0" y="0"/>
                <a:ext cx="1782093" cy="875822"/>
                <a:chOff x="0" y="0"/>
                <a:chExt cx="1782093" cy="875822"/>
              </a:xfrm>
            </p:grpSpPr>
            <p:sp>
              <p:nvSpPr>
                <p:cNvPr id="35855" name="矩形 52"/>
                <p:cNvSpPr>
                  <a:spLocks noChangeArrowheads="1"/>
                </p:cNvSpPr>
                <p:nvPr/>
              </p:nvSpPr>
              <p:spPr bwMode="auto">
                <a:xfrm>
                  <a:off x="1134021" y="0"/>
                  <a:ext cx="648072" cy="648072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 eaLnBrk="1" hangingPunct="1">
                    <a:buFont typeface="Arial" panose="020B0604020202020204" pitchFamily="34" charset="0"/>
                    <a:buNone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5856" name="矩形 125"/>
                <p:cNvSpPr/>
                <p:nvPr/>
              </p:nvSpPr>
              <p:spPr bwMode="auto">
                <a:xfrm>
                  <a:off x="774885" y="0"/>
                  <a:ext cx="359136" cy="875822"/>
                </a:xfrm>
                <a:custGeom>
                  <a:avLst/>
                  <a:gdLst>
                    <a:gd name="T0" fmla="*/ 0 w 359136"/>
                    <a:gd name="T1" fmla="*/ 268542 h 875822"/>
                    <a:gd name="T2" fmla="*/ 359136 w 359136"/>
                    <a:gd name="T3" fmla="*/ 0 h 875822"/>
                    <a:gd name="T4" fmla="*/ 359136 w 359136"/>
                    <a:gd name="T5" fmla="*/ 648072 h 875822"/>
                    <a:gd name="T6" fmla="*/ 1 w 359136"/>
                    <a:gd name="T7" fmla="*/ 875822 h 875822"/>
                    <a:gd name="T8" fmla="*/ 0 w 359136"/>
                    <a:gd name="T9" fmla="*/ 268542 h 8758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9136" h="875822">
                      <a:moveTo>
                        <a:pt x="0" y="268542"/>
                      </a:moveTo>
                      <a:lnTo>
                        <a:pt x="359136" y="0"/>
                      </a:lnTo>
                      <a:lnTo>
                        <a:pt x="359136" y="648072"/>
                      </a:lnTo>
                      <a:lnTo>
                        <a:pt x="1" y="875822"/>
                      </a:lnTo>
                      <a:cubicBezTo>
                        <a:pt x="1" y="658665"/>
                        <a:pt x="0" y="485699"/>
                        <a:pt x="0" y="26854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  <p:sp>
              <p:nvSpPr>
                <p:cNvPr id="35857" name="矩形 54"/>
                <p:cNvSpPr>
                  <a:spLocks noChangeArrowheads="1"/>
                </p:cNvSpPr>
                <p:nvPr/>
              </p:nvSpPr>
              <p:spPr bwMode="auto">
                <a:xfrm>
                  <a:off x="0" y="275960"/>
                  <a:ext cx="774886" cy="599861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 eaLnBrk="1" hangingPunct="1">
                    <a:buFont typeface="Arial" panose="020B0604020202020204" pitchFamily="34" charset="0"/>
                    <a:buNone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5858" name="矩形 124"/>
                <p:cNvSpPr/>
                <p:nvPr/>
              </p:nvSpPr>
              <p:spPr bwMode="auto">
                <a:xfrm>
                  <a:off x="770301" y="648072"/>
                  <a:ext cx="1011792" cy="226564"/>
                </a:xfrm>
                <a:custGeom>
                  <a:avLst/>
                  <a:gdLst>
                    <a:gd name="T0" fmla="*/ 363720 w 1011792"/>
                    <a:gd name="T1" fmla="*/ 0 h 226564"/>
                    <a:gd name="T2" fmla="*/ 1011792 w 1011792"/>
                    <a:gd name="T3" fmla="*/ 0 h 226564"/>
                    <a:gd name="T4" fmla="*/ 586884 w 1011792"/>
                    <a:gd name="T5" fmla="*/ 226564 h 226564"/>
                    <a:gd name="T6" fmla="*/ 0 w 1011792"/>
                    <a:gd name="T7" fmla="*/ 226564 h 226564"/>
                    <a:gd name="T8" fmla="*/ 363720 w 1011792"/>
                    <a:gd name="T9" fmla="*/ 0 h 2265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11792" h="226564">
                      <a:moveTo>
                        <a:pt x="363720" y="0"/>
                      </a:moveTo>
                      <a:lnTo>
                        <a:pt x="1011792" y="0"/>
                      </a:lnTo>
                      <a:lnTo>
                        <a:pt x="586884" y="226564"/>
                      </a:lnTo>
                      <a:lnTo>
                        <a:pt x="0" y="226564"/>
                      </a:lnTo>
                      <a:lnTo>
                        <a:pt x="363720" y="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35854" name="TextBox 51"/>
              <p:cNvSpPr txBox="1">
                <a:spLocks noChangeArrowheads="1"/>
              </p:cNvSpPr>
              <p:nvPr/>
            </p:nvSpPr>
            <p:spPr bwMode="auto">
              <a:xfrm rot="10800000">
                <a:off x="44151" y="31648"/>
                <a:ext cx="609462" cy="58477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3200" dirty="0">
                    <a:solidFill>
                      <a:srgbClr val="FFFFFF"/>
                    </a:solidFill>
                    <a:latin typeface="Impact" panose="020B0806030902050204" pitchFamily="34" charset="0"/>
                  </a:rPr>
                  <a:t>04</a:t>
                </a:r>
                <a:endParaRPr lang="zh-CN" altLang="en-US" sz="3200" dirty="0">
                  <a:solidFill>
                    <a:srgbClr val="FFFFFF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35852" name="Freeform 16"/>
            <p:cNvSpPr>
              <a:spLocks noChangeAspect="1" noEditPoints="1"/>
            </p:cNvSpPr>
            <p:nvPr/>
          </p:nvSpPr>
          <p:spPr bwMode="auto">
            <a:xfrm>
              <a:off x="1238293" y="114468"/>
              <a:ext cx="312714" cy="360000"/>
            </a:xfrm>
            <a:custGeom>
              <a:avLst/>
              <a:gdLst>
                <a:gd name="T0" fmla="*/ 2147483646 w 210"/>
                <a:gd name="T1" fmla="*/ 2147483646 h 242"/>
                <a:gd name="T2" fmla="*/ 2147483646 w 210"/>
                <a:gd name="T3" fmla="*/ 2147483646 h 242"/>
                <a:gd name="T4" fmla="*/ 2147483646 w 210"/>
                <a:gd name="T5" fmla="*/ 2147483646 h 242"/>
                <a:gd name="T6" fmla="*/ 0 w 210"/>
                <a:gd name="T7" fmla="*/ 2147483646 h 242"/>
                <a:gd name="T8" fmla="*/ 2147483646 w 210"/>
                <a:gd name="T9" fmla="*/ 2147483646 h 242"/>
                <a:gd name="T10" fmla="*/ 2147483646 w 210"/>
                <a:gd name="T11" fmla="*/ 2147483646 h 242"/>
                <a:gd name="T12" fmla="*/ 2147483646 w 210"/>
                <a:gd name="T13" fmla="*/ 0 h 242"/>
                <a:gd name="T14" fmla="*/ 2147483646 w 210"/>
                <a:gd name="T15" fmla="*/ 0 h 242"/>
                <a:gd name="T16" fmla="*/ 2147483646 w 210"/>
                <a:gd name="T17" fmla="*/ 2147483646 h 242"/>
                <a:gd name="T18" fmla="*/ 2147483646 w 210"/>
                <a:gd name="T19" fmla="*/ 2147483646 h 242"/>
                <a:gd name="T20" fmla="*/ 2147483646 w 210"/>
                <a:gd name="T21" fmla="*/ 2147483646 h 242"/>
                <a:gd name="T22" fmla="*/ 2147483646 w 210"/>
                <a:gd name="T23" fmla="*/ 2147483646 h 242"/>
                <a:gd name="T24" fmla="*/ 2147483646 w 210"/>
                <a:gd name="T25" fmla="*/ 2147483646 h 242"/>
                <a:gd name="T26" fmla="*/ 2147483646 w 210"/>
                <a:gd name="T27" fmla="*/ 2147483646 h 242"/>
                <a:gd name="T28" fmla="*/ 2147483646 w 210"/>
                <a:gd name="T29" fmla="*/ 2147483646 h 242"/>
                <a:gd name="T30" fmla="*/ 2147483646 w 210"/>
                <a:gd name="T31" fmla="*/ 2147483646 h 242"/>
                <a:gd name="T32" fmla="*/ 2147483646 w 210"/>
                <a:gd name="T33" fmla="*/ 2147483646 h 242"/>
                <a:gd name="T34" fmla="*/ 2147483646 w 210"/>
                <a:gd name="T35" fmla="*/ 2147483646 h 242"/>
                <a:gd name="T36" fmla="*/ 2147483646 w 210"/>
                <a:gd name="T37" fmla="*/ 2147483646 h 242"/>
                <a:gd name="T38" fmla="*/ 2147483646 w 210"/>
                <a:gd name="T39" fmla="*/ 2147483646 h 242"/>
                <a:gd name="T40" fmla="*/ 2147483646 w 210"/>
                <a:gd name="T41" fmla="*/ 2147483646 h 242"/>
                <a:gd name="T42" fmla="*/ 2147483646 w 210"/>
                <a:gd name="T43" fmla="*/ 2147483646 h 242"/>
                <a:gd name="T44" fmla="*/ 2147483646 w 210"/>
                <a:gd name="T45" fmla="*/ 2147483646 h 242"/>
                <a:gd name="T46" fmla="*/ 2147483646 w 210"/>
                <a:gd name="T47" fmla="*/ 2147483646 h 242"/>
                <a:gd name="T48" fmla="*/ 2147483646 w 210"/>
                <a:gd name="T49" fmla="*/ 2147483646 h 242"/>
                <a:gd name="T50" fmla="*/ 2147483646 w 210"/>
                <a:gd name="T51" fmla="*/ 2147483646 h 242"/>
                <a:gd name="T52" fmla="*/ 2147483646 w 210"/>
                <a:gd name="T53" fmla="*/ 2147483646 h 242"/>
                <a:gd name="T54" fmla="*/ 2147483646 w 210"/>
                <a:gd name="T55" fmla="*/ 2147483646 h 242"/>
                <a:gd name="T56" fmla="*/ 2147483646 w 210"/>
                <a:gd name="T57" fmla="*/ 2147483646 h 242"/>
                <a:gd name="T58" fmla="*/ 2147483646 w 210"/>
                <a:gd name="T59" fmla="*/ 2147483646 h 242"/>
                <a:gd name="T60" fmla="*/ 2147483646 w 210"/>
                <a:gd name="T61" fmla="*/ 2147483646 h 242"/>
                <a:gd name="T62" fmla="*/ 2147483646 w 210"/>
                <a:gd name="T63" fmla="*/ 2147483646 h 242"/>
                <a:gd name="T64" fmla="*/ 2147483646 w 210"/>
                <a:gd name="T65" fmla="*/ 2147483646 h 242"/>
                <a:gd name="T66" fmla="*/ 2147483646 w 210"/>
                <a:gd name="T67" fmla="*/ 2147483646 h 242"/>
                <a:gd name="T68" fmla="*/ 2147483646 w 210"/>
                <a:gd name="T69" fmla="*/ 2147483646 h 242"/>
                <a:gd name="T70" fmla="*/ 2147483646 w 210"/>
                <a:gd name="T71" fmla="*/ 2147483646 h 242"/>
                <a:gd name="T72" fmla="*/ 2147483646 w 210"/>
                <a:gd name="T73" fmla="*/ 2147483646 h 242"/>
                <a:gd name="T74" fmla="*/ 2147483646 w 210"/>
                <a:gd name="T75" fmla="*/ 2147483646 h 242"/>
                <a:gd name="T76" fmla="*/ 2147483646 w 210"/>
                <a:gd name="T77" fmla="*/ 2147483646 h 242"/>
                <a:gd name="T78" fmla="*/ 2147483646 w 210"/>
                <a:gd name="T79" fmla="*/ 2147483646 h 242"/>
                <a:gd name="T80" fmla="*/ 2147483646 w 210"/>
                <a:gd name="T81" fmla="*/ 2147483646 h 242"/>
                <a:gd name="T82" fmla="*/ 2147483646 w 210"/>
                <a:gd name="T83" fmla="*/ 2147483646 h 242"/>
                <a:gd name="T84" fmla="*/ 2147483646 w 210"/>
                <a:gd name="T85" fmla="*/ 2147483646 h 242"/>
                <a:gd name="T86" fmla="*/ 2147483646 w 210"/>
                <a:gd name="T87" fmla="*/ 2147483646 h 242"/>
                <a:gd name="T88" fmla="*/ 2147483646 w 210"/>
                <a:gd name="T89" fmla="*/ 2147483646 h 242"/>
                <a:gd name="T90" fmla="*/ 2147483646 w 210"/>
                <a:gd name="T91" fmla="*/ 2147483646 h 242"/>
                <a:gd name="T92" fmla="*/ 2147483646 w 210"/>
                <a:gd name="T93" fmla="*/ 2147483646 h 242"/>
                <a:gd name="T94" fmla="*/ 2147483646 w 210"/>
                <a:gd name="T95" fmla="*/ 2147483646 h 242"/>
                <a:gd name="T96" fmla="*/ 2147483646 w 210"/>
                <a:gd name="T97" fmla="*/ 2147483646 h 242"/>
                <a:gd name="T98" fmla="*/ 2147483646 w 210"/>
                <a:gd name="T99" fmla="*/ 2147483646 h 242"/>
                <a:gd name="T100" fmla="*/ 2147483646 w 210"/>
                <a:gd name="T101" fmla="*/ 2147483646 h 242"/>
                <a:gd name="T102" fmla="*/ 2147483646 w 210"/>
                <a:gd name="T103" fmla="*/ 2147483646 h 242"/>
                <a:gd name="T104" fmla="*/ 2147483646 w 210"/>
                <a:gd name="T105" fmla="*/ 2147483646 h 242"/>
                <a:gd name="T106" fmla="*/ 2147483646 w 210"/>
                <a:gd name="T107" fmla="*/ 2147483646 h 242"/>
                <a:gd name="T108" fmla="*/ 2147483646 w 210"/>
                <a:gd name="T109" fmla="*/ 2147483646 h 242"/>
                <a:gd name="T110" fmla="*/ 2147483646 w 210"/>
                <a:gd name="T111" fmla="*/ 2147483646 h 242"/>
                <a:gd name="T112" fmla="*/ 2147483646 w 210"/>
                <a:gd name="T113" fmla="*/ 2147483646 h 242"/>
                <a:gd name="T114" fmla="*/ 2147483646 w 210"/>
                <a:gd name="T115" fmla="*/ 2147483646 h 242"/>
                <a:gd name="T116" fmla="*/ 2147483646 w 210"/>
                <a:gd name="T117" fmla="*/ 2147483646 h 242"/>
                <a:gd name="T118" fmla="*/ 2147483646 w 210"/>
                <a:gd name="T119" fmla="*/ 2147483646 h 242"/>
                <a:gd name="T120" fmla="*/ 2147483646 w 210"/>
                <a:gd name="T121" fmla="*/ 2147483646 h 24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0" h="242">
                  <a:moveTo>
                    <a:pt x="13" y="77"/>
                  </a:moveTo>
                  <a:cubicBezTo>
                    <a:pt x="39" y="77"/>
                    <a:pt x="39" y="77"/>
                    <a:pt x="39" y="77"/>
                  </a:cubicBezTo>
                  <a:cubicBezTo>
                    <a:pt x="46" y="77"/>
                    <a:pt x="52" y="83"/>
                    <a:pt x="52" y="90"/>
                  </a:cubicBezTo>
                  <a:cubicBezTo>
                    <a:pt x="52" y="229"/>
                    <a:pt x="52" y="229"/>
                    <a:pt x="52" y="229"/>
                  </a:cubicBezTo>
                  <a:cubicBezTo>
                    <a:pt x="52" y="236"/>
                    <a:pt x="46" y="242"/>
                    <a:pt x="39" y="242"/>
                  </a:cubicBezTo>
                  <a:cubicBezTo>
                    <a:pt x="13" y="242"/>
                    <a:pt x="13" y="242"/>
                    <a:pt x="13" y="242"/>
                  </a:cubicBezTo>
                  <a:cubicBezTo>
                    <a:pt x="6" y="242"/>
                    <a:pt x="0" y="236"/>
                    <a:pt x="0" y="22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83"/>
                    <a:pt x="6" y="77"/>
                    <a:pt x="13" y="77"/>
                  </a:cubicBezTo>
                  <a:close/>
                  <a:moveTo>
                    <a:pt x="60" y="89"/>
                  </a:moveTo>
                  <a:cubicBezTo>
                    <a:pt x="76" y="89"/>
                    <a:pt x="76" y="89"/>
                    <a:pt x="76" y="89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68" y="2"/>
                    <a:pt x="168" y="2"/>
                    <a:pt x="168" y="2"/>
                  </a:cubicBezTo>
                  <a:cubicBezTo>
                    <a:pt x="196" y="38"/>
                    <a:pt x="196" y="38"/>
                    <a:pt x="196" y="38"/>
                  </a:cubicBezTo>
                  <a:cubicBezTo>
                    <a:pt x="198" y="39"/>
                    <a:pt x="198" y="39"/>
                    <a:pt x="198" y="39"/>
                  </a:cubicBezTo>
                  <a:cubicBezTo>
                    <a:pt x="198" y="41"/>
                    <a:pt x="198" y="41"/>
                    <a:pt x="198" y="41"/>
                  </a:cubicBezTo>
                  <a:cubicBezTo>
                    <a:pt x="198" y="89"/>
                    <a:pt x="198" y="89"/>
                    <a:pt x="198" y="89"/>
                  </a:cubicBezTo>
                  <a:cubicBezTo>
                    <a:pt x="210" y="89"/>
                    <a:pt x="210" y="89"/>
                    <a:pt x="210" y="89"/>
                  </a:cubicBezTo>
                  <a:cubicBezTo>
                    <a:pt x="210" y="230"/>
                    <a:pt x="210" y="230"/>
                    <a:pt x="210" y="230"/>
                  </a:cubicBezTo>
                  <a:cubicBezTo>
                    <a:pt x="60" y="230"/>
                    <a:pt x="60" y="230"/>
                    <a:pt x="60" y="230"/>
                  </a:cubicBezTo>
                  <a:cubicBezTo>
                    <a:pt x="60" y="89"/>
                    <a:pt x="60" y="89"/>
                    <a:pt x="60" y="89"/>
                  </a:cubicBezTo>
                  <a:close/>
                  <a:moveTo>
                    <a:pt x="84" y="106"/>
                  </a:moveTo>
                  <a:cubicBezTo>
                    <a:pt x="84" y="140"/>
                    <a:pt x="84" y="140"/>
                    <a:pt x="84" y="140"/>
                  </a:cubicBezTo>
                  <a:cubicBezTo>
                    <a:pt x="158" y="140"/>
                    <a:pt x="158" y="140"/>
                    <a:pt x="158" y="140"/>
                  </a:cubicBezTo>
                  <a:cubicBezTo>
                    <a:pt x="158" y="106"/>
                    <a:pt x="158" y="106"/>
                    <a:pt x="158" y="106"/>
                  </a:cubicBezTo>
                  <a:cubicBezTo>
                    <a:pt x="84" y="106"/>
                    <a:pt x="84" y="106"/>
                    <a:pt x="84" y="106"/>
                  </a:cubicBezTo>
                  <a:close/>
                  <a:moveTo>
                    <a:pt x="139" y="204"/>
                  </a:moveTo>
                  <a:cubicBezTo>
                    <a:pt x="139" y="216"/>
                    <a:pt x="139" y="216"/>
                    <a:pt x="139" y="216"/>
                  </a:cubicBezTo>
                  <a:cubicBezTo>
                    <a:pt x="158" y="216"/>
                    <a:pt x="158" y="216"/>
                    <a:pt x="158" y="216"/>
                  </a:cubicBezTo>
                  <a:cubicBezTo>
                    <a:pt x="158" y="204"/>
                    <a:pt x="158" y="204"/>
                    <a:pt x="158" y="204"/>
                  </a:cubicBezTo>
                  <a:cubicBezTo>
                    <a:pt x="139" y="204"/>
                    <a:pt x="139" y="204"/>
                    <a:pt x="139" y="204"/>
                  </a:cubicBezTo>
                  <a:close/>
                  <a:moveTo>
                    <a:pt x="111" y="204"/>
                  </a:moveTo>
                  <a:cubicBezTo>
                    <a:pt x="111" y="216"/>
                    <a:pt x="111" y="216"/>
                    <a:pt x="111" y="216"/>
                  </a:cubicBezTo>
                  <a:cubicBezTo>
                    <a:pt x="130" y="216"/>
                    <a:pt x="130" y="216"/>
                    <a:pt x="130" y="216"/>
                  </a:cubicBezTo>
                  <a:cubicBezTo>
                    <a:pt x="130" y="204"/>
                    <a:pt x="130" y="204"/>
                    <a:pt x="130" y="204"/>
                  </a:cubicBezTo>
                  <a:cubicBezTo>
                    <a:pt x="111" y="204"/>
                    <a:pt x="111" y="204"/>
                    <a:pt x="111" y="204"/>
                  </a:cubicBezTo>
                  <a:close/>
                  <a:moveTo>
                    <a:pt x="84" y="204"/>
                  </a:moveTo>
                  <a:cubicBezTo>
                    <a:pt x="84" y="216"/>
                    <a:pt x="84" y="216"/>
                    <a:pt x="84" y="216"/>
                  </a:cubicBezTo>
                  <a:cubicBezTo>
                    <a:pt x="103" y="216"/>
                    <a:pt x="103" y="216"/>
                    <a:pt x="103" y="216"/>
                  </a:cubicBezTo>
                  <a:cubicBezTo>
                    <a:pt x="103" y="204"/>
                    <a:pt x="103" y="204"/>
                    <a:pt x="103" y="204"/>
                  </a:cubicBezTo>
                  <a:cubicBezTo>
                    <a:pt x="84" y="204"/>
                    <a:pt x="84" y="204"/>
                    <a:pt x="84" y="204"/>
                  </a:cubicBezTo>
                  <a:close/>
                  <a:moveTo>
                    <a:pt x="139" y="187"/>
                  </a:moveTo>
                  <a:cubicBezTo>
                    <a:pt x="139" y="198"/>
                    <a:pt x="139" y="198"/>
                    <a:pt x="139" y="198"/>
                  </a:cubicBezTo>
                  <a:cubicBezTo>
                    <a:pt x="158" y="198"/>
                    <a:pt x="158" y="198"/>
                    <a:pt x="158" y="198"/>
                  </a:cubicBezTo>
                  <a:cubicBezTo>
                    <a:pt x="158" y="187"/>
                    <a:pt x="158" y="187"/>
                    <a:pt x="158" y="187"/>
                  </a:cubicBezTo>
                  <a:cubicBezTo>
                    <a:pt x="139" y="187"/>
                    <a:pt x="139" y="187"/>
                    <a:pt x="139" y="187"/>
                  </a:cubicBezTo>
                  <a:close/>
                  <a:moveTo>
                    <a:pt x="111" y="187"/>
                  </a:moveTo>
                  <a:cubicBezTo>
                    <a:pt x="111" y="198"/>
                    <a:pt x="111" y="198"/>
                    <a:pt x="111" y="198"/>
                  </a:cubicBezTo>
                  <a:cubicBezTo>
                    <a:pt x="130" y="198"/>
                    <a:pt x="130" y="198"/>
                    <a:pt x="130" y="198"/>
                  </a:cubicBezTo>
                  <a:cubicBezTo>
                    <a:pt x="130" y="187"/>
                    <a:pt x="130" y="187"/>
                    <a:pt x="130" y="187"/>
                  </a:cubicBezTo>
                  <a:cubicBezTo>
                    <a:pt x="111" y="187"/>
                    <a:pt x="111" y="187"/>
                    <a:pt x="111" y="187"/>
                  </a:cubicBezTo>
                  <a:close/>
                  <a:moveTo>
                    <a:pt x="84" y="187"/>
                  </a:moveTo>
                  <a:cubicBezTo>
                    <a:pt x="84" y="198"/>
                    <a:pt x="84" y="198"/>
                    <a:pt x="84" y="198"/>
                  </a:cubicBezTo>
                  <a:cubicBezTo>
                    <a:pt x="103" y="198"/>
                    <a:pt x="103" y="198"/>
                    <a:pt x="103" y="198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84" y="187"/>
                    <a:pt x="84" y="187"/>
                    <a:pt x="84" y="187"/>
                  </a:cubicBezTo>
                  <a:close/>
                  <a:moveTo>
                    <a:pt x="139" y="169"/>
                  </a:moveTo>
                  <a:cubicBezTo>
                    <a:pt x="139" y="180"/>
                    <a:pt x="139" y="180"/>
                    <a:pt x="139" y="180"/>
                  </a:cubicBezTo>
                  <a:cubicBezTo>
                    <a:pt x="158" y="180"/>
                    <a:pt x="158" y="180"/>
                    <a:pt x="158" y="180"/>
                  </a:cubicBezTo>
                  <a:cubicBezTo>
                    <a:pt x="158" y="169"/>
                    <a:pt x="158" y="169"/>
                    <a:pt x="158" y="169"/>
                  </a:cubicBezTo>
                  <a:cubicBezTo>
                    <a:pt x="139" y="169"/>
                    <a:pt x="139" y="169"/>
                    <a:pt x="139" y="169"/>
                  </a:cubicBezTo>
                  <a:close/>
                  <a:moveTo>
                    <a:pt x="111" y="169"/>
                  </a:moveTo>
                  <a:cubicBezTo>
                    <a:pt x="111" y="180"/>
                    <a:pt x="111" y="180"/>
                    <a:pt x="111" y="180"/>
                  </a:cubicBezTo>
                  <a:cubicBezTo>
                    <a:pt x="130" y="180"/>
                    <a:pt x="130" y="180"/>
                    <a:pt x="130" y="180"/>
                  </a:cubicBezTo>
                  <a:cubicBezTo>
                    <a:pt x="130" y="169"/>
                    <a:pt x="130" y="169"/>
                    <a:pt x="130" y="169"/>
                  </a:cubicBezTo>
                  <a:cubicBezTo>
                    <a:pt x="111" y="169"/>
                    <a:pt x="111" y="169"/>
                    <a:pt x="111" y="169"/>
                  </a:cubicBezTo>
                  <a:close/>
                  <a:moveTo>
                    <a:pt x="84" y="169"/>
                  </a:moveTo>
                  <a:cubicBezTo>
                    <a:pt x="84" y="180"/>
                    <a:pt x="84" y="180"/>
                    <a:pt x="84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84" y="169"/>
                    <a:pt x="84" y="169"/>
                    <a:pt x="84" y="169"/>
                  </a:cubicBezTo>
                  <a:close/>
                  <a:moveTo>
                    <a:pt x="139" y="152"/>
                  </a:moveTo>
                  <a:cubicBezTo>
                    <a:pt x="139" y="163"/>
                    <a:pt x="139" y="163"/>
                    <a:pt x="139" y="163"/>
                  </a:cubicBezTo>
                  <a:cubicBezTo>
                    <a:pt x="158" y="163"/>
                    <a:pt x="158" y="163"/>
                    <a:pt x="158" y="163"/>
                  </a:cubicBezTo>
                  <a:cubicBezTo>
                    <a:pt x="158" y="152"/>
                    <a:pt x="158" y="152"/>
                    <a:pt x="158" y="152"/>
                  </a:cubicBezTo>
                  <a:cubicBezTo>
                    <a:pt x="139" y="152"/>
                    <a:pt x="139" y="152"/>
                    <a:pt x="139" y="152"/>
                  </a:cubicBezTo>
                  <a:close/>
                  <a:moveTo>
                    <a:pt x="111" y="152"/>
                  </a:moveTo>
                  <a:cubicBezTo>
                    <a:pt x="111" y="163"/>
                    <a:pt x="111" y="163"/>
                    <a:pt x="111" y="163"/>
                  </a:cubicBezTo>
                  <a:cubicBezTo>
                    <a:pt x="130" y="163"/>
                    <a:pt x="130" y="163"/>
                    <a:pt x="130" y="163"/>
                  </a:cubicBezTo>
                  <a:cubicBezTo>
                    <a:pt x="130" y="152"/>
                    <a:pt x="130" y="152"/>
                    <a:pt x="130" y="152"/>
                  </a:cubicBezTo>
                  <a:cubicBezTo>
                    <a:pt x="111" y="152"/>
                    <a:pt x="111" y="152"/>
                    <a:pt x="111" y="152"/>
                  </a:cubicBezTo>
                  <a:close/>
                  <a:moveTo>
                    <a:pt x="84" y="152"/>
                  </a:moveTo>
                  <a:cubicBezTo>
                    <a:pt x="84" y="163"/>
                    <a:pt x="84" y="163"/>
                    <a:pt x="84" y="163"/>
                  </a:cubicBezTo>
                  <a:cubicBezTo>
                    <a:pt x="103" y="163"/>
                    <a:pt x="103" y="163"/>
                    <a:pt x="103" y="163"/>
                  </a:cubicBezTo>
                  <a:cubicBezTo>
                    <a:pt x="103" y="152"/>
                    <a:pt x="103" y="152"/>
                    <a:pt x="103" y="152"/>
                  </a:cubicBezTo>
                  <a:cubicBezTo>
                    <a:pt x="84" y="152"/>
                    <a:pt x="84" y="152"/>
                    <a:pt x="84" y="152"/>
                  </a:cubicBezTo>
                  <a:close/>
                  <a:moveTo>
                    <a:pt x="99" y="74"/>
                  </a:moveTo>
                  <a:cubicBezTo>
                    <a:pt x="99" y="82"/>
                    <a:pt x="99" y="82"/>
                    <a:pt x="99" y="82"/>
                  </a:cubicBezTo>
                  <a:cubicBezTo>
                    <a:pt x="173" y="82"/>
                    <a:pt x="173" y="82"/>
                    <a:pt x="173" y="82"/>
                  </a:cubicBezTo>
                  <a:cubicBezTo>
                    <a:pt x="173" y="74"/>
                    <a:pt x="173" y="74"/>
                    <a:pt x="173" y="74"/>
                  </a:cubicBezTo>
                  <a:cubicBezTo>
                    <a:pt x="99" y="74"/>
                    <a:pt x="99" y="74"/>
                    <a:pt x="99" y="74"/>
                  </a:cubicBezTo>
                  <a:close/>
                  <a:moveTo>
                    <a:pt x="99" y="58"/>
                  </a:moveTo>
                  <a:cubicBezTo>
                    <a:pt x="99" y="65"/>
                    <a:pt x="99" y="65"/>
                    <a:pt x="99" y="65"/>
                  </a:cubicBezTo>
                  <a:cubicBezTo>
                    <a:pt x="173" y="65"/>
                    <a:pt x="173" y="65"/>
                    <a:pt x="173" y="65"/>
                  </a:cubicBezTo>
                  <a:cubicBezTo>
                    <a:pt x="173" y="58"/>
                    <a:pt x="173" y="58"/>
                    <a:pt x="173" y="58"/>
                  </a:cubicBezTo>
                  <a:cubicBezTo>
                    <a:pt x="99" y="58"/>
                    <a:pt x="99" y="58"/>
                    <a:pt x="99" y="58"/>
                  </a:cubicBezTo>
                  <a:close/>
                  <a:moveTo>
                    <a:pt x="99" y="42"/>
                  </a:moveTo>
                  <a:cubicBezTo>
                    <a:pt x="99" y="49"/>
                    <a:pt x="99" y="49"/>
                    <a:pt x="99" y="49"/>
                  </a:cubicBezTo>
                  <a:cubicBezTo>
                    <a:pt x="142" y="49"/>
                    <a:pt x="142" y="49"/>
                    <a:pt x="142" y="49"/>
                  </a:cubicBezTo>
                  <a:cubicBezTo>
                    <a:pt x="142" y="42"/>
                    <a:pt x="142" y="42"/>
                    <a:pt x="142" y="42"/>
                  </a:cubicBezTo>
                  <a:cubicBezTo>
                    <a:pt x="99" y="42"/>
                    <a:pt x="99" y="42"/>
                    <a:pt x="99" y="42"/>
                  </a:cubicBezTo>
                  <a:close/>
                  <a:moveTo>
                    <a:pt x="99" y="25"/>
                  </a:moveTo>
                  <a:cubicBezTo>
                    <a:pt x="99" y="32"/>
                    <a:pt x="99" y="32"/>
                    <a:pt x="99" y="32"/>
                  </a:cubicBezTo>
                  <a:cubicBezTo>
                    <a:pt x="142" y="32"/>
                    <a:pt x="142" y="32"/>
                    <a:pt x="142" y="32"/>
                  </a:cubicBezTo>
                  <a:cubicBezTo>
                    <a:pt x="142" y="25"/>
                    <a:pt x="142" y="25"/>
                    <a:pt x="142" y="25"/>
                  </a:cubicBezTo>
                  <a:cubicBezTo>
                    <a:pt x="99" y="25"/>
                    <a:pt x="99" y="25"/>
                    <a:pt x="99" y="25"/>
                  </a:cubicBezTo>
                  <a:close/>
                  <a:moveTo>
                    <a:pt x="166" y="18"/>
                  </a:moveTo>
                  <a:cubicBezTo>
                    <a:pt x="165" y="26"/>
                    <a:pt x="165" y="26"/>
                    <a:pt x="165" y="26"/>
                  </a:cubicBezTo>
                  <a:cubicBezTo>
                    <a:pt x="177" y="33"/>
                    <a:pt x="177" y="33"/>
                    <a:pt x="177" y="33"/>
                  </a:cubicBezTo>
                  <a:cubicBezTo>
                    <a:pt x="166" y="18"/>
                    <a:pt x="166" y="18"/>
                    <a:pt x="166" y="18"/>
                  </a:cubicBezTo>
                  <a:close/>
                  <a:moveTo>
                    <a:pt x="186" y="49"/>
                  </a:moveTo>
                  <a:cubicBezTo>
                    <a:pt x="156" y="35"/>
                    <a:pt x="156" y="35"/>
                    <a:pt x="156" y="35"/>
                  </a:cubicBezTo>
                  <a:cubicBezTo>
                    <a:pt x="152" y="33"/>
                    <a:pt x="152" y="33"/>
                    <a:pt x="152" y="33"/>
                  </a:cubicBezTo>
                  <a:cubicBezTo>
                    <a:pt x="153" y="29"/>
                    <a:pt x="153" y="29"/>
                    <a:pt x="153" y="29"/>
                  </a:cubicBezTo>
                  <a:cubicBezTo>
                    <a:pt x="155" y="12"/>
                    <a:pt x="155" y="12"/>
                    <a:pt x="155" y="12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186" y="89"/>
                    <a:pt x="186" y="89"/>
                    <a:pt x="186" y="89"/>
                  </a:cubicBezTo>
                  <a:lnTo>
                    <a:pt x="186" y="4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2033" name="矩形 1"/>
          <p:cNvSpPr>
            <a:spLocks noChangeArrowheads="1"/>
          </p:cNvSpPr>
          <p:nvPr/>
        </p:nvSpPr>
        <p:spPr bwMode="auto">
          <a:xfrm>
            <a:off x="590550" y="2212071"/>
            <a:ext cx="1893888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 eaLnBrk="1" hangingPunct="1"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随着计算机技术的发展及印刷技术进步，平面设计在视觉感观领域的表现也越来越丰富，这真正的对今天的平面设计的。</a:t>
            </a:r>
            <a:endParaRPr lang="zh-CN" altLang="en-US" sz="9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034" name="矩形 1"/>
          <p:cNvSpPr>
            <a:spLocks noChangeArrowheads="1"/>
          </p:cNvSpPr>
          <p:nvPr/>
        </p:nvSpPr>
        <p:spPr bwMode="auto">
          <a:xfrm>
            <a:off x="590550" y="3102933"/>
            <a:ext cx="1893888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 eaLnBrk="1" hangingPunct="1"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随着计算机技术的发展及印刷技术进步，平面设计在视觉感观领域的表现也越来越丰富，这真正的对今天的平面设计的。</a:t>
            </a:r>
            <a:endParaRPr lang="zh-CN" altLang="en-US" sz="9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035" name="矩形 1"/>
          <p:cNvSpPr>
            <a:spLocks noChangeArrowheads="1"/>
          </p:cNvSpPr>
          <p:nvPr/>
        </p:nvSpPr>
        <p:spPr bwMode="auto">
          <a:xfrm>
            <a:off x="6505575" y="2218423"/>
            <a:ext cx="1893888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 eaLnBrk="1" hangingPunct="1">
              <a:buFont typeface="Arial" panose="020B0604020202020204" pitchFamily="34" charset="0"/>
              <a:buNone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随着计算机技术的发展及印刷技术进步，平面设计在视觉感观领域的表现也越来越丰富，这真正的对今天的平面设计的。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036" name="矩形 1"/>
          <p:cNvSpPr>
            <a:spLocks noChangeArrowheads="1"/>
          </p:cNvSpPr>
          <p:nvPr/>
        </p:nvSpPr>
        <p:spPr bwMode="auto">
          <a:xfrm>
            <a:off x="6505575" y="3102933"/>
            <a:ext cx="1893888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 eaLnBrk="1" hangingPunct="1"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随着计算机技术的发展及印刷技术进步，平面设计在视觉感观领域的表现也越来越丰富，这真正的对今天的平面设计的。</a:t>
            </a:r>
            <a:endParaRPr lang="zh-CN" altLang="en-US" sz="9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42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42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42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" fill="hold"/>
                                        <p:tgtEl>
                                          <p:spTgt spid="42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42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" fill="hold"/>
                                        <p:tgtEl>
                                          <p:spTgt spid="42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42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" fill="hold"/>
                                        <p:tgtEl>
                                          <p:spTgt spid="42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33" grpId="0" autoUpdateAnimBg="0"/>
      <p:bldP spid="42034" grpId="0" autoUpdateAnimBg="0"/>
      <p:bldP spid="42035" grpId="0" autoUpdateAnimBg="0"/>
      <p:bldP spid="42036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978694" y="1258212"/>
            <a:ext cx="1107282" cy="484814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r>
              <a:rPr lang="en-US" altLang="zh-CN" sz="27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123</a:t>
            </a:r>
            <a:endParaRPr lang="zh-CN" altLang="en-US" sz="27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78694" y="2139775"/>
            <a:ext cx="1107282" cy="484814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r>
              <a:rPr lang="en-US" altLang="zh-CN" sz="27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7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78694" y="2974194"/>
            <a:ext cx="1107282" cy="484814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r>
              <a:rPr lang="en-US" altLang="zh-CN" sz="27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56</a:t>
            </a:r>
            <a:endParaRPr lang="zh-CN" altLang="en-US" sz="27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78694" y="3852235"/>
            <a:ext cx="1107282" cy="484814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r>
              <a:rPr lang="en-US" altLang="zh-CN" sz="27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789</a:t>
            </a:r>
            <a:endParaRPr lang="zh-CN" altLang="en-US" sz="27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78694" y="1697830"/>
            <a:ext cx="1107282" cy="253950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78694" y="2579393"/>
            <a:ext cx="1107282" cy="253950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78694" y="3413812"/>
            <a:ext cx="1107282" cy="253950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78694" y="4291852"/>
            <a:ext cx="1107282" cy="253950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35757" y="2143862"/>
            <a:ext cx="642937" cy="6430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4548188" y="1286495"/>
            <a:ext cx="4286250" cy="3215122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6700838" y="1286495"/>
            <a:ext cx="2133601" cy="32151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>
              <a:lnSpc>
                <a:spcPct val="150000"/>
              </a:lnSpc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THIS IS A SUMMARY PART. CLICK HERE TO ADD YOUR DESCRIPTION SENTENCES ABOUT THIS PAR. THIS IS A SUMMARY PART. CLICK HERE TO ADD YOUR DESCRIPTION SENTENCES ABOUT THIS PAR.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35757" y="1286495"/>
            <a:ext cx="642937" cy="6430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335757" y="3001227"/>
            <a:ext cx="642937" cy="6430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335757" y="3858593"/>
            <a:ext cx="642937" cy="643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 19"/>
          <p:cNvSpPr>
            <a:spLocks noChangeAspect="1"/>
          </p:cNvSpPr>
          <p:nvPr/>
        </p:nvSpPr>
        <p:spPr>
          <a:xfrm>
            <a:off x="502092" y="1472990"/>
            <a:ext cx="310267" cy="270036"/>
          </a:xfrm>
          <a:custGeom>
            <a:avLst/>
            <a:gdLst>
              <a:gd name="connsiteX0" fmla="*/ 2136838 w 4244134"/>
              <a:gd name="connsiteY0" fmla="*/ 2537631 h 3693319"/>
              <a:gd name="connsiteX1" fmla="*/ 2299844 w 4244134"/>
              <a:gd name="connsiteY1" fmla="*/ 2700637 h 3693319"/>
              <a:gd name="connsiteX2" fmla="*/ 2462850 w 4244134"/>
              <a:gd name="connsiteY2" fmla="*/ 2537631 h 3693319"/>
              <a:gd name="connsiteX3" fmla="*/ 616723 w 4244134"/>
              <a:gd name="connsiteY3" fmla="*/ 1748051 h 3693319"/>
              <a:gd name="connsiteX4" fmla="*/ 2488723 w 4244134"/>
              <a:gd name="connsiteY4" fmla="*/ 1748051 h 3693319"/>
              <a:gd name="connsiteX5" fmla="*/ 2488723 w 4244134"/>
              <a:gd name="connsiteY5" fmla="*/ 1884677 h 3693319"/>
              <a:gd name="connsiteX6" fmla="*/ 616723 w 4244134"/>
              <a:gd name="connsiteY6" fmla="*/ 1884677 h 3693319"/>
              <a:gd name="connsiteX7" fmla="*/ 616723 w 4244134"/>
              <a:gd name="connsiteY7" fmla="*/ 1421574 h 3693319"/>
              <a:gd name="connsiteX8" fmla="*/ 2488723 w 4244134"/>
              <a:gd name="connsiteY8" fmla="*/ 1421574 h 3693319"/>
              <a:gd name="connsiteX9" fmla="*/ 2488723 w 4244134"/>
              <a:gd name="connsiteY9" fmla="*/ 1558200 h 3693319"/>
              <a:gd name="connsiteX10" fmla="*/ 616723 w 4244134"/>
              <a:gd name="connsiteY10" fmla="*/ 1558200 h 3693319"/>
              <a:gd name="connsiteX11" fmla="*/ 616723 w 4244134"/>
              <a:gd name="connsiteY11" fmla="*/ 1095097 h 3693319"/>
              <a:gd name="connsiteX12" fmla="*/ 2488723 w 4244134"/>
              <a:gd name="connsiteY12" fmla="*/ 1095097 h 3693319"/>
              <a:gd name="connsiteX13" fmla="*/ 2488723 w 4244134"/>
              <a:gd name="connsiteY13" fmla="*/ 1231723 h 3693319"/>
              <a:gd name="connsiteX14" fmla="*/ 616723 w 4244134"/>
              <a:gd name="connsiteY14" fmla="*/ 1231723 h 3693319"/>
              <a:gd name="connsiteX15" fmla="*/ 204718 w 4244134"/>
              <a:gd name="connsiteY15" fmla="*/ 204718 h 3693319"/>
              <a:gd name="connsiteX16" fmla="*/ 204718 w 4244134"/>
              <a:gd name="connsiteY16" fmla="*/ 3488601 h 3693319"/>
              <a:gd name="connsiteX17" fmla="*/ 2907082 w 4244134"/>
              <a:gd name="connsiteY17" fmla="*/ 3488601 h 3693319"/>
              <a:gd name="connsiteX18" fmla="*/ 2907082 w 4244134"/>
              <a:gd name="connsiteY18" fmla="*/ 3096000 h 3693319"/>
              <a:gd name="connsiteX19" fmla="*/ 2907082 w 4244134"/>
              <a:gd name="connsiteY19" fmla="*/ 2973318 h 3693319"/>
              <a:gd name="connsiteX20" fmla="*/ 2907082 w 4244134"/>
              <a:gd name="connsiteY20" fmla="*/ 2619924 h 3693319"/>
              <a:gd name="connsiteX21" fmla="*/ 2302633 w 4244134"/>
              <a:gd name="connsiteY21" fmla="*/ 3224372 h 3693319"/>
              <a:gd name="connsiteX22" fmla="*/ 2288873 w 4244134"/>
              <a:gd name="connsiteY22" fmla="*/ 3210611 h 3693319"/>
              <a:gd name="connsiteX23" fmla="*/ 2286083 w 4244134"/>
              <a:gd name="connsiteY23" fmla="*/ 3213400 h 3693319"/>
              <a:gd name="connsiteX24" fmla="*/ 1610314 w 4244134"/>
              <a:gd name="connsiteY24" fmla="*/ 2537631 h 3693319"/>
              <a:gd name="connsiteX25" fmla="*/ 616723 w 4244134"/>
              <a:gd name="connsiteY25" fmla="*/ 2537631 h 3693319"/>
              <a:gd name="connsiteX26" fmla="*/ 616723 w 4244134"/>
              <a:gd name="connsiteY26" fmla="*/ 2401005 h 3693319"/>
              <a:gd name="connsiteX27" fmla="*/ 1473688 w 4244134"/>
              <a:gd name="connsiteY27" fmla="*/ 2401005 h 3693319"/>
              <a:gd name="connsiteX28" fmla="*/ 1340342 w 4244134"/>
              <a:gd name="connsiteY28" fmla="*/ 2267659 h 3693319"/>
              <a:gd name="connsiteX29" fmla="*/ 1396846 w 4244134"/>
              <a:gd name="connsiteY29" fmla="*/ 2211154 h 3693319"/>
              <a:gd name="connsiteX30" fmla="*/ 616723 w 4244134"/>
              <a:gd name="connsiteY30" fmla="*/ 2211154 h 3693319"/>
              <a:gd name="connsiteX31" fmla="*/ 616723 w 4244134"/>
              <a:gd name="connsiteY31" fmla="*/ 2074528 h 3693319"/>
              <a:gd name="connsiteX32" fmla="*/ 1533472 w 4244134"/>
              <a:gd name="connsiteY32" fmla="*/ 2074528 h 3693319"/>
              <a:gd name="connsiteX33" fmla="*/ 1603604 w 4244134"/>
              <a:gd name="connsiteY33" fmla="*/ 2004396 h 3693319"/>
              <a:gd name="connsiteX34" fmla="*/ 1673735 w 4244134"/>
              <a:gd name="connsiteY34" fmla="*/ 2074528 h 3693319"/>
              <a:gd name="connsiteX35" fmla="*/ 2488723 w 4244134"/>
              <a:gd name="connsiteY35" fmla="*/ 2074528 h 3693319"/>
              <a:gd name="connsiteX36" fmla="*/ 2488723 w 4244134"/>
              <a:gd name="connsiteY36" fmla="*/ 2211154 h 3693319"/>
              <a:gd name="connsiteX37" fmla="*/ 1810361 w 4244134"/>
              <a:gd name="connsiteY37" fmla="*/ 2211154 h 3693319"/>
              <a:gd name="connsiteX38" fmla="*/ 2000212 w 4244134"/>
              <a:gd name="connsiteY38" fmla="*/ 2401005 h 3693319"/>
              <a:gd name="connsiteX39" fmla="*/ 2488723 w 4244134"/>
              <a:gd name="connsiteY39" fmla="*/ 2401005 h 3693319"/>
              <a:gd name="connsiteX40" fmla="*/ 2488723 w 4244134"/>
              <a:gd name="connsiteY40" fmla="*/ 2511758 h 3693319"/>
              <a:gd name="connsiteX41" fmla="*/ 2907082 w 4244134"/>
              <a:gd name="connsiteY41" fmla="*/ 2093399 h 3693319"/>
              <a:gd name="connsiteX42" fmla="*/ 2907082 w 4244134"/>
              <a:gd name="connsiteY42" fmla="*/ 204718 h 3693319"/>
              <a:gd name="connsiteX43" fmla="*/ 0 w 4244134"/>
              <a:gd name="connsiteY43" fmla="*/ 0 h 3693319"/>
              <a:gd name="connsiteX44" fmla="*/ 204718 w 4244134"/>
              <a:gd name="connsiteY44" fmla="*/ 0 h 3693319"/>
              <a:gd name="connsiteX45" fmla="*/ 204718 w 4244134"/>
              <a:gd name="connsiteY45" fmla="*/ 1 h 3693319"/>
              <a:gd name="connsiteX46" fmla="*/ 2907082 w 4244134"/>
              <a:gd name="connsiteY46" fmla="*/ 1 h 3693319"/>
              <a:gd name="connsiteX47" fmla="*/ 2907082 w 4244134"/>
              <a:gd name="connsiteY47" fmla="*/ 0 h 3693319"/>
              <a:gd name="connsiteX48" fmla="*/ 3111799 w 4244134"/>
              <a:gd name="connsiteY48" fmla="*/ 0 h 3693319"/>
              <a:gd name="connsiteX49" fmla="*/ 3111799 w 4244134"/>
              <a:gd name="connsiteY49" fmla="*/ 1888682 h 3693319"/>
              <a:gd name="connsiteX50" fmla="*/ 3980872 w 4244134"/>
              <a:gd name="connsiteY50" fmla="*/ 1019609 h 3693319"/>
              <a:gd name="connsiteX51" fmla="*/ 4244134 w 4244134"/>
              <a:gd name="connsiteY51" fmla="*/ 1282871 h 3693319"/>
              <a:gd name="connsiteX52" fmla="*/ 3111799 w 4244134"/>
              <a:gd name="connsiteY52" fmla="*/ 2415207 h 3693319"/>
              <a:gd name="connsiteX53" fmla="*/ 3111799 w 4244134"/>
              <a:gd name="connsiteY53" fmla="*/ 2973318 h 3693319"/>
              <a:gd name="connsiteX54" fmla="*/ 3111799 w 4244134"/>
              <a:gd name="connsiteY54" fmla="*/ 3096000 h 3693319"/>
              <a:gd name="connsiteX55" fmla="*/ 3111799 w 4244134"/>
              <a:gd name="connsiteY55" fmla="*/ 3693319 h 3693319"/>
              <a:gd name="connsiteX56" fmla="*/ 2907082 w 4244134"/>
              <a:gd name="connsiteY56" fmla="*/ 3693319 h 3693319"/>
              <a:gd name="connsiteX57" fmla="*/ 2907082 w 4244134"/>
              <a:gd name="connsiteY57" fmla="*/ 3693318 h 3693319"/>
              <a:gd name="connsiteX58" fmla="*/ 1 w 4244134"/>
              <a:gd name="connsiteY58" fmla="*/ 3693318 h 3693319"/>
              <a:gd name="connsiteX59" fmla="*/ 1 w 4244134"/>
              <a:gd name="connsiteY59" fmla="*/ 3636000 h 3693319"/>
              <a:gd name="connsiteX60" fmla="*/ 0 w 4244134"/>
              <a:gd name="connsiteY60" fmla="*/ 3636000 h 3693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4244134" h="3693319">
                <a:moveTo>
                  <a:pt x="2136838" y="2537631"/>
                </a:moveTo>
                <a:lnTo>
                  <a:pt x="2299844" y="2700637"/>
                </a:lnTo>
                <a:lnTo>
                  <a:pt x="2462850" y="2537631"/>
                </a:lnTo>
                <a:close/>
                <a:moveTo>
                  <a:pt x="616723" y="1748051"/>
                </a:moveTo>
                <a:lnTo>
                  <a:pt x="2488723" y="1748051"/>
                </a:lnTo>
                <a:lnTo>
                  <a:pt x="2488723" y="1884677"/>
                </a:lnTo>
                <a:lnTo>
                  <a:pt x="616723" y="1884677"/>
                </a:lnTo>
                <a:close/>
                <a:moveTo>
                  <a:pt x="616723" y="1421574"/>
                </a:moveTo>
                <a:lnTo>
                  <a:pt x="2488723" y="1421574"/>
                </a:lnTo>
                <a:lnTo>
                  <a:pt x="2488723" y="1558200"/>
                </a:lnTo>
                <a:lnTo>
                  <a:pt x="616723" y="1558200"/>
                </a:lnTo>
                <a:close/>
                <a:moveTo>
                  <a:pt x="616723" y="1095097"/>
                </a:moveTo>
                <a:lnTo>
                  <a:pt x="2488723" y="1095097"/>
                </a:lnTo>
                <a:lnTo>
                  <a:pt x="2488723" y="1231723"/>
                </a:lnTo>
                <a:lnTo>
                  <a:pt x="616723" y="1231723"/>
                </a:lnTo>
                <a:close/>
                <a:moveTo>
                  <a:pt x="204718" y="204718"/>
                </a:moveTo>
                <a:lnTo>
                  <a:pt x="204718" y="3488601"/>
                </a:lnTo>
                <a:lnTo>
                  <a:pt x="2907082" y="3488601"/>
                </a:lnTo>
                <a:lnTo>
                  <a:pt x="2907082" y="3096000"/>
                </a:lnTo>
                <a:lnTo>
                  <a:pt x="2907082" y="2973318"/>
                </a:lnTo>
                <a:lnTo>
                  <a:pt x="2907082" y="2619924"/>
                </a:lnTo>
                <a:lnTo>
                  <a:pt x="2302633" y="3224372"/>
                </a:lnTo>
                <a:lnTo>
                  <a:pt x="2288873" y="3210611"/>
                </a:lnTo>
                <a:lnTo>
                  <a:pt x="2286083" y="3213400"/>
                </a:lnTo>
                <a:lnTo>
                  <a:pt x="1610314" y="2537631"/>
                </a:lnTo>
                <a:lnTo>
                  <a:pt x="616723" y="2537631"/>
                </a:lnTo>
                <a:lnTo>
                  <a:pt x="616723" y="2401005"/>
                </a:lnTo>
                <a:lnTo>
                  <a:pt x="1473688" y="2401005"/>
                </a:lnTo>
                <a:lnTo>
                  <a:pt x="1340342" y="2267659"/>
                </a:lnTo>
                <a:lnTo>
                  <a:pt x="1396846" y="2211154"/>
                </a:lnTo>
                <a:lnTo>
                  <a:pt x="616723" y="2211154"/>
                </a:lnTo>
                <a:lnTo>
                  <a:pt x="616723" y="2074528"/>
                </a:lnTo>
                <a:lnTo>
                  <a:pt x="1533472" y="2074528"/>
                </a:lnTo>
                <a:lnTo>
                  <a:pt x="1603604" y="2004396"/>
                </a:lnTo>
                <a:lnTo>
                  <a:pt x="1673735" y="2074528"/>
                </a:lnTo>
                <a:lnTo>
                  <a:pt x="2488723" y="2074528"/>
                </a:lnTo>
                <a:lnTo>
                  <a:pt x="2488723" y="2211154"/>
                </a:lnTo>
                <a:lnTo>
                  <a:pt x="1810361" y="2211154"/>
                </a:lnTo>
                <a:lnTo>
                  <a:pt x="2000212" y="2401005"/>
                </a:lnTo>
                <a:lnTo>
                  <a:pt x="2488723" y="2401005"/>
                </a:lnTo>
                <a:lnTo>
                  <a:pt x="2488723" y="2511758"/>
                </a:lnTo>
                <a:lnTo>
                  <a:pt x="2907082" y="2093399"/>
                </a:lnTo>
                <a:lnTo>
                  <a:pt x="2907082" y="204718"/>
                </a:lnTo>
                <a:close/>
                <a:moveTo>
                  <a:pt x="0" y="0"/>
                </a:moveTo>
                <a:lnTo>
                  <a:pt x="204718" y="0"/>
                </a:lnTo>
                <a:lnTo>
                  <a:pt x="204718" y="1"/>
                </a:lnTo>
                <a:lnTo>
                  <a:pt x="2907082" y="1"/>
                </a:lnTo>
                <a:lnTo>
                  <a:pt x="2907082" y="0"/>
                </a:lnTo>
                <a:lnTo>
                  <a:pt x="3111799" y="0"/>
                </a:lnTo>
                <a:lnTo>
                  <a:pt x="3111799" y="1888682"/>
                </a:lnTo>
                <a:lnTo>
                  <a:pt x="3980872" y="1019609"/>
                </a:lnTo>
                <a:lnTo>
                  <a:pt x="4244134" y="1282871"/>
                </a:lnTo>
                <a:lnTo>
                  <a:pt x="3111799" y="2415207"/>
                </a:lnTo>
                <a:lnTo>
                  <a:pt x="3111799" y="2973318"/>
                </a:lnTo>
                <a:lnTo>
                  <a:pt x="3111799" y="3096000"/>
                </a:lnTo>
                <a:lnTo>
                  <a:pt x="3111799" y="3693319"/>
                </a:lnTo>
                <a:lnTo>
                  <a:pt x="2907082" y="3693319"/>
                </a:lnTo>
                <a:lnTo>
                  <a:pt x="2907082" y="3693318"/>
                </a:lnTo>
                <a:lnTo>
                  <a:pt x="1" y="3693318"/>
                </a:lnTo>
                <a:lnTo>
                  <a:pt x="1" y="3636000"/>
                </a:lnTo>
                <a:lnTo>
                  <a:pt x="0" y="3636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 20"/>
          <p:cNvSpPr>
            <a:spLocks noChangeAspect="1"/>
          </p:cNvSpPr>
          <p:nvPr/>
        </p:nvSpPr>
        <p:spPr>
          <a:xfrm>
            <a:off x="530363" y="3187722"/>
            <a:ext cx="250621" cy="270036"/>
          </a:xfrm>
          <a:custGeom>
            <a:avLst/>
            <a:gdLst>
              <a:gd name="connsiteX0" fmla="*/ 2149595 w 4366834"/>
              <a:gd name="connsiteY0" fmla="*/ 2482640 h 4704489"/>
              <a:gd name="connsiteX1" fmla="*/ 2102840 w 4366834"/>
              <a:gd name="connsiteY1" fmla="*/ 2492080 h 4704489"/>
              <a:gd name="connsiteX2" fmla="*/ 2012340 w 4366834"/>
              <a:gd name="connsiteY2" fmla="*/ 2628611 h 4704489"/>
              <a:gd name="connsiteX3" fmla="*/ 2160516 w 4366834"/>
              <a:gd name="connsiteY3" fmla="*/ 2776787 h 4704489"/>
              <a:gd name="connsiteX4" fmla="*/ 2308692 w 4366834"/>
              <a:gd name="connsiteY4" fmla="*/ 2628611 h 4704489"/>
              <a:gd name="connsiteX5" fmla="*/ 2218193 w 4366834"/>
              <a:gd name="connsiteY5" fmla="*/ 2492080 h 4704489"/>
              <a:gd name="connsiteX6" fmla="*/ 2171438 w 4366834"/>
              <a:gd name="connsiteY6" fmla="*/ 2482640 h 4704489"/>
              <a:gd name="connsiteX7" fmla="*/ 2160518 w 4366834"/>
              <a:gd name="connsiteY7" fmla="*/ 951351 h 4704489"/>
              <a:gd name="connsiteX8" fmla="*/ 2302218 w 4366834"/>
              <a:gd name="connsiteY8" fmla="*/ 1093052 h 4704489"/>
              <a:gd name="connsiteX9" fmla="*/ 2302218 w 4366834"/>
              <a:gd name="connsiteY9" fmla="*/ 2314238 h 4704489"/>
              <a:gd name="connsiteX10" fmla="*/ 2353661 w 4366834"/>
              <a:gd name="connsiteY10" fmla="*/ 2342160 h 4704489"/>
              <a:gd name="connsiteX11" fmla="*/ 2505965 w 4366834"/>
              <a:gd name="connsiteY11" fmla="*/ 2628611 h 4704489"/>
              <a:gd name="connsiteX12" fmla="*/ 2160517 w 4366834"/>
              <a:gd name="connsiteY12" fmla="*/ 2974059 h 4704489"/>
              <a:gd name="connsiteX13" fmla="*/ 1815069 w 4366834"/>
              <a:gd name="connsiteY13" fmla="*/ 2628611 h 4704489"/>
              <a:gd name="connsiteX14" fmla="*/ 1967374 w 4366834"/>
              <a:gd name="connsiteY14" fmla="*/ 2342160 h 4704489"/>
              <a:gd name="connsiteX15" fmla="*/ 2018817 w 4366834"/>
              <a:gd name="connsiteY15" fmla="*/ 2314238 h 4704489"/>
              <a:gd name="connsiteX16" fmla="*/ 2018817 w 4366834"/>
              <a:gd name="connsiteY16" fmla="*/ 1093052 h 4704489"/>
              <a:gd name="connsiteX17" fmla="*/ 2163170 w 4366834"/>
              <a:gd name="connsiteY17" fmla="*/ 761506 h 4704489"/>
              <a:gd name="connsiteX18" fmla="*/ 383357 w 4366834"/>
              <a:gd name="connsiteY18" fmla="*/ 2541318 h 4704489"/>
              <a:gd name="connsiteX19" fmla="*/ 2163170 w 4366834"/>
              <a:gd name="connsiteY19" fmla="*/ 4321131 h 4704489"/>
              <a:gd name="connsiteX20" fmla="*/ 3942983 w 4366834"/>
              <a:gd name="connsiteY20" fmla="*/ 2541318 h 4704489"/>
              <a:gd name="connsiteX21" fmla="*/ 2163170 w 4366834"/>
              <a:gd name="connsiteY21" fmla="*/ 761506 h 4704489"/>
              <a:gd name="connsiteX22" fmla="*/ 1914854 w 4366834"/>
              <a:gd name="connsiteY22" fmla="*/ 0 h 4704489"/>
              <a:gd name="connsiteX23" fmla="*/ 2451372 w 4366834"/>
              <a:gd name="connsiteY23" fmla="*/ 0 h 4704489"/>
              <a:gd name="connsiteX24" fmla="*/ 2451372 w 4366834"/>
              <a:gd name="connsiteY24" fmla="*/ 398363 h 4704489"/>
              <a:gd name="connsiteX25" fmla="*/ 2492601 w 4366834"/>
              <a:gd name="connsiteY25" fmla="*/ 403072 h 4704489"/>
              <a:gd name="connsiteX26" fmla="*/ 3372621 w 4366834"/>
              <a:gd name="connsiteY26" fmla="*/ 747583 h 4704489"/>
              <a:gd name="connsiteX27" fmla="*/ 3532765 w 4366834"/>
              <a:gd name="connsiteY27" fmla="*/ 867337 h 4704489"/>
              <a:gd name="connsiteX28" fmla="*/ 3733861 w 4366834"/>
              <a:gd name="connsiteY28" fmla="*/ 666241 h 4704489"/>
              <a:gd name="connsiteX29" fmla="*/ 3498760 w 4366834"/>
              <a:gd name="connsiteY29" fmla="*/ 431140 h 4704489"/>
              <a:gd name="connsiteX30" fmla="*/ 3711472 w 4366834"/>
              <a:gd name="connsiteY30" fmla="*/ 218428 h 4704489"/>
              <a:gd name="connsiteX31" fmla="*/ 4366834 w 4366834"/>
              <a:gd name="connsiteY31" fmla="*/ 873790 h 4704489"/>
              <a:gd name="connsiteX32" fmla="*/ 4154122 w 4366834"/>
              <a:gd name="connsiteY32" fmla="*/ 1086502 h 4704489"/>
              <a:gd name="connsiteX33" fmla="*/ 3919022 w 4366834"/>
              <a:gd name="connsiteY33" fmla="*/ 851401 h 4704489"/>
              <a:gd name="connsiteX34" fmla="*/ 3724157 w 4366834"/>
              <a:gd name="connsiteY34" fmla="*/ 1046266 h 4704489"/>
              <a:gd name="connsiteX35" fmla="*/ 3832379 w 4366834"/>
              <a:gd name="connsiteY35" fmla="*/ 1165341 h 4704489"/>
              <a:gd name="connsiteX36" fmla="*/ 4326342 w 4366834"/>
              <a:gd name="connsiteY36" fmla="*/ 2541318 h 4704489"/>
              <a:gd name="connsiteX37" fmla="*/ 2163171 w 4366834"/>
              <a:gd name="connsiteY37" fmla="*/ 4704489 h 4704489"/>
              <a:gd name="connsiteX38" fmla="*/ 0 w 4366834"/>
              <a:gd name="connsiteY38" fmla="*/ 2541318 h 4704489"/>
              <a:gd name="connsiteX39" fmla="*/ 1727217 w 4366834"/>
              <a:gd name="connsiteY39" fmla="*/ 422095 h 4704489"/>
              <a:gd name="connsiteX40" fmla="*/ 1914854 w 4366834"/>
              <a:gd name="connsiteY40" fmla="*/ 393458 h 470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366834" h="4704489">
                <a:moveTo>
                  <a:pt x="2149595" y="2482640"/>
                </a:moveTo>
                <a:lnTo>
                  <a:pt x="2102840" y="2492080"/>
                </a:lnTo>
                <a:cubicBezTo>
                  <a:pt x="2049657" y="2514574"/>
                  <a:pt x="2012340" y="2567235"/>
                  <a:pt x="2012340" y="2628611"/>
                </a:cubicBezTo>
                <a:cubicBezTo>
                  <a:pt x="2012340" y="2710446"/>
                  <a:pt x="2078681" y="2776787"/>
                  <a:pt x="2160516" y="2776787"/>
                </a:cubicBezTo>
                <a:cubicBezTo>
                  <a:pt x="2242351" y="2776787"/>
                  <a:pt x="2308692" y="2710446"/>
                  <a:pt x="2308692" y="2628611"/>
                </a:cubicBezTo>
                <a:cubicBezTo>
                  <a:pt x="2308692" y="2567235"/>
                  <a:pt x="2271375" y="2514574"/>
                  <a:pt x="2218193" y="2492080"/>
                </a:cubicBezTo>
                <a:lnTo>
                  <a:pt x="2171438" y="2482640"/>
                </a:lnTo>
                <a:close/>
                <a:moveTo>
                  <a:pt x="2160518" y="951351"/>
                </a:moveTo>
                <a:lnTo>
                  <a:pt x="2302218" y="1093052"/>
                </a:lnTo>
                <a:lnTo>
                  <a:pt x="2302218" y="2314238"/>
                </a:lnTo>
                <a:lnTo>
                  <a:pt x="2353661" y="2342160"/>
                </a:lnTo>
                <a:cubicBezTo>
                  <a:pt x="2445550" y="2404240"/>
                  <a:pt x="2505965" y="2509370"/>
                  <a:pt x="2505965" y="2628611"/>
                </a:cubicBezTo>
                <a:cubicBezTo>
                  <a:pt x="2505965" y="2819397"/>
                  <a:pt x="2351303" y="2974059"/>
                  <a:pt x="2160517" y="2974059"/>
                </a:cubicBezTo>
                <a:cubicBezTo>
                  <a:pt x="1969731" y="2974059"/>
                  <a:pt x="1815069" y="2819397"/>
                  <a:pt x="1815069" y="2628611"/>
                </a:cubicBezTo>
                <a:cubicBezTo>
                  <a:pt x="1815069" y="2509370"/>
                  <a:pt x="1875484" y="2404240"/>
                  <a:pt x="1967374" y="2342160"/>
                </a:cubicBezTo>
                <a:lnTo>
                  <a:pt x="2018817" y="2314238"/>
                </a:lnTo>
                <a:lnTo>
                  <a:pt x="2018817" y="1093052"/>
                </a:lnTo>
                <a:close/>
                <a:moveTo>
                  <a:pt x="2163170" y="761506"/>
                </a:moveTo>
                <a:cubicBezTo>
                  <a:pt x="1180206" y="761506"/>
                  <a:pt x="383357" y="1558354"/>
                  <a:pt x="383357" y="2541318"/>
                </a:cubicBezTo>
                <a:cubicBezTo>
                  <a:pt x="383357" y="3524282"/>
                  <a:pt x="1180206" y="4321131"/>
                  <a:pt x="2163170" y="4321131"/>
                </a:cubicBezTo>
                <a:cubicBezTo>
                  <a:pt x="3146134" y="4321131"/>
                  <a:pt x="3942983" y="3524282"/>
                  <a:pt x="3942983" y="2541318"/>
                </a:cubicBezTo>
                <a:cubicBezTo>
                  <a:pt x="3942983" y="1558354"/>
                  <a:pt x="3146134" y="761506"/>
                  <a:pt x="2163170" y="761506"/>
                </a:cubicBezTo>
                <a:close/>
                <a:moveTo>
                  <a:pt x="1914854" y="0"/>
                </a:moveTo>
                <a:lnTo>
                  <a:pt x="2451372" y="0"/>
                </a:lnTo>
                <a:lnTo>
                  <a:pt x="2451372" y="398363"/>
                </a:lnTo>
                <a:lnTo>
                  <a:pt x="2492601" y="403072"/>
                </a:lnTo>
                <a:cubicBezTo>
                  <a:pt x="2814843" y="452310"/>
                  <a:pt x="3113687" y="572651"/>
                  <a:pt x="3372621" y="747583"/>
                </a:cubicBezTo>
                <a:lnTo>
                  <a:pt x="3532765" y="867337"/>
                </a:lnTo>
                <a:lnTo>
                  <a:pt x="3733861" y="666241"/>
                </a:lnTo>
                <a:lnTo>
                  <a:pt x="3498760" y="431140"/>
                </a:lnTo>
                <a:lnTo>
                  <a:pt x="3711472" y="218428"/>
                </a:lnTo>
                <a:lnTo>
                  <a:pt x="4366834" y="873790"/>
                </a:lnTo>
                <a:lnTo>
                  <a:pt x="4154122" y="1086502"/>
                </a:lnTo>
                <a:lnTo>
                  <a:pt x="3919022" y="851401"/>
                </a:lnTo>
                <a:lnTo>
                  <a:pt x="3724157" y="1046266"/>
                </a:lnTo>
                <a:lnTo>
                  <a:pt x="3832379" y="1165341"/>
                </a:lnTo>
                <a:cubicBezTo>
                  <a:pt x="4140968" y="1539264"/>
                  <a:pt x="4326342" y="2018643"/>
                  <a:pt x="4326342" y="2541318"/>
                </a:cubicBezTo>
                <a:cubicBezTo>
                  <a:pt x="4326342" y="3736004"/>
                  <a:pt x="3357857" y="4704489"/>
                  <a:pt x="2163171" y="4704489"/>
                </a:cubicBezTo>
                <a:cubicBezTo>
                  <a:pt x="968485" y="4704489"/>
                  <a:pt x="0" y="3736004"/>
                  <a:pt x="0" y="2541318"/>
                </a:cubicBezTo>
                <a:cubicBezTo>
                  <a:pt x="0" y="1495968"/>
                  <a:pt x="741497" y="623803"/>
                  <a:pt x="1727217" y="422095"/>
                </a:cubicBezTo>
                <a:lnTo>
                  <a:pt x="1914854" y="3934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任意多边形 21"/>
          <p:cNvSpPr>
            <a:spLocks noChangeAspect="1"/>
          </p:cNvSpPr>
          <p:nvPr/>
        </p:nvSpPr>
        <p:spPr>
          <a:xfrm>
            <a:off x="525554" y="4045088"/>
            <a:ext cx="263342" cy="270036"/>
          </a:xfrm>
          <a:custGeom>
            <a:avLst/>
            <a:gdLst>
              <a:gd name="connsiteX0" fmla="*/ 2429303 w 4858607"/>
              <a:gd name="connsiteY0" fmla="*/ 566170 h 4981435"/>
              <a:gd name="connsiteX1" fmla="*/ 408311 w 4858607"/>
              <a:gd name="connsiteY1" fmla="*/ 2468125 h 4981435"/>
              <a:gd name="connsiteX2" fmla="*/ 1023582 w 4858607"/>
              <a:gd name="connsiteY2" fmla="*/ 2468125 h 4981435"/>
              <a:gd name="connsiteX3" fmla="*/ 1023582 w 4858607"/>
              <a:gd name="connsiteY3" fmla="*/ 2523405 h 4981435"/>
              <a:gd name="connsiteX4" fmla="*/ 1028702 w 4858607"/>
              <a:gd name="connsiteY4" fmla="*/ 2523405 h 4981435"/>
              <a:gd name="connsiteX5" fmla="*/ 1028702 w 4858607"/>
              <a:gd name="connsiteY5" fmla="*/ 4599293 h 4981435"/>
              <a:gd name="connsiteX6" fmla="*/ 1675256 w 4858607"/>
              <a:gd name="connsiteY6" fmla="*/ 4599293 h 4981435"/>
              <a:gd name="connsiteX7" fmla="*/ 1675256 w 4858607"/>
              <a:gd name="connsiteY7" fmla="*/ 2850266 h 4981435"/>
              <a:gd name="connsiteX8" fmla="*/ 1675265 w 4858607"/>
              <a:gd name="connsiteY8" fmla="*/ 2850266 h 4981435"/>
              <a:gd name="connsiteX9" fmla="*/ 1675265 w 4858607"/>
              <a:gd name="connsiteY9" fmla="*/ 2850266 h 4981435"/>
              <a:gd name="connsiteX10" fmla="*/ 2801200 w 4858607"/>
              <a:gd name="connsiteY10" fmla="*/ 2850266 h 4981435"/>
              <a:gd name="connsiteX11" fmla="*/ 2801200 w 4858607"/>
              <a:gd name="connsiteY11" fmla="*/ 2850265 h 4981435"/>
              <a:gd name="connsiteX12" fmla="*/ 3183342 w 4858607"/>
              <a:gd name="connsiteY12" fmla="*/ 2850265 h 4981435"/>
              <a:gd name="connsiteX13" fmla="*/ 3183342 w 4858607"/>
              <a:gd name="connsiteY13" fmla="*/ 2850266 h 4981435"/>
              <a:gd name="connsiteX14" fmla="*/ 3183342 w 4858607"/>
              <a:gd name="connsiteY14" fmla="*/ 2850266 h 4981435"/>
              <a:gd name="connsiteX15" fmla="*/ 3183342 w 4858607"/>
              <a:gd name="connsiteY15" fmla="*/ 3232407 h 4981435"/>
              <a:gd name="connsiteX16" fmla="*/ 3183342 w 4858607"/>
              <a:gd name="connsiteY16" fmla="*/ 3232407 h 4981435"/>
              <a:gd name="connsiteX17" fmla="*/ 3183342 w 4858607"/>
              <a:gd name="connsiteY17" fmla="*/ 4599293 h 4981435"/>
              <a:gd name="connsiteX18" fmla="*/ 3829904 w 4858607"/>
              <a:gd name="connsiteY18" fmla="*/ 4599293 h 4981435"/>
              <a:gd name="connsiteX19" fmla="*/ 3829904 w 4858607"/>
              <a:gd name="connsiteY19" fmla="*/ 2523405 h 4981435"/>
              <a:gd name="connsiteX20" fmla="*/ 3835025 w 4858607"/>
              <a:gd name="connsiteY20" fmla="*/ 2523405 h 4981435"/>
              <a:gd name="connsiteX21" fmla="*/ 3835025 w 4858607"/>
              <a:gd name="connsiteY21" fmla="*/ 2468125 h 4981435"/>
              <a:gd name="connsiteX22" fmla="*/ 4450297 w 4858607"/>
              <a:gd name="connsiteY22" fmla="*/ 2468125 h 4981435"/>
              <a:gd name="connsiteX23" fmla="*/ 2429303 w 4858607"/>
              <a:gd name="connsiteY23" fmla="*/ 0 h 4981435"/>
              <a:gd name="connsiteX24" fmla="*/ 4858607 w 4858607"/>
              <a:gd name="connsiteY24" fmla="*/ 2286215 h 4981435"/>
              <a:gd name="connsiteX25" fmla="*/ 4858607 w 4858607"/>
              <a:gd name="connsiteY25" fmla="*/ 2468125 h 4981435"/>
              <a:gd name="connsiteX26" fmla="*/ 4858607 w 4858607"/>
              <a:gd name="connsiteY26" fmla="*/ 2468125 h 4981435"/>
              <a:gd name="connsiteX27" fmla="*/ 4858607 w 4858607"/>
              <a:gd name="connsiteY27" fmla="*/ 2850266 h 4981435"/>
              <a:gd name="connsiteX28" fmla="*/ 4858607 w 4858607"/>
              <a:gd name="connsiteY28" fmla="*/ 2850266 h 4981435"/>
              <a:gd name="connsiteX29" fmla="*/ 4858607 w 4858607"/>
              <a:gd name="connsiteY29" fmla="*/ 2852385 h 4981435"/>
              <a:gd name="connsiteX30" fmla="*/ 4856355 w 4858607"/>
              <a:gd name="connsiteY30" fmla="*/ 2850266 h 4981435"/>
              <a:gd name="connsiteX31" fmla="*/ 4212045 w 4858607"/>
              <a:gd name="connsiteY31" fmla="*/ 2850266 h 4981435"/>
              <a:gd name="connsiteX32" fmla="*/ 4212045 w 4858607"/>
              <a:gd name="connsiteY32" fmla="*/ 4981434 h 4981435"/>
              <a:gd name="connsiteX33" fmla="*/ 4088357 w 4858607"/>
              <a:gd name="connsiteY33" fmla="*/ 4981434 h 4981435"/>
              <a:gd name="connsiteX34" fmla="*/ 3829904 w 4858607"/>
              <a:gd name="connsiteY34" fmla="*/ 4981434 h 4981435"/>
              <a:gd name="connsiteX35" fmla="*/ 2924889 w 4858607"/>
              <a:gd name="connsiteY35" fmla="*/ 4981434 h 4981435"/>
              <a:gd name="connsiteX36" fmla="*/ 2924889 w 4858607"/>
              <a:gd name="connsiteY36" fmla="*/ 4981434 h 4981435"/>
              <a:gd name="connsiteX37" fmla="*/ 2801200 w 4858607"/>
              <a:gd name="connsiteY37" fmla="*/ 4981434 h 4981435"/>
              <a:gd name="connsiteX38" fmla="*/ 2801200 w 4858607"/>
              <a:gd name="connsiteY38" fmla="*/ 3232407 h 4981435"/>
              <a:gd name="connsiteX39" fmla="*/ 2057397 w 4858607"/>
              <a:gd name="connsiteY39" fmla="*/ 3232407 h 4981435"/>
              <a:gd name="connsiteX40" fmla="*/ 2057397 w 4858607"/>
              <a:gd name="connsiteY40" fmla="*/ 4981435 h 4981435"/>
              <a:gd name="connsiteX41" fmla="*/ 1675256 w 4858607"/>
              <a:gd name="connsiteY41" fmla="*/ 4981435 h 4981435"/>
              <a:gd name="connsiteX42" fmla="*/ 1675256 w 4858607"/>
              <a:gd name="connsiteY42" fmla="*/ 4981434 h 4981435"/>
              <a:gd name="connsiteX43" fmla="*/ 1028702 w 4858607"/>
              <a:gd name="connsiteY43" fmla="*/ 4981434 h 4981435"/>
              <a:gd name="connsiteX44" fmla="*/ 733573 w 4858607"/>
              <a:gd name="connsiteY44" fmla="*/ 4981434 h 4981435"/>
              <a:gd name="connsiteX45" fmla="*/ 646561 w 4858607"/>
              <a:gd name="connsiteY45" fmla="*/ 4981434 h 4981435"/>
              <a:gd name="connsiteX46" fmla="*/ 646561 w 4858607"/>
              <a:gd name="connsiteY46" fmla="*/ 2850266 h 4981435"/>
              <a:gd name="connsiteX47" fmla="*/ 2253 w 4858607"/>
              <a:gd name="connsiteY47" fmla="*/ 2850266 h 4981435"/>
              <a:gd name="connsiteX48" fmla="*/ 0 w 4858607"/>
              <a:gd name="connsiteY48" fmla="*/ 2852385 h 4981435"/>
              <a:gd name="connsiteX49" fmla="*/ 0 w 4858607"/>
              <a:gd name="connsiteY49" fmla="*/ 2850266 h 4981435"/>
              <a:gd name="connsiteX50" fmla="*/ 0 w 4858607"/>
              <a:gd name="connsiteY50" fmla="*/ 2850266 h 4981435"/>
              <a:gd name="connsiteX51" fmla="*/ 0 w 4858607"/>
              <a:gd name="connsiteY51" fmla="*/ 2468125 h 4981435"/>
              <a:gd name="connsiteX52" fmla="*/ 0 w 4858607"/>
              <a:gd name="connsiteY52" fmla="*/ 2468125 h 4981435"/>
              <a:gd name="connsiteX53" fmla="*/ 0 w 4858607"/>
              <a:gd name="connsiteY53" fmla="*/ 2286215 h 498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4858607" h="4981435">
                <a:moveTo>
                  <a:pt x="2429303" y="566170"/>
                </a:moveTo>
                <a:lnTo>
                  <a:pt x="408311" y="2468125"/>
                </a:lnTo>
                <a:lnTo>
                  <a:pt x="1023582" y="2468125"/>
                </a:lnTo>
                <a:lnTo>
                  <a:pt x="1023582" y="2523405"/>
                </a:lnTo>
                <a:lnTo>
                  <a:pt x="1028702" y="2523405"/>
                </a:lnTo>
                <a:lnTo>
                  <a:pt x="1028702" y="4599293"/>
                </a:lnTo>
                <a:lnTo>
                  <a:pt x="1675256" y="4599293"/>
                </a:lnTo>
                <a:lnTo>
                  <a:pt x="1675256" y="2850266"/>
                </a:lnTo>
                <a:lnTo>
                  <a:pt x="1675265" y="2850266"/>
                </a:lnTo>
                <a:lnTo>
                  <a:pt x="1675265" y="2850266"/>
                </a:lnTo>
                <a:lnTo>
                  <a:pt x="2801200" y="2850266"/>
                </a:lnTo>
                <a:lnTo>
                  <a:pt x="2801200" y="2850265"/>
                </a:lnTo>
                <a:lnTo>
                  <a:pt x="3183342" y="2850265"/>
                </a:lnTo>
                <a:lnTo>
                  <a:pt x="3183342" y="2850266"/>
                </a:lnTo>
                <a:lnTo>
                  <a:pt x="3183342" y="2850266"/>
                </a:lnTo>
                <a:lnTo>
                  <a:pt x="3183342" y="3232407"/>
                </a:lnTo>
                <a:lnTo>
                  <a:pt x="3183342" y="3232407"/>
                </a:lnTo>
                <a:lnTo>
                  <a:pt x="3183342" y="4599293"/>
                </a:lnTo>
                <a:lnTo>
                  <a:pt x="3829904" y="4599293"/>
                </a:lnTo>
                <a:lnTo>
                  <a:pt x="3829904" y="2523405"/>
                </a:lnTo>
                <a:lnTo>
                  <a:pt x="3835025" y="2523405"/>
                </a:lnTo>
                <a:lnTo>
                  <a:pt x="3835025" y="2468125"/>
                </a:lnTo>
                <a:lnTo>
                  <a:pt x="4450297" y="2468125"/>
                </a:lnTo>
                <a:close/>
                <a:moveTo>
                  <a:pt x="2429303" y="0"/>
                </a:moveTo>
                <a:lnTo>
                  <a:pt x="4858607" y="2286215"/>
                </a:lnTo>
                <a:lnTo>
                  <a:pt x="4858607" y="2468125"/>
                </a:lnTo>
                <a:lnTo>
                  <a:pt x="4858607" y="2468125"/>
                </a:lnTo>
                <a:lnTo>
                  <a:pt x="4858607" y="2850266"/>
                </a:lnTo>
                <a:lnTo>
                  <a:pt x="4858607" y="2850266"/>
                </a:lnTo>
                <a:lnTo>
                  <a:pt x="4858607" y="2852385"/>
                </a:lnTo>
                <a:lnTo>
                  <a:pt x="4856355" y="2850266"/>
                </a:lnTo>
                <a:lnTo>
                  <a:pt x="4212045" y="2850266"/>
                </a:lnTo>
                <a:lnTo>
                  <a:pt x="4212045" y="4981434"/>
                </a:lnTo>
                <a:lnTo>
                  <a:pt x="4088357" y="4981434"/>
                </a:lnTo>
                <a:lnTo>
                  <a:pt x="3829904" y="4981434"/>
                </a:lnTo>
                <a:lnTo>
                  <a:pt x="2924889" y="4981434"/>
                </a:lnTo>
                <a:lnTo>
                  <a:pt x="2924889" y="4981434"/>
                </a:lnTo>
                <a:lnTo>
                  <a:pt x="2801200" y="4981434"/>
                </a:lnTo>
                <a:lnTo>
                  <a:pt x="2801200" y="3232407"/>
                </a:lnTo>
                <a:lnTo>
                  <a:pt x="2057397" y="3232407"/>
                </a:lnTo>
                <a:lnTo>
                  <a:pt x="2057397" y="4981435"/>
                </a:lnTo>
                <a:lnTo>
                  <a:pt x="1675256" y="4981435"/>
                </a:lnTo>
                <a:lnTo>
                  <a:pt x="1675256" y="4981434"/>
                </a:lnTo>
                <a:lnTo>
                  <a:pt x="1028702" y="4981434"/>
                </a:lnTo>
                <a:lnTo>
                  <a:pt x="733573" y="4981434"/>
                </a:lnTo>
                <a:lnTo>
                  <a:pt x="646561" y="4981434"/>
                </a:lnTo>
                <a:lnTo>
                  <a:pt x="646561" y="2850266"/>
                </a:lnTo>
                <a:lnTo>
                  <a:pt x="2253" y="2850266"/>
                </a:lnTo>
                <a:lnTo>
                  <a:pt x="0" y="2852385"/>
                </a:lnTo>
                <a:lnTo>
                  <a:pt x="0" y="2850266"/>
                </a:lnTo>
                <a:lnTo>
                  <a:pt x="0" y="2850266"/>
                </a:lnTo>
                <a:lnTo>
                  <a:pt x="0" y="2468125"/>
                </a:lnTo>
                <a:lnTo>
                  <a:pt x="0" y="2468125"/>
                </a:lnTo>
                <a:lnTo>
                  <a:pt x="0" y="22862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zh-CN" altLang="en-US"/>
          </a:p>
        </p:txBody>
      </p:sp>
      <p:sp>
        <p:nvSpPr>
          <p:cNvPr id="23" name="任意多边形 22"/>
          <p:cNvSpPr>
            <a:spLocks noChangeAspect="1"/>
          </p:cNvSpPr>
          <p:nvPr/>
        </p:nvSpPr>
        <p:spPr>
          <a:xfrm>
            <a:off x="514523" y="2330356"/>
            <a:ext cx="273277" cy="270036"/>
          </a:xfrm>
          <a:custGeom>
            <a:avLst/>
            <a:gdLst>
              <a:gd name="connsiteX0" fmla="*/ 3577275 w 5691115"/>
              <a:gd name="connsiteY0" fmla="*/ 3207225 h 5622876"/>
              <a:gd name="connsiteX1" fmla="*/ 3268639 w 5691115"/>
              <a:gd name="connsiteY1" fmla="*/ 3515861 h 5622876"/>
              <a:gd name="connsiteX2" fmla="*/ 3268639 w 5691115"/>
              <a:gd name="connsiteY2" fmla="*/ 5089053 h 5622876"/>
              <a:gd name="connsiteX3" fmla="*/ 3577275 w 5691115"/>
              <a:gd name="connsiteY3" fmla="*/ 5397689 h 5622876"/>
              <a:gd name="connsiteX4" fmla="*/ 5150467 w 5691115"/>
              <a:gd name="connsiteY4" fmla="*/ 5397689 h 5622876"/>
              <a:gd name="connsiteX5" fmla="*/ 5459103 w 5691115"/>
              <a:gd name="connsiteY5" fmla="*/ 5089053 h 5622876"/>
              <a:gd name="connsiteX6" fmla="*/ 5459103 w 5691115"/>
              <a:gd name="connsiteY6" fmla="*/ 3515861 h 5622876"/>
              <a:gd name="connsiteX7" fmla="*/ 5150467 w 5691115"/>
              <a:gd name="connsiteY7" fmla="*/ 3207225 h 5622876"/>
              <a:gd name="connsiteX8" fmla="*/ 533824 w 5691115"/>
              <a:gd name="connsiteY8" fmla="*/ 3207225 h 5622876"/>
              <a:gd name="connsiteX9" fmla="*/ 225188 w 5691115"/>
              <a:gd name="connsiteY9" fmla="*/ 3515861 h 5622876"/>
              <a:gd name="connsiteX10" fmla="*/ 225188 w 5691115"/>
              <a:gd name="connsiteY10" fmla="*/ 5089053 h 5622876"/>
              <a:gd name="connsiteX11" fmla="*/ 533824 w 5691115"/>
              <a:gd name="connsiteY11" fmla="*/ 5397689 h 5622876"/>
              <a:gd name="connsiteX12" fmla="*/ 2107016 w 5691115"/>
              <a:gd name="connsiteY12" fmla="*/ 5397689 h 5622876"/>
              <a:gd name="connsiteX13" fmla="*/ 2415652 w 5691115"/>
              <a:gd name="connsiteY13" fmla="*/ 5089053 h 5622876"/>
              <a:gd name="connsiteX14" fmla="*/ 2415652 w 5691115"/>
              <a:gd name="connsiteY14" fmla="*/ 3515861 h 5622876"/>
              <a:gd name="connsiteX15" fmla="*/ 2107016 w 5691115"/>
              <a:gd name="connsiteY15" fmla="*/ 3207225 h 5622876"/>
              <a:gd name="connsiteX16" fmla="*/ 3416507 w 5691115"/>
              <a:gd name="connsiteY16" fmla="*/ 2975212 h 5622876"/>
              <a:gd name="connsiteX17" fmla="*/ 5318059 w 5691115"/>
              <a:gd name="connsiteY17" fmla="*/ 2975212 h 5622876"/>
              <a:gd name="connsiteX18" fmla="*/ 5691115 w 5691115"/>
              <a:gd name="connsiteY18" fmla="*/ 3348268 h 5622876"/>
              <a:gd name="connsiteX19" fmla="*/ 5691115 w 5691115"/>
              <a:gd name="connsiteY19" fmla="*/ 5249820 h 5622876"/>
              <a:gd name="connsiteX20" fmla="*/ 5318059 w 5691115"/>
              <a:gd name="connsiteY20" fmla="*/ 5622876 h 5622876"/>
              <a:gd name="connsiteX21" fmla="*/ 3416507 w 5691115"/>
              <a:gd name="connsiteY21" fmla="*/ 5622876 h 5622876"/>
              <a:gd name="connsiteX22" fmla="*/ 3043451 w 5691115"/>
              <a:gd name="connsiteY22" fmla="*/ 5249820 h 5622876"/>
              <a:gd name="connsiteX23" fmla="*/ 3043451 w 5691115"/>
              <a:gd name="connsiteY23" fmla="*/ 3348268 h 5622876"/>
              <a:gd name="connsiteX24" fmla="*/ 3416507 w 5691115"/>
              <a:gd name="connsiteY24" fmla="*/ 2975212 h 5622876"/>
              <a:gd name="connsiteX25" fmla="*/ 373056 w 5691115"/>
              <a:gd name="connsiteY25" fmla="*/ 2975212 h 5622876"/>
              <a:gd name="connsiteX26" fmla="*/ 2274608 w 5691115"/>
              <a:gd name="connsiteY26" fmla="*/ 2975212 h 5622876"/>
              <a:gd name="connsiteX27" fmla="*/ 2647664 w 5691115"/>
              <a:gd name="connsiteY27" fmla="*/ 3348268 h 5622876"/>
              <a:gd name="connsiteX28" fmla="*/ 2647664 w 5691115"/>
              <a:gd name="connsiteY28" fmla="*/ 5249820 h 5622876"/>
              <a:gd name="connsiteX29" fmla="*/ 2274608 w 5691115"/>
              <a:gd name="connsiteY29" fmla="*/ 5622876 h 5622876"/>
              <a:gd name="connsiteX30" fmla="*/ 373056 w 5691115"/>
              <a:gd name="connsiteY30" fmla="*/ 5622876 h 5622876"/>
              <a:gd name="connsiteX31" fmla="*/ 0 w 5691115"/>
              <a:gd name="connsiteY31" fmla="*/ 5249820 h 5622876"/>
              <a:gd name="connsiteX32" fmla="*/ 0 w 5691115"/>
              <a:gd name="connsiteY32" fmla="*/ 3348268 h 5622876"/>
              <a:gd name="connsiteX33" fmla="*/ 373056 w 5691115"/>
              <a:gd name="connsiteY33" fmla="*/ 2975212 h 5622876"/>
              <a:gd name="connsiteX34" fmla="*/ 3577275 w 5691115"/>
              <a:gd name="connsiteY34" fmla="*/ 232013 h 5622876"/>
              <a:gd name="connsiteX35" fmla="*/ 3268639 w 5691115"/>
              <a:gd name="connsiteY35" fmla="*/ 540649 h 5622876"/>
              <a:gd name="connsiteX36" fmla="*/ 3268639 w 5691115"/>
              <a:gd name="connsiteY36" fmla="*/ 2113841 h 5622876"/>
              <a:gd name="connsiteX37" fmla="*/ 3577275 w 5691115"/>
              <a:gd name="connsiteY37" fmla="*/ 2422477 h 5622876"/>
              <a:gd name="connsiteX38" fmla="*/ 5150467 w 5691115"/>
              <a:gd name="connsiteY38" fmla="*/ 2422477 h 5622876"/>
              <a:gd name="connsiteX39" fmla="*/ 5459103 w 5691115"/>
              <a:gd name="connsiteY39" fmla="*/ 2113841 h 5622876"/>
              <a:gd name="connsiteX40" fmla="*/ 5459103 w 5691115"/>
              <a:gd name="connsiteY40" fmla="*/ 540649 h 5622876"/>
              <a:gd name="connsiteX41" fmla="*/ 5150467 w 5691115"/>
              <a:gd name="connsiteY41" fmla="*/ 232013 h 5622876"/>
              <a:gd name="connsiteX42" fmla="*/ 533824 w 5691115"/>
              <a:gd name="connsiteY42" fmla="*/ 232013 h 5622876"/>
              <a:gd name="connsiteX43" fmla="*/ 225188 w 5691115"/>
              <a:gd name="connsiteY43" fmla="*/ 540649 h 5622876"/>
              <a:gd name="connsiteX44" fmla="*/ 225188 w 5691115"/>
              <a:gd name="connsiteY44" fmla="*/ 2113841 h 5622876"/>
              <a:gd name="connsiteX45" fmla="*/ 533824 w 5691115"/>
              <a:gd name="connsiteY45" fmla="*/ 2422477 h 5622876"/>
              <a:gd name="connsiteX46" fmla="*/ 2107016 w 5691115"/>
              <a:gd name="connsiteY46" fmla="*/ 2422477 h 5622876"/>
              <a:gd name="connsiteX47" fmla="*/ 2415652 w 5691115"/>
              <a:gd name="connsiteY47" fmla="*/ 2113841 h 5622876"/>
              <a:gd name="connsiteX48" fmla="*/ 2415652 w 5691115"/>
              <a:gd name="connsiteY48" fmla="*/ 540649 h 5622876"/>
              <a:gd name="connsiteX49" fmla="*/ 2107016 w 5691115"/>
              <a:gd name="connsiteY49" fmla="*/ 232013 h 5622876"/>
              <a:gd name="connsiteX50" fmla="*/ 3416507 w 5691115"/>
              <a:gd name="connsiteY50" fmla="*/ 0 h 5622876"/>
              <a:gd name="connsiteX51" fmla="*/ 5318059 w 5691115"/>
              <a:gd name="connsiteY51" fmla="*/ 0 h 5622876"/>
              <a:gd name="connsiteX52" fmla="*/ 5691115 w 5691115"/>
              <a:gd name="connsiteY52" fmla="*/ 373056 h 5622876"/>
              <a:gd name="connsiteX53" fmla="*/ 5691115 w 5691115"/>
              <a:gd name="connsiteY53" fmla="*/ 2274608 h 5622876"/>
              <a:gd name="connsiteX54" fmla="*/ 5318059 w 5691115"/>
              <a:gd name="connsiteY54" fmla="*/ 2647664 h 5622876"/>
              <a:gd name="connsiteX55" fmla="*/ 3416507 w 5691115"/>
              <a:gd name="connsiteY55" fmla="*/ 2647664 h 5622876"/>
              <a:gd name="connsiteX56" fmla="*/ 3043451 w 5691115"/>
              <a:gd name="connsiteY56" fmla="*/ 2274608 h 5622876"/>
              <a:gd name="connsiteX57" fmla="*/ 3043451 w 5691115"/>
              <a:gd name="connsiteY57" fmla="*/ 373056 h 5622876"/>
              <a:gd name="connsiteX58" fmla="*/ 3416507 w 5691115"/>
              <a:gd name="connsiteY58" fmla="*/ 0 h 5622876"/>
              <a:gd name="connsiteX59" fmla="*/ 373056 w 5691115"/>
              <a:gd name="connsiteY59" fmla="*/ 0 h 5622876"/>
              <a:gd name="connsiteX60" fmla="*/ 2274608 w 5691115"/>
              <a:gd name="connsiteY60" fmla="*/ 0 h 5622876"/>
              <a:gd name="connsiteX61" fmla="*/ 2647664 w 5691115"/>
              <a:gd name="connsiteY61" fmla="*/ 373056 h 5622876"/>
              <a:gd name="connsiteX62" fmla="*/ 2647664 w 5691115"/>
              <a:gd name="connsiteY62" fmla="*/ 2274608 h 5622876"/>
              <a:gd name="connsiteX63" fmla="*/ 2274608 w 5691115"/>
              <a:gd name="connsiteY63" fmla="*/ 2647664 h 5622876"/>
              <a:gd name="connsiteX64" fmla="*/ 373056 w 5691115"/>
              <a:gd name="connsiteY64" fmla="*/ 2647664 h 5622876"/>
              <a:gd name="connsiteX65" fmla="*/ 0 w 5691115"/>
              <a:gd name="connsiteY65" fmla="*/ 2274608 h 5622876"/>
              <a:gd name="connsiteX66" fmla="*/ 0 w 5691115"/>
              <a:gd name="connsiteY66" fmla="*/ 373056 h 5622876"/>
              <a:gd name="connsiteX67" fmla="*/ 373056 w 5691115"/>
              <a:gd name="connsiteY67" fmla="*/ 0 h 5622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5691115" h="5622876">
                <a:moveTo>
                  <a:pt x="3577275" y="3207225"/>
                </a:moveTo>
                <a:cubicBezTo>
                  <a:pt x="3406820" y="3207225"/>
                  <a:pt x="3268639" y="3345406"/>
                  <a:pt x="3268639" y="3515861"/>
                </a:cubicBezTo>
                <a:lnTo>
                  <a:pt x="3268639" y="5089053"/>
                </a:lnTo>
                <a:cubicBezTo>
                  <a:pt x="3268639" y="5259508"/>
                  <a:pt x="3406820" y="5397689"/>
                  <a:pt x="3577275" y="5397689"/>
                </a:cubicBezTo>
                <a:lnTo>
                  <a:pt x="5150467" y="5397689"/>
                </a:lnTo>
                <a:cubicBezTo>
                  <a:pt x="5320922" y="5397689"/>
                  <a:pt x="5459103" y="5259508"/>
                  <a:pt x="5459103" y="5089053"/>
                </a:cubicBezTo>
                <a:lnTo>
                  <a:pt x="5459103" y="3515861"/>
                </a:lnTo>
                <a:cubicBezTo>
                  <a:pt x="5459103" y="3345406"/>
                  <a:pt x="5320922" y="3207225"/>
                  <a:pt x="5150467" y="3207225"/>
                </a:cubicBezTo>
                <a:close/>
                <a:moveTo>
                  <a:pt x="533824" y="3207225"/>
                </a:moveTo>
                <a:cubicBezTo>
                  <a:pt x="363369" y="3207225"/>
                  <a:pt x="225188" y="3345406"/>
                  <a:pt x="225188" y="3515861"/>
                </a:cubicBezTo>
                <a:lnTo>
                  <a:pt x="225188" y="5089053"/>
                </a:lnTo>
                <a:cubicBezTo>
                  <a:pt x="225188" y="5259508"/>
                  <a:pt x="363369" y="5397689"/>
                  <a:pt x="533824" y="5397689"/>
                </a:cubicBezTo>
                <a:lnTo>
                  <a:pt x="2107016" y="5397689"/>
                </a:lnTo>
                <a:cubicBezTo>
                  <a:pt x="2277471" y="5397689"/>
                  <a:pt x="2415652" y="5259508"/>
                  <a:pt x="2415652" y="5089053"/>
                </a:cubicBezTo>
                <a:lnTo>
                  <a:pt x="2415652" y="3515861"/>
                </a:lnTo>
                <a:cubicBezTo>
                  <a:pt x="2415652" y="3345406"/>
                  <a:pt x="2277471" y="3207225"/>
                  <a:pt x="2107016" y="3207225"/>
                </a:cubicBezTo>
                <a:close/>
                <a:moveTo>
                  <a:pt x="3416507" y="2975212"/>
                </a:moveTo>
                <a:lnTo>
                  <a:pt x="5318059" y="2975212"/>
                </a:lnTo>
                <a:cubicBezTo>
                  <a:pt x="5524092" y="2975212"/>
                  <a:pt x="5691115" y="3142235"/>
                  <a:pt x="5691115" y="3348268"/>
                </a:cubicBezTo>
                <a:lnTo>
                  <a:pt x="5691115" y="5249820"/>
                </a:lnTo>
                <a:cubicBezTo>
                  <a:pt x="5691115" y="5455853"/>
                  <a:pt x="5524092" y="5622876"/>
                  <a:pt x="5318059" y="5622876"/>
                </a:cubicBezTo>
                <a:lnTo>
                  <a:pt x="3416507" y="5622876"/>
                </a:lnTo>
                <a:cubicBezTo>
                  <a:pt x="3210474" y="5622876"/>
                  <a:pt x="3043451" y="5455853"/>
                  <a:pt x="3043451" y="5249820"/>
                </a:cubicBezTo>
                <a:lnTo>
                  <a:pt x="3043451" y="3348268"/>
                </a:lnTo>
                <a:cubicBezTo>
                  <a:pt x="3043451" y="3142235"/>
                  <a:pt x="3210474" y="2975212"/>
                  <a:pt x="3416507" y="2975212"/>
                </a:cubicBezTo>
                <a:close/>
                <a:moveTo>
                  <a:pt x="373056" y="2975212"/>
                </a:moveTo>
                <a:lnTo>
                  <a:pt x="2274608" y="2975212"/>
                </a:lnTo>
                <a:cubicBezTo>
                  <a:pt x="2480641" y="2975212"/>
                  <a:pt x="2647664" y="3142235"/>
                  <a:pt x="2647664" y="3348268"/>
                </a:cubicBezTo>
                <a:lnTo>
                  <a:pt x="2647664" y="5249820"/>
                </a:lnTo>
                <a:cubicBezTo>
                  <a:pt x="2647664" y="5455853"/>
                  <a:pt x="2480641" y="5622876"/>
                  <a:pt x="2274608" y="5622876"/>
                </a:cubicBezTo>
                <a:lnTo>
                  <a:pt x="373056" y="5622876"/>
                </a:lnTo>
                <a:cubicBezTo>
                  <a:pt x="167023" y="5622876"/>
                  <a:pt x="0" y="5455853"/>
                  <a:pt x="0" y="5249820"/>
                </a:cubicBezTo>
                <a:lnTo>
                  <a:pt x="0" y="3348268"/>
                </a:lnTo>
                <a:cubicBezTo>
                  <a:pt x="0" y="3142235"/>
                  <a:pt x="167023" y="2975212"/>
                  <a:pt x="373056" y="2975212"/>
                </a:cubicBezTo>
                <a:close/>
                <a:moveTo>
                  <a:pt x="3577275" y="232013"/>
                </a:moveTo>
                <a:cubicBezTo>
                  <a:pt x="3406820" y="232013"/>
                  <a:pt x="3268639" y="370194"/>
                  <a:pt x="3268639" y="540649"/>
                </a:cubicBezTo>
                <a:lnTo>
                  <a:pt x="3268639" y="2113841"/>
                </a:lnTo>
                <a:cubicBezTo>
                  <a:pt x="3268639" y="2284296"/>
                  <a:pt x="3406820" y="2422477"/>
                  <a:pt x="3577275" y="2422477"/>
                </a:cubicBezTo>
                <a:lnTo>
                  <a:pt x="5150467" y="2422477"/>
                </a:lnTo>
                <a:cubicBezTo>
                  <a:pt x="5320922" y="2422477"/>
                  <a:pt x="5459103" y="2284296"/>
                  <a:pt x="5459103" y="2113841"/>
                </a:cubicBezTo>
                <a:lnTo>
                  <a:pt x="5459103" y="540649"/>
                </a:lnTo>
                <a:cubicBezTo>
                  <a:pt x="5459103" y="370194"/>
                  <a:pt x="5320922" y="232013"/>
                  <a:pt x="5150467" y="232013"/>
                </a:cubicBezTo>
                <a:close/>
                <a:moveTo>
                  <a:pt x="533824" y="232013"/>
                </a:moveTo>
                <a:cubicBezTo>
                  <a:pt x="363369" y="232013"/>
                  <a:pt x="225188" y="370194"/>
                  <a:pt x="225188" y="540649"/>
                </a:cubicBezTo>
                <a:lnTo>
                  <a:pt x="225188" y="2113841"/>
                </a:lnTo>
                <a:cubicBezTo>
                  <a:pt x="225188" y="2284296"/>
                  <a:pt x="363369" y="2422477"/>
                  <a:pt x="533824" y="2422477"/>
                </a:cubicBezTo>
                <a:lnTo>
                  <a:pt x="2107016" y="2422477"/>
                </a:lnTo>
                <a:cubicBezTo>
                  <a:pt x="2277471" y="2422477"/>
                  <a:pt x="2415652" y="2284296"/>
                  <a:pt x="2415652" y="2113841"/>
                </a:cubicBezTo>
                <a:lnTo>
                  <a:pt x="2415652" y="540649"/>
                </a:lnTo>
                <a:cubicBezTo>
                  <a:pt x="2415652" y="370194"/>
                  <a:pt x="2277471" y="232013"/>
                  <a:pt x="2107016" y="232013"/>
                </a:cubicBezTo>
                <a:close/>
                <a:moveTo>
                  <a:pt x="3416507" y="0"/>
                </a:moveTo>
                <a:lnTo>
                  <a:pt x="5318059" y="0"/>
                </a:lnTo>
                <a:cubicBezTo>
                  <a:pt x="5524092" y="0"/>
                  <a:pt x="5691115" y="167023"/>
                  <a:pt x="5691115" y="373056"/>
                </a:cubicBezTo>
                <a:lnTo>
                  <a:pt x="5691115" y="2274608"/>
                </a:lnTo>
                <a:cubicBezTo>
                  <a:pt x="5691115" y="2480641"/>
                  <a:pt x="5524092" y="2647664"/>
                  <a:pt x="5318059" y="2647664"/>
                </a:cubicBezTo>
                <a:lnTo>
                  <a:pt x="3416507" y="2647664"/>
                </a:lnTo>
                <a:cubicBezTo>
                  <a:pt x="3210474" y="2647664"/>
                  <a:pt x="3043451" y="2480641"/>
                  <a:pt x="3043451" y="2274608"/>
                </a:cubicBezTo>
                <a:lnTo>
                  <a:pt x="3043451" y="373056"/>
                </a:lnTo>
                <a:cubicBezTo>
                  <a:pt x="3043451" y="167023"/>
                  <a:pt x="3210474" y="0"/>
                  <a:pt x="3416507" y="0"/>
                </a:cubicBezTo>
                <a:close/>
                <a:moveTo>
                  <a:pt x="373056" y="0"/>
                </a:moveTo>
                <a:lnTo>
                  <a:pt x="2274608" y="0"/>
                </a:lnTo>
                <a:cubicBezTo>
                  <a:pt x="2480641" y="0"/>
                  <a:pt x="2647664" y="167023"/>
                  <a:pt x="2647664" y="373056"/>
                </a:cubicBezTo>
                <a:lnTo>
                  <a:pt x="2647664" y="2274608"/>
                </a:lnTo>
                <a:cubicBezTo>
                  <a:pt x="2647664" y="2480641"/>
                  <a:pt x="2480641" y="2647664"/>
                  <a:pt x="2274608" y="2647664"/>
                </a:cubicBezTo>
                <a:lnTo>
                  <a:pt x="373056" y="2647664"/>
                </a:lnTo>
                <a:cubicBezTo>
                  <a:pt x="167023" y="2647664"/>
                  <a:pt x="0" y="2480641"/>
                  <a:pt x="0" y="2274608"/>
                </a:cubicBezTo>
                <a:lnTo>
                  <a:pt x="0" y="373056"/>
                </a:lnTo>
                <a:cubicBezTo>
                  <a:pt x="0" y="167023"/>
                  <a:pt x="167023" y="0"/>
                  <a:pt x="37305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2071335" y="1453516"/>
            <a:ext cx="2167290" cy="377024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DESCRIPTION SENTENCES ABOUT THIS PART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071335" y="2308879"/>
            <a:ext cx="2167290" cy="377024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DESCRIPTION SENTENCES ABOUT THIS PART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071335" y="3164241"/>
            <a:ext cx="2167290" cy="377024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DESCRIPTION SENTENCES ABOUT THIS PART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071335" y="4019603"/>
            <a:ext cx="2167290" cy="377024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YOUR DESCRIPTION SENTENCES ABOUT THIS PART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949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949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949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449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899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899"/>
                            </p:stCondLst>
                            <p:childTnLst>
                              <p:par>
                                <p:cTn id="5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899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399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849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7849"/>
                            </p:stCondLst>
                            <p:childTnLst>
                              <p:par>
                                <p:cTn id="7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849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349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2799"/>
                            </p:stCondLst>
                            <p:childTnLst>
                              <p:par>
                                <p:cTn id="8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3166" y="2685084"/>
            <a:ext cx="719906" cy="72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2265" y="3435527"/>
            <a:ext cx="719906" cy="72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3672" y="1940261"/>
            <a:ext cx="719906" cy="72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7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8513" y="2757677"/>
            <a:ext cx="719906" cy="72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椭圆 5"/>
          <p:cNvSpPr/>
          <p:nvPr/>
        </p:nvSpPr>
        <p:spPr>
          <a:xfrm>
            <a:off x="1144977" y="2345259"/>
            <a:ext cx="1769671" cy="332259"/>
          </a:xfrm>
          <a:custGeom>
            <a:avLst/>
            <a:gdLst/>
            <a:ahLst/>
            <a:cxnLst/>
            <a:rect l="l" t="t" r="r" b="b"/>
            <a:pathLst>
              <a:path w="1769901" h="332156">
                <a:moveTo>
                  <a:pt x="405557" y="96228"/>
                </a:moveTo>
                <a:cubicBezTo>
                  <a:pt x="366980" y="96228"/>
                  <a:pt x="335707" y="127501"/>
                  <a:pt x="335707" y="166078"/>
                </a:cubicBezTo>
                <a:cubicBezTo>
                  <a:pt x="335707" y="204655"/>
                  <a:pt x="366980" y="235928"/>
                  <a:pt x="405557" y="235928"/>
                </a:cubicBezTo>
                <a:cubicBezTo>
                  <a:pt x="444134" y="235928"/>
                  <a:pt x="475407" y="204655"/>
                  <a:pt x="475407" y="166078"/>
                </a:cubicBezTo>
                <a:cubicBezTo>
                  <a:pt x="475407" y="127501"/>
                  <a:pt x="444134" y="96228"/>
                  <a:pt x="405557" y="96228"/>
                </a:cubicBezTo>
                <a:close/>
                <a:moveTo>
                  <a:pt x="404812" y="0"/>
                </a:moveTo>
                <a:cubicBezTo>
                  <a:pt x="477383" y="0"/>
                  <a:pt x="539082" y="46547"/>
                  <a:pt x="559974" y="112010"/>
                </a:cubicBezTo>
                <a:lnTo>
                  <a:pt x="1769901" y="112010"/>
                </a:lnTo>
                <a:lnTo>
                  <a:pt x="1769901" y="229672"/>
                </a:lnTo>
                <a:lnTo>
                  <a:pt x="558051" y="229672"/>
                </a:lnTo>
                <a:cubicBezTo>
                  <a:pt x="533266" y="289877"/>
                  <a:pt x="473976" y="332156"/>
                  <a:pt x="404812" y="332156"/>
                </a:cubicBezTo>
                <a:cubicBezTo>
                  <a:pt x="335648" y="332156"/>
                  <a:pt x="276358" y="289877"/>
                  <a:pt x="251573" y="229672"/>
                </a:cubicBezTo>
                <a:lnTo>
                  <a:pt x="0" y="229672"/>
                </a:lnTo>
                <a:lnTo>
                  <a:pt x="0" y="112010"/>
                </a:lnTo>
                <a:lnTo>
                  <a:pt x="249650" y="112010"/>
                </a:lnTo>
                <a:cubicBezTo>
                  <a:pt x="270542" y="46547"/>
                  <a:pt x="332241" y="0"/>
                  <a:pt x="404812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39" name="椭圆 5"/>
          <p:cNvSpPr/>
          <p:nvPr/>
        </p:nvSpPr>
        <p:spPr>
          <a:xfrm>
            <a:off x="2914647" y="2699590"/>
            <a:ext cx="1769671" cy="332259"/>
          </a:xfrm>
          <a:custGeom>
            <a:avLst/>
            <a:gdLst/>
            <a:ahLst/>
            <a:cxnLst/>
            <a:rect l="l" t="t" r="r" b="b"/>
            <a:pathLst>
              <a:path w="1769901" h="332156">
                <a:moveTo>
                  <a:pt x="405557" y="96228"/>
                </a:moveTo>
                <a:cubicBezTo>
                  <a:pt x="366980" y="96228"/>
                  <a:pt x="335707" y="127501"/>
                  <a:pt x="335707" y="166078"/>
                </a:cubicBezTo>
                <a:cubicBezTo>
                  <a:pt x="335707" y="204655"/>
                  <a:pt x="366980" y="235928"/>
                  <a:pt x="405557" y="235928"/>
                </a:cubicBezTo>
                <a:cubicBezTo>
                  <a:pt x="444134" y="235928"/>
                  <a:pt x="475407" y="204655"/>
                  <a:pt x="475407" y="166078"/>
                </a:cubicBezTo>
                <a:cubicBezTo>
                  <a:pt x="475407" y="127501"/>
                  <a:pt x="444134" y="96228"/>
                  <a:pt x="405557" y="96228"/>
                </a:cubicBezTo>
                <a:close/>
                <a:moveTo>
                  <a:pt x="404812" y="0"/>
                </a:moveTo>
                <a:cubicBezTo>
                  <a:pt x="477383" y="0"/>
                  <a:pt x="539082" y="46547"/>
                  <a:pt x="559974" y="112010"/>
                </a:cubicBezTo>
                <a:lnTo>
                  <a:pt x="1769901" y="112010"/>
                </a:lnTo>
                <a:lnTo>
                  <a:pt x="1769901" y="229672"/>
                </a:lnTo>
                <a:lnTo>
                  <a:pt x="558051" y="229672"/>
                </a:lnTo>
                <a:cubicBezTo>
                  <a:pt x="533266" y="289877"/>
                  <a:pt x="473976" y="332156"/>
                  <a:pt x="404812" y="332156"/>
                </a:cubicBezTo>
                <a:cubicBezTo>
                  <a:pt x="335648" y="332156"/>
                  <a:pt x="276358" y="289877"/>
                  <a:pt x="251573" y="229672"/>
                </a:cubicBezTo>
                <a:lnTo>
                  <a:pt x="0" y="229672"/>
                </a:lnTo>
                <a:lnTo>
                  <a:pt x="0" y="112010"/>
                </a:lnTo>
                <a:lnTo>
                  <a:pt x="249650" y="112010"/>
                </a:lnTo>
                <a:cubicBezTo>
                  <a:pt x="270542" y="46547"/>
                  <a:pt x="332241" y="0"/>
                  <a:pt x="4048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40" name="椭圆 5"/>
          <p:cNvSpPr/>
          <p:nvPr/>
        </p:nvSpPr>
        <p:spPr>
          <a:xfrm>
            <a:off x="4711150" y="3050979"/>
            <a:ext cx="1769671" cy="332259"/>
          </a:xfrm>
          <a:custGeom>
            <a:avLst/>
            <a:gdLst/>
            <a:ahLst/>
            <a:cxnLst/>
            <a:rect l="l" t="t" r="r" b="b"/>
            <a:pathLst>
              <a:path w="1769901" h="332156">
                <a:moveTo>
                  <a:pt x="405557" y="96228"/>
                </a:moveTo>
                <a:cubicBezTo>
                  <a:pt x="366980" y="96228"/>
                  <a:pt x="335707" y="127501"/>
                  <a:pt x="335707" y="166078"/>
                </a:cubicBezTo>
                <a:cubicBezTo>
                  <a:pt x="335707" y="204655"/>
                  <a:pt x="366980" y="235928"/>
                  <a:pt x="405557" y="235928"/>
                </a:cubicBezTo>
                <a:cubicBezTo>
                  <a:pt x="444134" y="235928"/>
                  <a:pt x="475407" y="204655"/>
                  <a:pt x="475407" y="166078"/>
                </a:cubicBezTo>
                <a:cubicBezTo>
                  <a:pt x="475407" y="127501"/>
                  <a:pt x="444134" y="96228"/>
                  <a:pt x="405557" y="96228"/>
                </a:cubicBezTo>
                <a:close/>
                <a:moveTo>
                  <a:pt x="404812" y="0"/>
                </a:moveTo>
                <a:cubicBezTo>
                  <a:pt x="477383" y="0"/>
                  <a:pt x="539082" y="46547"/>
                  <a:pt x="559974" y="112010"/>
                </a:cubicBezTo>
                <a:lnTo>
                  <a:pt x="1769901" y="112010"/>
                </a:lnTo>
                <a:lnTo>
                  <a:pt x="1769901" y="229672"/>
                </a:lnTo>
                <a:lnTo>
                  <a:pt x="558051" y="229672"/>
                </a:lnTo>
                <a:cubicBezTo>
                  <a:pt x="533266" y="289877"/>
                  <a:pt x="473976" y="332156"/>
                  <a:pt x="404812" y="332156"/>
                </a:cubicBezTo>
                <a:cubicBezTo>
                  <a:pt x="335648" y="332156"/>
                  <a:pt x="276358" y="289877"/>
                  <a:pt x="251573" y="229672"/>
                </a:cubicBezTo>
                <a:lnTo>
                  <a:pt x="0" y="229672"/>
                </a:lnTo>
                <a:lnTo>
                  <a:pt x="0" y="112010"/>
                </a:lnTo>
                <a:lnTo>
                  <a:pt x="249650" y="112010"/>
                </a:lnTo>
                <a:cubicBezTo>
                  <a:pt x="270542" y="46547"/>
                  <a:pt x="332241" y="0"/>
                  <a:pt x="4048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46" name="椭圆 5"/>
          <p:cNvSpPr/>
          <p:nvPr/>
        </p:nvSpPr>
        <p:spPr>
          <a:xfrm>
            <a:off x="6480820" y="3463381"/>
            <a:ext cx="1769671" cy="332259"/>
          </a:xfrm>
          <a:custGeom>
            <a:avLst/>
            <a:gdLst/>
            <a:ahLst/>
            <a:cxnLst/>
            <a:rect l="l" t="t" r="r" b="b"/>
            <a:pathLst>
              <a:path w="1769901" h="332156">
                <a:moveTo>
                  <a:pt x="405557" y="96228"/>
                </a:moveTo>
                <a:cubicBezTo>
                  <a:pt x="366980" y="96228"/>
                  <a:pt x="335707" y="127501"/>
                  <a:pt x="335707" y="166078"/>
                </a:cubicBezTo>
                <a:cubicBezTo>
                  <a:pt x="335707" y="204655"/>
                  <a:pt x="366980" y="235928"/>
                  <a:pt x="405557" y="235928"/>
                </a:cubicBezTo>
                <a:cubicBezTo>
                  <a:pt x="444134" y="235928"/>
                  <a:pt x="475407" y="204655"/>
                  <a:pt x="475407" y="166078"/>
                </a:cubicBezTo>
                <a:cubicBezTo>
                  <a:pt x="475407" y="127501"/>
                  <a:pt x="444134" y="96228"/>
                  <a:pt x="405557" y="96228"/>
                </a:cubicBezTo>
                <a:close/>
                <a:moveTo>
                  <a:pt x="404812" y="0"/>
                </a:moveTo>
                <a:cubicBezTo>
                  <a:pt x="477383" y="0"/>
                  <a:pt x="539082" y="46547"/>
                  <a:pt x="559974" y="112010"/>
                </a:cubicBezTo>
                <a:lnTo>
                  <a:pt x="1769901" y="112010"/>
                </a:lnTo>
                <a:lnTo>
                  <a:pt x="1769901" y="229672"/>
                </a:lnTo>
                <a:lnTo>
                  <a:pt x="558051" y="229672"/>
                </a:lnTo>
                <a:cubicBezTo>
                  <a:pt x="533266" y="289877"/>
                  <a:pt x="473976" y="332156"/>
                  <a:pt x="404812" y="332156"/>
                </a:cubicBezTo>
                <a:cubicBezTo>
                  <a:pt x="335648" y="332156"/>
                  <a:pt x="276358" y="289877"/>
                  <a:pt x="251573" y="229672"/>
                </a:cubicBezTo>
                <a:lnTo>
                  <a:pt x="0" y="229672"/>
                </a:lnTo>
                <a:lnTo>
                  <a:pt x="0" y="112010"/>
                </a:lnTo>
                <a:lnTo>
                  <a:pt x="249650" y="112010"/>
                </a:lnTo>
                <a:cubicBezTo>
                  <a:pt x="270542" y="46547"/>
                  <a:pt x="332241" y="0"/>
                  <a:pt x="4048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72415" y="1899246"/>
            <a:ext cx="1338810" cy="369324"/>
          </a:xfrm>
          <a:prstGeom prst="rect">
            <a:avLst/>
          </a:prstGeom>
          <a:noFill/>
          <a:ln>
            <a:noFill/>
          </a:ln>
        </p:spPr>
        <p:txBody>
          <a:bodyPr wrap="none" lIns="91431" tIns="45716" rIns="91431" bIns="45716" rtlCol="0">
            <a:spAutoFit/>
          </a:bodyPr>
          <a:lstStyle/>
          <a:p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点击添加文字内容，内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容简要详尽。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842086" y="3031850"/>
            <a:ext cx="1338810" cy="369324"/>
          </a:xfrm>
          <a:prstGeom prst="rect">
            <a:avLst/>
          </a:prstGeom>
          <a:noFill/>
          <a:ln>
            <a:noFill/>
          </a:ln>
        </p:spPr>
        <p:txBody>
          <a:bodyPr wrap="none" lIns="91431" tIns="45716" rIns="91431" bIns="45716" rtlCol="0">
            <a:spAutoFit/>
          </a:bodyPr>
          <a:lstStyle/>
          <a:p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点击添加文字内容，内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容简要详尽。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626269" y="2610115"/>
            <a:ext cx="1338810" cy="369324"/>
          </a:xfrm>
          <a:prstGeom prst="rect">
            <a:avLst/>
          </a:prstGeom>
          <a:noFill/>
          <a:ln>
            <a:noFill/>
          </a:ln>
        </p:spPr>
        <p:txBody>
          <a:bodyPr wrap="none" lIns="91431" tIns="45716" rIns="91431" bIns="45716" rtlCol="0">
            <a:spAutoFit/>
          </a:bodyPr>
          <a:lstStyle/>
          <a:p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点击添加文字内容，内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容简要详尽。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393035" y="3776950"/>
            <a:ext cx="1338810" cy="369324"/>
          </a:xfrm>
          <a:prstGeom prst="rect">
            <a:avLst/>
          </a:prstGeom>
          <a:noFill/>
          <a:ln>
            <a:noFill/>
          </a:ln>
        </p:spPr>
        <p:txBody>
          <a:bodyPr wrap="none" lIns="91431" tIns="45716" rIns="91431" bIns="45716" rtlCol="0">
            <a:spAutoFit/>
          </a:bodyPr>
          <a:lstStyle/>
          <a:p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点击添加文字内容，内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容简要详尽。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606162" y="6206105"/>
            <a:ext cx="1620938" cy="523212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+mn-ea"/>
                <a:cs typeface="+mn-ea"/>
              </a:rPr>
              <a:t>0.5 </a:t>
            </a:r>
            <a:r>
              <a:rPr lang="zh-CN" altLang="en-US" sz="1400" dirty="0">
                <a:solidFill>
                  <a:schemeClr val="bg1"/>
                </a:solidFill>
                <a:latin typeface="+mn-ea"/>
                <a:cs typeface="+mn-ea"/>
              </a:rPr>
              <a:t>秒延迟符，无</a:t>
            </a:r>
            <a:endParaRPr lang="en-US" altLang="zh-CN" sz="1400" dirty="0">
              <a:solidFill>
                <a:schemeClr val="bg1"/>
              </a:solidFill>
              <a:latin typeface="+mn-ea"/>
              <a:cs typeface="+mn-ea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+mn-ea"/>
                <a:cs typeface="+mn-ea"/>
              </a:rPr>
              <a:t>意义，可删除</a:t>
            </a:r>
            <a:r>
              <a:rPr lang="en-US" altLang="zh-CN" sz="1400" dirty="0">
                <a:solidFill>
                  <a:schemeClr val="bg1"/>
                </a:solidFill>
                <a:latin typeface="+mn-ea"/>
                <a:cs typeface="+mn-ea"/>
              </a:rPr>
              <a:t>.</a:t>
            </a:r>
            <a:endParaRPr lang="zh-CN" altLang="en-US" sz="1400" dirty="0">
              <a:solidFill>
                <a:schemeClr val="bg1"/>
              </a:solidFill>
              <a:latin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6" grpId="0" animBg="1"/>
      <p:bldP spid="47" grpId="0"/>
      <p:bldP spid="48" grpId="0"/>
      <p:bldP spid="49" grpId="0"/>
      <p:bldP spid="50" grpId="0"/>
      <p:bldP spid="5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829314" y="858456"/>
            <a:ext cx="2951927" cy="3529849"/>
            <a:chOff x="1423" y="-1124"/>
            <a:chExt cx="4832" cy="5778"/>
          </a:xfrm>
        </p:grpSpPr>
        <p:sp>
          <p:nvSpPr>
            <p:cNvPr id="5" name="Freeform 7"/>
            <p:cNvSpPr/>
            <p:nvPr/>
          </p:nvSpPr>
          <p:spPr bwMode="auto">
            <a:xfrm>
              <a:off x="1423" y="1565"/>
              <a:ext cx="4832" cy="3089"/>
            </a:xfrm>
            <a:custGeom>
              <a:avLst/>
              <a:gdLst>
                <a:gd name="T0" fmla="*/ 2042 w 2042"/>
                <a:gd name="T1" fmla="*/ 1233 h 1306"/>
                <a:gd name="T2" fmla="*/ 1970 w 2042"/>
                <a:gd name="T3" fmla="*/ 1306 h 1306"/>
                <a:gd name="T4" fmla="*/ 72 w 2042"/>
                <a:gd name="T5" fmla="*/ 1306 h 1306"/>
                <a:gd name="T6" fmla="*/ 0 w 2042"/>
                <a:gd name="T7" fmla="*/ 1233 h 1306"/>
                <a:gd name="T8" fmla="*/ 0 w 2042"/>
                <a:gd name="T9" fmla="*/ 72 h 1306"/>
                <a:gd name="T10" fmla="*/ 72 w 2042"/>
                <a:gd name="T11" fmla="*/ 0 h 1306"/>
                <a:gd name="T12" fmla="*/ 1970 w 2042"/>
                <a:gd name="T13" fmla="*/ 0 h 1306"/>
                <a:gd name="T14" fmla="*/ 2042 w 2042"/>
                <a:gd name="T15" fmla="*/ 72 h 1306"/>
                <a:gd name="T16" fmla="*/ 2042 w 2042"/>
                <a:gd name="T17" fmla="*/ 1233 h 1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42" h="1306">
                  <a:moveTo>
                    <a:pt x="2042" y="1233"/>
                  </a:moveTo>
                  <a:cubicBezTo>
                    <a:pt x="2042" y="1273"/>
                    <a:pt x="2009" y="1306"/>
                    <a:pt x="1970" y="1306"/>
                  </a:cubicBezTo>
                  <a:cubicBezTo>
                    <a:pt x="72" y="1306"/>
                    <a:pt x="72" y="1306"/>
                    <a:pt x="72" y="1306"/>
                  </a:cubicBezTo>
                  <a:cubicBezTo>
                    <a:pt x="33" y="1306"/>
                    <a:pt x="0" y="1273"/>
                    <a:pt x="0" y="1233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32"/>
                    <a:pt x="33" y="0"/>
                    <a:pt x="72" y="0"/>
                  </a:cubicBezTo>
                  <a:cubicBezTo>
                    <a:pt x="1970" y="0"/>
                    <a:pt x="1970" y="0"/>
                    <a:pt x="1970" y="0"/>
                  </a:cubicBezTo>
                  <a:cubicBezTo>
                    <a:pt x="2009" y="0"/>
                    <a:pt x="2042" y="32"/>
                    <a:pt x="2042" y="72"/>
                  </a:cubicBezTo>
                  <a:cubicBezTo>
                    <a:pt x="2042" y="1233"/>
                    <a:pt x="2042" y="1233"/>
                    <a:pt x="2042" y="1233"/>
                  </a:cubicBezTo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72" tIns="34287" rIns="68572" bIns="3428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2088" y="1565"/>
              <a:ext cx="4167" cy="3089"/>
            </a:xfrm>
            <a:custGeom>
              <a:avLst/>
              <a:gdLst>
                <a:gd name="T0" fmla="*/ 1689 w 1761"/>
                <a:gd name="T1" fmla="*/ 0 h 1306"/>
                <a:gd name="T2" fmla="*/ 838 w 1761"/>
                <a:gd name="T3" fmla="*/ 0 h 1306"/>
                <a:gd name="T4" fmla="*/ 839 w 1761"/>
                <a:gd name="T5" fmla="*/ 54 h 1306"/>
                <a:gd name="T6" fmla="*/ 443 w 1761"/>
                <a:gd name="T7" fmla="*/ 1011 h 1306"/>
                <a:gd name="T8" fmla="*/ 0 w 1761"/>
                <a:gd name="T9" fmla="*/ 1306 h 1306"/>
                <a:gd name="T10" fmla="*/ 1689 w 1761"/>
                <a:gd name="T11" fmla="*/ 1306 h 1306"/>
                <a:gd name="T12" fmla="*/ 1761 w 1761"/>
                <a:gd name="T13" fmla="*/ 1233 h 1306"/>
                <a:gd name="T14" fmla="*/ 1761 w 1761"/>
                <a:gd name="T15" fmla="*/ 72 h 1306"/>
                <a:gd name="T16" fmla="*/ 1689 w 1761"/>
                <a:gd name="T17" fmla="*/ 0 h 1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61" h="1306">
                  <a:moveTo>
                    <a:pt x="1689" y="0"/>
                  </a:moveTo>
                  <a:cubicBezTo>
                    <a:pt x="838" y="0"/>
                    <a:pt x="838" y="0"/>
                    <a:pt x="838" y="0"/>
                  </a:cubicBezTo>
                  <a:cubicBezTo>
                    <a:pt x="839" y="18"/>
                    <a:pt x="839" y="36"/>
                    <a:pt x="839" y="54"/>
                  </a:cubicBezTo>
                  <a:cubicBezTo>
                    <a:pt x="839" y="411"/>
                    <a:pt x="695" y="758"/>
                    <a:pt x="443" y="1011"/>
                  </a:cubicBezTo>
                  <a:cubicBezTo>
                    <a:pt x="315" y="1138"/>
                    <a:pt x="164" y="1238"/>
                    <a:pt x="0" y="1306"/>
                  </a:cubicBezTo>
                  <a:cubicBezTo>
                    <a:pt x="1689" y="1306"/>
                    <a:pt x="1689" y="1306"/>
                    <a:pt x="1689" y="1306"/>
                  </a:cubicBezTo>
                  <a:cubicBezTo>
                    <a:pt x="1728" y="1306"/>
                    <a:pt x="1761" y="1273"/>
                    <a:pt x="1761" y="1233"/>
                  </a:cubicBezTo>
                  <a:cubicBezTo>
                    <a:pt x="1761" y="72"/>
                    <a:pt x="1761" y="72"/>
                    <a:pt x="1761" y="72"/>
                  </a:cubicBezTo>
                  <a:cubicBezTo>
                    <a:pt x="1761" y="32"/>
                    <a:pt x="1728" y="0"/>
                    <a:pt x="1689" y="0"/>
                  </a:cubicBezTo>
                </a:path>
              </a:pathLst>
            </a:custGeom>
            <a:solidFill>
              <a:srgbClr val="292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72" tIns="34287" rIns="68572" bIns="3428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2594" y="1565"/>
              <a:ext cx="3661" cy="3089"/>
            </a:xfrm>
            <a:custGeom>
              <a:avLst/>
              <a:gdLst>
                <a:gd name="T0" fmla="*/ 1475 w 1547"/>
                <a:gd name="T1" fmla="*/ 0 h 1306"/>
                <a:gd name="T2" fmla="*/ 858 w 1547"/>
                <a:gd name="T3" fmla="*/ 0 h 1306"/>
                <a:gd name="T4" fmla="*/ 859 w 1547"/>
                <a:gd name="T5" fmla="*/ 46 h 1306"/>
                <a:gd name="T6" fmla="*/ 462 w 1547"/>
                <a:gd name="T7" fmla="*/ 1003 h 1306"/>
                <a:gd name="T8" fmla="*/ 0 w 1547"/>
                <a:gd name="T9" fmla="*/ 1306 h 1306"/>
                <a:gd name="T10" fmla="*/ 1475 w 1547"/>
                <a:gd name="T11" fmla="*/ 1306 h 1306"/>
                <a:gd name="T12" fmla="*/ 1547 w 1547"/>
                <a:gd name="T13" fmla="*/ 1233 h 1306"/>
                <a:gd name="T14" fmla="*/ 1547 w 1547"/>
                <a:gd name="T15" fmla="*/ 72 h 1306"/>
                <a:gd name="T16" fmla="*/ 1475 w 1547"/>
                <a:gd name="T17" fmla="*/ 0 h 1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7" h="1306">
                  <a:moveTo>
                    <a:pt x="1475" y="0"/>
                  </a:moveTo>
                  <a:cubicBezTo>
                    <a:pt x="858" y="0"/>
                    <a:pt x="858" y="0"/>
                    <a:pt x="858" y="0"/>
                  </a:cubicBezTo>
                  <a:cubicBezTo>
                    <a:pt x="859" y="15"/>
                    <a:pt x="859" y="30"/>
                    <a:pt x="859" y="46"/>
                  </a:cubicBezTo>
                  <a:cubicBezTo>
                    <a:pt x="859" y="404"/>
                    <a:pt x="715" y="751"/>
                    <a:pt x="462" y="1003"/>
                  </a:cubicBezTo>
                  <a:cubicBezTo>
                    <a:pt x="330" y="1136"/>
                    <a:pt x="172" y="1238"/>
                    <a:pt x="0" y="1306"/>
                  </a:cubicBezTo>
                  <a:cubicBezTo>
                    <a:pt x="1475" y="1306"/>
                    <a:pt x="1475" y="1306"/>
                    <a:pt x="1475" y="1306"/>
                  </a:cubicBezTo>
                  <a:cubicBezTo>
                    <a:pt x="1514" y="1306"/>
                    <a:pt x="1547" y="1273"/>
                    <a:pt x="1547" y="1233"/>
                  </a:cubicBezTo>
                  <a:cubicBezTo>
                    <a:pt x="1547" y="72"/>
                    <a:pt x="1547" y="72"/>
                    <a:pt x="1547" y="72"/>
                  </a:cubicBezTo>
                  <a:cubicBezTo>
                    <a:pt x="1547" y="32"/>
                    <a:pt x="1514" y="0"/>
                    <a:pt x="1475" y="0"/>
                  </a:cubicBezTo>
                  <a:close/>
                </a:path>
              </a:pathLst>
            </a:custGeom>
            <a:solidFill>
              <a:srgbClr val="0806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72" tIns="34287" rIns="68572" bIns="3428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1591" y="1740"/>
              <a:ext cx="4496" cy="27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72" tIns="34287" rIns="68572" bIns="3428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3789" y="1605"/>
              <a:ext cx="100" cy="10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72" tIns="34287" rIns="68572" bIns="3428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12"/>
            <p:cNvSpPr/>
            <p:nvPr/>
          </p:nvSpPr>
          <p:spPr bwMode="auto">
            <a:xfrm>
              <a:off x="3775" y="1591"/>
              <a:ext cx="128" cy="128"/>
            </a:xfrm>
            <a:custGeom>
              <a:avLst/>
              <a:gdLst>
                <a:gd name="T0" fmla="*/ 48 w 54"/>
                <a:gd name="T1" fmla="*/ 27 h 54"/>
                <a:gd name="T2" fmla="*/ 43 w 54"/>
                <a:gd name="T3" fmla="*/ 27 h 54"/>
                <a:gd name="T4" fmla="*/ 39 w 54"/>
                <a:gd name="T5" fmla="*/ 39 h 54"/>
                <a:gd name="T6" fmla="*/ 27 w 54"/>
                <a:gd name="T7" fmla="*/ 43 h 54"/>
                <a:gd name="T8" fmla="*/ 15 w 54"/>
                <a:gd name="T9" fmla="*/ 39 h 54"/>
                <a:gd name="T10" fmla="*/ 11 w 54"/>
                <a:gd name="T11" fmla="*/ 27 h 54"/>
                <a:gd name="T12" fmla="*/ 15 w 54"/>
                <a:gd name="T13" fmla="*/ 16 h 54"/>
                <a:gd name="T14" fmla="*/ 27 w 54"/>
                <a:gd name="T15" fmla="*/ 11 h 54"/>
                <a:gd name="T16" fmla="*/ 39 w 54"/>
                <a:gd name="T17" fmla="*/ 16 h 54"/>
                <a:gd name="T18" fmla="*/ 43 w 54"/>
                <a:gd name="T19" fmla="*/ 27 h 54"/>
                <a:gd name="T20" fmla="*/ 48 w 54"/>
                <a:gd name="T21" fmla="*/ 27 h 54"/>
                <a:gd name="T22" fmla="*/ 54 w 54"/>
                <a:gd name="T23" fmla="*/ 27 h 54"/>
                <a:gd name="T24" fmla="*/ 27 w 54"/>
                <a:gd name="T25" fmla="*/ 0 h 54"/>
                <a:gd name="T26" fmla="*/ 0 w 54"/>
                <a:gd name="T27" fmla="*/ 27 h 54"/>
                <a:gd name="T28" fmla="*/ 27 w 54"/>
                <a:gd name="T29" fmla="*/ 54 h 54"/>
                <a:gd name="T30" fmla="*/ 54 w 54"/>
                <a:gd name="T31" fmla="*/ 27 h 54"/>
                <a:gd name="T32" fmla="*/ 48 w 54"/>
                <a:gd name="T33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54">
                  <a:moveTo>
                    <a:pt x="48" y="27"/>
                  </a:moveTo>
                  <a:cubicBezTo>
                    <a:pt x="43" y="27"/>
                    <a:pt x="43" y="27"/>
                    <a:pt x="43" y="27"/>
                  </a:cubicBezTo>
                  <a:cubicBezTo>
                    <a:pt x="43" y="32"/>
                    <a:pt x="41" y="36"/>
                    <a:pt x="39" y="39"/>
                  </a:cubicBezTo>
                  <a:cubicBezTo>
                    <a:pt x="36" y="42"/>
                    <a:pt x="32" y="43"/>
                    <a:pt x="27" y="43"/>
                  </a:cubicBezTo>
                  <a:cubicBezTo>
                    <a:pt x="22" y="43"/>
                    <a:pt x="18" y="42"/>
                    <a:pt x="15" y="39"/>
                  </a:cubicBezTo>
                  <a:cubicBezTo>
                    <a:pt x="13" y="36"/>
                    <a:pt x="11" y="32"/>
                    <a:pt x="11" y="27"/>
                  </a:cubicBezTo>
                  <a:cubicBezTo>
                    <a:pt x="11" y="23"/>
                    <a:pt x="13" y="19"/>
                    <a:pt x="15" y="16"/>
                  </a:cubicBezTo>
                  <a:cubicBezTo>
                    <a:pt x="18" y="13"/>
                    <a:pt x="22" y="11"/>
                    <a:pt x="27" y="11"/>
                  </a:cubicBezTo>
                  <a:cubicBezTo>
                    <a:pt x="32" y="11"/>
                    <a:pt x="36" y="13"/>
                    <a:pt x="39" y="16"/>
                  </a:cubicBezTo>
                  <a:cubicBezTo>
                    <a:pt x="41" y="19"/>
                    <a:pt x="43" y="23"/>
                    <a:pt x="43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12"/>
                    <a:pt x="42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2"/>
                    <a:pt x="12" y="54"/>
                    <a:pt x="27" y="54"/>
                  </a:cubicBezTo>
                  <a:cubicBezTo>
                    <a:pt x="42" y="54"/>
                    <a:pt x="54" y="42"/>
                    <a:pt x="54" y="27"/>
                  </a:cubicBezTo>
                  <a:lnTo>
                    <a:pt x="48" y="27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72" tIns="34287" rIns="68572" bIns="3428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3"/>
            <p:cNvSpPr/>
            <p:nvPr/>
          </p:nvSpPr>
          <p:spPr bwMode="auto">
            <a:xfrm>
              <a:off x="1591" y="1017"/>
              <a:ext cx="4396" cy="3459"/>
            </a:xfrm>
            <a:custGeom>
              <a:avLst/>
              <a:gdLst>
                <a:gd name="T0" fmla="*/ 1775 w 1858"/>
                <a:gd name="T1" fmla="*/ 431 h 1463"/>
                <a:gd name="T2" fmla="*/ 1462 w 1858"/>
                <a:gd name="T3" fmla="*/ 0 h 1463"/>
                <a:gd name="T4" fmla="*/ 1383 w 1858"/>
                <a:gd name="T5" fmla="*/ 79 h 1463"/>
                <a:gd name="T6" fmla="*/ 1673 w 1858"/>
                <a:gd name="T7" fmla="*/ 476 h 1463"/>
                <a:gd name="T8" fmla="*/ 1702 w 1858"/>
                <a:gd name="T9" fmla="*/ 823 h 1463"/>
                <a:gd name="T10" fmla="*/ 1393 w 1858"/>
                <a:gd name="T11" fmla="*/ 1072 h 1463"/>
                <a:gd name="T12" fmla="*/ 1108 w 1858"/>
                <a:gd name="T13" fmla="*/ 1143 h 1463"/>
                <a:gd name="T14" fmla="*/ 1050 w 1858"/>
                <a:gd name="T15" fmla="*/ 1095 h 1463"/>
                <a:gd name="T16" fmla="*/ 1064 w 1858"/>
                <a:gd name="T17" fmla="*/ 1052 h 1463"/>
                <a:gd name="T18" fmla="*/ 1001 w 1858"/>
                <a:gd name="T19" fmla="*/ 976 h 1463"/>
                <a:gd name="T20" fmla="*/ 1005 w 1858"/>
                <a:gd name="T21" fmla="*/ 943 h 1463"/>
                <a:gd name="T22" fmla="*/ 870 w 1858"/>
                <a:gd name="T23" fmla="*/ 809 h 1463"/>
                <a:gd name="T24" fmla="*/ 809 w 1858"/>
                <a:gd name="T25" fmla="*/ 824 h 1463"/>
                <a:gd name="T26" fmla="*/ 819 w 1858"/>
                <a:gd name="T27" fmla="*/ 777 h 1463"/>
                <a:gd name="T28" fmla="*/ 698 w 1858"/>
                <a:gd name="T29" fmla="*/ 656 h 1463"/>
                <a:gd name="T30" fmla="*/ 671 w 1858"/>
                <a:gd name="T31" fmla="*/ 659 h 1463"/>
                <a:gd name="T32" fmla="*/ 671 w 1858"/>
                <a:gd name="T33" fmla="*/ 656 h 1463"/>
                <a:gd name="T34" fmla="*/ 591 w 1858"/>
                <a:gd name="T35" fmla="*/ 547 h 1463"/>
                <a:gd name="T36" fmla="*/ 599 w 1858"/>
                <a:gd name="T37" fmla="*/ 503 h 1463"/>
                <a:gd name="T38" fmla="*/ 474 w 1858"/>
                <a:gd name="T39" fmla="*/ 378 h 1463"/>
                <a:gd name="T40" fmla="*/ 408 w 1858"/>
                <a:gd name="T41" fmla="*/ 397 h 1463"/>
                <a:gd name="T42" fmla="*/ 410 w 1858"/>
                <a:gd name="T43" fmla="*/ 378 h 1463"/>
                <a:gd name="T44" fmla="*/ 386 w 1858"/>
                <a:gd name="T45" fmla="*/ 306 h 1463"/>
                <a:gd name="T46" fmla="*/ 193 w 1858"/>
                <a:gd name="T47" fmla="*/ 306 h 1463"/>
                <a:gd name="T48" fmla="*/ 193 w 1858"/>
                <a:gd name="T49" fmla="*/ 306 h 1463"/>
                <a:gd name="T50" fmla="*/ 0 w 1858"/>
                <a:gd name="T51" fmla="*/ 306 h 1463"/>
                <a:gd name="T52" fmla="*/ 0 w 1858"/>
                <a:gd name="T53" fmla="*/ 1462 h 1463"/>
                <a:gd name="T54" fmla="*/ 991 w 1858"/>
                <a:gd name="T55" fmla="*/ 1463 h 1463"/>
                <a:gd name="T56" fmla="*/ 991 w 1858"/>
                <a:gd name="T57" fmla="*/ 1462 h 1463"/>
                <a:gd name="T58" fmla="*/ 1269 w 1858"/>
                <a:gd name="T59" fmla="*/ 1462 h 1463"/>
                <a:gd name="T60" fmla="*/ 1270 w 1858"/>
                <a:gd name="T61" fmla="*/ 1450 h 1463"/>
                <a:gd name="T62" fmla="*/ 1248 w 1858"/>
                <a:gd name="T63" fmla="*/ 1383 h 1463"/>
                <a:gd name="T64" fmla="*/ 1270 w 1858"/>
                <a:gd name="T65" fmla="*/ 1316 h 1463"/>
                <a:gd name="T66" fmla="*/ 1234 w 1858"/>
                <a:gd name="T67" fmla="*/ 1233 h 1463"/>
                <a:gd name="T68" fmla="*/ 1432 w 1858"/>
                <a:gd name="T69" fmla="*/ 1177 h 1463"/>
                <a:gd name="T70" fmla="*/ 1805 w 1858"/>
                <a:gd name="T71" fmla="*/ 866 h 1463"/>
                <a:gd name="T72" fmla="*/ 1775 w 1858"/>
                <a:gd name="T73" fmla="*/ 431 h 1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58" h="1463">
                  <a:moveTo>
                    <a:pt x="1775" y="431"/>
                  </a:moveTo>
                  <a:cubicBezTo>
                    <a:pt x="1714" y="292"/>
                    <a:pt x="1605" y="143"/>
                    <a:pt x="1462" y="0"/>
                  </a:cubicBezTo>
                  <a:cubicBezTo>
                    <a:pt x="1383" y="79"/>
                    <a:pt x="1383" y="79"/>
                    <a:pt x="1383" y="79"/>
                  </a:cubicBezTo>
                  <a:cubicBezTo>
                    <a:pt x="1517" y="212"/>
                    <a:pt x="1617" y="350"/>
                    <a:pt x="1673" y="476"/>
                  </a:cubicBezTo>
                  <a:cubicBezTo>
                    <a:pt x="1733" y="609"/>
                    <a:pt x="1742" y="726"/>
                    <a:pt x="1702" y="823"/>
                  </a:cubicBezTo>
                  <a:cubicBezTo>
                    <a:pt x="1658" y="928"/>
                    <a:pt x="1554" y="1012"/>
                    <a:pt x="1393" y="1072"/>
                  </a:cubicBezTo>
                  <a:cubicBezTo>
                    <a:pt x="1311" y="1102"/>
                    <a:pt x="1216" y="1126"/>
                    <a:pt x="1108" y="1143"/>
                  </a:cubicBezTo>
                  <a:cubicBezTo>
                    <a:pt x="1095" y="1121"/>
                    <a:pt x="1075" y="1103"/>
                    <a:pt x="1050" y="1095"/>
                  </a:cubicBezTo>
                  <a:cubicBezTo>
                    <a:pt x="1059" y="1083"/>
                    <a:pt x="1064" y="1068"/>
                    <a:pt x="1064" y="1052"/>
                  </a:cubicBezTo>
                  <a:cubicBezTo>
                    <a:pt x="1064" y="1014"/>
                    <a:pt x="1037" y="983"/>
                    <a:pt x="1001" y="976"/>
                  </a:cubicBezTo>
                  <a:cubicBezTo>
                    <a:pt x="1003" y="966"/>
                    <a:pt x="1005" y="955"/>
                    <a:pt x="1005" y="943"/>
                  </a:cubicBezTo>
                  <a:cubicBezTo>
                    <a:pt x="1005" y="869"/>
                    <a:pt x="945" y="809"/>
                    <a:pt x="870" y="809"/>
                  </a:cubicBezTo>
                  <a:cubicBezTo>
                    <a:pt x="849" y="809"/>
                    <a:pt x="828" y="814"/>
                    <a:pt x="809" y="824"/>
                  </a:cubicBezTo>
                  <a:cubicBezTo>
                    <a:pt x="816" y="809"/>
                    <a:pt x="819" y="793"/>
                    <a:pt x="819" y="777"/>
                  </a:cubicBezTo>
                  <a:cubicBezTo>
                    <a:pt x="819" y="710"/>
                    <a:pt x="765" y="656"/>
                    <a:pt x="698" y="656"/>
                  </a:cubicBezTo>
                  <a:cubicBezTo>
                    <a:pt x="689" y="656"/>
                    <a:pt x="679" y="657"/>
                    <a:pt x="671" y="659"/>
                  </a:cubicBezTo>
                  <a:cubicBezTo>
                    <a:pt x="671" y="658"/>
                    <a:pt x="671" y="657"/>
                    <a:pt x="671" y="656"/>
                  </a:cubicBezTo>
                  <a:cubicBezTo>
                    <a:pt x="671" y="605"/>
                    <a:pt x="637" y="561"/>
                    <a:pt x="591" y="547"/>
                  </a:cubicBezTo>
                  <a:cubicBezTo>
                    <a:pt x="596" y="533"/>
                    <a:pt x="599" y="518"/>
                    <a:pt x="599" y="503"/>
                  </a:cubicBezTo>
                  <a:cubicBezTo>
                    <a:pt x="599" y="434"/>
                    <a:pt x="543" y="378"/>
                    <a:pt x="474" y="378"/>
                  </a:cubicBezTo>
                  <a:cubicBezTo>
                    <a:pt x="450" y="378"/>
                    <a:pt x="427" y="385"/>
                    <a:pt x="408" y="397"/>
                  </a:cubicBezTo>
                  <a:cubicBezTo>
                    <a:pt x="409" y="390"/>
                    <a:pt x="410" y="384"/>
                    <a:pt x="410" y="378"/>
                  </a:cubicBezTo>
                  <a:cubicBezTo>
                    <a:pt x="410" y="351"/>
                    <a:pt x="401" y="326"/>
                    <a:pt x="386" y="306"/>
                  </a:cubicBezTo>
                  <a:cubicBezTo>
                    <a:pt x="193" y="306"/>
                    <a:pt x="193" y="306"/>
                    <a:pt x="193" y="306"/>
                  </a:cubicBezTo>
                  <a:cubicBezTo>
                    <a:pt x="193" y="306"/>
                    <a:pt x="193" y="306"/>
                    <a:pt x="193" y="306"/>
                  </a:cubicBezTo>
                  <a:cubicBezTo>
                    <a:pt x="0" y="306"/>
                    <a:pt x="0" y="306"/>
                    <a:pt x="0" y="306"/>
                  </a:cubicBezTo>
                  <a:cubicBezTo>
                    <a:pt x="0" y="1462"/>
                    <a:pt x="0" y="1462"/>
                    <a:pt x="0" y="1462"/>
                  </a:cubicBezTo>
                  <a:cubicBezTo>
                    <a:pt x="991" y="1463"/>
                    <a:pt x="991" y="1463"/>
                    <a:pt x="991" y="1463"/>
                  </a:cubicBezTo>
                  <a:cubicBezTo>
                    <a:pt x="991" y="1462"/>
                    <a:pt x="991" y="1462"/>
                    <a:pt x="991" y="1462"/>
                  </a:cubicBezTo>
                  <a:cubicBezTo>
                    <a:pt x="1269" y="1462"/>
                    <a:pt x="1269" y="1462"/>
                    <a:pt x="1269" y="1462"/>
                  </a:cubicBezTo>
                  <a:cubicBezTo>
                    <a:pt x="1270" y="1458"/>
                    <a:pt x="1270" y="1454"/>
                    <a:pt x="1270" y="1450"/>
                  </a:cubicBezTo>
                  <a:cubicBezTo>
                    <a:pt x="1270" y="1425"/>
                    <a:pt x="1262" y="1402"/>
                    <a:pt x="1248" y="1383"/>
                  </a:cubicBezTo>
                  <a:cubicBezTo>
                    <a:pt x="1262" y="1365"/>
                    <a:pt x="1270" y="1341"/>
                    <a:pt x="1270" y="1316"/>
                  </a:cubicBezTo>
                  <a:cubicBezTo>
                    <a:pt x="1270" y="1283"/>
                    <a:pt x="1256" y="1254"/>
                    <a:pt x="1234" y="1233"/>
                  </a:cubicBezTo>
                  <a:cubicBezTo>
                    <a:pt x="1306" y="1218"/>
                    <a:pt x="1372" y="1199"/>
                    <a:pt x="1432" y="1177"/>
                  </a:cubicBezTo>
                  <a:cubicBezTo>
                    <a:pt x="1623" y="1106"/>
                    <a:pt x="1749" y="1001"/>
                    <a:pt x="1805" y="866"/>
                  </a:cubicBezTo>
                  <a:cubicBezTo>
                    <a:pt x="1858" y="739"/>
                    <a:pt x="1848" y="593"/>
                    <a:pt x="1775" y="4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72" tIns="34287" rIns="68572" bIns="3428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4"/>
            <p:cNvSpPr/>
            <p:nvPr/>
          </p:nvSpPr>
          <p:spPr bwMode="auto">
            <a:xfrm>
              <a:off x="1591" y="1052"/>
              <a:ext cx="4344" cy="3424"/>
            </a:xfrm>
            <a:custGeom>
              <a:avLst/>
              <a:gdLst>
                <a:gd name="T0" fmla="*/ 1756 w 1836"/>
                <a:gd name="T1" fmla="*/ 424 h 1448"/>
                <a:gd name="T2" fmla="*/ 1447 w 1836"/>
                <a:gd name="T3" fmla="*/ 0 h 1448"/>
                <a:gd name="T4" fmla="*/ 1398 w 1836"/>
                <a:gd name="T5" fmla="*/ 49 h 1448"/>
                <a:gd name="T6" fmla="*/ 1693 w 1836"/>
                <a:gd name="T7" fmla="*/ 452 h 1448"/>
                <a:gd name="T8" fmla="*/ 1722 w 1836"/>
                <a:gd name="T9" fmla="*/ 816 h 1448"/>
                <a:gd name="T10" fmla="*/ 981 w 1836"/>
                <a:gd name="T11" fmla="*/ 1166 h 1448"/>
                <a:gd name="T12" fmla="*/ 836 w 1836"/>
                <a:gd name="T13" fmla="*/ 1023 h 1448"/>
                <a:gd name="T14" fmla="*/ 755 w 1836"/>
                <a:gd name="T15" fmla="*/ 1048 h 1448"/>
                <a:gd name="T16" fmla="*/ 706 w 1836"/>
                <a:gd name="T17" fmla="*/ 1026 h 1448"/>
                <a:gd name="T18" fmla="*/ 711 w 1836"/>
                <a:gd name="T19" fmla="*/ 978 h 1448"/>
                <a:gd name="T20" fmla="*/ 505 w 1836"/>
                <a:gd name="T21" fmla="*/ 772 h 1448"/>
                <a:gd name="T22" fmla="*/ 446 w 1836"/>
                <a:gd name="T23" fmla="*/ 780 h 1448"/>
                <a:gd name="T24" fmla="*/ 318 w 1836"/>
                <a:gd name="T25" fmla="*/ 669 h 1448"/>
                <a:gd name="T26" fmla="*/ 135 w 1836"/>
                <a:gd name="T27" fmla="*/ 497 h 1448"/>
                <a:gd name="T28" fmla="*/ 0 w 1836"/>
                <a:gd name="T29" fmla="*/ 557 h 1448"/>
                <a:gd name="T30" fmla="*/ 0 w 1836"/>
                <a:gd name="T31" fmla="*/ 1026 h 1448"/>
                <a:gd name="T32" fmla="*/ 0 w 1836"/>
                <a:gd name="T33" fmla="*/ 1026 h 1448"/>
                <a:gd name="T34" fmla="*/ 0 w 1836"/>
                <a:gd name="T35" fmla="*/ 1448 h 1448"/>
                <a:gd name="T36" fmla="*/ 1113 w 1836"/>
                <a:gd name="T37" fmla="*/ 1448 h 1448"/>
                <a:gd name="T38" fmla="*/ 1126 w 1836"/>
                <a:gd name="T39" fmla="*/ 1378 h 1448"/>
                <a:gd name="T40" fmla="*/ 1054 w 1836"/>
                <a:gd name="T41" fmla="*/ 1227 h 1448"/>
                <a:gd name="T42" fmla="*/ 1424 w 1836"/>
                <a:gd name="T43" fmla="*/ 1142 h 1448"/>
                <a:gd name="T44" fmla="*/ 1786 w 1836"/>
                <a:gd name="T45" fmla="*/ 843 h 1448"/>
                <a:gd name="T46" fmla="*/ 1756 w 1836"/>
                <a:gd name="T47" fmla="*/ 424 h 1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36" h="1448">
                  <a:moveTo>
                    <a:pt x="1756" y="424"/>
                  </a:moveTo>
                  <a:cubicBezTo>
                    <a:pt x="1695" y="288"/>
                    <a:pt x="1589" y="141"/>
                    <a:pt x="1447" y="0"/>
                  </a:cubicBezTo>
                  <a:cubicBezTo>
                    <a:pt x="1398" y="49"/>
                    <a:pt x="1398" y="49"/>
                    <a:pt x="1398" y="49"/>
                  </a:cubicBezTo>
                  <a:cubicBezTo>
                    <a:pt x="1534" y="184"/>
                    <a:pt x="1635" y="324"/>
                    <a:pt x="1693" y="452"/>
                  </a:cubicBezTo>
                  <a:cubicBezTo>
                    <a:pt x="1754" y="591"/>
                    <a:pt x="1764" y="713"/>
                    <a:pt x="1722" y="816"/>
                  </a:cubicBezTo>
                  <a:cubicBezTo>
                    <a:pt x="1644" y="1004"/>
                    <a:pt x="1390" y="1123"/>
                    <a:pt x="981" y="1166"/>
                  </a:cubicBezTo>
                  <a:cubicBezTo>
                    <a:pt x="980" y="1087"/>
                    <a:pt x="916" y="1023"/>
                    <a:pt x="836" y="1023"/>
                  </a:cubicBezTo>
                  <a:cubicBezTo>
                    <a:pt x="806" y="1023"/>
                    <a:pt x="778" y="1032"/>
                    <a:pt x="755" y="1048"/>
                  </a:cubicBezTo>
                  <a:cubicBezTo>
                    <a:pt x="741" y="1038"/>
                    <a:pt x="724" y="1030"/>
                    <a:pt x="706" y="1026"/>
                  </a:cubicBezTo>
                  <a:cubicBezTo>
                    <a:pt x="709" y="1011"/>
                    <a:pt x="711" y="995"/>
                    <a:pt x="711" y="978"/>
                  </a:cubicBezTo>
                  <a:cubicBezTo>
                    <a:pt x="711" y="864"/>
                    <a:pt x="619" y="772"/>
                    <a:pt x="505" y="772"/>
                  </a:cubicBezTo>
                  <a:cubicBezTo>
                    <a:pt x="485" y="772"/>
                    <a:pt x="465" y="775"/>
                    <a:pt x="446" y="780"/>
                  </a:cubicBezTo>
                  <a:cubicBezTo>
                    <a:pt x="423" y="725"/>
                    <a:pt x="376" y="684"/>
                    <a:pt x="318" y="669"/>
                  </a:cubicBezTo>
                  <a:cubicBezTo>
                    <a:pt x="311" y="573"/>
                    <a:pt x="232" y="497"/>
                    <a:pt x="135" y="497"/>
                  </a:cubicBezTo>
                  <a:cubicBezTo>
                    <a:pt x="81" y="497"/>
                    <a:pt x="33" y="520"/>
                    <a:pt x="0" y="557"/>
                  </a:cubicBezTo>
                  <a:cubicBezTo>
                    <a:pt x="0" y="1026"/>
                    <a:pt x="0" y="1026"/>
                    <a:pt x="0" y="1026"/>
                  </a:cubicBezTo>
                  <a:cubicBezTo>
                    <a:pt x="0" y="1026"/>
                    <a:pt x="0" y="1026"/>
                    <a:pt x="0" y="1026"/>
                  </a:cubicBezTo>
                  <a:cubicBezTo>
                    <a:pt x="0" y="1448"/>
                    <a:pt x="0" y="1448"/>
                    <a:pt x="0" y="1448"/>
                  </a:cubicBezTo>
                  <a:cubicBezTo>
                    <a:pt x="1113" y="1448"/>
                    <a:pt x="1113" y="1448"/>
                    <a:pt x="1113" y="1448"/>
                  </a:cubicBezTo>
                  <a:cubicBezTo>
                    <a:pt x="1121" y="1426"/>
                    <a:pt x="1126" y="1403"/>
                    <a:pt x="1126" y="1378"/>
                  </a:cubicBezTo>
                  <a:cubicBezTo>
                    <a:pt x="1126" y="1317"/>
                    <a:pt x="1098" y="1263"/>
                    <a:pt x="1054" y="1227"/>
                  </a:cubicBezTo>
                  <a:cubicBezTo>
                    <a:pt x="1197" y="1209"/>
                    <a:pt x="1321" y="1180"/>
                    <a:pt x="1424" y="1142"/>
                  </a:cubicBezTo>
                  <a:cubicBezTo>
                    <a:pt x="1610" y="1073"/>
                    <a:pt x="1732" y="972"/>
                    <a:pt x="1786" y="843"/>
                  </a:cubicBezTo>
                  <a:cubicBezTo>
                    <a:pt x="1836" y="722"/>
                    <a:pt x="1826" y="581"/>
                    <a:pt x="1756" y="42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72" tIns="34287" rIns="68572" bIns="3428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15"/>
            <p:cNvSpPr/>
            <p:nvPr/>
          </p:nvSpPr>
          <p:spPr bwMode="auto">
            <a:xfrm>
              <a:off x="1605" y="1064"/>
              <a:ext cx="4406" cy="3426"/>
            </a:xfrm>
            <a:custGeom>
              <a:avLst/>
              <a:gdLst>
                <a:gd name="T0" fmla="*/ 1429 w 1862"/>
                <a:gd name="T1" fmla="*/ 0 h 1449"/>
                <a:gd name="T2" fmla="*/ 1400 w 1862"/>
                <a:gd name="T3" fmla="*/ 30 h 1449"/>
                <a:gd name="T4" fmla="*/ 1733 w 1862"/>
                <a:gd name="T5" fmla="*/ 809 h 1449"/>
                <a:gd name="T6" fmla="*/ 653 w 1862"/>
                <a:gd name="T7" fmla="*/ 1195 h 1449"/>
                <a:gd name="T8" fmla="*/ 653 w 1862"/>
                <a:gd name="T9" fmla="*/ 1187 h 1449"/>
                <a:gd name="T10" fmla="*/ 526 w 1862"/>
                <a:gd name="T11" fmla="*/ 1062 h 1449"/>
                <a:gd name="T12" fmla="*/ 465 w 1862"/>
                <a:gd name="T13" fmla="*/ 1078 h 1449"/>
                <a:gd name="T14" fmla="*/ 361 w 1862"/>
                <a:gd name="T15" fmla="*/ 1018 h 1449"/>
                <a:gd name="T16" fmla="*/ 361 w 1862"/>
                <a:gd name="T17" fmla="*/ 1017 h 1449"/>
                <a:gd name="T18" fmla="*/ 232 w 1862"/>
                <a:gd name="T19" fmla="*/ 891 h 1449"/>
                <a:gd name="T20" fmla="*/ 116 w 1862"/>
                <a:gd name="T21" fmla="*/ 968 h 1449"/>
                <a:gd name="T22" fmla="*/ 79 w 1862"/>
                <a:gd name="T23" fmla="*/ 962 h 1449"/>
                <a:gd name="T24" fmla="*/ 0 w 1862"/>
                <a:gd name="T25" fmla="*/ 998 h 1449"/>
                <a:gd name="T26" fmla="*/ 4 w 1862"/>
                <a:gd name="T27" fmla="*/ 1449 h 1449"/>
                <a:gd name="T28" fmla="*/ 773 w 1862"/>
                <a:gd name="T29" fmla="*/ 1443 h 1449"/>
                <a:gd name="T30" fmla="*/ 822 w 1862"/>
                <a:gd name="T31" fmla="*/ 1339 h 1449"/>
                <a:gd name="T32" fmla="*/ 768 w 1862"/>
                <a:gd name="T33" fmla="*/ 1233 h 1449"/>
                <a:gd name="T34" fmla="*/ 1421 w 1862"/>
                <a:gd name="T35" fmla="*/ 1120 h 1449"/>
                <a:gd name="T36" fmla="*/ 1772 w 1862"/>
                <a:gd name="T37" fmla="*/ 825 h 1449"/>
                <a:gd name="T38" fmla="*/ 1429 w 1862"/>
                <a:gd name="T39" fmla="*/ 0 h 1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62" h="1449">
                  <a:moveTo>
                    <a:pt x="1429" y="0"/>
                  </a:moveTo>
                  <a:cubicBezTo>
                    <a:pt x="1400" y="30"/>
                    <a:pt x="1400" y="30"/>
                    <a:pt x="1400" y="30"/>
                  </a:cubicBezTo>
                  <a:cubicBezTo>
                    <a:pt x="1694" y="320"/>
                    <a:pt x="1816" y="604"/>
                    <a:pt x="1733" y="809"/>
                  </a:cubicBezTo>
                  <a:cubicBezTo>
                    <a:pt x="1636" y="1050"/>
                    <a:pt x="1263" y="1183"/>
                    <a:pt x="653" y="1195"/>
                  </a:cubicBezTo>
                  <a:cubicBezTo>
                    <a:pt x="653" y="1192"/>
                    <a:pt x="653" y="1190"/>
                    <a:pt x="653" y="1187"/>
                  </a:cubicBezTo>
                  <a:cubicBezTo>
                    <a:pt x="653" y="1117"/>
                    <a:pt x="596" y="1061"/>
                    <a:pt x="526" y="1062"/>
                  </a:cubicBezTo>
                  <a:cubicBezTo>
                    <a:pt x="504" y="1062"/>
                    <a:pt x="483" y="1068"/>
                    <a:pt x="465" y="1078"/>
                  </a:cubicBezTo>
                  <a:cubicBezTo>
                    <a:pt x="442" y="1044"/>
                    <a:pt x="404" y="1021"/>
                    <a:pt x="361" y="1018"/>
                  </a:cubicBezTo>
                  <a:cubicBezTo>
                    <a:pt x="361" y="1017"/>
                    <a:pt x="361" y="1017"/>
                    <a:pt x="361" y="1017"/>
                  </a:cubicBezTo>
                  <a:cubicBezTo>
                    <a:pt x="360" y="947"/>
                    <a:pt x="303" y="890"/>
                    <a:pt x="232" y="891"/>
                  </a:cubicBezTo>
                  <a:cubicBezTo>
                    <a:pt x="180" y="891"/>
                    <a:pt x="136" y="923"/>
                    <a:pt x="116" y="968"/>
                  </a:cubicBezTo>
                  <a:cubicBezTo>
                    <a:pt x="105" y="964"/>
                    <a:pt x="92" y="961"/>
                    <a:pt x="79" y="962"/>
                  </a:cubicBezTo>
                  <a:cubicBezTo>
                    <a:pt x="47" y="962"/>
                    <a:pt x="19" y="976"/>
                    <a:pt x="0" y="998"/>
                  </a:cubicBezTo>
                  <a:cubicBezTo>
                    <a:pt x="4" y="1449"/>
                    <a:pt x="4" y="1449"/>
                    <a:pt x="4" y="1449"/>
                  </a:cubicBezTo>
                  <a:cubicBezTo>
                    <a:pt x="773" y="1443"/>
                    <a:pt x="773" y="1443"/>
                    <a:pt x="773" y="1443"/>
                  </a:cubicBezTo>
                  <a:cubicBezTo>
                    <a:pt x="803" y="1418"/>
                    <a:pt x="822" y="1381"/>
                    <a:pt x="822" y="1339"/>
                  </a:cubicBezTo>
                  <a:cubicBezTo>
                    <a:pt x="822" y="1296"/>
                    <a:pt x="801" y="1257"/>
                    <a:pt x="768" y="1233"/>
                  </a:cubicBezTo>
                  <a:cubicBezTo>
                    <a:pt x="1037" y="1221"/>
                    <a:pt x="1255" y="1183"/>
                    <a:pt x="1421" y="1120"/>
                  </a:cubicBezTo>
                  <a:cubicBezTo>
                    <a:pt x="1603" y="1051"/>
                    <a:pt x="1721" y="952"/>
                    <a:pt x="1772" y="825"/>
                  </a:cubicBezTo>
                  <a:cubicBezTo>
                    <a:pt x="1862" y="603"/>
                    <a:pt x="1737" y="302"/>
                    <a:pt x="14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72" tIns="34287" rIns="68572" bIns="3428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16"/>
            <p:cNvSpPr/>
            <p:nvPr/>
          </p:nvSpPr>
          <p:spPr bwMode="auto">
            <a:xfrm>
              <a:off x="4650" y="882"/>
              <a:ext cx="533" cy="449"/>
            </a:xfrm>
            <a:custGeom>
              <a:avLst/>
              <a:gdLst>
                <a:gd name="T0" fmla="*/ 0 w 225"/>
                <a:gd name="T1" fmla="*/ 34 h 190"/>
                <a:gd name="T2" fmla="*/ 65 w 225"/>
                <a:gd name="T3" fmla="*/ 153 h 190"/>
                <a:gd name="T4" fmla="*/ 225 w 225"/>
                <a:gd name="T5" fmla="*/ 190 h 190"/>
                <a:gd name="T6" fmla="*/ 34 w 225"/>
                <a:gd name="T7" fmla="*/ 0 h 190"/>
                <a:gd name="T8" fmla="*/ 0 w 225"/>
                <a:gd name="T9" fmla="*/ 3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190">
                  <a:moveTo>
                    <a:pt x="0" y="34"/>
                  </a:moveTo>
                  <a:cubicBezTo>
                    <a:pt x="0" y="34"/>
                    <a:pt x="4" y="124"/>
                    <a:pt x="65" y="153"/>
                  </a:cubicBezTo>
                  <a:cubicBezTo>
                    <a:pt x="127" y="183"/>
                    <a:pt x="225" y="190"/>
                    <a:pt x="225" y="190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0" y="3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72" tIns="34287" rIns="68572" bIns="3428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17"/>
            <p:cNvSpPr/>
            <p:nvPr/>
          </p:nvSpPr>
          <p:spPr bwMode="auto">
            <a:xfrm>
              <a:off x="4681" y="882"/>
              <a:ext cx="336" cy="286"/>
            </a:xfrm>
            <a:custGeom>
              <a:avLst/>
              <a:gdLst>
                <a:gd name="T0" fmla="*/ 0 w 142"/>
                <a:gd name="T1" fmla="*/ 22 h 121"/>
                <a:gd name="T2" fmla="*/ 41 w 142"/>
                <a:gd name="T3" fmla="*/ 98 h 121"/>
                <a:gd name="T4" fmla="*/ 142 w 142"/>
                <a:gd name="T5" fmla="*/ 121 h 121"/>
                <a:gd name="T6" fmla="*/ 21 w 142"/>
                <a:gd name="T7" fmla="*/ 0 h 121"/>
                <a:gd name="T8" fmla="*/ 0 w 142"/>
                <a:gd name="T9" fmla="*/ 22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121">
                  <a:moveTo>
                    <a:pt x="0" y="22"/>
                  </a:moveTo>
                  <a:cubicBezTo>
                    <a:pt x="0" y="22"/>
                    <a:pt x="2" y="79"/>
                    <a:pt x="41" y="98"/>
                  </a:cubicBezTo>
                  <a:cubicBezTo>
                    <a:pt x="80" y="117"/>
                    <a:pt x="142" y="121"/>
                    <a:pt x="142" y="121"/>
                  </a:cubicBezTo>
                  <a:cubicBezTo>
                    <a:pt x="21" y="0"/>
                    <a:pt x="21" y="0"/>
                    <a:pt x="21" y="0"/>
                  </a:cubicBezTo>
                  <a:lnTo>
                    <a:pt x="0" y="22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72" tIns="34287" rIns="68572" bIns="3428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8"/>
            <p:cNvSpPr/>
            <p:nvPr/>
          </p:nvSpPr>
          <p:spPr bwMode="auto">
            <a:xfrm>
              <a:off x="4731" y="801"/>
              <a:ext cx="452" cy="530"/>
            </a:xfrm>
            <a:custGeom>
              <a:avLst/>
              <a:gdLst>
                <a:gd name="T0" fmla="*/ 34 w 191"/>
                <a:gd name="T1" fmla="*/ 0 h 224"/>
                <a:gd name="T2" fmla="*/ 153 w 191"/>
                <a:gd name="T3" fmla="*/ 65 h 224"/>
                <a:gd name="T4" fmla="*/ 191 w 191"/>
                <a:gd name="T5" fmla="*/ 224 h 224"/>
                <a:gd name="T6" fmla="*/ 0 w 191"/>
                <a:gd name="T7" fmla="*/ 34 h 224"/>
                <a:gd name="T8" fmla="*/ 34 w 191"/>
                <a:gd name="T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224">
                  <a:moveTo>
                    <a:pt x="34" y="0"/>
                  </a:moveTo>
                  <a:cubicBezTo>
                    <a:pt x="34" y="0"/>
                    <a:pt x="124" y="3"/>
                    <a:pt x="153" y="65"/>
                  </a:cubicBezTo>
                  <a:cubicBezTo>
                    <a:pt x="183" y="126"/>
                    <a:pt x="191" y="224"/>
                    <a:pt x="191" y="224"/>
                  </a:cubicBezTo>
                  <a:cubicBezTo>
                    <a:pt x="0" y="34"/>
                    <a:pt x="0" y="34"/>
                    <a:pt x="0" y="34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72" tIns="34287" rIns="68572" bIns="3428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9"/>
            <p:cNvSpPr/>
            <p:nvPr/>
          </p:nvSpPr>
          <p:spPr bwMode="auto">
            <a:xfrm>
              <a:off x="4731" y="830"/>
              <a:ext cx="286" cy="338"/>
            </a:xfrm>
            <a:custGeom>
              <a:avLst/>
              <a:gdLst>
                <a:gd name="T0" fmla="*/ 22 w 121"/>
                <a:gd name="T1" fmla="*/ 0 h 143"/>
                <a:gd name="T2" fmla="*/ 98 w 121"/>
                <a:gd name="T3" fmla="*/ 42 h 143"/>
                <a:gd name="T4" fmla="*/ 121 w 121"/>
                <a:gd name="T5" fmla="*/ 143 h 143"/>
                <a:gd name="T6" fmla="*/ 0 w 121"/>
                <a:gd name="T7" fmla="*/ 22 h 143"/>
                <a:gd name="T8" fmla="*/ 22 w 121"/>
                <a:gd name="T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43">
                  <a:moveTo>
                    <a:pt x="22" y="0"/>
                  </a:moveTo>
                  <a:cubicBezTo>
                    <a:pt x="22" y="0"/>
                    <a:pt x="79" y="3"/>
                    <a:pt x="98" y="42"/>
                  </a:cubicBezTo>
                  <a:cubicBezTo>
                    <a:pt x="117" y="81"/>
                    <a:pt x="121" y="143"/>
                    <a:pt x="121" y="143"/>
                  </a:cubicBezTo>
                  <a:cubicBezTo>
                    <a:pt x="0" y="22"/>
                    <a:pt x="0" y="22"/>
                    <a:pt x="0" y="22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72" tIns="34287" rIns="68572" bIns="3428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20"/>
            <p:cNvSpPr/>
            <p:nvPr/>
          </p:nvSpPr>
          <p:spPr bwMode="auto">
            <a:xfrm>
              <a:off x="2746" y="-1124"/>
              <a:ext cx="1895" cy="1914"/>
            </a:xfrm>
            <a:custGeom>
              <a:avLst/>
              <a:gdLst>
                <a:gd name="T0" fmla="*/ 789 w 801"/>
                <a:gd name="T1" fmla="*/ 809 h 809"/>
                <a:gd name="T2" fmla="*/ 785 w 801"/>
                <a:gd name="T3" fmla="*/ 808 h 809"/>
                <a:gd name="T4" fmla="*/ 775 w 801"/>
                <a:gd name="T5" fmla="*/ 805 h 809"/>
                <a:gd name="T6" fmla="*/ 739 w 801"/>
                <a:gd name="T7" fmla="*/ 791 h 809"/>
                <a:gd name="T8" fmla="*/ 686 w 801"/>
                <a:gd name="T9" fmla="*/ 766 h 809"/>
                <a:gd name="T10" fmla="*/ 623 w 801"/>
                <a:gd name="T11" fmla="*/ 729 h 809"/>
                <a:gd name="T12" fmla="*/ 588 w 801"/>
                <a:gd name="T13" fmla="*/ 706 h 809"/>
                <a:gd name="T14" fmla="*/ 553 w 801"/>
                <a:gd name="T15" fmla="*/ 679 h 809"/>
                <a:gd name="T16" fmla="*/ 482 w 801"/>
                <a:gd name="T17" fmla="*/ 617 h 809"/>
                <a:gd name="T18" fmla="*/ 450 w 801"/>
                <a:gd name="T19" fmla="*/ 580 h 809"/>
                <a:gd name="T20" fmla="*/ 418 w 801"/>
                <a:gd name="T21" fmla="*/ 539 h 809"/>
                <a:gd name="T22" fmla="*/ 354 w 801"/>
                <a:gd name="T23" fmla="*/ 457 h 809"/>
                <a:gd name="T24" fmla="*/ 287 w 801"/>
                <a:gd name="T25" fmla="*/ 377 h 809"/>
                <a:gd name="T26" fmla="*/ 223 w 801"/>
                <a:gd name="T27" fmla="*/ 299 h 809"/>
                <a:gd name="T28" fmla="*/ 164 w 801"/>
                <a:gd name="T29" fmla="*/ 225 h 809"/>
                <a:gd name="T30" fmla="*/ 137 w 801"/>
                <a:gd name="T31" fmla="*/ 190 h 809"/>
                <a:gd name="T32" fmla="*/ 112 w 801"/>
                <a:gd name="T33" fmla="*/ 158 h 809"/>
                <a:gd name="T34" fmla="*/ 68 w 801"/>
                <a:gd name="T35" fmla="*/ 101 h 809"/>
                <a:gd name="T36" fmla="*/ 50 w 801"/>
                <a:gd name="T37" fmla="*/ 77 h 809"/>
                <a:gd name="T38" fmla="*/ 35 w 801"/>
                <a:gd name="T39" fmla="*/ 57 h 809"/>
                <a:gd name="T40" fmla="*/ 14 w 801"/>
                <a:gd name="T41" fmla="*/ 28 h 809"/>
                <a:gd name="T42" fmla="*/ 6 w 801"/>
                <a:gd name="T43" fmla="*/ 18 h 809"/>
                <a:gd name="T44" fmla="*/ 6 w 801"/>
                <a:gd name="T45" fmla="*/ 5 h 809"/>
                <a:gd name="T46" fmla="*/ 19 w 801"/>
                <a:gd name="T47" fmla="*/ 6 h 809"/>
                <a:gd name="T48" fmla="*/ 29 w 801"/>
                <a:gd name="T49" fmla="*/ 13 h 809"/>
                <a:gd name="T50" fmla="*/ 57 w 801"/>
                <a:gd name="T51" fmla="*/ 35 h 809"/>
                <a:gd name="T52" fmla="*/ 78 w 801"/>
                <a:gd name="T53" fmla="*/ 50 h 809"/>
                <a:gd name="T54" fmla="*/ 101 w 801"/>
                <a:gd name="T55" fmla="*/ 69 h 809"/>
                <a:gd name="T56" fmla="*/ 158 w 801"/>
                <a:gd name="T57" fmla="*/ 113 h 809"/>
                <a:gd name="T58" fmla="*/ 190 w 801"/>
                <a:gd name="T59" fmla="*/ 139 h 809"/>
                <a:gd name="T60" fmla="*/ 224 w 801"/>
                <a:gd name="T61" fmla="*/ 166 h 809"/>
                <a:gd name="T62" fmla="*/ 297 w 801"/>
                <a:gd name="T63" fmla="*/ 226 h 809"/>
                <a:gd name="T64" fmla="*/ 375 w 801"/>
                <a:gd name="T65" fmla="*/ 290 h 809"/>
                <a:gd name="T66" fmla="*/ 454 w 801"/>
                <a:gd name="T67" fmla="*/ 358 h 809"/>
                <a:gd name="T68" fmla="*/ 536 w 801"/>
                <a:gd name="T69" fmla="*/ 423 h 809"/>
                <a:gd name="T70" fmla="*/ 576 w 801"/>
                <a:gd name="T71" fmla="*/ 455 h 809"/>
                <a:gd name="T72" fmla="*/ 613 w 801"/>
                <a:gd name="T73" fmla="*/ 488 h 809"/>
                <a:gd name="T74" fmla="*/ 674 w 801"/>
                <a:gd name="T75" fmla="*/ 559 h 809"/>
                <a:gd name="T76" fmla="*/ 700 w 801"/>
                <a:gd name="T77" fmla="*/ 595 h 809"/>
                <a:gd name="T78" fmla="*/ 723 w 801"/>
                <a:gd name="T79" fmla="*/ 629 h 809"/>
                <a:gd name="T80" fmla="*/ 760 w 801"/>
                <a:gd name="T81" fmla="*/ 693 h 809"/>
                <a:gd name="T82" fmla="*/ 784 w 801"/>
                <a:gd name="T83" fmla="*/ 746 h 809"/>
                <a:gd name="T84" fmla="*/ 797 w 801"/>
                <a:gd name="T85" fmla="*/ 783 h 809"/>
                <a:gd name="T86" fmla="*/ 800 w 801"/>
                <a:gd name="T87" fmla="*/ 793 h 809"/>
                <a:gd name="T88" fmla="*/ 801 w 801"/>
                <a:gd name="T89" fmla="*/ 796 h 809"/>
                <a:gd name="T90" fmla="*/ 789 w 801"/>
                <a:gd name="T91" fmla="*/ 809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01" h="809">
                  <a:moveTo>
                    <a:pt x="789" y="809"/>
                  </a:moveTo>
                  <a:cubicBezTo>
                    <a:pt x="789" y="809"/>
                    <a:pt x="788" y="809"/>
                    <a:pt x="785" y="808"/>
                  </a:cubicBezTo>
                  <a:cubicBezTo>
                    <a:pt x="783" y="807"/>
                    <a:pt x="780" y="806"/>
                    <a:pt x="775" y="805"/>
                  </a:cubicBezTo>
                  <a:cubicBezTo>
                    <a:pt x="767" y="802"/>
                    <a:pt x="754" y="797"/>
                    <a:pt x="739" y="791"/>
                  </a:cubicBezTo>
                  <a:cubicBezTo>
                    <a:pt x="724" y="785"/>
                    <a:pt x="706" y="776"/>
                    <a:pt x="686" y="766"/>
                  </a:cubicBezTo>
                  <a:cubicBezTo>
                    <a:pt x="667" y="756"/>
                    <a:pt x="645" y="743"/>
                    <a:pt x="623" y="729"/>
                  </a:cubicBezTo>
                  <a:cubicBezTo>
                    <a:pt x="611" y="722"/>
                    <a:pt x="600" y="714"/>
                    <a:pt x="588" y="706"/>
                  </a:cubicBezTo>
                  <a:cubicBezTo>
                    <a:pt x="577" y="697"/>
                    <a:pt x="565" y="689"/>
                    <a:pt x="553" y="679"/>
                  </a:cubicBezTo>
                  <a:cubicBezTo>
                    <a:pt x="529" y="661"/>
                    <a:pt x="505" y="641"/>
                    <a:pt x="482" y="617"/>
                  </a:cubicBezTo>
                  <a:cubicBezTo>
                    <a:pt x="471" y="605"/>
                    <a:pt x="460" y="593"/>
                    <a:pt x="450" y="580"/>
                  </a:cubicBezTo>
                  <a:cubicBezTo>
                    <a:pt x="439" y="567"/>
                    <a:pt x="429" y="553"/>
                    <a:pt x="418" y="539"/>
                  </a:cubicBezTo>
                  <a:cubicBezTo>
                    <a:pt x="398" y="511"/>
                    <a:pt x="376" y="483"/>
                    <a:pt x="354" y="457"/>
                  </a:cubicBezTo>
                  <a:cubicBezTo>
                    <a:pt x="331" y="430"/>
                    <a:pt x="309" y="404"/>
                    <a:pt x="287" y="377"/>
                  </a:cubicBezTo>
                  <a:cubicBezTo>
                    <a:pt x="265" y="351"/>
                    <a:pt x="244" y="324"/>
                    <a:pt x="223" y="299"/>
                  </a:cubicBezTo>
                  <a:cubicBezTo>
                    <a:pt x="203" y="273"/>
                    <a:pt x="183" y="248"/>
                    <a:pt x="164" y="225"/>
                  </a:cubicBezTo>
                  <a:cubicBezTo>
                    <a:pt x="155" y="213"/>
                    <a:pt x="146" y="201"/>
                    <a:pt x="137" y="190"/>
                  </a:cubicBezTo>
                  <a:cubicBezTo>
                    <a:pt x="129" y="179"/>
                    <a:pt x="120" y="168"/>
                    <a:pt x="112" y="158"/>
                  </a:cubicBezTo>
                  <a:cubicBezTo>
                    <a:pt x="96" y="137"/>
                    <a:pt x="81" y="118"/>
                    <a:pt x="68" y="101"/>
                  </a:cubicBezTo>
                  <a:cubicBezTo>
                    <a:pt x="62" y="93"/>
                    <a:pt x="56" y="85"/>
                    <a:pt x="50" y="77"/>
                  </a:cubicBezTo>
                  <a:cubicBezTo>
                    <a:pt x="45" y="70"/>
                    <a:pt x="40" y="63"/>
                    <a:pt x="35" y="57"/>
                  </a:cubicBezTo>
                  <a:cubicBezTo>
                    <a:pt x="26" y="45"/>
                    <a:pt x="19" y="35"/>
                    <a:pt x="14" y="28"/>
                  </a:cubicBezTo>
                  <a:cubicBezTo>
                    <a:pt x="9" y="22"/>
                    <a:pt x="6" y="18"/>
                    <a:pt x="6" y="18"/>
                  </a:cubicBezTo>
                  <a:cubicBezTo>
                    <a:pt x="6" y="18"/>
                    <a:pt x="0" y="10"/>
                    <a:pt x="6" y="5"/>
                  </a:cubicBezTo>
                  <a:cubicBezTo>
                    <a:pt x="11" y="0"/>
                    <a:pt x="19" y="6"/>
                    <a:pt x="19" y="6"/>
                  </a:cubicBezTo>
                  <a:cubicBezTo>
                    <a:pt x="19" y="6"/>
                    <a:pt x="22" y="8"/>
                    <a:pt x="29" y="13"/>
                  </a:cubicBezTo>
                  <a:cubicBezTo>
                    <a:pt x="36" y="18"/>
                    <a:pt x="45" y="26"/>
                    <a:pt x="57" y="35"/>
                  </a:cubicBezTo>
                  <a:cubicBezTo>
                    <a:pt x="63" y="40"/>
                    <a:pt x="70" y="45"/>
                    <a:pt x="78" y="50"/>
                  </a:cubicBezTo>
                  <a:cubicBezTo>
                    <a:pt x="85" y="56"/>
                    <a:pt x="93" y="62"/>
                    <a:pt x="101" y="69"/>
                  </a:cubicBezTo>
                  <a:cubicBezTo>
                    <a:pt x="118" y="82"/>
                    <a:pt x="137" y="97"/>
                    <a:pt x="158" y="113"/>
                  </a:cubicBezTo>
                  <a:cubicBezTo>
                    <a:pt x="168" y="121"/>
                    <a:pt x="179" y="130"/>
                    <a:pt x="190" y="139"/>
                  </a:cubicBezTo>
                  <a:cubicBezTo>
                    <a:pt x="201" y="147"/>
                    <a:pt x="212" y="157"/>
                    <a:pt x="224" y="166"/>
                  </a:cubicBezTo>
                  <a:cubicBezTo>
                    <a:pt x="247" y="185"/>
                    <a:pt x="272" y="205"/>
                    <a:pt x="297" y="226"/>
                  </a:cubicBezTo>
                  <a:cubicBezTo>
                    <a:pt x="322" y="246"/>
                    <a:pt x="349" y="268"/>
                    <a:pt x="375" y="290"/>
                  </a:cubicBezTo>
                  <a:cubicBezTo>
                    <a:pt x="401" y="312"/>
                    <a:pt x="427" y="335"/>
                    <a:pt x="454" y="358"/>
                  </a:cubicBezTo>
                  <a:cubicBezTo>
                    <a:pt x="480" y="381"/>
                    <a:pt x="508" y="402"/>
                    <a:pt x="536" y="423"/>
                  </a:cubicBezTo>
                  <a:cubicBezTo>
                    <a:pt x="549" y="434"/>
                    <a:pt x="563" y="444"/>
                    <a:pt x="576" y="455"/>
                  </a:cubicBezTo>
                  <a:cubicBezTo>
                    <a:pt x="589" y="466"/>
                    <a:pt x="601" y="477"/>
                    <a:pt x="613" y="488"/>
                  </a:cubicBezTo>
                  <a:cubicBezTo>
                    <a:pt x="636" y="511"/>
                    <a:pt x="656" y="535"/>
                    <a:pt x="674" y="559"/>
                  </a:cubicBezTo>
                  <a:cubicBezTo>
                    <a:pt x="684" y="571"/>
                    <a:pt x="692" y="583"/>
                    <a:pt x="700" y="595"/>
                  </a:cubicBezTo>
                  <a:cubicBezTo>
                    <a:pt x="708" y="607"/>
                    <a:pt x="716" y="618"/>
                    <a:pt x="723" y="629"/>
                  </a:cubicBezTo>
                  <a:cubicBezTo>
                    <a:pt x="737" y="652"/>
                    <a:pt x="749" y="674"/>
                    <a:pt x="760" y="693"/>
                  </a:cubicBezTo>
                  <a:cubicBezTo>
                    <a:pt x="770" y="713"/>
                    <a:pt x="778" y="731"/>
                    <a:pt x="784" y="746"/>
                  </a:cubicBezTo>
                  <a:cubicBezTo>
                    <a:pt x="790" y="762"/>
                    <a:pt x="795" y="774"/>
                    <a:pt x="797" y="783"/>
                  </a:cubicBezTo>
                  <a:cubicBezTo>
                    <a:pt x="799" y="787"/>
                    <a:pt x="800" y="791"/>
                    <a:pt x="800" y="793"/>
                  </a:cubicBezTo>
                  <a:cubicBezTo>
                    <a:pt x="801" y="795"/>
                    <a:pt x="801" y="796"/>
                    <a:pt x="801" y="796"/>
                  </a:cubicBezTo>
                  <a:lnTo>
                    <a:pt x="789" y="8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72" tIns="34287" rIns="68572" bIns="3428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21"/>
            <p:cNvSpPr/>
            <p:nvPr/>
          </p:nvSpPr>
          <p:spPr bwMode="auto">
            <a:xfrm>
              <a:off x="4598" y="492"/>
              <a:ext cx="571" cy="413"/>
            </a:xfrm>
            <a:custGeom>
              <a:avLst/>
              <a:gdLst>
                <a:gd name="T0" fmla="*/ 0 w 241"/>
                <a:gd name="T1" fmla="*/ 0 h 175"/>
                <a:gd name="T2" fmla="*/ 160 w 241"/>
                <a:gd name="T3" fmla="*/ 58 h 175"/>
                <a:gd name="T4" fmla="*/ 241 w 241"/>
                <a:gd name="T5" fmla="*/ 175 h 175"/>
                <a:gd name="T6" fmla="*/ 74 w 241"/>
                <a:gd name="T7" fmla="*/ 98 h 175"/>
                <a:gd name="T8" fmla="*/ 0 w 241"/>
                <a:gd name="T9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175">
                  <a:moveTo>
                    <a:pt x="0" y="0"/>
                  </a:moveTo>
                  <a:cubicBezTo>
                    <a:pt x="0" y="0"/>
                    <a:pt x="120" y="23"/>
                    <a:pt x="160" y="58"/>
                  </a:cubicBezTo>
                  <a:cubicBezTo>
                    <a:pt x="200" y="92"/>
                    <a:pt x="241" y="175"/>
                    <a:pt x="241" y="175"/>
                  </a:cubicBezTo>
                  <a:cubicBezTo>
                    <a:pt x="74" y="98"/>
                    <a:pt x="74" y="98"/>
                    <a:pt x="74" y="9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72" tIns="34287" rIns="68572" bIns="3428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22"/>
            <p:cNvSpPr/>
            <p:nvPr/>
          </p:nvSpPr>
          <p:spPr bwMode="auto">
            <a:xfrm>
              <a:off x="4343" y="742"/>
              <a:ext cx="409" cy="575"/>
            </a:xfrm>
            <a:custGeom>
              <a:avLst/>
              <a:gdLst>
                <a:gd name="T0" fmla="*/ 0 w 173"/>
                <a:gd name="T1" fmla="*/ 0 h 243"/>
                <a:gd name="T2" fmla="*/ 57 w 173"/>
                <a:gd name="T3" fmla="*/ 161 h 243"/>
                <a:gd name="T4" fmla="*/ 173 w 173"/>
                <a:gd name="T5" fmla="*/ 243 h 243"/>
                <a:gd name="T6" fmla="*/ 98 w 173"/>
                <a:gd name="T7" fmla="*/ 75 h 243"/>
                <a:gd name="T8" fmla="*/ 0 w 173"/>
                <a:gd name="T9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243">
                  <a:moveTo>
                    <a:pt x="0" y="0"/>
                  </a:moveTo>
                  <a:cubicBezTo>
                    <a:pt x="0" y="0"/>
                    <a:pt x="23" y="121"/>
                    <a:pt x="57" y="161"/>
                  </a:cubicBezTo>
                  <a:cubicBezTo>
                    <a:pt x="91" y="201"/>
                    <a:pt x="173" y="243"/>
                    <a:pt x="173" y="243"/>
                  </a:cubicBezTo>
                  <a:cubicBezTo>
                    <a:pt x="98" y="75"/>
                    <a:pt x="98" y="75"/>
                    <a:pt x="98" y="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E39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72" tIns="34287" rIns="68572" bIns="3428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23"/>
            <p:cNvSpPr/>
            <p:nvPr/>
          </p:nvSpPr>
          <p:spPr bwMode="auto">
            <a:xfrm>
              <a:off x="4525" y="674"/>
              <a:ext cx="345" cy="343"/>
            </a:xfrm>
            <a:custGeom>
              <a:avLst/>
              <a:gdLst>
                <a:gd name="T0" fmla="*/ 138 w 146"/>
                <a:gd name="T1" fmla="*/ 9 h 145"/>
                <a:gd name="T2" fmla="*/ 138 w 146"/>
                <a:gd name="T3" fmla="*/ 39 h 145"/>
                <a:gd name="T4" fmla="*/ 38 w 146"/>
                <a:gd name="T5" fmla="*/ 137 h 145"/>
                <a:gd name="T6" fmla="*/ 8 w 146"/>
                <a:gd name="T7" fmla="*/ 137 h 145"/>
                <a:gd name="T8" fmla="*/ 8 w 146"/>
                <a:gd name="T9" fmla="*/ 107 h 145"/>
                <a:gd name="T10" fmla="*/ 107 w 146"/>
                <a:gd name="T11" fmla="*/ 8 h 145"/>
                <a:gd name="T12" fmla="*/ 138 w 146"/>
                <a:gd name="T13" fmla="*/ 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145">
                  <a:moveTo>
                    <a:pt x="138" y="9"/>
                  </a:moveTo>
                  <a:cubicBezTo>
                    <a:pt x="146" y="17"/>
                    <a:pt x="146" y="31"/>
                    <a:pt x="138" y="39"/>
                  </a:cubicBezTo>
                  <a:cubicBezTo>
                    <a:pt x="38" y="137"/>
                    <a:pt x="38" y="137"/>
                    <a:pt x="38" y="137"/>
                  </a:cubicBezTo>
                  <a:cubicBezTo>
                    <a:pt x="30" y="145"/>
                    <a:pt x="17" y="145"/>
                    <a:pt x="8" y="137"/>
                  </a:cubicBezTo>
                  <a:cubicBezTo>
                    <a:pt x="0" y="128"/>
                    <a:pt x="0" y="115"/>
                    <a:pt x="8" y="107"/>
                  </a:cubicBezTo>
                  <a:cubicBezTo>
                    <a:pt x="107" y="8"/>
                    <a:pt x="107" y="8"/>
                    <a:pt x="107" y="8"/>
                  </a:cubicBezTo>
                  <a:cubicBezTo>
                    <a:pt x="116" y="0"/>
                    <a:pt x="129" y="0"/>
                    <a:pt x="138" y="9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72" tIns="34287" rIns="68572" bIns="3428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24"/>
            <p:cNvSpPr/>
            <p:nvPr/>
          </p:nvSpPr>
          <p:spPr bwMode="auto">
            <a:xfrm>
              <a:off x="4149" y="295"/>
              <a:ext cx="400" cy="398"/>
            </a:xfrm>
            <a:custGeom>
              <a:avLst/>
              <a:gdLst>
                <a:gd name="T0" fmla="*/ 159 w 169"/>
                <a:gd name="T1" fmla="*/ 10 h 168"/>
                <a:gd name="T2" fmla="*/ 160 w 169"/>
                <a:gd name="T3" fmla="*/ 45 h 168"/>
                <a:gd name="T4" fmla="*/ 45 w 169"/>
                <a:gd name="T5" fmla="*/ 158 h 168"/>
                <a:gd name="T6" fmla="*/ 10 w 169"/>
                <a:gd name="T7" fmla="*/ 158 h 168"/>
                <a:gd name="T8" fmla="*/ 10 w 169"/>
                <a:gd name="T9" fmla="*/ 123 h 168"/>
                <a:gd name="T10" fmla="*/ 125 w 169"/>
                <a:gd name="T11" fmla="*/ 10 h 168"/>
                <a:gd name="T12" fmla="*/ 159 w 169"/>
                <a:gd name="T13" fmla="*/ 1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168">
                  <a:moveTo>
                    <a:pt x="159" y="10"/>
                  </a:moveTo>
                  <a:cubicBezTo>
                    <a:pt x="169" y="20"/>
                    <a:pt x="169" y="36"/>
                    <a:pt x="160" y="45"/>
                  </a:cubicBezTo>
                  <a:cubicBezTo>
                    <a:pt x="45" y="158"/>
                    <a:pt x="45" y="158"/>
                    <a:pt x="45" y="158"/>
                  </a:cubicBezTo>
                  <a:cubicBezTo>
                    <a:pt x="35" y="168"/>
                    <a:pt x="20" y="167"/>
                    <a:pt x="10" y="158"/>
                  </a:cubicBezTo>
                  <a:cubicBezTo>
                    <a:pt x="1" y="148"/>
                    <a:pt x="0" y="132"/>
                    <a:pt x="10" y="123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34" y="0"/>
                    <a:pt x="150" y="1"/>
                    <a:pt x="159" y="10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72" tIns="34287" rIns="68572" bIns="3428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5"/>
            <p:cNvSpPr/>
            <p:nvPr/>
          </p:nvSpPr>
          <p:spPr bwMode="auto">
            <a:xfrm>
              <a:off x="4255" y="402"/>
              <a:ext cx="523" cy="525"/>
            </a:xfrm>
            <a:custGeom>
              <a:avLst/>
              <a:gdLst>
                <a:gd name="T0" fmla="*/ 0 w 523"/>
                <a:gd name="T1" fmla="*/ 267 h 525"/>
                <a:gd name="T2" fmla="*/ 289 w 523"/>
                <a:gd name="T3" fmla="*/ 525 h 525"/>
                <a:gd name="T4" fmla="*/ 523 w 523"/>
                <a:gd name="T5" fmla="*/ 291 h 525"/>
                <a:gd name="T6" fmla="*/ 272 w 523"/>
                <a:gd name="T7" fmla="*/ 0 h 525"/>
                <a:gd name="T8" fmla="*/ 0 w 523"/>
                <a:gd name="T9" fmla="*/ 26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3" h="525">
                  <a:moveTo>
                    <a:pt x="0" y="267"/>
                  </a:moveTo>
                  <a:lnTo>
                    <a:pt x="289" y="525"/>
                  </a:lnTo>
                  <a:lnTo>
                    <a:pt x="523" y="291"/>
                  </a:lnTo>
                  <a:lnTo>
                    <a:pt x="272" y="0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72" tIns="34287" rIns="68572" bIns="3428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6"/>
            <p:cNvSpPr/>
            <p:nvPr/>
          </p:nvSpPr>
          <p:spPr bwMode="auto">
            <a:xfrm>
              <a:off x="4454" y="605"/>
              <a:ext cx="511" cy="511"/>
            </a:xfrm>
            <a:custGeom>
              <a:avLst/>
              <a:gdLst>
                <a:gd name="T0" fmla="*/ 3 w 216"/>
                <a:gd name="T1" fmla="*/ 0 h 216"/>
                <a:gd name="T2" fmla="*/ 6 w 216"/>
                <a:gd name="T3" fmla="*/ 2 h 216"/>
                <a:gd name="T4" fmla="*/ 15 w 216"/>
                <a:gd name="T5" fmla="*/ 6 h 216"/>
                <a:gd name="T6" fmla="*/ 44 w 216"/>
                <a:gd name="T7" fmla="*/ 25 h 216"/>
                <a:gd name="T8" fmla="*/ 53 w 216"/>
                <a:gd name="T9" fmla="*/ 32 h 216"/>
                <a:gd name="T10" fmla="*/ 63 w 216"/>
                <a:gd name="T11" fmla="*/ 39 h 216"/>
                <a:gd name="T12" fmla="*/ 81 w 216"/>
                <a:gd name="T13" fmla="*/ 57 h 216"/>
                <a:gd name="T14" fmla="*/ 91 w 216"/>
                <a:gd name="T15" fmla="*/ 67 h 216"/>
                <a:gd name="T16" fmla="*/ 100 w 216"/>
                <a:gd name="T17" fmla="*/ 77 h 216"/>
                <a:gd name="T18" fmla="*/ 118 w 216"/>
                <a:gd name="T19" fmla="*/ 99 h 216"/>
                <a:gd name="T20" fmla="*/ 137 w 216"/>
                <a:gd name="T21" fmla="*/ 120 h 216"/>
                <a:gd name="T22" fmla="*/ 155 w 216"/>
                <a:gd name="T23" fmla="*/ 140 h 216"/>
                <a:gd name="T24" fmla="*/ 171 w 216"/>
                <a:gd name="T25" fmla="*/ 160 h 216"/>
                <a:gd name="T26" fmla="*/ 186 w 216"/>
                <a:gd name="T27" fmla="*/ 177 h 216"/>
                <a:gd name="T28" fmla="*/ 199 w 216"/>
                <a:gd name="T29" fmla="*/ 192 h 216"/>
                <a:gd name="T30" fmla="*/ 208 w 216"/>
                <a:gd name="T31" fmla="*/ 204 h 216"/>
                <a:gd name="T32" fmla="*/ 216 w 216"/>
                <a:gd name="T33" fmla="*/ 214 h 216"/>
                <a:gd name="T34" fmla="*/ 214 w 216"/>
                <a:gd name="T35" fmla="*/ 216 h 216"/>
                <a:gd name="T36" fmla="*/ 204 w 216"/>
                <a:gd name="T37" fmla="*/ 208 h 216"/>
                <a:gd name="T38" fmla="*/ 192 w 216"/>
                <a:gd name="T39" fmla="*/ 198 h 216"/>
                <a:gd name="T40" fmla="*/ 178 w 216"/>
                <a:gd name="T41" fmla="*/ 186 h 216"/>
                <a:gd name="T42" fmla="*/ 160 w 216"/>
                <a:gd name="T43" fmla="*/ 171 h 216"/>
                <a:gd name="T44" fmla="*/ 141 w 216"/>
                <a:gd name="T45" fmla="*/ 154 h 216"/>
                <a:gd name="T46" fmla="*/ 120 w 216"/>
                <a:gd name="T47" fmla="*/ 136 h 216"/>
                <a:gd name="T48" fmla="*/ 99 w 216"/>
                <a:gd name="T49" fmla="*/ 118 h 216"/>
                <a:gd name="T50" fmla="*/ 77 w 216"/>
                <a:gd name="T51" fmla="*/ 99 h 216"/>
                <a:gd name="T52" fmla="*/ 67 w 216"/>
                <a:gd name="T53" fmla="*/ 91 h 216"/>
                <a:gd name="T54" fmla="*/ 57 w 216"/>
                <a:gd name="T55" fmla="*/ 81 h 216"/>
                <a:gd name="T56" fmla="*/ 39 w 216"/>
                <a:gd name="T57" fmla="*/ 63 h 216"/>
                <a:gd name="T58" fmla="*/ 32 w 216"/>
                <a:gd name="T59" fmla="*/ 53 h 216"/>
                <a:gd name="T60" fmla="*/ 25 w 216"/>
                <a:gd name="T61" fmla="*/ 44 h 216"/>
                <a:gd name="T62" fmla="*/ 6 w 216"/>
                <a:gd name="T63" fmla="*/ 15 h 216"/>
                <a:gd name="T64" fmla="*/ 2 w 216"/>
                <a:gd name="T65" fmla="*/ 6 h 216"/>
                <a:gd name="T66" fmla="*/ 0 w 216"/>
                <a:gd name="T67" fmla="*/ 3 h 216"/>
                <a:gd name="T68" fmla="*/ 3 w 216"/>
                <a:gd name="T69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6" h="216">
                  <a:moveTo>
                    <a:pt x="3" y="0"/>
                  </a:moveTo>
                  <a:cubicBezTo>
                    <a:pt x="3" y="0"/>
                    <a:pt x="4" y="1"/>
                    <a:pt x="6" y="2"/>
                  </a:cubicBezTo>
                  <a:cubicBezTo>
                    <a:pt x="8" y="3"/>
                    <a:pt x="11" y="4"/>
                    <a:pt x="15" y="6"/>
                  </a:cubicBezTo>
                  <a:cubicBezTo>
                    <a:pt x="22" y="11"/>
                    <a:pt x="33" y="17"/>
                    <a:pt x="44" y="25"/>
                  </a:cubicBezTo>
                  <a:cubicBezTo>
                    <a:pt x="47" y="27"/>
                    <a:pt x="50" y="30"/>
                    <a:pt x="53" y="32"/>
                  </a:cubicBezTo>
                  <a:cubicBezTo>
                    <a:pt x="56" y="34"/>
                    <a:pt x="59" y="37"/>
                    <a:pt x="63" y="39"/>
                  </a:cubicBezTo>
                  <a:cubicBezTo>
                    <a:pt x="69" y="45"/>
                    <a:pt x="75" y="50"/>
                    <a:pt x="81" y="57"/>
                  </a:cubicBezTo>
                  <a:cubicBezTo>
                    <a:pt x="85" y="60"/>
                    <a:pt x="88" y="63"/>
                    <a:pt x="91" y="67"/>
                  </a:cubicBezTo>
                  <a:cubicBezTo>
                    <a:pt x="94" y="70"/>
                    <a:pt x="97" y="74"/>
                    <a:pt x="100" y="77"/>
                  </a:cubicBezTo>
                  <a:cubicBezTo>
                    <a:pt x="105" y="84"/>
                    <a:pt x="112" y="92"/>
                    <a:pt x="118" y="99"/>
                  </a:cubicBezTo>
                  <a:cubicBezTo>
                    <a:pt x="124" y="106"/>
                    <a:pt x="130" y="113"/>
                    <a:pt x="137" y="120"/>
                  </a:cubicBezTo>
                  <a:cubicBezTo>
                    <a:pt x="143" y="127"/>
                    <a:pt x="149" y="134"/>
                    <a:pt x="155" y="140"/>
                  </a:cubicBezTo>
                  <a:cubicBezTo>
                    <a:pt x="160" y="147"/>
                    <a:pt x="166" y="154"/>
                    <a:pt x="171" y="160"/>
                  </a:cubicBezTo>
                  <a:cubicBezTo>
                    <a:pt x="177" y="166"/>
                    <a:pt x="182" y="172"/>
                    <a:pt x="186" y="177"/>
                  </a:cubicBezTo>
                  <a:cubicBezTo>
                    <a:pt x="191" y="183"/>
                    <a:pt x="195" y="188"/>
                    <a:pt x="199" y="192"/>
                  </a:cubicBezTo>
                  <a:cubicBezTo>
                    <a:pt x="202" y="197"/>
                    <a:pt x="206" y="200"/>
                    <a:pt x="208" y="204"/>
                  </a:cubicBezTo>
                  <a:cubicBezTo>
                    <a:pt x="213" y="210"/>
                    <a:pt x="216" y="214"/>
                    <a:pt x="216" y="214"/>
                  </a:cubicBezTo>
                  <a:cubicBezTo>
                    <a:pt x="214" y="216"/>
                    <a:pt x="214" y="216"/>
                    <a:pt x="214" y="216"/>
                  </a:cubicBezTo>
                  <a:cubicBezTo>
                    <a:pt x="214" y="216"/>
                    <a:pt x="210" y="213"/>
                    <a:pt x="204" y="208"/>
                  </a:cubicBezTo>
                  <a:cubicBezTo>
                    <a:pt x="201" y="205"/>
                    <a:pt x="197" y="202"/>
                    <a:pt x="192" y="198"/>
                  </a:cubicBezTo>
                  <a:cubicBezTo>
                    <a:pt x="188" y="195"/>
                    <a:pt x="183" y="190"/>
                    <a:pt x="178" y="186"/>
                  </a:cubicBezTo>
                  <a:cubicBezTo>
                    <a:pt x="172" y="181"/>
                    <a:pt x="166" y="176"/>
                    <a:pt x="160" y="171"/>
                  </a:cubicBezTo>
                  <a:cubicBezTo>
                    <a:pt x="154" y="166"/>
                    <a:pt x="147" y="160"/>
                    <a:pt x="141" y="154"/>
                  </a:cubicBezTo>
                  <a:cubicBezTo>
                    <a:pt x="134" y="149"/>
                    <a:pt x="127" y="143"/>
                    <a:pt x="120" y="136"/>
                  </a:cubicBezTo>
                  <a:cubicBezTo>
                    <a:pt x="113" y="130"/>
                    <a:pt x="106" y="124"/>
                    <a:pt x="99" y="118"/>
                  </a:cubicBezTo>
                  <a:cubicBezTo>
                    <a:pt x="92" y="111"/>
                    <a:pt x="84" y="105"/>
                    <a:pt x="77" y="99"/>
                  </a:cubicBezTo>
                  <a:cubicBezTo>
                    <a:pt x="74" y="96"/>
                    <a:pt x="70" y="94"/>
                    <a:pt x="67" y="91"/>
                  </a:cubicBezTo>
                  <a:cubicBezTo>
                    <a:pt x="63" y="88"/>
                    <a:pt x="60" y="85"/>
                    <a:pt x="57" y="81"/>
                  </a:cubicBezTo>
                  <a:cubicBezTo>
                    <a:pt x="50" y="75"/>
                    <a:pt x="45" y="69"/>
                    <a:pt x="39" y="63"/>
                  </a:cubicBezTo>
                  <a:cubicBezTo>
                    <a:pt x="37" y="59"/>
                    <a:pt x="34" y="56"/>
                    <a:pt x="32" y="53"/>
                  </a:cubicBezTo>
                  <a:cubicBezTo>
                    <a:pt x="30" y="50"/>
                    <a:pt x="27" y="47"/>
                    <a:pt x="25" y="44"/>
                  </a:cubicBezTo>
                  <a:cubicBezTo>
                    <a:pt x="17" y="33"/>
                    <a:pt x="11" y="23"/>
                    <a:pt x="6" y="15"/>
                  </a:cubicBezTo>
                  <a:cubicBezTo>
                    <a:pt x="4" y="11"/>
                    <a:pt x="3" y="8"/>
                    <a:pt x="2" y="6"/>
                  </a:cubicBezTo>
                  <a:cubicBezTo>
                    <a:pt x="1" y="4"/>
                    <a:pt x="0" y="3"/>
                    <a:pt x="0" y="3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E39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72" tIns="34287" rIns="68572" bIns="3428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7"/>
            <p:cNvSpPr/>
            <p:nvPr/>
          </p:nvSpPr>
          <p:spPr bwMode="auto">
            <a:xfrm>
              <a:off x="2748" y="-1107"/>
              <a:ext cx="1876" cy="1897"/>
            </a:xfrm>
            <a:custGeom>
              <a:avLst/>
              <a:gdLst>
                <a:gd name="T0" fmla="*/ 4 w 793"/>
                <a:gd name="T1" fmla="*/ 0 h 802"/>
                <a:gd name="T2" fmla="*/ 5 w 793"/>
                <a:gd name="T3" fmla="*/ 11 h 802"/>
                <a:gd name="T4" fmla="*/ 13 w 793"/>
                <a:gd name="T5" fmla="*/ 21 h 802"/>
                <a:gd name="T6" fmla="*/ 34 w 793"/>
                <a:gd name="T7" fmla="*/ 50 h 802"/>
                <a:gd name="T8" fmla="*/ 49 w 793"/>
                <a:gd name="T9" fmla="*/ 70 h 802"/>
                <a:gd name="T10" fmla="*/ 67 w 793"/>
                <a:gd name="T11" fmla="*/ 94 h 802"/>
                <a:gd name="T12" fmla="*/ 111 w 793"/>
                <a:gd name="T13" fmla="*/ 151 h 802"/>
                <a:gd name="T14" fmla="*/ 136 w 793"/>
                <a:gd name="T15" fmla="*/ 183 h 802"/>
                <a:gd name="T16" fmla="*/ 163 w 793"/>
                <a:gd name="T17" fmla="*/ 218 h 802"/>
                <a:gd name="T18" fmla="*/ 222 w 793"/>
                <a:gd name="T19" fmla="*/ 292 h 802"/>
                <a:gd name="T20" fmla="*/ 286 w 793"/>
                <a:gd name="T21" fmla="*/ 370 h 802"/>
                <a:gd name="T22" fmla="*/ 353 w 793"/>
                <a:gd name="T23" fmla="*/ 450 h 802"/>
                <a:gd name="T24" fmla="*/ 417 w 793"/>
                <a:gd name="T25" fmla="*/ 532 h 802"/>
                <a:gd name="T26" fmla="*/ 449 w 793"/>
                <a:gd name="T27" fmla="*/ 573 h 802"/>
                <a:gd name="T28" fmla="*/ 481 w 793"/>
                <a:gd name="T29" fmla="*/ 610 h 802"/>
                <a:gd name="T30" fmla="*/ 552 w 793"/>
                <a:gd name="T31" fmla="*/ 672 h 802"/>
                <a:gd name="T32" fmla="*/ 587 w 793"/>
                <a:gd name="T33" fmla="*/ 699 h 802"/>
                <a:gd name="T34" fmla="*/ 622 w 793"/>
                <a:gd name="T35" fmla="*/ 722 h 802"/>
                <a:gd name="T36" fmla="*/ 685 w 793"/>
                <a:gd name="T37" fmla="*/ 759 h 802"/>
                <a:gd name="T38" fmla="*/ 738 w 793"/>
                <a:gd name="T39" fmla="*/ 784 h 802"/>
                <a:gd name="T40" fmla="*/ 774 w 793"/>
                <a:gd name="T41" fmla="*/ 798 h 802"/>
                <a:gd name="T42" fmla="*/ 784 w 793"/>
                <a:gd name="T43" fmla="*/ 801 h 802"/>
                <a:gd name="T44" fmla="*/ 788 w 793"/>
                <a:gd name="T45" fmla="*/ 802 h 802"/>
                <a:gd name="T46" fmla="*/ 793 w 793"/>
                <a:gd name="T47" fmla="*/ 797 h 802"/>
                <a:gd name="T48" fmla="*/ 4 w 793"/>
                <a:gd name="T49" fmla="*/ 0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3" h="802">
                  <a:moveTo>
                    <a:pt x="4" y="0"/>
                  </a:moveTo>
                  <a:cubicBezTo>
                    <a:pt x="0" y="5"/>
                    <a:pt x="5" y="11"/>
                    <a:pt x="5" y="11"/>
                  </a:cubicBezTo>
                  <a:cubicBezTo>
                    <a:pt x="5" y="11"/>
                    <a:pt x="8" y="15"/>
                    <a:pt x="13" y="21"/>
                  </a:cubicBezTo>
                  <a:cubicBezTo>
                    <a:pt x="18" y="28"/>
                    <a:pt x="25" y="38"/>
                    <a:pt x="34" y="50"/>
                  </a:cubicBezTo>
                  <a:cubicBezTo>
                    <a:pt x="39" y="56"/>
                    <a:pt x="44" y="63"/>
                    <a:pt x="49" y="70"/>
                  </a:cubicBezTo>
                  <a:cubicBezTo>
                    <a:pt x="55" y="78"/>
                    <a:pt x="61" y="86"/>
                    <a:pt x="67" y="94"/>
                  </a:cubicBezTo>
                  <a:cubicBezTo>
                    <a:pt x="80" y="111"/>
                    <a:pt x="95" y="130"/>
                    <a:pt x="111" y="151"/>
                  </a:cubicBezTo>
                  <a:cubicBezTo>
                    <a:pt x="119" y="161"/>
                    <a:pt x="128" y="172"/>
                    <a:pt x="136" y="183"/>
                  </a:cubicBezTo>
                  <a:cubicBezTo>
                    <a:pt x="145" y="194"/>
                    <a:pt x="154" y="206"/>
                    <a:pt x="163" y="218"/>
                  </a:cubicBezTo>
                  <a:cubicBezTo>
                    <a:pt x="182" y="241"/>
                    <a:pt x="202" y="266"/>
                    <a:pt x="222" y="292"/>
                  </a:cubicBezTo>
                  <a:cubicBezTo>
                    <a:pt x="243" y="317"/>
                    <a:pt x="264" y="344"/>
                    <a:pt x="286" y="370"/>
                  </a:cubicBezTo>
                  <a:cubicBezTo>
                    <a:pt x="308" y="397"/>
                    <a:pt x="330" y="423"/>
                    <a:pt x="353" y="450"/>
                  </a:cubicBezTo>
                  <a:cubicBezTo>
                    <a:pt x="375" y="476"/>
                    <a:pt x="397" y="504"/>
                    <a:pt x="417" y="532"/>
                  </a:cubicBezTo>
                  <a:cubicBezTo>
                    <a:pt x="428" y="546"/>
                    <a:pt x="438" y="560"/>
                    <a:pt x="449" y="573"/>
                  </a:cubicBezTo>
                  <a:cubicBezTo>
                    <a:pt x="459" y="586"/>
                    <a:pt x="470" y="598"/>
                    <a:pt x="481" y="610"/>
                  </a:cubicBezTo>
                  <a:cubicBezTo>
                    <a:pt x="504" y="634"/>
                    <a:pt x="528" y="654"/>
                    <a:pt x="552" y="672"/>
                  </a:cubicBezTo>
                  <a:cubicBezTo>
                    <a:pt x="564" y="682"/>
                    <a:pt x="576" y="690"/>
                    <a:pt x="587" y="699"/>
                  </a:cubicBezTo>
                  <a:cubicBezTo>
                    <a:pt x="599" y="707"/>
                    <a:pt x="610" y="715"/>
                    <a:pt x="622" y="722"/>
                  </a:cubicBezTo>
                  <a:cubicBezTo>
                    <a:pt x="644" y="736"/>
                    <a:pt x="666" y="749"/>
                    <a:pt x="685" y="759"/>
                  </a:cubicBezTo>
                  <a:cubicBezTo>
                    <a:pt x="705" y="769"/>
                    <a:pt x="723" y="778"/>
                    <a:pt x="738" y="784"/>
                  </a:cubicBezTo>
                  <a:cubicBezTo>
                    <a:pt x="753" y="790"/>
                    <a:pt x="766" y="795"/>
                    <a:pt x="774" y="798"/>
                  </a:cubicBezTo>
                  <a:cubicBezTo>
                    <a:pt x="779" y="799"/>
                    <a:pt x="782" y="800"/>
                    <a:pt x="784" y="801"/>
                  </a:cubicBezTo>
                  <a:cubicBezTo>
                    <a:pt x="787" y="802"/>
                    <a:pt x="788" y="802"/>
                    <a:pt x="788" y="802"/>
                  </a:cubicBezTo>
                  <a:cubicBezTo>
                    <a:pt x="793" y="797"/>
                    <a:pt x="793" y="797"/>
                    <a:pt x="793" y="79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72" tIns="34287" rIns="68572" bIns="3428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8"/>
            <p:cNvSpPr/>
            <p:nvPr/>
          </p:nvSpPr>
          <p:spPr bwMode="auto">
            <a:xfrm>
              <a:off x="4343" y="742"/>
              <a:ext cx="409" cy="575"/>
            </a:xfrm>
            <a:custGeom>
              <a:avLst/>
              <a:gdLst>
                <a:gd name="T0" fmla="*/ 0 w 173"/>
                <a:gd name="T1" fmla="*/ 0 h 243"/>
                <a:gd name="T2" fmla="*/ 57 w 173"/>
                <a:gd name="T3" fmla="*/ 161 h 243"/>
                <a:gd name="T4" fmla="*/ 173 w 173"/>
                <a:gd name="T5" fmla="*/ 243 h 243"/>
                <a:gd name="T6" fmla="*/ 98 w 173"/>
                <a:gd name="T7" fmla="*/ 75 h 243"/>
                <a:gd name="T8" fmla="*/ 0 w 173"/>
                <a:gd name="T9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243">
                  <a:moveTo>
                    <a:pt x="0" y="0"/>
                  </a:moveTo>
                  <a:cubicBezTo>
                    <a:pt x="0" y="0"/>
                    <a:pt x="23" y="121"/>
                    <a:pt x="57" y="161"/>
                  </a:cubicBezTo>
                  <a:cubicBezTo>
                    <a:pt x="91" y="201"/>
                    <a:pt x="173" y="243"/>
                    <a:pt x="173" y="243"/>
                  </a:cubicBezTo>
                  <a:cubicBezTo>
                    <a:pt x="98" y="75"/>
                    <a:pt x="98" y="75"/>
                    <a:pt x="98" y="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72" tIns="34287" rIns="68572" bIns="3428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29"/>
            <p:cNvSpPr/>
            <p:nvPr/>
          </p:nvSpPr>
          <p:spPr bwMode="auto">
            <a:xfrm>
              <a:off x="4525" y="813"/>
              <a:ext cx="206" cy="204"/>
            </a:xfrm>
            <a:custGeom>
              <a:avLst/>
              <a:gdLst>
                <a:gd name="T0" fmla="*/ 56 w 87"/>
                <a:gd name="T1" fmla="*/ 0 h 86"/>
                <a:gd name="T2" fmla="*/ 8 w 87"/>
                <a:gd name="T3" fmla="*/ 48 h 86"/>
                <a:gd name="T4" fmla="*/ 8 w 87"/>
                <a:gd name="T5" fmla="*/ 78 h 86"/>
                <a:gd name="T6" fmla="*/ 38 w 87"/>
                <a:gd name="T7" fmla="*/ 78 h 86"/>
                <a:gd name="T8" fmla="*/ 87 w 87"/>
                <a:gd name="T9" fmla="*/ 30 h 86"/>
                <a:gd name="T10" fmla="*/ 56 w 87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86">
                  <a:moveTo>
                    <a:pt x="56" y="0"/>
                  </a:moveTo>
                  <a:cubicBezTo>
                    <a:pt x="8" y="48"/>
                    <a:pt x="8" y="48"/>
                    <a:pt x="8" y="48"/>
                  </a:cubicBezTo>
                  <a:cubicBezTo>
                    <a:pt x="0" y="56"/>
                    <a:pt x="0" y="69"/>
                    <a:pt x="8" y="78"/>
                  </a:cubicBezTo>
                  <a:cubicBezTo>
                    <a:pt x="17" y="86"/>
                    <a:pt x="30" y="86"/>
                    <a:pt x="38" y="78"/>
                  </a:cubicBezTo>
                  <a:cubicBezTo>
                    <a:pt x="87" y="30"/>
                    <a:pt x="87" y="30"/>
                    <a:pt x="87" y="30"/>
                  </a:cubicBezTo>
                  <a:lnTo>
                    <a:pt x="56" y="0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72" tIns="34287" rIns="68572" bIns="3428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30"/>
            <p:cNvSpPr/>
            <p:nvPr/>
          </p:nvSpPr>
          <p:spPr bwMode="auto">
            <a:xfrm>
              <a:off x="4149" y="456"/>
              <a:ext cx="239" cy="237"/>
            </a:xfrm>
            <a:custGeom>
              <a:avLst/>
              <a:gdLst>
                <a:gd name="T0" fmla="*/ 66 w 101"/>
                <a:gd name="T1" fmla="*/ 0 h 100"/>
                <a:gd name="T2" fmla="*/ 10 w 101"/>
                <a:gd name="T3" fmla="*/ 55 h 100"/>
                <a:gd name="T4" fmla="*/ 10 w 101"/>
                <a:gd name="T5" fmla="*/ 90 h 100"/>
                <a:gd name="T6" fmla="*/ 45 w 101"/>
                <a:gd name="T7" fmla="*/ 90 h 100"/>
                <a:gd name="T8" fmla="*/ 101 w 101"/>
                <a:gd name="T9" fmla="*/ 35 h 100"/>
                <a:gd name="T10" fmla="*/ 66 w 101"/>
                <a:gd name="T11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100">
                  <a:moveTo>
                    <a:pt x="66" y="0"/>
                  </a:moveTo>
                  <a:cubicBezTo>
                    <a:pt x="10" y="55"/>
                    <a:pt x="10" y="55"/>
                    <a:pt x="10" y="55"/>
                  </a:cubicBezTo>
                  <a:cubicBezTo>
                    <a:pt x="0" y="64"/>
                    <a:pt x="1" y="80"/>
                    <a:pt x="10" y="90"/>
                  </a:cubicBezTo>
                  <a:cubicBezTo>
                    <a:pt x="20" y="99"/>
                    <a:pt x="35" y="100"/>
                    <a:pt x="45" y="90"/>
                  </a:cubicBezTo>
                  <a:cubicBezTo>
                    <a:pt x="101" y="35"/>
                    <a:pt x="101" y="35"/>
                    <a:pt x="101" y="35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72" tIns="34287" rIns="68572" bIns="3428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31"/>
            <p:cNvSpPr/>
            <p:nvPr/>
          </p:nvSpPr>
          <p:spPr bwMode="auto">
            <a:xfrm>
              <a:off x="4255" y="539"/>
              <a:ext cx="402" cy="388"/>
            </a:xfrm>
            <a:custGeom>
              <a:avLst/>
              <a:gdLst>
                <a:gd name="T0" fmla="*/ 133 w 402"/>
                <a:gd name="T1" fmla="*/ 0 h 388"/>
                <a:gd name="T2" fmla="*/ 0 w 402"/>
                <a:gd name="T3" fmla="*/ 130 h 388"/>
                <a:gd name="T4" fmla="*/ 289 w 402"/>
                <a:gd name="T5" fmla="*/ 388 h 388"/>
                <a:gd name="T6" fmla="*/ 402 w 402"/>
                <a:gd name="T7" fmla="*/ 274 h 388"/>
                <a:gd name="T8" fmla="*/ 133 w 402"/>
                <a:gd name="T9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388">
                  <a:moveTo>
                    <a:pt x="133" y="0"/>
                  </a:moveTo>
                  <a:lnTo>
                    <a:pt x="0" y="130"/>
                  </a:lnTo>
                  <a:lnTo>
                    <a:pt x="289" y="388"/>
                  </a:lnTo>
                  <a:lnTo>
                    <a:pt x="402" y="274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72" tIns="34287" rIns="68572" bIns="3428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32"/>
            <p:cNvSpPr/>
            <p:nvPr/>
          </p:nvSpPr>
          <p:spPr bwMode="auto">
            <a:xfrm>
              <a:off x="4454" y="610"/>
              <a:ext cx="499" cy="499"/>
            </a:xfrm>
            <a:custGeom>
              <a:avLst/>
              <a:gdLst>
                <a:gd name="T0" fmla="*/ 1 w 211"/>
                <a:gd name="T1" fmla="*/ 0 h 211"/>
                <a:gd name="T2" fmla="*/ 0 w 211"/>
                <a:gd name="T3" fmla="*/ 1 h 211"/>
                <a:gd name="T4" fmla="*/ 2 w 211"/>
                <a:gd name="T5" fmla="*/ 4 h 211"/>
                <a:gd name="T6" fmla="*/ 6 w 211"/>
                <a:gd name="T7" fmla="*/ 13 h 211"/>
                <a:gd name="T8" fmla="*/ 25 w 211"/>
                <a:gd name="T9" fmla="*/ 42 h 211"/>
                <a:gd name="T10" fmla="*/ 32 w 211"/>
                <a:gd name="T11" fmla="*/ 51 h 211"/>
                <a:gd name="T12" fmla="*/ 39 w 211"/>
                <a:gd name="T13" fmla="*/ 61 h 211"/>
                <a:gd name="T14" fmla="*/ 57 w 211"/>
                <a:gd name="T15" fmla="*/ 79 h 211"/>
                <a:gd name="T16" fmla="*/ 67 w 211"/>
                <a:gd name="T17" fmla="*/ 89 h 211"/>
                <a:gd name="T18" fmla="*/ 77 w 211"/>
                <a:gd name="T19" fmla="*/ 97 h 211"/>
                <a:gd name="T20" fmla="*/ 99 w 211"/>
                <a:gd name="T21" fmla="*/ 116 h 211"/>
                <a:gd name="T22" fmla="*/ 120 w 211"/>
                <a:gd name="T23" fmla="*/ 134 h 211"/>
                <a:gd name="T24" fmla="*/ 141 w 211"/>
                <a:gd name="T25" fmla="*/ 152 h 211"/>
                <a:gd name="T26" fmla="*/ 160 w 211"/>
                <a:gd name="T27" fmla="*/ 169 h 211"/>
                <a:gd name="T28" fmla="*/ 178 w 211"/>
                <a:gd name="T29" fmla="*/ 184 h 211"/>
                <a:gd name="T30" fmla="*/ 192 w 211"/>
                <a:gd name="T31" fmla="*/ 196 h 211"/>
                <a:gd name="T32" fmla="*/ 204 w 211"/>
                <a:gd name="T33" fmla="*/ 206 h 211"/>
                <a:gd name="T34" fmla="*/ 211 w 211"/>
                <a:gd name="T35" fmla="*/ 211 h 211"/>
                <a:gd name="T36" fmla="*/ 1 w 211"/>
                <a:gd name="T3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1" h="21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2"/>
                    <a:pt x="2" y="4"/>
                  </a:cubicBezTo>
                  <a:cubicBezTo>
                    <a:pt x="3" y="6"/>
                    <a:pt x="4" y="9"/>
                    <a:pt x="6" y="13"/>
                  </a:cubicBezTo>
                  <a:cubicBezTo>
                    <a:pt x="11" y="21"/>
                    <a:pt x="17" y="31"/>
                    <a:pt x="25" y="42"/>
                  </a:cubicBezTo>
                  <a:cubicBezTo>
                    <a:pt x="27" y="45"/>
                    <a:pt x="30" y="48"/>
                    <a:pt x="32" y="51"/>
                  </a:cubicBezTo>
                  <a:cubicBezTo>
                    <a:pt x="34" y="54"/>
                    <a:pt x="37" y="57"/>
                    <a:pt x="39" y="61"/>
                  </a:cubicBezTo>
                  <a:cubicBezTo>
                    <a:pt x="45" y="67"/>
                    <a:pt x="50" y="73"/>
                    <a:pt x="57" y="79"/>
                  </a:cubicBezTo>
                  <a:cubicBezTo>
                    <a:pt x="60" y="83"/>
                    <a:pt x="63" y="86"/>
                    <a:pt x="67" y="89"/>
                  </a:cubicBezTo>
                  <a:cubicBezTo>
                    <a:pt x="70" y="92"/>
                    <a:pt x="74" y="94"/>
                    <a:pt x="77" y="97"/>
                  </a:cubicBezTo>
                  <a:cubicBezTo>
                    <a:pt x="84" y="103"/>
                    <a:pt x="92" y="109"/>
                    <a:pt x="99" y="116"/>
                  </a:cubicBezTo>
                  <a:cubicBezTo>
                    <a:pt x="106" y="122"/>
                    <a:pt x="113" y="128"/>
                    <a:pt x="120" y="134"/>
                  </a:cubicBezTo>
                  <a:cubicBezTo>
                    <a:pt x="127" y="141"/>
                    <a:pt x="134" y="147"/>
                    <a:pt x="141" y="152"/>
                  </a:cubicBezTo>
                  <a:cubicBezTo>
                    <a:pt x="147" y="158"/>
                    <a:pt x="154" y="164"/>
                    <a:pt x="160" y="169"/>
                  </a:cubicBezTo>
                  <a:cubicBezTo>
                    <a:pt x="166" y="174"/>
                    <a:pt x="172" y="179"/>
                    <a:pt x="178" y="184"/>
                  </a:cubicBezTo>
                  <a:cubicBezTo>
                    <a:pt x="183" y="188"/>
                    <a:pt x="188" y="193"/>
                    <a:pt x="192" y="196"/>
                  </a:cubicBezTo>
                  <a:cubicBezTo>
                    <a:pt x="197" y="200"/>
                    <a:pt x="201" y="203"/>
                    <a:pt x="204" y="206"/>
                  </a:cubicBezTo>
                  <a:cubicBezTo>
                    <a:pt x="207" y="208"/>
                    <a:pt x="209" y="210"/>
                    <a:pt x="211" y="21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72" tIns="34287" rIns="68572" bIns="3428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Oval 33"/>
            <p:cNvSpPr>
              <a:spLocks noChangeArrowheads="1"/>
            </p:cNvSpPr>
            <p:nvPr/>
          </p:nvSpPr>
          <p:spPr bwMode="auto">
            <a:xfrm>
              <a:off x="4281" y="3265"/>
              <a:ext cx="194" cy="19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72" tIns="34287" rIns="68572" bIns="3428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Oval 34"/>
            <p:cNvSpPr>
              <a:spLocks noChangeArrowheads="1"/>
            </p:cNvSpPr>
            <p:nvPr/>
          </p:nvSpPr>
          <p:spPr bwMode="auto">
            <a:xfrm>
              <a:off x="4449" y="3109"/>
              <a:ext cx="83" cy="8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72" tIns="34287" rIns="68572" bIns="3428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Oval 35"/>
            <p:cNvSpPr>
              <a:spLocks noChangeArrowheads="1"/>
            </p:cNvSpPr>
            <p:nvPr/>
          </p:nvSpPr>
          <p:spPr bwMode="auto">
            <a:xfrm>
              <a:off x="5526" y="3774"/>
              <a:ext cx="331" cy="33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72" tIns="34287" rIns="68572" bIns="3428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95665" y="1130996"/>
            <a:ext cx="962412" cy="1078690"/>
            <a:chOff x="1395654" y="1419145"/>
            <a:chExt cx="1283358" cy="1438411"/>
          </a:xfrm>
        </p:grpSpPr>
        <p:sp>
          <p:nvSpPr>
            <p:cNvPr id="35" name="Freeform 10"/>
            <p:cNvSpPr/>
            <p:nvPr/>
          </p:nvSpPr>
          <p:spPr bwMode="auto">
            <a:xfrm rot="12700989" flipH="1">
              <a:off x="1395654" y="1419145"/>
              <a:ext cx="1283358" cy="1438411"/>
            </a:xfrm>
            <a:custGeom>
              <a:avLst/>
              <a:gdLst>
                <a:gd name="T0" fmla="*/ 449 w 455"/>
                <a:gd name="T1" fmla="*/ 209 h 510"/>
                <a:gd name="T2" fmla="*/ 212 w 455"/>
                <a:gd name="T3" fmla="*/ 10 h 510"/>
                <a:gd name="T4" fmla="*/ 10 w 455"/>
                <a:gd name="T5" fmla="*/ 245 h 510"/>
                <a:gd name="T6" fmla="*/ 247 w 455"/>
                <a:gd name="T7" fmla="*/ 444 h 510"/>
                <a:gd name="T8" fmla="*/ 262 w 455"/>
                <a:gd name="T9" fmla="*/ 442 h 510"/>
                <a:gd name="T10" fmla="*/ 349 w 455"/>
                <a:gd name="T11" fmla="*/ 510 h 510"/>
                <a:gd name="T12" fmla="*/ 352 w 455"/>
                <a:gd name="T13" fmla="*/ 408 h 510"/>
                <a:gd name="T14" fmla="*/ 449 w 455"/>
                <a:gd name="T15" fmla="*/ 209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5" h="510">
                  <a:moveTo>
                    <a:pt x="449" y="209"/>
                  </a:moveTo>
                  <a:cubicBezTo>
                    <a:pt x="439" y="90"/>
                    <a:pt x="333" y="0"/>
                    <a:pt x="212" y="10"/>
                  </a:cubicBezTo>
                  <a:cubicBezTo>
                    <a:pt x="91" y="20"/>
                    <a:pt x="0" y="125"/>
                    <a:pt x="10" y="245"/>
                  </a:cubicBezTo>
                  <a:cubicBezTo>
                    <a:pt x="20" y="365"/>
                    <a:pt x="126" y="454"/>
                    <a:pt x="247" y="444"/>
                  </a:cubicBezTo>
                  <a:cubicBezTo>
                    <a:pt x="252" y="444"/>
                    <a:pt x="257" y="443"/>
                    <a:pt x="262" y="442"/>
                  </a:cubicBezTo>
                  <a:cubicBezTo>
                    <a:pt x="349" y="510"/>
                    <a:pt x="349" y="510"/>
                    <a:pt x="349" y="510"/>
                  </a:cubicBezTo>
                  <a:cubicBezTo>
                    <a:pt x="352" y="408"/>
                    <a:pt x="352" y="408"/>
                    <a:pt x="352" y="408"/>
                  </a:cubicBezTo>
                  <a:cubicBezTo>
                    <a:pt x="416" y="365"/>
                    <a:pt x="455" y="291"/>
                    <a:pt x="449" y="2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72" tIns="34287" rIns="68572" bIns="34287" numCol="1" anchor="ctr" anchorCtr="0" compatLnSpc="1"/>
            <a:lstStyle/>
            <a:p>
              <a:pPr algn="ctr">
                <a:lnSpc>
                  <a:spcPct val="120000"/>
                </a:lnSpc>
              </a:pPr>
              <a:endParaRPr lang="en-GB" sz="170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617235" y="1897992"/>
              <a:ext cx="829806" cy="543456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705" b="1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95%</a:t>
              </a:r>
              <a:endParaRPr lang="en-GB" sz="1705" b="1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4152180" y="1882798"/>
            <a:ext cx="932948" cy="1838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 </a:t>
            </a:r>
            <a:endParaRPr lang="en-GB" sz="99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124734" y="2138085"/>
            <a:ext cx="4482131" cy="10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56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57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4447471" y="3049573"/>
            <a:ext cx="706922" cy="706922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57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7625120" y="3049573"/>
            <a:ext cx="706922" cy="706922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57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6074506" y="3049573"/>
            <a:ext cx="706922" cy="706922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57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52089" y="3835067"/>
            <a:ext cx="897682" cy="1838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9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99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979124" y="3835067"/>
            <a:ext cx="897682" cy="1838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9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99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529738" y="3835067"/>
            <a:ext cx="897682" cy="1838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9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99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Freeform 44"/>
          <p:cNvSpPr>
            <a:spLocks noEditPoints="1"/>
          </p:cNvSpPr>
          <p:nvPr/>
        </p:nvSpPr>
        <p:spPr bwMode="auto">
          <a:xfrm>
            <a:off x="7858371" y="3267083"/>
            <a:ext cx="240419" cy="271902"/>
          </a:xfrm>
          <a:custGeom>
            <a:avLst/>
            <a:gdLst>
              <a:gd name="T0" fmla="*/ 20 w 78"/>
              <a:gd name="T1" fmla="*/ 7 h 88"/>
              <a:gd name="T2" fmla="*/ 20 w 78"/>
              <a:gd name="T3" fmla="*/ 11 h 88"/>
              <a:gd name="T4" fmla="*/ 5 w 78"/>
              <a:gd name="T5" fmla="*/ 6 h 88"/>
              <a:gd name="T6" fmla="*/ 1 w 78"/>
              <a:gd name="T7" fmla="*/ 8 h 88"/>
              <a:gd name="T8" fmla="*/ 0 w 78"/>
              <a:gd name="T9" fmla="*/ 20 h 88"/>
              <a:gd name="T10" fmla="*/ 3 w 78"/>
              <a:gd name="T11" fmla="*/ 38 h 88"/>
              <a:gd name="T12" fmla="*/ 17 w 78"/>
              <a:gd name="T13" fmla="*/ 49 h 88"/>
              <a:gd name="T14" fmla="*/ 20 w 78"/>
              <a:gd name="T15" fmla="*/ 50 h 88"/>
              <a:gd name="T16" fmla="*/ 20 w 78"/>
              <a:gd name="T17" fmla="*/ 49 h 88"/>
              <a:gd name="T18" fmla="*/ 31 w 78"/>
              <a:gd name="T19" fmla="*/ 52 h 88"/>
              <a:gd name="T20" fmla="*/ 31 w 78"/>
              <a:gd name="T21" fmla="*/ 64 h 88"/>
              <a:gd name="T22" fmla="*/ 27 w 78"/>
              <a:gd name="T23" fmla="*/ 64 h 88"/>
              <a:gd name="T24" fmla="*/ 27 w 78"/>
              <a:gd name="T25" fmla="*/ 68 h 88"/>
              <a:gd name="T26" fmla="*/ 15 w 78"/>
              <a:gd name="T27" fmla="*/ 68 h 88"/>
              <a:gd name="T28" fmla="*/ 15 w 78"/>
              <a:gd name="T29" fmla="*/ 88 h 88"/>
              <a:gd name="T30" fmla="*/ 64 w 78"/>
              <a:gd name="T31" fmla="*/ 88 h 88"/>
              <a:gd name="T32" fmla="*/ 64 w 78"/>
              <a:gd name="T33" fmla="*/ 68 h 88"/>
              <a:gd name="T34" fmla="*/ 52 w 78"/>
              <a:gd name="T35" fmla="*/ 68 h 88"/>
              <a:gd name="T36" fmla="*/ 52 w 78"/>
              <a:gd name="T37" fmla="*/ 64 h 88"/>
              <a:gd name="T38" fmla="*/ 47 w 78"/>
              <a:gd name="T39" fmla="*/ 64 h 88"/>
              <a:gd name="T40" fmla="*/ 47 w 78"/>
              <a:gd name="T41" fmla="*/ 52 h 88"/>
              <a:gd name="T42" fmla="*/ 58 w 78"/>
              <a:gd name="T43" fmla="*/ 49 h 88"/>
              <a:gd name="T44" fmla="*/ 58 w 78"/>
              <a:gd name="T45" fmla="*/ 50 h 88"/>
              <a:gd name="T46" fmla="*/ 61 w 78"/>
              <a:gd name="T47" fmla="*/ 49 h 88"/>
              <a:gd name="T48" fmla="*/ 75 w 78"/>
              <a:gd name="T49" fmla="*/ 38 h 88"/>
              <a:gd name="T50" fmla="*/ 78 w 78"/>
              <a:gd name="T51" fmla="*/ 20 h 88"/>
              <a:gd name="T52" fmla="*/ 77 w 78"/>
              <a:gd name="T53" fmla="*/ 8 h 88"/>
              <a:gd name="T54" fmla="*/ 73 w 78"/>
              <a:gd name="T55" fmla="*/ 6 h 88"/>
              <a:gd name="T56" fmla="*/ 58 w 78"/>
              <a:gd name="T57" fmla="*/ 11 h 88"/>
              <a:gd name="T58" fmla="*/ 58 w 78"/>
              <a:gd name="T59" fmla="*/ 7 h 88"/>
              <a:gd name="T60" fmla="*/ 60 w 78"/>
              <a:gd name="T61" fmla="*/ 7 h 88"/>
              <a:gd name="T62" fmla="*/ 60 w 78"/>
              <a:gd name="T63" fmla="*/ 0 h 88"/>
              <a:gd name="T64" fmla="*/ 17 w 78"/>
              <a:gd name="T65" fmla="*/ 0 h 88"/>
              <a:gd name="T66" fmla="*/ 17 w 78"/>
              <a:gd name="T67" fmla="*/ 7 h 88"/>
              <a:gd name="T68" fmla="*/ 20 w 78"/>
              <a:gd name="T69" fmla="*/ 7 h 88"/>
              <a:gd name="T70" fmla="*/ 63 w 78"/>
              <a:gd name="T71" fmla="*/ 42 h 88"/>
              <a:gd name="T72" fmla="*/ 59 w 78"/>
              <a:gd name="T73" fmla="*/ 20 h 88"/>
              <a:gd name="T74" fmla="*/ 61 w 78"/>
              <a:gd name="T75" fmla="*/ 22 h 88"/>
              <a:gd name="T76" fmla="*/ 66 w 78"/>
              <a:gd name="T77" fmla="*/ 18 h 88"/>
              <a:gd name="T78" fmla="*/ 64 w 78"/>
              <a:gd name="T79" fmla="*/ 16 h 88"/>
              <a:gd name="T80" fmla="*/ 71 w 78"/>
              <a:gd name="T81" fmla="*/ 13 h 88"/>
              <a:gd name="T82" fmla="*/ 72 w 78"/>
              <a:gd name="T83" fmla="*/ 20 h 88"/>
              <a:gd name="T84" fmla="*/ 69 w 78"/>
              <a:gd name="T85" fmla="*/ 36 h 88"/>
              <a:gd name="T86" fmla="*/ 63 w 78"/>
              <a:gd name="T87" fmla="*/ 42 h 88"/>
              <a:gd name="T88" fmla="*/ 19 w 78"/>
              <a:gd name="T89" fmla="*/ 20 h 88"/>
              <a:gd name="T90" fmla="*/ 15 w 78"/>
              <a:gd name="T91" fmla="*/ 42 h 88"/>
              <a:gd name="T92" fmla="*/ 9 w 78"/>
              <a:gd name="T93" fmla="*/ 36 h 88"/>
              <a:gd name="T94" fmla="*/ 6 w 78"/>
              <a:gd name="T95" fmla="*/ 20 h 88"/>
              <a:gd name="T96" fmla="*/ 7 w 78"/>
              <a:gd name="T97" fmla="*/ 13 h 88"/>
              <a:gd name="T98" fmla="*/ 14 w 78"/>
              <a:gd name="T99" fmla="*/ 16 h 88"/>
              <a:gd name="T100" fmla="*/ 12 w 78"/>
              <a:gd name="T101" fmla="*/ 18 h 88"/>
              <a:gd name="T102" fmla="*/ 17 w 78"/>
              <a:gd name="T103" fmla="*/ 22 h 88"/>
              <a:gd name="T104" fmla="*/ 19 w 78"/>
              <a:gd name="T105" fmla="*/ 20 h 88"/>
              <a:gd name="T106" fmla="*/ 32 w 78"/>
              <a:gd name="T107" fmla="*/ 10 h 88"/>
              <a:gd name="T108" fmla="*/ 32 w 78"/>
              <a:gd name="T109" fmla="*/ 45 h 88"/>
              <a:gd name="T110" fmla="*/ 25 w 78"/>
              <a:gd name="T111" fmla="*/ 41 h 88"/>
              <a:gd name="T112" fmla="*/ 28 w 78"/>
              <a:gd name="T113" fmla="*/ 14 h 88"/>
              <a:gd name="T114" fmla="*/ 28 w 78"/>
              <a:gd name="T115" fmla="*/ 10 h 88"/>
              <a:gd name="T116" fmla="*/ 32 w 78"/>
              <a:gd name="T117" fmla="*/ 1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8" h="88">
                <a:moveTo>
                  <a:pt x="20" y="7"/>
                </a:moveTo>
                <a:cubicBezTo>
                  <a:pt x="20" y="8"/>
                  <a:pt x="21" y="10"/>
                  <a:pt x="20" y="11"/>
                </a:cubicBezTo>
                <a:cubicBezTo>
                  <a:pt x="5" y="6"/>
                  <a:pt x="5" y="6"/>
                  <a:pt x="5" y="6"/>
                </a:cubicBezTo>
                <a:cubicBezTo>
                  <a:pt x="1" y="8"/>
                  <a:pt x="1" y="8"/>
                  <a:pt x="1" y="8"/>
                </a:cubicBezTo>
                <a:cubicBezTo>
                  <a:pt x="0" y="11"/>
                  <a:pt x="0" y="16"/>
                  <a:pt x="0" y="20"/>
                </a:cubicBezTo>
                <a:cubicBezTo>
                  <a:pt x="0" y="26"/>
                  <a:pt x="1" y="33"/>
                  <a:pt x="3" y="38"/>
                </a:cubicBezTo>
                <a:cubicBezTo>
                  <a:pt x="6" y="44"/>
                  <a:pt x="10" y="48"/>
                  <a:pt x="17" y="49"/>
                </a:cubicBezTo>
                <a:cubicBezTo>
                  <a:pt x="18" y="50"/>
                  <a:pt x="19" y="50"/>
                  <a:pt x="20" y="50"/>
                </a:cubicBezTo>
                <a:cubicBezTo>
                  <a:pt x="20" y="49"/>
                  <a:pt x="20" y="49"/>
                  <a:pt x="20" y="49"/>
                </a:cubicBezTo>
                <a:cubicBezTo>
                  <a:pt x="22" y="51"/>
                  <a:pt x="26" y="52"/>
                  <a:pt x="31" y="52"/>
                </a:cubicBezTo>
                <a:cubicBezTo>
                  <a:pt x="31" y="64"/>
                  <a:pt x="31" y="64"/>
                  <a:pt x="31" y="64"/>
                </a:cubicBezTo>
                <a:cubicBezTo>
                  <a:pt x="27" y="64"/>
                  <a:pt x="27" y="64"/>
                  <a:pt x="27" y="64"/>
                </a:cubicBezTo>
                <a:cubicBezTo>
                  <a:pt x="27" y="68"/>
                  <a:pt x="27" y="68"/>
                  <a:pt x="27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88"/>
                  <a:pt x="15" y="88"/>
                  <a:pt x="15" y="88"/>
                </a:cubicBezTo>
                <a:cubicBezTo>
                  <a:pt x="64" y="88"/>
                  <a:pt x="64" y="88"/>
                  <a:pt x="64" y="88"/>
                </a:cubicBezTo>
                <a:cubicBezTo>
                  <a:pt x="64" y="68"/>
                  <a:pt x="64" y="68"/>
                  <a:pt x="64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4"/>
                  <a:pt x="52" y="64"/>
                  <a:pt x="52" y="64"/>
                </a:cubicBezTo>
                <a:cubicBezTo>
                  <a:pt x="47" y="64"/>
                  <a:pt x="47" y="64"/>
                  <a:pt x="47" y="64"/>
                </a:cubicBezTo>
                <a:cubicBezTo>
                  <a:pt x="47" y="52"/>
                  <a:pt x="47" y="52"/>
                  <a:pt x="47" y="52"/>
                </a:cubicBezTo>
                <a:cubicBezTo>
                  <a:pt x="52" y="52"/>
                  <a:pt x="56" y="51"/>
                  <a:pt x="58" y="49"/>
                </a:cubicBezTo>
                <a:cubicBezTo>
                  <a:pt x="58" y="50"/>
                  <a:pt x="58" y="50"/>
                  <a:pt x="58" y="50"/>
                </a:cubicBezTo>
                <a:cubicBezTo>
                  <a:pt x="59" y="50"/>
                  <a:pt x="60" y="50"/>
                  <a:pt x="61" y="49"/>
                </a:cubicBezTo>
                <a:cubicBezTo>
                  <a:pt x="68" y="48"/>
                  <a:pt x="72" y="44"/>
                  <a:pt x="75" y="38"/>
                </a:cubicBezTo>
                <a:cubicBezTo>
                  <a:pt x="77" y="33"/>
                  <a:pt x="78" y="26"/>
                  <a:pt x="78" y="20"/>
                </a:cubicBezTo>
                <a:cubicBezTo>
                  <a:pt x="78" y="16"/>
                  <a:pt x="78" y="11"/>
                  <a:pt x="77" y="8"/>
                </a:cubicBezTo>
                <a:cubicBezTo>
                  <a:pt x="73" y="6"/>
                  <a:pt x="73" y="6"/>
                  <a:pt x="73" y="6"/>
                </a:cubicBezTo>
                <a:cubicBezTo>
                  <a:pt x="58" y="11"/>
                  <a:pt x="58" y="11"/>
                  <a:pt x="58" y="11"/>
                </a:cubicBezTo>
                <a:cubicBezTo>
                  <a:pt x="57" y="10"/>
                  <a:pt x="58" y="8"/>
                  <a:pt x="58" y="7"/>
                </a:cubicBezTo>
                <a:cubicBezTo>
                  <a:pt x="60" y="7"/>
                  <a:pt x="60" y="7"/>
                  <a:pt x="60" y="7"/>
                </a:cubicBezTo>
                <a:cubicBezTo>
                  <a:pt x="60" y="0"/>
                  <a:pt x="60" y="0"/>
                  <a:pt x="6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7"/>
                  <a:pt x="17" y="7"/>
                  <a:pt x="17" y="7"/>
                </a:cubicBezTo>
                <a:cubicBezTo>
                  <a:pt x="20" y="7"/>
                  <a:pt x="20" y="7"/>
                  <a:pt x="20" y="7"/>
                </a:cubicBezTo>
                <a:close/>
                <a:moveTo>
                  <a:pt x="63" y="42"/>
                </a:moveTo>
                <a:cubicBezTo>
                  <a:pt x="64" y="36"/>
                  <a:pt x="60" y="28"/>
                  <a:pt x="59" y="20"/>
                </a:cubicBezTo>
                <a:cubicBezTo>
                  <a:pt x="61" y="22"/>
                  <a:pt x="61" y="22"/>
                  <a:pt x="61" y="22"/>
                </a:cubicBezTo>
                <a:cubicBezTo>
                  <a:pt x="66" y="18"/>
                  <a:pt x="66" y="18"/>
                  <a:pt x="66" y="18"/>
                </a:cubicBezTo>
                <a:cubicBezTo>
                  <a:pt x="64" y="16"/>
                  <a:pt x="64" y="16"/>
                  <a:pt x="64" y="16"/>
                </a:cubicBezTo>
                <a:cubicBezTo>
                  <a:pt x="71" y="13"/>
                  <a:pt x="71" y="13"/>
                  <a:pt x="71" y="13"/>
                </a:cubicBezTo>
                <a:cubicBezTo>
                  <a:pt x="72" y="15"/>
                  <a:pt x="72" y="18"/>
                  <a:pt x="72" y="20"/>
                </a:cubicBezTo>
                <a:cubicBezTo>
                  <a:pt x="71" y="26"/>
                  <a:pt x="71" y="31"/>
                  <a:pt x="69" y="36"/>
                </a:cubicBezTo>
                <a:cubicBezTo>
                  <a:pt x="67" y="39"/>
                  <a:pt x="65" y="41"/>
                  <a:pt x="63" y="42"/>
                </a:cubicBezTo>
                <a:close/>
                <a:moveTo>
                  <a:pt x="19" y="20"/>
                </a:moveTo>
                <a:cubicBezTo>
                  <a:pt x="17" y="28"/>
                  <a:pt x="14" y="36"/>
                  <a:pt x="15" y="42"/>
                </a:cubicBezTo>
                <a:cubicBezTo>
                  <a:pt x="13" y="41"/>
                  <a:pt x="11" y="39"/>
                  <a:pt x="9" y="36"/>
                </a:cubicBezTo>
                <a:cubicBezTo>
                  <a:pt x="7" y="31"/>
                  <a:pt x="6" y="26"/>
                  <a:pt x="6" y="20"/>
                </a:cubicBezTo>
                <a:cubicBezTo>
                  <a:pt x="6" y="18"/>
                  <a:pt x="6" y="15"/>
                  <a:pt x="7" y="13"/>
                </a:cubicBezTo>
                <a:cubicBezTo>
                  <a:pt x="14" y="16"/>
                  <a:pt x="14" y="16"/>
                  <a:pt x="14" y="16"/>
                </a:cubicBezTo>
                <a:cubicBezTo>
                  <a:pt x="12" y="18"/>
                  <a:pt x="12" y="18"/>
                  <a:pt x="12" y="18"/>
                </a:cubicBezTo>
                <a:cubicBezTo>
                  <a:pt x="17" y="22"/>
                  <a:pt x="17" y="22"/>
                  <a:pt x="17" y="22"/>
                </a:cubicBezTo>
                <a:cubicBezTo>
                  <a:pt x="19" y="20"/>
                  <a:pt x="19" y="20"/>
                  <a:pt x="19" y="20"/>
                </a:cubicBezTo>
                <a:close/>
                <a:moveTo>
                  <a:pt x="32" y="10"/>
                </a:moveTo>
                <a:cubicBezTo>
                  <a:pt x="32" y="45"/>
                  <a:pt x="32" y="45"/>
                  <a:pt x="32" y="45"/>
                </a:cubicBezTo>
                <a:cubicBezTo>
                  <a:pt x="32" y="45"/>
                  <a:pt x="27" y="45"/>
                  <a:pt x="25" y="41"/>
                </a:cubicBezTo>
                <a:cubicBezTo>
                  <a:pt x="24" y="37"/>
                  <a:pt x="28" y="16"/>
                  <a:pt x="28" y="14"/>
                </a:cubicBezTo>
                <a:cubicBezTo>
                  <a:pt x="28" y="13"/>
                  <a:pt x="28" y="10"/>
                  <a:pt x="28" y="10"/>
                </a:cubicBezTo>
                <a:lnTo>
                  <a:pt x="32" y="1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72" tIns="34287" rIns="68572" bIns="34287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57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Freeform 45"/>
          <p:cNvSpPr>
            <a:spLocks noEditPoints="1"/>
          </p:cNvSpPr>
          <p:nvPr/>
        </p:nvSpPr>
        <p:spPr bwMode="auto">
          <a:xfrm>
            <a:off x="6259816" y="3267083"/>
            <a:ext cx="336300" cy="271902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72" tIns="34287" rIns="68572" bIns="34287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57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Freeform 46"/>
          <p:cNvSpPr>
            <a:spLocks noEditPoints="1"/>
          </p:cNvSpPr>
          <p:nvPr/>
        </p:nvSpPr>
        <p:spPr bwMode="auto">
          <a:xfrm>
            <a:off x="4688594" y="3238461"/>
            <a:ext cx="224676" cy="329145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72" tIns="34287" rIns="68572" bIns="34287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57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202829" y="4056513"/>
            <a:ext cx="1196205" cy="10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56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57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829864" y="4073143"/>
            <a:ext cx="1196205" cy="10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56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57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380478" y="4073143"/>
            <a:ext cx="1196205" cy="10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56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57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 animBg="1"/>
      <p:bldP spid="40" grpId="0" animBg="1"/>
      <p:bldP spid="41" grpId="0" animBg="1"/>
      <p:bldP spid="42" grpId="0"/>
      <p:bldP spid="43" grpId="0"/>
      <p:bldP spid="44" grpId="0"/>
      <p:bldP spid="45" grpId="0" animBg="1"/>
      <p:bldP spid="46" grpId="0" animBg="1"/>
      <p:bldP spid="47" grpId="0" animBg="1"/>
      <p:bldP spid="48" grpId="0"/>
      <p:bldP spid="49" grpId="0"/>
      <p:bldP spid="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42602" y="2087528"/>
            <a:ext cx="519110" cy="434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10" tIns="32504" rIns="65010" bIns="32504" rtlCol="0" anchor="ctr"/>
          <a:lstStyle/>
          <a:p>
            <a:pPr algn="ctr"/>
            <a:r>
              <a:rPr lang="en-US" altLang="zh-CN" dirty="0"/>
              <a:t>04</a:t>
            </a:r>
            <a:endParaRPr lang="zh-CN" altLang="en-US" dirty="0"/>
          </a:p>
        </p:txBody>
      </p:sp>
      <p:sp>
        <p:nvSpPr>
          <p:cNvPr id="3" name="TextBox 23"/>
          <p:cNvSpPr txBox="1"/>
          <p:nvPr/>
        </p:nvSpPr>
        <p:spPr>
          <a:xfrm>
            <a:off x="1805057" y="3173379"/>
            <a:ext cx="2594880" cy="228380"/>
          </a:xfrm>
          <a:prstGeom prst="rect">
            <a:avLst/>
          </a:prstGeom>
          <a:noFill/>
        </p:spPr>
        <p:txBody>
          <a:bodyPr wrap="square" lIns="65010" tIns="32504" rIns="65010" bIns="32504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TextBox 24"/>
          <p:cNvSpPr txBox="1"/>
          <p:nvPr/>
        </p:nvSpPr>
        <p:spPr>
          <a:xfrm>
            <a:off x="1953750" y="2658632"/>
            <a:ext cx="2285726" cy="434975"/>
          </a:xfrm>
          <a:prstGeom prst="rect">
            <a:avLst/>
          </a:prstGeom>
          <a:noFill/>
        </p:spPr>
        <p:txBody>
          <a:bodyPr wrap="none" lIns="65010" tIns="32504" rIns="65010" bIns="32504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工作规划和展望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912" y="0"/>
            <a:ext cx="5145088" cy="51450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矩形 52"/>
          <p:cNvSpPr/>
          <p:nvPr/>
        </p:nvSpPr>
        <p:spPr>
          <a:xfrm>
            <a:off x="3548065" y="2124075"/>
            <a:ext cx="1771244" cy="6946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10" tIns="32504" rIns="65010" bIns="32504"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3557043" y="2893796"/>
            <a:ext cx="510132" cy="4244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10" tIns="32504" rIns="65010" bIns="32504" rtlCol="0" anchor="ctr"/>
          <a:lstStyle/>
          <a:p>
            <a:pPr algn="ctr"/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55" name="矩形 54"/>
          <p:cNvSpPr/>
          <p:nvPr/>
        </p:nvSpPr>
        <p:spPr>
          <a:xfrm>
            <a:off x="4781550" y="2884271"/>
            <a:ext cx="531195" cy="4244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10" tIns="32504" rIns="65010" bIns="32504" rtlCol="0" anchor="ctr"/>
          <a:lstStyle/>
          <a:p>
            <a:pPr algn="ctr"/>
            <a:r>
              <a:rPr lang="en-US" altLang="zh-CN" dirty="0"/>
              <a:t>04</a:t>
            </a:r>
            <a:endParaRPr lang="zh-CN" altLang="en-US" dirty="0"/>
          </a:p>
        </p:txBody>
      </p:sp>
      <p:sp>
        <p:nvSpPr>
          <p:cNvPr id="56" name="矩形 55"/>
          <p:cNvSpPr/>
          <p:nvPr/>
        </p:nvSpPr>
        <p:spPr>
          <a:xfrm>
            <a:off x="3548065" y="1624781"/>
            <a:ext cx="519110" cy="434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10" tIns="32504" rIns="65010" bIns="32504" rtlCol="0" anchor="ctr"/>
          <a:lstStyle/>
          <a:p>
            <a:pPr algn="ctr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57" name="矩形 56"/>
          <p:cNvSpPr/>
          <p:nvPr/>
        </p:nvSpPr>
        <p:spPr>
          <a:xfrm>
            <a:off x="4781550" y="1624782"/>
            <a:ext cx="531195" cy="4359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10" tIns="32504" rIns="65010" bIns="32504" rtlCol="0" anchor="ctr"/>
          <a:lstStyle/>
          <a:p>
            <a:pPr algn="ctr"/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83" name="文本框 82"/>
          <p:cNvSpPr txBox="1"/>
          <p:nvPr/>
        </p:nvSpPr>
        <p:spPr>
          <a:xfrm>
            <a:off x="3602319" y="2270530"/>
            <a:ext cx="1662736" cy="434975"/>
          </a:xfrm>
          <a:prstGeom prst="rect">
            <a:avLst/>
          </a:prstGeom>
          <a:noFill/>
          <a:ln>
            <a:noFill/>
          </a:ln>
        </p:spPr>
        <p:txBody>
          <a:bodyPr wrap="square" lIns="65010" tIns="32504" rIns="65010" bIns="32504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9" name="TextBox 23"/>
          <p:cNvSpPr txBox="1"/>
          <p:nvPr/>
        </p:nvSpPr>
        <p:spPr>
          <a:xfrm>
            <a:off x="5902734" y="1977207"/>
            <a:ext cx="2067904" cy="434975"/>
          </a:xfrm>
          <a:prstGeom prst="rect">
            <a:avLst/>
          </a:prstGeom>
          <a:noFill/>
        </p:spPr>
        <p:txBody>
          <a:bodyPr wrap="square" lIns="65010" tIns="32504" rIns="65010" bIns="3250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</a:t>
            </a:r>
            <a:endParaRPr lang="en-GB" altLang="zh-CN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0" name="TextBox 24"/>
          <p:cNvSpPr txBox="1"/>
          <p:nvPr/>
        </p:nvSpPr>
        <p:spPr>
          <a:xfrm>
            <a:off x="5892446" y="1757735"/>
            <a:ext cx="952027" cy="311864"/>
          </a:xfrm>
          <a:prstGeom prst="rect">
            <a:avLst/>
          </a:prstGeom>
          <a:noFill/>
        </p:spPr>
        <p:txBody>
          <a:bodyPr wrap="none" lIns="65010" tIns="32504" rIns="65010" bIns="3250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自我评价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31" name="TextBox 23"/>
          <p:cNvSpPr txBox="1"/>
          <p:nvPr/>
        </p:nvSpPr>
        <p:spPr>
          <a:xfrm>
            <a:off x="5902734" y="2952895"/>
            <a:ext cx="2067904" cy="434975"/>
          </a:xfrm>
          <a:prstGeom prst="rect">
            <a:avLst/>
          </a:prstGeom>
          <a:noFill/>
        </p:spPr>
        <p:txBody>
          <a:bodyPr wrap="square" lIns="65010" tIns="32504" rIns="65010" bIns="3250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</a:t>
            </a:r>
            <a:endParaRPr lang="en-GB" altLang="zh-CN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2" name="TextBox 24"/>
          <p:cNvSpPr txBox="1"/>
          <p:nvPr/>
        </p:nvSpPr>
        <p:spPr>
          <a:xfrm>
            <a:off x="5892446" y="2733423"/>
            <a:ext cx="1567580" cy="311864"/>
          </a:xfrm>
          <a:prstGeom prst="rect">
            <a:avLst/>
          </a:prstGeom>
          <a:noFill/>
        </p:spPr>
        <p:txBody>
          <a:bodyPr wrap="none" lIns="65010" tIns="32504" rIns="65010" bIns="32504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工作规划和展望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33" name="TextBox 23"/>
          <p:cNvSpPr txBox="1"/>
          <p:nvPr/>
        </p:nvSpPr>
        <p:spPr>
          <a:xfrm>
            <a:off x="576945" y="1977207"/>
            <a:ext cx="2067904" cy="434975"/>
          </a:xfrm>
          <a:prstGeom prst="rect">
            <a:avLst/>
          </a:prstGeom>
          <a:noFill/>
        </p:spPr>
        <p:txBody>
          <a:bodyPr wrap="square" lIns="65010" tIns="32504" rIns="65010" bIns="32504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</a:t>
            </a:r>
            <a:endParaRPr lang="en-GB" altLang="zh-CN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4" name="TextBox 24"/>
          <p:cNvSpPr txBox="1"/>
          <p:nvPr/>
        </p:nvSpPr>
        <p:spPr>
          <a:xfrm>
            <a:off x="1692821" y="1757735"/>
            <a:ext cx="952028" cy="311864"/>
          </a:xfrm>
          <a:prstGeom prst="rect">
            <a:avLst/>
          </a:prstGeom>
          <a:noFill/>
        </p:spPr>
        <p:txBody>
          <a:bodyPr wrap="none" lIns="65010" tIns="32504" rIns="65010" bIns="32504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工作回顾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35" name="TextBox 23"/>
          <p:cNvSpPr txBox="1"/>
          <p:nvPr/>
        </p:nvSpPr>
        <p:spPr>
          <a:xfrm>
            <a:off x="576945" y="2952895"/>
            <a:ext cx="2067904" cy="434975"/>
          </a:xfrm>
          <a:prstGeom prst="rect">
            <a:avLst/>
          </a:prstGeom>
          <a:noFill/>
        </p:spPr>
        <p:txBody>
          <a:bodyPr wrap="square" lIns="65010" tIns="32504" rIns="65010" bIns="32504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</a:t>
            </a:r>
            <a:endParaRPr lang="en-GB" altLang="zh-CN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6" name="TextBox 24"/>
          <p:cNvSpPr txBox="1"/>
          <p:nvPr/>
        </p:nvSpPr>
        <p:spPr>
          <a:xfrm>
            <a:off x="1692821" y="2733423"/>
            <a:ext cx="952028" cy="311864"/>
          </a:xfrm>
          <a:prstGeom prst="rect">
            <a:avLst/>
          </a:prstGeom>
          <a:noFill/>
        </p:spPr>
        <p:txBody>
          <a:bodyPr wrap="none" lIns="65010" tIns="32504" rIns="65010" bIns="32504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工作体会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  <p:bldP spid="57" grpId="0" animBg="1"/>
      <p:bldP spid="83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/>
          <p:nvPr/>
        </p:nvGrpSpPr>
        <p:grpSpPr bwMode="auto">
          <a:xfrm>
            <a:off x="830537" y="952239"/>
            <a:ext cx="7519915" cy="2964183"/>
            <a:chOff x="-40839" y="0"/>
            <a:chExt cx="10548866" cy="4156475"/>
          </a:xfrm>
        </p:grpSpPr>
        <p:grpSp>
          <p:nvGrpSpPr>
            <p:cNvPr id="6" name="Group 4"/>
            <p:cNvGrpSpPr/>
            <p:nvPr/>
          </p:nvGrpSpPr>
          <p:grpSpPr bwMode="auto">
            <a:xfrm>
              <a:off x="576369" y="0"/>
              <a:ext cx="9931658" cy="4146122"/>
              <a:chOff x="0" y="0"/>
              <a:chExt cx="3190685" cy="1332000"/>
            </a:xfrm>
          </p:grpSpPr>
          <p:cxnSp>
            <p:nvCxnSpPr>
              <p:cNvPr id="15" name="直接连接符 3"/>
              <p:cNvCxnSpPr>
                <a:cxnSpLocks noChangeShapeType="1"/>
              </p:cNvCxnSpPr>
              <p:nvPr/>
            </p:nvCxnSpPr>
            <p:spPr bwMode="auto">
              <a:xfrm>
                <a:off x="0" y="107813"/>
                <a:ext cx="3190685" cy="0"/>
              </a:xfrm>
              <a:prstGeom prst="line">
                <a:avLst/>
              </a:prstGeom>
              <a:noFill/>
              <a:ln w="6350" cmpd="sng">
                <a:solidFill>
                  <a:srgbClr val="D9D9D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" name="直接连接符 4"/>
              <p:cNvCxnSpPr>
                <a:cxnSpLocks noChangeShapeType="1"/>
              </p:cNvCxnSpPr>
              <p:nvPr/>
            </p:nvCxnSpPr>
            <p:spPr bwMode="auto">
              <a:xfrm>
                <a:off x="0" y="413860"/>
                <a:ext cx="3190685" cy="0"/>
              </a:xfrm>
              <a:prstGeom prst="line">
                <a:avLst/>
              </a:prstGeom>
              <a:noFill/>
              <a:ln w="6350" cmpd="sng">
                <a:solidFill>
                  <a:srgbClr val="D9D9D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" name="直接连接符 5"/>
              <p:cNvCxnSpPr>
                <a:cxnSpLocks noChangeShapeType="1"/>
              </p:cNvCxnSpPr>
              <p:nvPr/>
            </p:nvCxnSpPr>
            <p:spPr bwMode="auto">
              <a:xfrm>
                <a:off x="0" y="719907"/>
                <a:ext cx="3190685" cy="0"/>
              </a:xfrm>
              <a:prstGeom prst="line">
                <a:avLst/>
              </a:prstGeom>
              <a:noFill/>
              <a:ln w="6350" cmpd="sng">
                <a:solidFill>
                  <a:srgbClr val="D9D9D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" name="直接连接符 6"/>
              <p:cNvCxnSpPr>
                <a:cxnSpLocks noChangeShapeType="1"/>
              </p:cNvCxnSpPr>
              <p:nvPr/>
            </p:nvCxnSpPr>
            <p:spPr bwMode="auto">
              <a:xfrm>
                <a:off x="0" y="1025954"/>
                <a:ext cx="3190685" cy="0"/>
              </a:xfrm>
              <a:prstGeom prst="line">
                <a:avLst/>
              </a:prstGeom>
              <a:noFill/>
              <a:ln w="6350" cmpd="sng">
                <a:solidFill>
                  <a:srgbClr val="D9D9D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" name="直接连接符 7"/>
              <p:cNvCxnSpPr>
                <a:cxnSpLocks noChangeShapeType="1"/>
              </p:cNvCxnSpPr>
              <p:nvPr/>
            </p:nvCxnSpPr>
            <p:spPr bwMode="auto">
              <a:xfrm>
                <a:off x="0" y="1332000"/>
                <a:ext cx="3190685" cy="0"/>
              </a:xfrm>
              <a:prstGeom prst="line">
                <a:avLst/>
              </a:prstGeom>
              <a:noFill/>
              <a:ln w="6350" cmpd="sng">
                <a:solidFill>
                  <a:srgbClr val="D9D9D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" name="直接连接符 8"/>
              <p:cNvCxnSpPr>
                <a:cxnSpLocks noChangeShapeType="1"/>
              </p:cNvCxnSpPr>
              <p:nvPr/>
            </p:nvCxnSpPr>
            <p:spPr bwMode="auto">
              <a:xfrm>
                <a:off x="0" y="0"/>
                <a:ext cx="0" cy="1332000"/>
              </a:xfrm>
              <a:prstGeom prst="line">
                <a:avLst/>
              </a:prstGeom>
              <a:noFill/>
              <a:ln w="6350" cmpd="sng">
                <a:solidFill>
                  <a:srgbClr val="D9D9D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0" name="矩形 9"/>
            <p:cNvSpPr>
              <a:spLocks noChangeArrowheads="1"/>
            </p:cNvSpPr>
            <p:nvPr/>
          </p:nvSpPr>
          <p:spPr bwMode="auto">
            <a:xfrm>
              <a:off x="-40839" y="97410"/>
              <a:ext cx="609841" cy="388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9pPr>
            </a:lstStyle>
            <a:p>
              <a:pPr algn="r"/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 100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1" name="矩形 10"/>
            <p:cNvSpPr>
              <a:spLocks noChangeArrowheads="1"/>
            </p:cNvSpPr>
            <p:nvPr/>
          </p:nvSpPr>
          <p:spPr bwMode="auto">
            <a:xfrm>
              <a:off x="157043" y="3768058"/>
              <a:ext cx="411958" cy="388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9pPr>
            </a:lstStyle>
            <a:p>
              <a:pPr algn="r"/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 0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2" name="矩形 11"/>
            <p:cNvSpPr>
              <a:spLocks noChangeArrowheads="1"/>
            </p:cNvSpPr>
            <p:nvPr/>
          </p:nvSpPr>
          <p:spPr bwMode="auto">
            <a:xfrm>
              <a:off x="40113" y="1989035"/>
              <a:ext cx="528889" cy="388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9pPr>
            </a:lstStyle>
            <a:p>
              <a:pPr algn="r"/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 50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3" name="矩形 27"/>
            <p:cNvSpPr>
              <a:spLocks noChangeArrowheads="1"/>
            </p:cNvSpPr>
            <p:nvPr/>
          </p:nvSpPr>
          <p:spPr bwMode="auto">
            <a:xfrm>
              <a:off x="69347" y="1052209"/>
              <a:ext cx="499656" cy="388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9pPr>
            </a:lstStyle>
            <a:p>
              <a:pPr algn="r"/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 75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4" name="矩形 28"/>
            <p:cNvSpPr>
              <a:spLocks noChangeArrowheads="1"/>
            </p:cNvSpPr>
            <p:nvPr/>
          </p:nvSpPr>
          <p:spPr bwMode="auto">
            <a:xfrm>
              <a:off x="46859" y="2943834"/>
              <a:ext cx="522143" cy="388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9pPr>
            </a:lstStyle>
            <a:p>
              <a:pPr algn="r"/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 25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7" name="Group 16"/>
          <p:cNvGrpSpPr/>
          <p:nvPr/>
        </p:nvGrpSpPr>
        <p:grpSpPr bwMode="auto">
          <a:xfrm>
            <a:off x="1898511" y="1550205"/>
            <a:ext cx="374598" cy="2380283"/>
            <a:chOff x="0" y="0"/>
            <a:chExt cx="524436" cy="3337933"/>
          </a:xfrm>
        </p:grpSpPr>
        <p:sp>
          <p:nvSpPr>
            <p:cNvPr id="22" name="立方体 43"/>
            <p:cNvSpPr>
              <a:spLocks noChangeArrowheads="1"/>
            </p:cNvSpPr>
            <p:nvPr/>
          </p:nvSpPr>
          <p:spPr bwMode="auto">
            <a:xfrm>
              <a:off x="0" y="1868612"/>
              <a:ext cx="524436" cy="1469321"/>
            </a:xfrm>
            <a:prstGeom prst="cube">
              <a:avLst>
                <a:gd name="adj" fmla="val 25000"/>
              </a:avLst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3" name="立方体 21"/>
            <p:cNvSpPr>
              <a:spLocks noChangeArrowheads="1"/>
            </p:cNvSpPr>
            <p:nvPr/>
          </p:nvSpPr>
          <p:spPr bwMode="auto">
            <a:xfrm>
              <a:off x="0" y="599347"/>
              <a:ext cx="524436" cy="1469321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4" name="立方体 23"/>
            <p:cNvSpPr>
              <a:spLocks noChangeArrowheads="1"/>
            </p:cNvSpPr>
            <p:nvPr/>
          </p:nvSpPr>
          <p:spPr bwMode="auto">
            <a:xfrm>
              <a:off x="0" y="0"/>
              <a:ext cx="524436" cy="1109233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8" name="Group 20"/>
          <p:cNvGrpSpPr/>
          <p:nvPr/>
        </p:nvGrpSpPr>
        <p:grpSpPr bwMode="auto">
          <a:xfrm>
            <a:off x="3009947" y="2789582"/>
            <a:ext cx="373466" cy="1172024"/>
            <a:chOff x="0" y="0"/>
            <a:chExt cx="524436" cy="1643068"/>
          </a:xfrm>
        </p:grpSpPr>
        <p:sp>
          <p:nvSpPr>
            <p:cNvPr id="26" name="立方体 25"/>
            <p:cNvSpPr>
              <a:spLocks noChangeArrowheads="1"/>
            </p:cNvSpPr>
            <p:nvPr/>
          </p:nvSpPr>
          <p:spPr bwMode="auto">
            <a:xfrm>
              <a:off x="0" y="1051352"/>
              <a:ext cx="524436" cy="591716"/>
            </a:xfrm>
            <a:prstGeom prst="cube">
              <a:avLst>
                <a:gd name="adj" fmla="val 25000"/>
              </a:avLst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7" name="立方体 26"/>
            <p:cNvSpPr>
              <a:spLocks noChangeArrowheads="1"/>
            </p:cNvSpPr>
            <p:nvPr/>
          </p:nvSpPr>
          <p:spPr bwMode="auto">
            <a:xfrm>
              <a:off x="0" y="585478"/>
              <a:ext cx="524436" cy="640331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8" name="立方体 29"/>
            <p:cNvSpPr>
              <a:spLocks noChangeArrowheads="1"/>
            </p:cNvSpPr>
            <p:nvPr/>
          </p:nvSpPr>
          <p:spPr bwMode="auto">
            <a:xfrm>
              <a:off x="0" y="0"/>
              <a:ext cx="524436" cy="778958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9" name="Group 24"/>
          <p:cNvGrpSpPr/>
          <p:nvPr/>
        </p:nvGrpSpPr>
        <p:grpSpPr bwMode="auto">
          <a:xfrm>
            <a:off x="7455807" y="1391072"/>
            <a:ext cx="373466" cy="2535422"/>
            <a:chOff x="0" y="0"/>
            <a:chExt cx="524436" cy="3555137"/>
          </a:xfrm>
        </p:grpSpPr>
        <p:sp>
          <p:nvSpPr>
            <p:cNvPr id="30" name="立方体 36"/>
            <p:cNvSpPr>
              <a:spLocks noChangeArrowheads="1"/>
            </p:cNvSpPr>
            <p:nvPr/>
          </p:nvSpPr>
          <p:spPr bwMode="auto">
            <a:xfrm>
              <a:off x="0" y="2085816"/>
              <a:ext cx="524436" cy="1469321"/>
            </a:xfrm>
            <a:prstGeom prst="cube">
              <a:avLst>
                <a:gd name="adj" fmla="val 25000"/>
              </a:avLst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1" name="立方体 37"/>
            <p:cNvSpPr>
              <a:spLocks noChangeArrowheads="1"/>
            </p:cNvSpPr>
            <p:nvPr/>
          </p:nvSpPr>
          <p:spPr bwMode="auto">
            <a:xfrm>
              <a:off x="0" y="1133182"/>
              <a:ext cx="524436" cy="1152690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2" name="立方体 38"/>
            <p:cNvSpPr>
              <a:spLocks noChangeArrowheads="1"/>
            </p:cNvSpPr>
            <p:nvPr/>
          </p:nvSpPr>
          <p:spPr bwMode="auto">
            <a:xfrm>
              <a:off x="0" y="0"/>
              <a:ext cx="524436" cy="1326438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21" name="Group 28"/>
          <p:cNvGrpSpPr/>
          <p:nvPr/>
        </p:nvGrpSpPr>
        <p:grpSpPr bwMode="auto">
          <a:xfrm>
            <a:off x="4121412" y="2683881"/>
            <a:ext cx="373466" cy="1275071"/>
            <a:chOff x="0" y="0"/>
            <a:chExt cx="524436" cy="1787675"/>
          </a:xfrm>
        </p:grpSpPr>
        <p:sp>
          <p:nvSpPr>
            <p:cNvPr id="34" name="立方体 40"/>
            <p:cNvSpPr>
              <a:spLocks noChangeArrowheads="1"/>
            </p:cNvSpPr>
            <p:nvPr/>
          </p:nvSpPr>
          <p:spPr bwMode="auto">
            <a:xfrm>
              <a:off x="0" y="1176190"/>
              <a:ext cx="524436" cy="611485"/>
            </a:xfrm>
            <a:prstGeom prst="cube">
              <a:avLst>
                <a:gd name="adj" fmla="val 25000"/>
              </a:avLst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5" name="立方体 41"/>
            <p:cNvSpPr>
              <a:spLocks noChangeArrowheads="1"/>
            </p:cNvSpPr>
            <p:nvPr/>
          </p:nvSpPr>
          <p:spPr bwMode="auto">
            <a:xfrm>
              <a:off x="0" y="640741"/>
              <a:ext cx="524436" cy="678070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6" name="立方体 42"/>
            <p:cNvSpPr>
              <a:spLocks noChangeArrowheads="1"/>
            </p:cNvSpPr>
            <p:nvPr/>
          </p:nvSpPr>
          <p:spPr bwMode="auto">
            <a:xfrm>
              <a:off x="0" y="0"/>
              <a:ext cx="524436" cy="830039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25" name="Group 32"/>
          <p:cNvGrpSpPr/>
          <p:nvPr/>
        </p:nvGrpSpPr>
        <p:grpSpPr bwMode="auto">
          <a:xfrm>
            <a:off x="5232877" y="2477125"/>
            <a:ext cx="373466" cy="1476636"/>
            <a:chOff x="0" y="0"/>
            <a:chExt cx="524436" cy="2069935"/>
          </a:xfrm>
        </p:grpSpPr>
        <p:sp>
          <p:nvSpPr>
            <p:cNvPr id="38" name="立方体 50"/>
            <p:cNvSpPr>
              <a:spLocks noChangeArrowheads="1"/>
            </p:cNvSpPr>
            <p:nvPr/>
          </p:nvSpPr>
          <p:spPr bwMode="auto">
            <a:xfrm>
              <a:off x="0" y="1075229"/>
              <a:ext cx="524436" cy="994706"/>
            </a:xfrm>
            <a:prstGeom prst="cube">
              <a:avLst>
                <a:gd name="adj" fmla="val 25000"/>
              </a:avLst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9" name="立方体 51"/>
            <p:cNvSpPr>
              <a:spLocks noChangeArrowheads="1"/>
            </p:cNvSpPr>
            <p:nvPr/>
          </p:nvSpPr>
          <p:spPr bwMode="auto">
            <a:xfrm>
              <a:off x="0" y="651430"/>
              <a:ext cx="524436" cy="554396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0" name="立方体 52"/>
            <p:cNvSpPr>
              <a:spLocks noChangeArrowheads="1"/>
            </p:cNvSpPr>
            <p:nvPr/>
          </p:nvSpPr>
          <p:spPr bwMode="auto">
            <a:xfrm>
              <a:off x="0" y="0"/>
              <a:ext cx="524436" cy="800669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29" name="Group 36"/>
          <p:cNvGrpSpPr/>
          <p:nvPr/>
        </p:nvGrpSpPr>
        <p:grpSpPr bwMode="auto">
          <a:xfrm>
            <a:off x="6344342" y="2194867"/>
            <a:ext cx="373466" cy="1751808"/>
            <a:chOff x="0" y="0"/>
            <a:chExt cx="524436" cy="2456252"/>
          </a:xfrm>
        </p:grpSpPr>
        <p:sp>
          <p:nvSpPr>
            <p:cNvPr id="42" name="立方体 54"/>
            <p:cNvSpPr>
              <a:spLocks noChangeArrowheads="1"/>
            </p:cNvSpPr>
            <p:nvPr/>
          </p:nvSpPr>
          <p:spPr bwMode="auto">
            <a:xfrm>
              <a:off x="0" y="1461546"/>
              <a:ext cx="524436" cy="994706"/>
            </a:xfrm>
            <a:prstGeom prst="cube">
              <a:avLst>
                <a:gd name="adj" fmla="val 25000"/>
              </a:avLst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3" name="立方体 55"/>
            <p:cNvSpPr>
              <a:spLocks noChangeArrowheads="1"/>
            </p:cNvSpPr>
            <p:nvPr/>
          </p:nvSpPr>
          <p:spPr bwMode="auto">
            <a:xfrm>
              <a:off x="0" y="654417"/>
              <a:ext cx="524436" cy="937726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4" name="立方体 56"/>
            <p:cNvSpPr>
              <a:spLocks noChangeArrowheads="1"/>
            </p:cNvSpPr>
            <p:nvPr/>
          </p:nvSpPr>
          <p:spPr bwMode="auto">
            <a:xfrm>
              <a:off x="0" y="0"/>
              <a:ext cx="524436" cy="815117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9pPr>
            </a:lstStyle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45" name="矩形 44"/>
          <p:cNvSpPr/>
          <p:nvPr/>
        </p:nvSpPr>
        <p:spPr>
          <a:xfrm>
            <a:off x="1819128" y="4384107"/>
            <a:ext cx="375677" cy="3895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3" tIns="34276" rIns="68553" bIns="34276" rtlCol="0" anchor="ctr"/>
          <a:lstStyle/>
          <a:p>
            <a:pPr algn="ctr"/>
            <a:endParaRPr lang="zh-CN" altLang="en-US"/>
          </a:p>
        </p:txBody>
      </p:sp>
      <p:sp>
        <p:nvSpPr>
          <p:cNvPr id="46" name="TextBox 45"/>
          <p:cNvSpPr txBox="1"/>
          <p:nvPr/>
        </p:nvSpPr>
        <p:spPr>
          <a:xfrm>
            <a:off x="2409608" y="4377825"/>
            <a:ext cx="753998" cy="253887"/>
          </a:xfrm>
          <a:prstGeom prst="rect">
            <a:avLst/>
          </a:prstGeom>
          <a:noFill/>
        </p:spPr>
        <p:txBody>
          <a:bodyPr wrap="none" lIns="68553" tIns="34276" rIns="68553" bIns="34276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3732442" y="4384107"/>
            <a:ext cx="375677" cy="3895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3" tIns="34276" rIns="68553" bIns="34276" rtlCol="0" anchor="ctr"/>
          <a:lstStyle/>
          <a:p>
            <a:pPr algn="ctr"/>
            <a:endParaRPr lang="zh-CN" altLang="en-US"/>
          </a:p>
        </p:txBody>
      </p:sp>
      <p:sp>
        <p:nvSpPr>
          <p:cNvPr id="52" name="TextBox 51"/>
          <p:cNvSpPr txBox="1"/>
          <p:nvPr/>
        </p:nvSpPr>
        <p:spPr>
          <a:xfrm>
            <a:off x="4322922" y="4377825"/>
            <a:ext cx="753998" cy="253887"/>
          </a:xfrm>
          <a:prstGeom prst="rect">
            <a:avLst/>
          </a:prstGeom>
          <a:noFill/>
        </p:spPr>
        <p:txBody>
          <a:bodyPr wrap="none" lIns="68553" tIns="34276" rIns="68553" bIns="34276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5696157" y="4384107"/>
            <a:ext cx="375677" cy="3895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3" tIns="34276" rIns="68553" bIns="34276" rtlCol="0" anchor="ctr"/>
          <a:lstStyle/>
          <a:p>
            <a:pPr algn="ctr"/>
            <a:endParaRPr lang="zh-CN" altLang="en-US"/>
          </a:p>
        </p:txBody>
      </p:sp>
      <p:sp>
        <p:nvSpPr>
          <p:cNvPr id="54" name="TextBox 53"/>
          <p:cNvSpPr txBox="1"/>
          <p:nvPr/>
        </p:nvSpPr>
        <p:spPr>
          <a:xfrm>
            <a:off x="6286638" y="4377825"/>
            <a:ext cx="753998" cy="253887"/>
          </a:xfrm>
          <a:prstGeom prst="rect">
            <a:avLst/>
          </a:prstGeom>
          <a:noFill/>
        </p:spPr>
        <p:txBody>
          <a:bodyPr wrap="none" lIns="68553" tIns="34276" rIns="68553" bIns="34276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254084" y="4578859"/>
            <a:ext cx="1177191" cy="207721"/>
          </a:xfrm>
          <a:prstGeom prst="rect">
            <a:avLst/>
          </a:prstGeom>
          <a:noFill/>
        </p:spPr>
        <p:txBody>
          <a:bodyPr wrap="none" lIns="68553" tIns="34276" rIns="68553" bIns="34276" rtlCol="0">
            <a:spAutoFit/>
          </a:bodyPr>
          <a:lstStyle/>
          <a:p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加入文字说明和意义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167398" y="4578859"/>
            <a:ext cx="1177191" cy="207721"/>
          </a:xfrm>
          <a:prstGeom prst="rect">
            <a:avLst/>
          </a:prstGeom>
          <a:noFill/>
        </p:spPr>
        <p:txBody>
          <a:bodyPr wrap="none" lIns="68553" tIns="34276" rIns="68553" bIns="34276" rtlCol="0">
            <a:spAutoFit/>
          </a:bodyPr>
          <a:lstStyle/>
          <a:p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加入文字说明和意义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131113" y="4578859"/>
            <a:ext cx="1177191" cy="207721"/>
          </a:xfrm>
          <a:prstGeom prst="rect">
            <a:avLst/>
          </a:prstGeom>
          <a:noFill/>
        </p:spPr>
        <p:txBody>
          <a:bodyPr wrap="none" lIns="68553" tIns="34276" rIns="68553" bIns="34276" rtlCol="0">
            <a:spAutoFit/>
          </a:bodyPr>
          <a:lstStyle/>
          <a:p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加入文字说明和意义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766014" y="3975251"/>
            <a:ext cx="535990" cy="253887"/>
          </a:xfrm>
          <a:prstGeom prst="rect">
            <a:avLst/>
          </a:prstGeom>
          <a:noFill/>
        </p:spPr>
        <p:txBody>
          <a:bodyPr wrap="none" lIns="68553" tIns="34276" rIns="68553" bIns="34276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月份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928685" y="3979198"/>
            <a:ext cx="535990" cy="253887"/>
          </a:xfrm>
          <a:prstGeom prst="rect">
            <a:avLst/>
          </a:prstGeom>
          <a:noFill/>
        </p:spPr>
        <p:txBody>
          <a:bodyPr wrap="none" lIns="68553" tIns="34276" rIns="68553" bIns="34276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月份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040149" y="3979198"/>
            <a:ext cx="535990" cy="253887"/>
          </a:xfrm>
          <a:prstGeom prst="rect">
            <a:avLst/>
          </a:prstGeom>
          <a:noFill/>
        </p:spPr>
        <p:txBody>
          <a:bodyPr wrap="none" lIns="68553" tIns="34276" rIns="68553" bIns="34276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月份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151614" y="3979198"/>
            <a:ext cx="535990" cy="253887"/>
          </a:xfrm>
          <a:prstGeom prst="rect">
            <a:avLst/>
          </a:prstGeom>
          <a:noFill/>
        </p:spPr>
        <p:txBody>
          <a:bodyPr wrap="none" lIns="68553" tIns="34276" rIns="68553" bIns="34276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月份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304620" y="3979198"/>
            <a:ext cx="625758" cy="253887"/>
          </a:xfrm>
          <a:prstGeom prst="rect">
            <a:avLst/>
          </a:prstGeom>
          <a:noFill/>
        </p:spPr>
        <p:txBody>
          <a:bodyPr wrap="none" lIns="68553" tIns="34276" rIns="68553" bIns="34276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月份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329660" y="3979198"/>
            <a:ext cx="625758" cy="253887"/>
          </a:xfrm>
          <a:prstGeom prst="rect">
            <a:avLst/>
          </a:prstGeom>
          <a:noFill/>
        </p:spPr>
        <p:txBody>
          <a:bodyPr wrap="none" lIns="68553" tIns="34276" rIns="68553" bIns="34276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月份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/>
      <p:bldP spid="51" grpId="0" animBg="1"/>
      <p:bldP spid="52" grpId="0"/>
      <p:bldP spid="53" grpId="0" animBg="1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8850"/>
            <a:ext cx="2057400" cy="273050"/>
          </a:xfrm>
        </p:spPr>
        <p:txBody>
          <a:bodyPr/>
          <a:lstStyle/>
          <a:p>
            <a:fld id="{F3481812-CA6E-4CF7-A597-B03BE0D22F0C}" type="slidenum">
              <a:rPr lang="en-GB" smtClean="0"/>
            </a:fld>
            <a:endParaRPr lang="en-GB"/>
          </a:p>
        </p:txBody>
      </p:sp>
      <p:grpSp>
        <p:nvGrpSpPr>
          <p:cNvPr id="4" name="Group 53"/>
          <p:cNvGrpSpPr/>
          <p:nvPr/>
        </p:nvGrpSpPr>
        <p:grpSpPr>
          <a:xfrm>
            <a:off x="2902863" y="4035862"/>
            <a:ext cx="2067312" cy="830075"/>
            <a:chOff x="1979461" y="5237441"/>
            <a:chExt cx="2756416" cy="1106425"/>
          </a:xfrm>
        </p:grpSpPr>
        <p:sp>
          <p:nvSpPr>
            <p:cNvPr id="10" name="Freeform 9"/>
            <p:cNvSpPr/>
            <p:nvPr/>
          </p:nvSpPr>
          <p:spPr>
            <a:xfrm flipH="1">
              <a:off x="1979461" y="5237441"/>
              <a:ext cx="2756416" cy="1106425"/>
            </a:xfrm>
            <a:custGeom>
              <a:avLst/>
              <a:gdLst>
                <a:gd name="connsiteX0" fmla="*/ 669387 w 3335264"/>
                <a:gd name="connsiteY0" fmla="*/ 0 h 1338774"/>
                <a:gd name="connsiteX1" fmla="*/ 1224453 w 3335264"/>
                <a:gd name="connsiteY1" fmla="*/ 295127 h 1338774"/>
                <a:gd name="connsiteX2" fmla="*/ 1278656 w 3335264"/>
                <a:gd name="connsiteY2" fmla="*/ 394987 h 1338774"/>
                <a:gd name="connsiteX3" fmla="*/ 2786468 w 3335264"/>
                <a:gd name="connsiteY3" fmla="*/ 394987 h 1338774"/>
                <a:gd name="connsiteX4" fmla="*/ 2786468 w 3335264"/>
                <a:gd name="connsiteY4" fmla="*/ 120589 h 1338774"/>
                <a:gd name="connsiteX5" fmla="*/ 3335264 w 3335264"/>
                <a:gd name="connsiteY5" fmla="*/ 669386 h 1338774"/>
                <a:gd name="connsiteX6" fmla="*/ 2786468 w 3335264"/>
                <a:gd name="connsiteY6" fmla="*/ 1218182 h 1338774"/>
                <a:gd name="connsiteX7" fmla="*/ 2786468 w 3335264"/>
                <a:gd name="connsiteY7" fmla="*/ 943784 h 1338774"/>
                <a:gd name="connsiteX8" fmla="*/ 1278658 w 3335264"/>
                <a:gd name="connsiteY8" fmla="*/ 943784 h 1338774"/>
                <a:gd name="connsiteX9" fmla="*/ 1224453 w 3335264"/>
                <a:gd name="connsiteY9" fmla="*/ 1043648 h 1338774"/>
                <a:gd name="connsiteX10" fmla="*/ 669387 w 3335264"/>
                <a:gd name="connsiteY10" fmla="*/ 1338774 h 1338774"/>
                <a:gd name="connsiteX11" fmla="*/ 0 w 3335264"/>
                <a:gd name="connsiteY11" fmla="*/ 669387 h 1338774"/>
                <a:gd name="connsiteX12" fmla="*/ 669387 w 3335264"/>
                <a:gd name="connsiteY12" fmla="*/ 0 h 133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35264" h="1338774">
                  <a:moveTo>
                    <a:pt x="669387" y="0"/>
                  </a:moveTo>
                  <a:cubicBezTo>
                    <a:pt x="900445" y="0"/>
                    <a:pt x="1104160" y="117069"/>
                    <a:pt x="1224453" y="295127"/>
                  </a:cubicBezTo>
                  <a:lnTo>
                    <a:pt x="1278656" y="394987"/>
                  </a:lnTo>
                  <a:lnTo>
                    <a:pt x="2786468" y="394987"/>
                  </a:lnTo>
                  <a:lnTo>
                    <a:pt x="2786468" y="120589"/>
                  </a:lnTo>
                  <a:lnTo>
                    <a:pt x="3335264" y="669386"/>
                  </a:lnTo>
                  <a:lnTo>
                    <a:pt x="2786468" y="1218182"/>
                  </a:lnTo>
                  <a:lnTo>
                    <a:pt x="2786468" y="943784"/>
                  </a:lnTo>
                  <a:lnTo>
                    <a:pt x="1278658" y="943784"/>
                  </a:lnTo>
                  <a:lnTo>
                    <a:pt x="1224453" y="1043648"/>
                  </a:lnTo>
                  <a:cubicBezTo>
                    <a:pt x="1104160" y="1221706"/>
                    <a:pt x="900445" y="1338774"/>
                    <a:pt x="669387" y="1338774"/>
                  </a:cubicBezTo>
                  <a:cubicBezTo>
                    <a:pt x="299695" y="1338774"/>
                    <a:pt x="0" y="1039079"/>
                    <a:pt x="0" y="669387"/>
                  </a:cubicBezTo>
                  <a:cubicBezTo>
                    <a:pt x="0" y="299695"/>
                    <a:pt x="299695" y="0"/>
                    <a:pt x="6693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Freeform 94"/>
            <p:cNvSpPr/>
            <p:nvPr/>
          </p:nvSpPr>
          <p:spPr bwMode="auto">
            <a:xfrm>
              <a:off x="3934197" y="5564286"/>
              <a:ext cx="557245" cy="452735"/>
            </a:xfrm>
            <a:custGeom>
              <a:avLst/>
              <a:gdLst>
                <a:gd name="T0" fmla="*/ 506 w 564"/>
                <a:gd name="T1" fmla="*/ 115 h 458"/>
                <a:gd name="T2" fmla="*/ 507 w 564"/>
                <a:gd name="T3" fmla="*/ 129 h 458"/>
                <a:gd name="T4" fmla="*/ 178 w 564"/>
                <a:gd name="T5" fmla="*/ 458 h 458"/>
                <a:gd name="T6" fmla="*/ 0 w 564"/>
                <a:gd name="T7" fmla="*/ 406 h 458"/>
                <a:gd name="T8" fmla="*/ 28 w 564"/>
                <a:gd name="T9" fmla="*/ 408 h 458"/>
                <a:gd name="T10" fmla="*/ 172 w 564"/>
                <a:gd name="T11" fmla="*/ 359 h 458"/>
                <a:gd name="T12" fmla="*/ 64 w 564"/>
                <a:gd name="T13" fmla="*/ 278 h 458"/>
                <a:gd name="T14" fmla="*/ 85 w 564"/>
                <a:gd name="T15" fmla="*/ 280 h 458"/>
                <a:gd name="T16" fmla="*/ 116 w 564"/>
                <a:gd name="T17" fmla="*/ 276 h 458"/>
                <a:gd name="T18" fmla="*/ 23 w 564"/>
                <a:gd name="T19" fmla="*/ 163 h 458"/>
                <a:gd name="T20" fmla="*/ 23 w 564"/>
                <a:gd name="T21" fmla="*/ 162 h 458"/>
                <a:gd name="T22" fmla="*/ 76 w 564"/>
                <a:gd name="T23" fmla="*/ 176 h 458"/>
                <a:gd name="T24" fmla="*/ 24 w 564"/>
                <a:gd name="T25" fmla="*/ 80 h 458"/>
                <a:gd name="T26" fmla="*/ 40 w 564"/>
                <a:gd name="T27" fmla="*/ 22 h 458"/>
                <a:gd name="T28" fmla="*/ 278 w 564"/>
                <a:gd name="T29" fmla="*/ 142 h 458"/>
                <a:gd name="T30" fmla="*/ 275 w 564"/>
                <a:gd name="T31" fmla="*/ 116 h 458"/>
                <a:gd name="T32" fmla="*/ 391 w 564"/>
                <a:gd name="T33" fmla="*/ 0 h 458"/>
                <a:gd name="T34" fmla="*/ 475 w 564"/>
                <a:gd name="T35" fmla="*/ 37 h 458"/>
                <a:gd name="T36" fmla="*/ 548 w 564"/>
                <a:gd name="T37" fmla="*/ 9 h 458"/>
                <a:gd name="T38" fmla="*/ 498 w 564"/>
                <a:gd name="T39" fmla="*/ 73 h 458"/>
                <a:gd name="T40" fmla="*/ 564 w 564"/>
                <a:gd name="T41" fmla="*/ 55 h 458"/>
                <a:gd name="T42" fmla="*/ 506 w 564"/>
                <a:gd name="T43" fmla="*/ 115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4" h="458">
                  <a:moveTo>
                    <a:pt x="506" y="115"/>
                  </a:moveTo>
                  <a:cubicBezTo>
                    <a:pt x="506" y="120"/>
                    <a:pt x="507" y="124"/>
                    <a:pt x="507" y="129"/>
                  </a:cubicBezTo>
                  <a:cubicBezTo>
                    <a:pt x="507" y="282"/>
                    <a:pt x="390" y="458"/>
                    <a:pt x="178" y="458"/>
                  </a:cubicBezTo>
                  <a:cubicBezTo>
                    <a:pt x="112" y="458"/>
                    <a:pt x="52" y="439"/>
                    <a:pt x="0" y="406"/>
                  </a:cubicBezTo>
                  <a:cubicBezTo>
                    <a:pt x="10" y="408"/>
                    <a:pt x="19" y="408"/>
                    <a:pt x="28" y="408"/>
                  </a:cubicBezTo>
                  <a:cubicBezTo>
                    <a:pt x="82" y="408"/>
                    <a:pt x="132" y="390"/>
                    <a:pt x="172" y="359"/>
                  </a:cubicBezTo>
                  <a:cubicBezTo>
                    <a:pt x="121" y="358"/>
                    <a:pt x="78" y="324"/>
                    <a:pt x="64" y="278"/>
                  </a:cubicBezTo>
                  <a:cubicBezTo>
                    <a:pt x="71" y="280"/>
                    <a:pt x="78" y="280"/>
                    <a:pt x="85" y="280"/>
                  </a:cubicBezTo>
                  <a:cubicBezTo>
                    <a:pt x="96" y="280"/>
                    <a:pt x="106" y="279"/>
                    <a:pt x="116" y="276"/>
                  </a:cubicBezTo>
                  <a:cubicBezTo>
                    <a:pt x="63" y="266"/>
                    <a:pt x="23" y="219"/>
                    <a:pt x="23" y="163"/>
                  </a:cubicBezTo>
                  <a:cubicBezTo>
                    <a:pt x="23" y="162"/>
                    <a:pt x="23" y="162"/>
                    <a:pt x="23" y="162"/>
                  </a:cubicBezTo>
                  <a:cubicBezTo>
                    <a:pt x="39" y="170"/>
                    <a:pt x="57" y="175"/>
                    <a:pt x="76" y="176"/>
                  </a:cubicBezTo>
                  <a:cubicBezTo>
                    <a:pt x="44" y="155"/>
                    <a:pt x="24" y="120"/>
                    <a:pt x="24" y="80"/>
                  </a:cubicBezTo>
                  <a:cubicBezTo>
                    <a:pt x="24" y="59"/>
                    <a:pt x="30" y="39"/>
                    <a:pt x="40" y="22"/>
                  </a:cubicBezTo>
                  <a:cubicBezTo>
                    <a:pt x="97" y="92"/>
                    <a:pt x="182" y="138"/>
                    <a:pt x="278" y="142"/>
                  </a:cubicBezTo>
                  <a:cubicBezTo>
                    <a:pt x="276" y="134"/>
                    <a:pt x="275" y="125"/>
                    <a:pt x="275" y="116"/>
                  </a:cubicBezTo>
                  <a:cubicBezTo>
                    <a:pt x="275" y="52"/>
                    <a:pt x="327" y="0"/>
                    <a:pt x="391" y="0"/>
                  </a:cubicBezTo>
                  <a:cubicBezTo>
                    <a:pt x="424" y="0"/>
                    <a:pt x="454" y="15"/>
                    <a:pt x="475" y="37"/>
                  </a:cubicBezTo>
                  <a:cubicBezTo>
                    <a:pt x="501" y="32"/>
                    <a:pt x="526" y="22"/>
                    <a:pt x="548" y="9"/>
                  </a:cubicBezTo>
                  <a:cubicBezTo>
                    <a:pt x="540" y="36"/>
                    <a:pt x="521" y="59"/>
                    <a:pt x="498" y="73"/>
                  </a:cubicBezTo>
                  <a:cubicBezTo>
                    <a:pt x="521" y="70"/>
                    <a:pt x="543" y="64"/>
                    <a:pt x="564" y="55"/>
                  </a:cubicBezTo>
                  <a:cubicBezTo>
                    <a:pt x="548" y="78"/>
                    <a:pt x="529" y="98"/>
                    <a:pt x="506" y="11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262237" y="5605987"/>
              <a:ext cx="1389184" cy="492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>
                  <a:solidFill>
                    <a:schemeClr val="bg2"/>
                  </a:solidFill>
                </a:rPr>
                <a:t>TWITTER</a:t>
              </a:r>
              <a:endParaRPr lang="en-GB" b="1">
                <a:solidFill>
                  <a:schemeClr val="bg2"/>
                </a:solidFill>
              </a:endParaRPr>
            </a:p>
          </p:txBody>
        </p:sp>
      </p:grpSp>
      <p:grpSp>
        <p:nvGrpSpPr>
          <p:cNvPr id="5" name="Group 54"/>
          <p:cNvGrpSpPr/>
          <p:nvPr/>
        </p:nvGrpSpPr>
        <p:grpSpPr>
          <a:xfrm>
            <a:off x="4173825" y="3083182"/>
            <a:ext cx="2067312" cy="830075"/>
            <a:chOff x="4461401" y="4131016"/>
            <a:chExt cx="2756416" cy="1106425"/>
          </a:xfrm>
        </p:grpSpPr>
        <p:sp>
          <p:nvSpPr>
            <p:cNvPr id="15" name="Freeform 14"/>
            <p:cNvSpPr/>
            <p:nvPr/>
          </p:nvSpPr>
          <p:spPr>
            <a:xfrm>
              <a:off x="4461401" y="4131016"/>
              <a:ext cx="2756416" cy="1106425"/>
            </a:xfrm>
            <a:custGeom>
              <a:avLst/>
              <a:gdLst>
                <a:gd name="connsiteX0" fmla="*/ 669387 w 3335264"/>
                <a:gd name="connsiteY0" fmla="*/ 0 h 1338774"/>
                <a:gd name="connsiteX1" fmla="*/ 1224453 w 3335264"/>
                <a:gd name="connsiteY1" fmla="*/ 295127 h 1338774"/>
                <a:gd name="connsiteX2" fmla="*/ 1278656 w 3335264"/>
                <a:gd name="connsiteY2" fmla="*/ 394987 h 1338774"/>
                <a:gd name="connsiteX3" fmla="*/ 2786468 w 3335264"/>
                <a:gd name="connsiteY3" fmla="*/ 394987 h 1338774"/>
                <a:gd name="connsiteX4" fmla="*/ 2786468 w 3335264"/>
                <a:gd name="connsiteY4" fmla="*/ 120589 h 1338774"/>
                <a:gd name="connsiteX5" fmla="*/ 3335264 w 3335264"/>
                <a:gd name="connsiteY5" fmla="*/ 669386 h 1338774"/>
                <a:gd name="connsiteX6" fmla="*/ 2786468 w 3335264"/>
                <a:gd name="connsiteY6" fmla="*/ 1218182 h 1338774"/>
                <a:gd name="connsiteX7" fmla="*/ 2786468 w 3335264"/>
                <a:gd name="connsiteY7" fmla="*/ 943784 h 1338774"/>
                <a:gd name="connsiteX8" fmla="*/ 1278658 w 3335264"/>
                <a:gd name="connsiteY8" fmla="*/ 943784 h 1338774"/>
                <a:gd name="connsiteX9" fmla="*/ 1224453 w 3335264"/>
                <a:gd name="connsiteY9" fmla="*/ 1043648 h 1338774"/>
                <a:gd name="connsiteX10" fmla="*/ 669387 w 3335264"/>
                <a:gd name="connsiteY10" fmla="*/ 1338774 h 1338774"/>
                <a:gd name="connsiteX11" fmla="*/ 0 w 3335264"/>
                <a:gd name="connsiteY11" fmla="*/ 669387 h 1338774"/>
                <a:gd name="connsiteX12" fmla="*/ 669387 w 3335264"/>
                <a:gd name="connsiteY12" fmla="*/ 0 h 133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35264" h="1338774">
                  <a:moveTo>
                    <a:pt x="669387" y="0"/>
                  </a:moveTo>
                  <a:cubicBezTo>
                    <a:pt x="900445" y="0"/>
                    <a:pt x="1104160" y="117069"/>
                    <a:pt x="1224453" y="295127"/>
                  </a:cubicBezTo>
                  <a:lnTo>
                    <a:pt x="1278656" y="394987"/>
                  </a:lnTo>
                  <a:lnTo>
                    <a:pt x="2786468" y="394987"/>
                  </a:lnTo>
                  <a:lnTo>
                    <a:pt x="2786468" y="120589"/>
                  </a:lnTo>
                  <a:lnTo>
                    <a:pt x="3335264" y="669386"/>
                  </a:lnTo>
                  <a:lnTo>
                    <a:pt x="2786468" y="1218182"/>
                  </a:lnTo>
                  <a:lnTo>
                    <a:pt x="2786468" y="943784"/>
                  </a:lnTo>
                  <a:lnTo>
                    <a:pt x="1278658" y="943784"/>
                  </a:lnTo>
                  <a:lnTo>
                    <a:pt x="1224453" y="1043648"/>
                  </a:lnTo>
                  <a:cubicBezTo>
                    <a:pt x="1104160" y="1221706"/>
                    <a:pt x="900445" y="1338774"/>
                    <a:pt x="669387" y="1338774"/>
                  </a:cubicBezTo>
                  <a:cubicBezTo>
                    <a:pt x="299695" y="1338774"/>
                    <a:pt x="0" y="1039079"/>
                    <a:pt x="0" y="669387"/>
                  </a:cubicBezTo>
                  <a:cubicBezTo>
                    <a:pt x="0" y="299695"/>
                    <a:pt x="299695" y="0"/>
                    <a:pt x="6693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" name="Group 41"/>
            <p:cNvGrpSpPr/>
            <p:nvPr/>
          </p:nvGrpSpPr>
          <p:grpSpPr>
            <a:xfrm>
              <a:off x="4598469" y="4522646"/>
              <a:ext cx="782812" cy="323163"/>
              <a:chOff x="1187275" y="2452546"/>
              <a:chExt cx="861093" cy="355479"/>
            </a:xfrm>
            <a:solidFill>
              <a:schemeClr val="bg2"/>
            </a:solidFill>
          </p:grpSpPr>
          <p:sp>
            <p:nvSpPr>
              <p:cNvPr id="43" name="Freeform 102"/>
              <p:cNvSpPr/>
              <p:nvPr/>
            </p:nvSpPr>
            <p:spPr bwMode="auto">
              <a:xfrm>
                <a:off x="1838312" y="2595950"/>
                <a:ext cx="30296" cy="119166"/>
              </a:xfrm>
              <a:custGeom>
                <a:avLst/>
                <a:gdLst>
                  <a:gd name="T0" fmla="*/ 10 w 19"/>
                  <a:gd name="T1" fmla="*/ 0 h 75"/>
                  <a:gd name="T2" fmla="*/ 0 w 19"/>
                  <a:gd name="T3" fmla="*/ 5 h 75"/>
                  <a:gd name="T4" fmla="*/ 0 w 19"/>
                  <a:gd name="T5" fmla="*/ 70 h 75"/>
                  <a:gd name="T6" fmla="*/ 10 w 19"/>
                  <a:gd name="T7" fmla="*/ 75 h 75"/>
                  <a:gd name="T8" fmla="*/ 19 w 19"/>
                  <a:gd name="T9" fmla="*/ 60 h 75"/>
                  <a:gd name="T10" fmla="*/ 19 w 19"/>
                  <a:gd name="T11" fmla="*/ 15 h 75"/>
                  <a:gd name="T12" fmla="*/ 10 w 19"/>
                  <a:gd name="T1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75">
                    <a:moveTo>
                      <a:pt x="10" y="0"/>
                    </a:moveTo>
                    <a:cubicBezTo>
                      <a:pt x="7" y="0"/>
                      <a:pt x="6" y="2"/>
                      <a:pt x="0" y="5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6" y="73"/>
                      <a:pt x="7" y="75"/>
                      <a:pt x="10" y="75"/>
                    </a:cubicBezTo>
                    <a:cubicBezTo>
                      <a:pt x="15" y="75"/>
                      <a:pt x="19" y="70"/>
                      <a:pt x="19" y="60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5"/>
                      <a:pt x="15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/>
              </a:p>
            </p:txBody>
          </p:sp>
          <p:sp>
            <p:nvSpPr>
              <p:cNvPr id="44" name="Freeform 103"/>
              <p:cNvSpPr/>
              <p:nvPr/>
            </p:nvSpPr>
            <p:spPr bwMode="auto">
              <a:xfrm>
                <a:off x="1426280" y="2569019"/>
                <a:ext cx="92236" cy="175046"/>
              </a:xfrm>
              <a:custGeom>
                <a:avLst/>
                <a:gdLst>
                  <a:gd name="T0" fmla="*/ 39 w 58"/>
                  <a:gd name="T1" fmla="*/ 82 h 110"/>
                  <a:gd name="T2" fmla="*/ 24 w 58"/>
                  <a:gd name="T3" fmla="*/ 91 h 110"/>
                  <a:gd name="T4" fmla="*/ 20 w 58"/>
                  <a:gd name="T5" fmla="*/ 87 h 110"/>
                  <a:gd name="T6" fmla="*/ 19 w 58"/>
                  <a:gd name="T7" fmla="*/ 79 h 110"/>
                  <a:gd name="T8" fmla="*/ 19 w 58"/>
                  <a:gd name="T9" fmla="*/ 0 h 110"/>
                  <a:gd name="T10" fmla="*/ 0 w 58"/>
                  <a:gd name="T11" fmla="*/ 0 h 110"/>
                  <a:gd name="T12" fmla="*/ 0 w 58"/>
                  <a:gd name="T13" fmla="*/ 85 h 110"/>
                  <a:gd name="T14" fmla="*/ 1 w 58"/>
                  <a:gd name="T15" fmla="*/ 101 h 110"/>
                  <a:gd name="T16" fmla="*/ 15 w 58"/>
                  <a:gd name="T17" fmla="*/ 109 h 110"/>
                  <a:gd name="T18" fmla="*/ 39 w 58"/>
                  <a:gd name="T19" fmla="*/ 96 h 110"/>
                  <a:gd name="T20" fmla="*/ 39 w 58"/>
                  <a:gd name="T21" fmla="*/ 110 h 110"/>
                  <a:gd name="T22" fmla="*/ 58 w 58"/>
                  <a:gd name="T23" fmla="*/ 110 h 110"/>
                  <a:gd name="T24" fmla="*/ 58 w 58"/>
                  <a:gd name="T25" fmla="*/ 0 h 110"/>
                  <a:gd name="T26" fmla="*/ 39 w 58"/>
                  <a:gd name="T27" fmla="*/ 0 h 110"/>
                  <a:gd name="T28" fmla="*/ 39 w 58"/>
                  <a:gd name="T29" fmla="*/ 82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8" h="110">
                    <a:moveTo>
                      <a:pt x="39" y="82"/>
                    </a:moveTo>
                    <a:cubicBezTo>
                      <a:pt x="32" y="88"/>
                      <a:pt x="28" y="91"/>
                      <a:pt x="24" y="91"/>
                    </a:cubicBezTo>
                    <a:cubicBezTo>
                      <a:pt x="22" y="91"/>
                      <a:pt x="20" y="90"/>
                      <a:pt x="20" y="87"/>
                    </a:cubicBezTo>
                    <a:cubicBezTo>
                      <a:pt x="19" y="86"/>
                      <a:pt x="19" y="84"/>
                      <a:pt x="19" y="79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93"/>
                      <a:pt x="0" y="98"/>
                      <a:pt x="1" y="101"/>
                    </a:cubicBezTo>
                    <a:cubicBezTo>
                      <a:pt x="3" y="107"/>
                      <a:pt x="9" y="109"/>
                      <a:pt x="15" y="109"/>
                    </a:cubicBezTo>
                    <a:cubicBezTo>
                      <a:pt x="22" y="109"/>
                      <a:pt x="32" y="105"/>
                      <a:pt x="39" y="96"/>
                    </a:cubicBezTo>
                    <a:cubicBezTo>
                      <a:pt x="39" y="110"/>
                      <a:pt x="39" y="110"/>
                      <a:pt x="39" y="110"/>
                    </a:cubicBezTo>
                    <a:cubicBezTo>
                      <a:pt x="58" y="110"/>
                      <a:pt x="58" y="110"/>
                      <a:pt x="58" y="11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39" y="0"/>
                      <a:pt x="39" y="0"/>
                      <a:pt x="39" y="0"/>
                    </a:cubicBezTo>
                    <a:lnTo>
                      <a:pt x="39" y="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/>
              </a:p>
            </p:txBody>
          </p:sp>
          <p:sp>
            <p:nvSpPr>
              <p:cNvPr id="45" name="Freeform 104"/>
              <p:cNvSpPr>
                <a:spLocks noEditPoints="1"/>
              </p:cNvSpPr>
              <p:nvPr/>
            </p:nvSpPr>
            <p:spPr bwMode="auto">
              <a:xfrm>
                <a:off x="1313173" y="2567673"/>
                <a:ext cx="92236" cy="175046"/>
              </a:xfrm>
              <a:custGeom>
                <a:avLst/>
                <a:gdLst>
                  <a:gd name="T0" fmla="*/ 24 w 58"/>
                  <a:gd name="T1" fmla="*/ 0 h 110"/>
                  <a:gd name="T2" fmla="*/ 4 w 58"/>
                  <a:gd name="T3" fmla="*/ 11 h 110"/>
                  <a:gd name="T4" fmla="*/ 0 w 58"/>
                  <a:gd name="T5" fmla="*/ 36 h 110"/>
                  <a:gd name="T6" fmla="*/ 0 w 58"/>
                  <a:gd name="T7" fmla="*/ 74 h 110"/>
                  <a:gd name="T8" fmla="*/ 4 w 58"/>
                  <a:gd name="T9" fmla="*/ 99 h 110"/>
                  <a:gd name="T10" fmla="*/ 25 w 58"/>
                  <a:gd name="T11" fmla="*/ 110 h 110"/>
                  <a:gd name="T12" fmla="*/ 50 w 58"/>
                  <a:gd name="T13" fmla="*/ 99 h 110"/>
                  <a:gd name="T14" fmla="*/ 58 w 58"/>
                  <a:gd name="T15" fmla="*/ 74 h 110"/>
                  <a:gd name="T16" fmla="*/ 58 w 58"/>
                  <a:gd name="T17" fmla="*/ 36 h 110"/>
                  <a:gd name="T18" fmla="*/ 49 w 58"/>
                  <a:gd name="T19" fmla="*/ 11 h 110"/>
                  <a:gd name="T20" fmla="*/ 24 w 58"/>
                  <a:gd name="T21" fmla="*/ 0 h 110"/>
                  <a:gd name="T22" fmla="*/ 38 w 58"/>
                  <a:gd name="T23" fmla="*/ 77 h 110"/>
                  <a:gd name="T24" fmla="*/ 29 w 58"/>
                  <a:gd name="T25" fmla="*/ 92 h 110"/>
                  <a:gd name="T26" fmla="*/ 19 w 58"/>
                  <a:gd name="T27" fmla="*/ 77 h 110"/>
                  <a:gd name="T28" fmla="*/ 19 w 58"/>
                  <a:gd name="T29" fmla="*/ 32 h 110"/>
                  <a:gd name="T30" fmla="*/ 29 w 58"/>
                  <a:gd name="T31" fmla="*/ 17 h 110"/>
                  <a:gd name="T32" fmla="*/ 38 w 58"/>
                  <a:gd name="T33" fmla="*/ 32 h 110"/>
                  <a:gd name="T34" fmla="*/ 38 w 58"/>
                  <a:gd name="T35" fmla="*/ 77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8" h="110">
                    <a:moveTo>
                      <a:pt x="24" y="0"/>
                    </a:moveTo>
                    <a:cubicBezTo>
                      <a:pt x="15" y="0"/>
                      <a:pt x="9" y="3"/>
                      <a:pt x="4" y="11"/>
                    </a:cubicBezTo>
                    <a:cubicBezTo>
                      <a:pt x="0" y="16"/>
                      <a:pt x="0" y="25"/>
                      <a:pt x="0" y="36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85"/>
                      <a:pt x="0" y="94"/>
                      <a:pt x="4" y="99"/>
                    </a:cubicBezTo>
                    <a:cubicBezTo>
                      <a:pt x="9" y="106"/>
                      <a:pt x="16" y="110"/>
                      <a:pt x="25" y="110"/>
                    </a:cubicBezTo>
                    <a:cubicBezTo>
                      <a:pt x="35" y="110"/>
                      <a:pt x="45" y="106"/>
                      <a:pt x="50" y="99"/>
                    </a:cubicBezTo>
                    <a:cubicBezTo>
                      <a:pt x="54" y="94"/>
                      <a:pt x="58" y="85"/>
                      <a:pt x="58" y="74"/>
                    </a:cubicBezTo>
                    <a:cubicBezTo>
                      <a:pt x="58" y="36"/>
                      <a:pt x="58" y="36"/>
                      <a:pt x="58" y="36"/>
                    </a:cubicBezTo>
                    <a:cubicBezTo>
                      <a:pt x="58" y="25"/>
                      <a:pt x="54" y="16"/>
                      <a:pt x="49" y="11"/>
                    </a:cubicBezTo>
                    <a:cubicBezTo>
                      <a:pt x="44" y="3"/>
                      <a:pt x="34" y="0"/>
                      <a:pt x="24" y="0"/>
                    </a:cubicBezTo>
                    <a:close/>
                    <a:moveTo>
                      <a:pt x="38" y="77"/>
                    </a:moveTo>
                    <a:cubicBezTo>
                      <a:pt x="38" y="87"/>
                      <a:pt x="35" y="92"/>
                      <a:pt x="29" y="92"/>
                    </a:cubicBezTo>
                    <a:cubicBezTo>
                      <a:pt x="22" y="92"/>
                      <a:pt x="19" y="87"/>
                      <a:pt x="19" y="77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19" y="22"/>
                      <a:pt x="22" y="17"/>
                      <a:pt x="29" y="17"/>
                    </a:cubicBezTo>
                    <a:cubicBezTo>
                      <a:pt x="35" y="17"/>
                      <a:pt x="38" y="22"/>
                      <a:pt x="38" y="32"/>
                    </a:cubicBezTo>
                    <a:lnTo>
                      <a:pt x="38" y="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/>
              </a:p>
            </p:txBody>
          </p:sp>
          <p:sp>
            <p:nvSpPr>
              <p:cNvPr id="46" name="Freeform 105"/>
              <p:cNvSpPr/>
              <p:nvPr/>
            </p:nvSpPr>
            <p:spPr bwMode="auto">
              <a:xfrm>
                <a:off x="1951419" y="2595950"/>
                <a:ext cx="30296" cy="44435"/>
              </a:xfrm>
              <a:custGeom>
                <a:avLst/>
                <a:gdLst>
                  <a:gd name="T0" fmla="*/ 9 w 19"/>
                  <a:gd name="T1" fmla="*/ 0 h 28"/>
                  <a:gd name="T2" fmla="*/ 0 w 19"/>
                  <a:gd name="T3" fmla="*/ 15 h 28"/>
                  <a:gd name="T4" fmla="*/ 0 w 19"/>
                  <a:gd name="T5" fmla="*/ 28 h 28"/>
                  <a:gd name="T6" fmla="*/ 19 w 19"/>
                  <a:gd name="T7" fmla="*/ 28 h 28"/>
                  <a:gd name="T8" fmla="*/ 19 w 19"/>
                  <a:gd name="T9" fmla="*/ 15 h 28"/>
                  <a:gd name="T10" fmla="*/ 9 w 19"/>
                  <a:gd name="T1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8">
                    <a:moveTo>
                      <a:pt x="9" y="0"/>
                    </a:moveTo>
                    <a:cubicBezTo>
                      <a:pt x="3" y="0"/>
                      <a:pt x="0" y="5"/>
                      <a:pt x="0" y="1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5"/>
                      <a:pt x="16" y="0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/>
              </a:p>
            </p:txBody>
          </p:sp>
          <p:sp>
            <p:nvSpPr>
              <p:cNvPr id="47" name="Freeform 106"/>
              <p:cNvSpPr>
                <a:spLocks noEditPoints="1"/>
              </p:cNvSpPr>
              <p:nvPr/>
            </p:nvSpPr>
            <p:spPr bwMode="auto">
              <a:xfrm>
                <a:off x="1539387" y="2452546"/>
                <a:ext cx="508981" cy="355479"/>
              </a:xfrm>
              <a:custGeom>
                <a:avLst/>
                <a:gdLst>
                  <a:gd name="T0" fmla="*/ 160 w 320"/>
                  <a:gd name="T1" fmla="*/ 0 h 223"/>
                  <a:gd name="T2" fmla="*/ 6 w 320"/>
                  <a:gd name="T3" fmla="*/ 36 h 223"/>
                  <a:gd name="T4" fmla="*/ 6 w 320"/>
                  <a:gd name="T5" fmla="*/ 187 h 223"/>
                  <a:gd name="T6" fmla="*/ 160 w 320"/>
                  <a:gd name="T7" fmla="*/ 223 h 223"/>
                  <a:gd name="T8" fmla="*/ 314 w 320"/>
                  <a:gd name="T9" fmla="*/ 187 h 223"/>
                  <a:gd name="T10" fmla="*/ 314 w 320"/>
                  <a:gd name="T11" fmla="*/ 36 h 223"/>
                  <a:gd name="T12" fmla="*/ 97 w 320"/>
                  <a:gd name="T13" fmla="*/ 60 h 223"/>
                  <a:gd name="T14" fmla="*/ 71 w 320"/>
                  <a:gd name="T15" fmla="*/ 183 h 223"/>
                  <a:gd name="T16" fmla="*/ 52 w 320"/>
                  <a:gd name="T17" fmla="*/ 60 h 223"/>
                  <a:gd name="T18" fmla="*/ 26 w 320"/>
                  <a:gd name="T19" fmla="*/ 40 h 223"/>
                  <a:gd name="T20" fmla="*/ 97 w 320"/>
                  <a:gd name="T21" fmla="*/ 60 h 223"/>
                  <a:gd name="T22" fmla="*/ 136 w 320"/>
                  <a:gd name="T23" fmla="*/ 183 h 223"/>
                  <a:gd name="T24" fmla="*/ 111 w 320"/>
                  <a:gd name="T25" fmla="*/ 182 h 223"/>
                  <a:gd name="T26" fmla="*/ 97 w 320"/>
                  <a:gd name="T27" fmla="*/ 158 h 223"/>
                  <a:gd name="T28" fmla="*/ 116 w 320"/>
                  <a:gd name="T29" fmla="*/ 73 h 223"/>
                  <a:gd name="T30" fmla="*/ 115 w 320"/>
                  <a:gd name="T31" fmla="*/ 160 h 223"/>
                  <a:gd name="T32" fmla="*/ 136 w 320"/>
                  <a:gd name="T33" fmla="*/ 156 h 223"/>
                  <a:gd name="T34" fmla="*/ 155 w 320"/>
                  <a:gd name="T35" fmla="*/ 73 h 223"/>
                  <a:gd name="T36" fmla="*/ 226 w 320"/>
                  <a:gd name="T37" fmla="*/ 149 h 223"/>
                  <a:gd name="T38" fmla="*/ 207 w 320"/>
                  <a:gd name="T39" fmla="*/ 182 h 223"/>
                  <a:gd name="T40" fmla="*/ 188 w 320"/>
                  <a:gd name="T41" fmla="*/ 183 h 223"/>
                  <a:gd name="T42" fmla="*/ 168 w 320"/>
                  <a:gd name="T43" fmla="*/ 40 h 223"/>
                  <a:gd name="T44" fmla="*/ 188 w 320"/>
                  <a:gd name="T45" fmla="*/ 84 h 223"/>
                  <a:gd name="T46" fmla="*/ 223 w 320"/>
                  <a:gd name="T47" fmla="*/ 85 h 223"/>
                  <a:gd name="T48" fmla="*/ 226 w 320"/>
                  <a:gd name="T49" fmla="*/ 149 h 223"/>
                  <a:gd name="T50" fmla="*/ 259 w 320"/>
                  <a:gd name="T51" fmla="*/ 131 h 223"/>
                  <a:gd name="T52" fmla="*/ 268 w 320"/>
                  <a:gd name="T53" fmla="*/ 165 h 223"/>
                  <a:gd name="T54" fmla="*/ 276 w 320"/>
                  <a:gd name="T55" fmla="*/ 144 h 223"/>
                  <a:gd name="T56" fmla="*/ 298 w 320"/>
                  <a:gd name="T57" fmla="*/ 147 h 223"/>
                  <a:gd name="T58" fmla="*/ 291 w 320"/>
                  <a:gd name="T59" fmla="*/ 171 h 223"/>
                  <a:gd name="T60" fmla="*/ 245 w 320"/>
                  <a:gd name="T61" fmla="*/ 171 h 223"/>
                  <a:gd name="T62" fmla="*/ 239 w 320"/>
                  <a:gd name="T63" fmla="*/ 109 h 223"/>
                  <a:gd name="T64" fmla="*/ 267 w 320"/>
                  <a:gd name="T65" fmla="*/ 73 h 223"/>
                  <a:gd name="T66" fmla="*/ 298 w 320"/>
                  <a:gd name="T67" fmla="*/ 109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20" h="223">
                    <a:moveTo>
                      <a:pt x="280" y="5"/>
                    </a:moveTo>
                    <a:cubicBezTo>
                      <a:pt x="240" y="0"/>
                      <a:pt x="200" y="0"/>
                      <a:pt x="160" y="0"/>
                    </a:cubicBezTo>
                    <a:cubicBezTo>
                      <a:pt x="120" y="0"/>
                      <a:pt x="80" y="0"/>
                      <a:pt x="41" y="5"/>
                    </a:cubicBezTo>
                    <a:cubicBezTo>
                      <a:pt x="24" y="7"/>
                      <a:pt x="10" y="19"/>
                      <a:pt x="6" y="36"/>
                    </a:cubicBezTo>
                    <a:cubicBezTo>
                      <a:pt x="1" y="60"/>
                      <a:pt x="0" y="87"/>
                      <a:pt x="0" y="112"/>
                    </a:cubicBezTo>
                    <a:cubicBezTo>
                      <a:pt x="0" y="136"/>
                      <a:pt x="0" y="163"/>
                      <a:pt x="6" y="187"/>
                    </a:cubicBezTo>
                    <a:cubicBezTo>
                      <a:pt x="10" y="204"/>
                      <a:pt x="24" y="217"/>
                      <a:pt x="41" y="218"/>
                    </a:cubicBezTo>
                    <a:cubicBezTo>
                      <a:pt x="80" y="223"/>
                      <a:pt x="120" y="223"/>
                      <a:pt x="160" y="223"/>
                    </a:cubicBezTo>
                    <a:cubicBezTo>
                      <a:pt x="200" y="223"/>
                      <a:pt x="240" y="223"/>
                      <a:pt x="280" y="218"/>
                    </a:cubicBezTo>
                    <a:cubicBezTo>
                      <a:pt x="296" y="217"/>
                      <a:pt x="310" y="204"/>
                      <a:pt x="314" y="187"/>
                    </a:cubicBezTo>
                    <a:cubicBezTo>
                      <a:pt x="320" y="163"/>
                      <a:pt x="320" y="136"/>
                      <a:pt x="320" y="112"/>
                    </a:cubicBezTo>
                    <a:cubicBezTo>
                      <a:pt x="320" y="87"/>
                      <a:pt x="320" y="60"/>
                      <a:pt x="314" y="36"/>
                    </a:cubicBezTo>
                    <a:cubicBezTo>
                      <a:pt x="310" y="19"/>
                      <a:pt x="296" y="7"/>
                      <a:pt x="280" y="5"/>
                    </a:cubicBezTo>
                    <a:close/>
                    <a:moveTo>
                      <a:pt x="97" y="60"/>
                    </a:moveTo>
                    <a:cubicBezTo>
                      <a:pt x="71" y="60"/>
                      <a:pt x="71" y="60"/>
                      <a:pt x="71" y="60"/>
                    </a:cubicBezTo>
                    <a:cubicBezTo>
                      <a:pt x="71" y="183"/>
                      <a:pt x="71" y="183"/>
                      <a:pt x="71" y="183"/>
                    </a:cubicBezTo>
                    <a:cubicBezTo>
                      <a:pt x="52" y="183"/>
                      <a:pt x="52" y="183"/>
                      <a:pt x="52" y="183"/>
                    </a:cubicBezTo>
                    <a:cubicBezTo>
                      <a:pt x="52" y="60"/>
                      <a:pt x="52" y="60"/>
                      <a:pt x="52" y="60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97" y="40"/>
                      <a:pt x="97" y="40"/>
                      <a:pt x="97" y="40"/>
                    </a:cubicBezTo>
                    <a:lnTo>
                      <a:pt x="97" y="60"/>
                    </a:lnTo>
                    <a:close/>
                    <a:moveTo>
                      <a:pt x="155" y="183"/>
                    </a:moveTo>
                    <a:cubicBezTo>
                      <a:pt x="136" y="183"/>
                      <a:pt x="136" y="183"/>
                      <a:pt x="136" y="183"/>
                    </a:cubicBezTo>
                    <a:cubicBezTo>
                      <a:pt x="136" y="169"/>
                      <a:pt x="136" y="169"/>
                      <a:pt x="136" y="169"/>
                    </a:cubicBezTo>
                    <a:cubicBezTo>
                      <a:pt x="123" y="178"/>
                      <a:pt x="118" y="182"/>
                      <a:pt x="111" y="182"/>
                    </a:cubicBezTo>
                    <a:cubicBezTo>
                      <a:pt x="105" y="182"/>
                      <a:pt x="101" y="180"/>
                      <a:pt x="99" y="174"/>
                    </a:cubicBezTo>
                    <a:cubicBezTo>
                      <a:pt x="98" y="171"/>
                      <a:pt x="97" y="166"/>
                      <a:pt x="97" y="158"/>
                    </a:cubicBezTo>
                    <a:cubicBezTo>
                      <a:pt x="97" y="73"/>
                      <a:pt x="97" y="73"/>
                      <a:pt x="97" y="73"/>
                    </a:cubicBezTo>
                    <a:cubicBezTo>
                      <a:pt x="116" y="73"/>
                      <a:pt x="116" y="73"/>
                      <a:pt x="116" y="73"/>
                    </a:cubicBezTo>
                    <a:cubicBezTo>
                      <a:pt x="116" y="153"/>
                      <a:pt x="116" y="153"/>
                      <a:pt x="116" y="153"/>
                    </a:cubicBezTo>
                    <a:cubicBezTo>
                      <a:pt x="116" y="157"/>
                      <a:pt x="115" y="159"/>
                      <a:pt x="115" y="160"/>
                    </a:cubicBezTo>
                    <a:cubicBezTo>
                      <a:pt x="116" y="163"/>
                      <a:pt x="119" y="165"/>
                      <a:pt x="122" y="165"/>
                    </a:cubicBezTo>
                    <a:cubicBezTo>
                      <a:pt x="126" y="165"/>
                      <a:pt x="129" y="162"/>
                      <a:pt x="136" y="156"/>
                    </a:cubicBezTo>
                    <a:cubicBezTo>
                      <a:pt x="136" y="73"/>
                      <a:pt x="136" y="73"/>
                      <a:pt x="136" y="73"/>
                    </a:cubicBezTo>
                    <a:cubicBezTo>
                      <a:pt x="155" y="73"/>
                      <a:pt x="155" y="73"/>
                      <a:pt x="155" y="73"/>
                    </a:cubicBezTo>
                    <a:lnTo>
                      <a:pt x="155" y="183"/>
                    </a:lnTo>
                    <a:close/>
                    <a:moveTo>
                      <a:pt x="226" y="149"/>
                    </a:moveTo>
                    <a:cubicBezTo>
                      <a:pt x="226" y="159"/>
                      <a:pt x="224" y="166"/>
                      <a:pt x="223" y="170"/>
                    </a:cubicBezTo>
                    <a:cubicBezTo>
                      <a:pt x="220" y="178"/>
                      <a:pt x="215" y="182"/>
                      <a:pt x="207" y="182"/>
                    </a:cubicBezTo>
                    <a:cubicBezTo>
                      <a:pt x="201" y="182"/>
                      <a:pt x="194" y="178"/>
                      <a:pt x="188" y="170"/>
                    </a:cubicBezTo>
                    <a:cubicBezTo>
                      <a:pt x="188" y="183"/>
                      <a:pt x="188" y="183"/>
                      <a:pt x="188" y="183"/>
                    </a:cubicBezTo>
                    <a:cubicBezTo>
                      <a:pt x="168" y="183"/>
                      <a:pt x="168" y="183"/>
                      <a:pt x="168" y="183"/>
                    </a:cubicBezTo>
                    <a:cubicBezTo>
                      <a:pt x="168" y="40"/>
                      <a:pt x="168" y="40"/>
                      <a:pt x="168" y="40"/>
                    </a:cubicBezTo>
                    <a:cubicBezTo>
                      <a:pt x="188" y="40"/>
                      <a:pt x="188" y="40"/>
                      <a:pt x="188" y="40"/>
                    </a:cubicBezTo>
                    <a:cubicBezTo>
                      <a:pt x="188" y="84"/>
                      <a:pt x="188" y="84"/>
                      <a:pt x="188" y="84"/>
                    </a:cubicBezTo>
                    <a:cubicBezTo>
                      <a:pt x="194" y="77"/>
                      <a:pt x="200" y="73"/>
                      <a:pt x="207" y="73"/>
                    </a:cubicBezTo>
                    <a:cubicBezTo>
                      <a:pt x="214" y="73"/>
                      <a:pt x="221" y="77"/>
                      <a:pt x="223" y="85"/>
                    </a:cubicBezTo>
                    <a:cubicBezTo>
                      <a:pt x="225" y="89"/>
                      <a:pt x="226" y="96"/>
                      <a:pt x="226" y="106"/>
                    </a:cubicBezTo>
                    <a:lnTo>
                      <a:pt x="226" y="149"/>
                    </a:lnTo>
                    <a:close/>
                    <a:moveTo>
                      <a:pt x="298" y="131"/>
                    </a:moveTo>
                    <a:cubicBezTo>
                      <a:pt x="259" y="131"/>
                      <a:pt x="259" y="131"/>
                      <a:pt x="259" y="131"/>
                    </a:cubicBezTo>
                    <a:cubicBezTo>
                      <a:pt x="259" y="150"/>
                      <a:pt x="259" y="150"/>
                      <a:pt x="259" y="150"/>
                    </a:cubicBezTo>
                    <a:cubicBezTo>
                      <a:pt x="259" y="160"/>
                      <a:pt x="261" y="165"/>
                      <a:pt x="268" y="165"/>
                    </a:cubicBezTo>
                    <a:cubicBezTo>
                      <a:pt x="273" y="165"/>
                      <a:pt x="275" y="162"/>
                      <a:pt x="276" y="157"/>
                    </a:cubicBezTo>
                    <a:cubicBezTo>
                      <a:pt x="276" y="156"/>
                      <a:pt x="276" y="150"/>
                      <a:pt x="276" y="144"/>
                    </a:cubicBezTo>
                    <a:cubicBezTo>
                      <a:pt x="298" y="144"/>
                      <a:pt x="298" y="144"/>
                      <a:pt x="298" y="144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298" y="153"/>
                      <a:pt x="296" y="157"/>
                      <a:pt x="296" y="159"/>
                    </a:cubicBezTo>
                    <a:cubicBezTo>
                      <a:pt x="296" y="163"/>
                      <a:pt x="294" y="167"/>
                      <a:pt x="291" y="171"/>
                    </a:cubicBezTo>
                    <a:cubicBezTo>
                      <a:pt x="286" y="178"/>
                      <a:pt x="278" y="182"/>
                      <a:pt x="268" y="182"/>
                    </a:cubicBezTo>
                    <a:cubicBezTo>
                      <a:pt x="258" y="182"/>
                      <a:pt x="251" y="178"/>
                      <a:pt x="245" y="171"/>
                    </a:cubicBezTo>
                    <a:cubicBezTo>
                      <a:pt x="241" y="166"/>
                      <a:pt x="239" y="157"/>
                      <a:pt x="239" y="146"/>
                    </a:cubicBezTo>
                    <a:cubicBezTo>
                      <a:pt x="239" y="109"/>
                      <a:pt x="239" y="109"/>
                      <a:pt x="239" y="109"/>
                    </a:cubicBezTo>
                    <a:cubicBezTo>
                      <a:pt x="239" y="98"/>
                      <a:pt x="241" y="89"/>
                      <a:pt x="245" y="84"/>
                    </a:cubicBezTo>
                    <a:cubicBezTo>
                      <a:pt x="250" y="77"/>
                      <a:pt x="258" y="73"/>
                      <a:pt x="267" y="73"/>
                    </a:cubicBezTo>
                    <a:cubicBezTo>
                      <a:pt x="277" y="73"/>
                      <a:pt x="285" y="77"/>
                      <a:pt x="291" y="84"/>
                    </a:cubicBezTo>
                    <a:cubicBezTo>
                      <a:pt x="295" y="89"/>
                      <a:pt x="298" y="98"/>
                      <a:pt x="298" y="109"/>
                    </a:cubicBezTo>
                    <a:lnTo>
                      <a:pt x="298" y="1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/>
              </a:p>
            </p:txBody>
          </p:sp>
          <p:sp>
            <p:nvSpPr>
              <p:cNvPr id="48" name="Freeform 107"/>
              <p:cNvSpPr/>
              <p:nvPr/>
            </p:nvSpPr>
            <p:spPr bwMode="auto">
              <a:xfrm>
                <a:off x="1187275" y="2507080"/>
                <a:ext cx="119839" cy="236986"/>
              </a:xfrm>
              <a:custGeom>
                <a:avLst/>
                <a:gdLst>
                  <a:gd name="T0" fmla="*/ 38 w 75"/>
                  <a:gd name="T1" fmla="*/ 57 h 149"/>
                  <a:gd name="T2" fmla="*/ 23 w 75"/>
                  <a:gd name="T3" fmla="*/ 0 h 149"/>
                  <a:gd name="T4" fmla="*/ 0 w 75"/>
                  <a:gd name="T5" fmla="*/ 0 h 149"/>
                  <a:gd name="T6" fmla="*/ 14 w 75"/>
                  <a:gd name="T7" fmla="*/ 41 h 149"/>
                  <a:gd name="T8" fmla="*/ 27 w 75"/>
                  <a:gd name="T9" fmla="*/ 88 h 149"/>
                  <a:gd name="T10" fmla="*/ 27 w 75"/>
                  <a:gd name="T11" fmla="*/ 149 h 149"/>
                  <a:gd name="T12" fmla="*/ 53 w 75"/>
                  <a:gd name="T13" fmla="*/ 149 h 149"/>
                  <a:gd name="T14" fmla="*/ 53 w 75"/>
                  <a:gd name="T15" fmla="*/ 88 h 149"/>
                  <a:gd name="T16" fmla="*/ 75 w 75"/>
                  <a:gd name="T17" fmla="*/ 0 h 149"/>
                  <a:gd name="T18" fmla="*/ 53 w 75"/>
                  <a:gd name="T19" fmla="*/ 0 h 149"/>
                  <a:gd name="T20" fmla="*/ 38 w 75"/>
                  <a:gd name="T21" fmla="*/ 57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" h="149">
                    <a:moveTo>
                      <a:pt x="38" y="57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13"/>
                      <a:pt x="9" y="28"/>
                      <a:pt x="14" y="41"/>
                    </a:cubicBezTo>
                    <a:cubicBezTo>
                      <a:pt x="21" y="61"/>
                      <a:pt x="27" y="78"/>
                      <a:pt x="27" y="88"/>
                    </a:cubicBezTo>
                    <a:cubicBezTo>
                      <a:pt x="27" y="149"/>
                      <a:pt x="27" y="149"/>
                      <a:pt x="27" y="149"/>
                    </a:cubicBezTo>
                    <a:cubicBezTo>
                      <a:pt x="53" y="149"/>
                      <a:pt x="53" y="149"/>
                      <a:pt x="53" y="149"/>
                    </a:cubicBezTo>
                    <a:cubicBezTo>
                      <a:pt x="53" y="88"/>
                      <a:pt x="53" y="88"/>
                      <a:pt x="53" y="88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53" y="0"/>
                      <a:pt x="53" y="0"/>
                      <a:pt x="53" y="0"/>
                    </a:cubicBezTo>
                    <a:lnTo>
                      <a:pt x="38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/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5420077" y="4488544"/>
              <a:ext cx="1478611" cy="492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>
                  <a:solidFill>
                    <a:schemeClr val="bg2"/>
                  </a:solidFill>
                </a:rPr>
                <a:t>YOUTUBE</a:t>
              </a:r>
              <a:endParaRPr lang="en-GB" b="1">
                <a:solidFill>
                  <a:schemeClr val="bg2"/>
                </a:solidFill>
              </a:endParaRPr>
            </a:p>
          </p:txBody>
        </p:sp>
      </p:grpSp>
      <p:grpSp>
        <p:nvGrpSpPr>
          <p:cNvPr id="7" name="Group 55"/>
          <p:cNvGrpSpPr/>
          <p:nvPr/>
        </p:nvGrpSpPr>
        <p:grpSpPr>
          <a:xfrm>
            <a:off x="4173825" y="1173667"/>
            <a:ext cx="2067312" cy="830075"/>
            <a:chOff x="6556634" y="3024592"/>
            <a:chExt cx="2756416" cy="1106425"/>
          </a:xfrm>
        </p:grpSpPr>
        <p:sp>
          <p:nvSpPr>
            <p:cNvPr id="16" name="Freeform 15"/>
            <p:cNvSpPr/>
            <p:nvPr/>
          </p:nvSpPr>
          <p:spPr>
            <a:xfrm>
              <a:off x="6556634" y="3024592"/>
              <a:ext cx="2756416" cy="1106425"/>
            </a:xfrm>
            <a:custGeom>
              <a:avLst/>
              <a:gdLst>
                <a:gd name="connsiteX0" fmla="*/ 669387 w 3335264"/>
                <a:gd name="connsiteY0" fmla="*/ 0 h 1338774"/>
                <a:gd name="connsiteX1" fmla="*/ 1224453 w 3335264"/>
                <a:gd name="connsiteY1" fmla="*/ 295127 h 1338774"/>
                <a:gd name="connsiteX2" fmla="*/ 1278656 w 3335264"/>
                <a:gd name="connsiteY2" fmla="*/ 394987 h 1338774"/>
                <a:gd name="connsiteX3" fmla="*/ 2786468 w 3335264"/>
                <a:gd name="connsiteY3" fmla="*/ 394987 h 1338774"/>
                <a:gd name="connsiteX4" fmla="*/ 2786468 w 3335264"/>
                <a:gd name="connsiteY4" fmla="*/ 120589 h 1338774"/>
                <a:gd name="connsiteX5" fmla="*/ 3335264 w 3335264"/>
                <a:gd name="connsiteY5" fmla="*/ 669386 h 1338774"/>
                <a:gd name="connsiteX6" fmla="*/ 2786468 w 3335264"/>
                <a:gd name="connsiteY6" fmla="*/ 1218182 h 1338774"/>
                <a:gd name="connsiteX7" fmla="*/ 2786468 w 3335264"/>
                <a:gd name="connsiteY7" fmla="*/ 943784 h 1338774"/>
                <a:gd name="connsiteX8" fmla="*/ 1278658 w 3335264"/>
                <a:gd name="connsiteY8" fmla="*/ 943784 h 1338774"/>
                <a:gd name="connsiteX9" fmla="*/ 1224453 w 3335264"/>
                <a:gd name="connsiteY9" fmla="*/ 1043648 h 1338774"/>
                <a:gd name="connsiteX10" fmla="*/ 669387 w 3335264"/>
                <a:gd name="connsiteY10" fmla="*/ 1338774 h 1338774"/>
                <a:gd name="connsiteX11" fmla="*/ 0 w 3335264"/>
                <a:gd name="connsiteY11" fmla="*/ 669387 h 1338774"/>
                <a:gd name="connsiteX12" fmla="*/ 669387 w 3335264"/>
                <a:gd name="connsiteY12" fmla="*/ 0 h 133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35264" h="1338774">
                  <a:moveTo>
                    <a:pt x="669387" y="0"/>
                  </a:moveTo>
                  <a:cubicBezTo>
                    <a:pt x="900445" y="0"/>
                    <a:pt x="1104160" y="117069"/>
                    <a:pt x="1224453" y="295127"/>
                  </a:cubicBezTo>
                  <a:lnTo>
                    <a:pt x="1278656" y="394987"/>
                  </a:lnTo>
                  <a:lnTo>
                    <a:pt x="2786468" y="394987"/>
                  </a:lnTo>
                  <a:lnTo>
                    <a:pt x="2786468" y="120589"/>
                  </a:lnTo>
                  <a:lnTo>
                    <a:pt x="3335264" y="669386"/>
                  </a:lnTo>
                  <a:lnTo>
                    <a:pt x="2786468" y="1218182"/>
                  </a:lnTo>
                  <a:lnTo>
                    <a:pt x="2786468" y="943784"/>
                  </a:lnTo>
                  <a:lnTo>
                    <a:pt x="1278658" y="943784"/>
                  </a:lnTo>
                  <a:lnTo>
                    <a:pt x="1224453" y="1043648"/>
                  </a:lnTo>
                  <a:cubicBezTo>
                    <a:pt x="1104160" y="1221706"/>
                    <a:pt x="900445" y="1338774"/>
                    <a:pt x="669387" y="1338774"/>
                  </a:cubicBezTo>
                  <a:cubicBezTo>
                    <a:pt x="299695" y="1338774"/>
                    <a:pt x="0" y="1039079"/>
                    <a:pt x="0" y="669387"/>
                  </a:cubicBezTo>
                  <a:cubicBezTo>
                    <a:pt x="0" y="299695"/>
                    <a:pt x="299695" y="0"/>
                    <a:pt x="6693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Freeform 109"/>
            <p:cNvSpPr>
              <a:spLocks noEditPoints="1"/>
            </p:cNvSpPr>
            <p:nvPr/>
          </p:nvSpPr>
          <p:spPr bwMode="auto">
            <a:xfrm>
              <a:off x="6836922" y="3316535"/>
              <a:ext cx="534565" cy="542644"/>
            </a:xfrm>
            <a:custGeom>
              <a:avLst/>
              <a:gdLst>
                <a:gd name="T0" fmla="*/ 326 w 336"/>
                <a:gd name="T1" fmla="*/ 207 h 341"/>
                <a:gd name="T2" fmla="*/ 330 w 336"/>
                <a:gd name="T3" fmla="*/ 173 h 341"/>
                <a:gd name="T4" fmla="*/ 170 w 336"/>
                <a:gd name="T5" fmla="*/ 12 h 341"/>
                <a:gd name="T6" fmla="*/ 142 w 336"/>
                <a:gd name="T7" fmla="*/ 15 h 341"/>
                <a:gd name="T8" fmla="*/ 93 w 336"/>
                <a:gd name="T9" fmla="*/ 0 h 341"/>
                <a:gd name="T10" fmla="*/ 0 w 336"/>
                <a:gd name="T11" fmla="*/ 93 h 341"/>
                <a:gd name="T12" fmla="*/ 13 w 336"/>
                <a:gd name="T13" fmla="*/ 140 h 341"/>
                <a:gd name="T14" fmla="*/ 10 w 336"/>
                <a:gd name="T15" fmla="*/ 173 h 341"/>
                <a:gd name="T16" fmla="*/ 170 w 336"/>
                <a:gd name="T17" fmla="*/ 333 h 341"/>
                <a:gd name="T18" fmla="*/ 199 w 336"/>
                <a:gd name="T19" fmla="*/ 330 h 341"/>
                <a:gd name="T20" fmla="*/ 243 w 336"/>
                <a:gd name="T21" fmla="*/ 341 h 341"/>
                <a:gd name="T22" fmla="*/ 336 w 336"/>
                <a:gd name="T23" fmla="*/ 248 h 341"/>
                <a:gd name="T24" fmla="*/ 326 w 336"/>
                <a:gd name="T25" fmla="*/ 207 h 341"/>
                <a:gd name="T26" fmla="*/ 252 w 336"/>
                <a:gd name="T27" fmla="*/ 249 h 341"/>
                <a:gd name="T28" fmla="*/ 220 w 336"/>
                <a:gd name="T29" fmla="*/ 274 h 341"/>
                <a:gd name="T30" fmla="*/ 169 w 336"/>
                <a:gd name="T31" fmla="*/ 283 h 341"/>
                <a:gd name="T32" fmla="*/ 112 w 336"/>
                <a:gd name="T33" fmla="*/ 271 h 341"/>
                <a:gd name="T34" fmla="*/ 86 w 336"/>
                <a:gd name="T35" fmla="*/ 247 h 341"/>
                <a:gd name="T36" fmla="*/ 75 w 336"/>
                <a:gd name="T37" fmla="*/ 218 h 341"/>
                <a:gd name="T38" fmla="*/ 82 w 336"/>
                <a:gd name="T39" fmla="*/ 203 h 341"/>
                <a:gd name="T40" fmla="*/ 99 w 336"/>
                <a:gd name="T41" fmla="*/ 197 h 341"/>
                <a:gd name="T42" fmla="*/ 113 w 336"/>
                <a:gd name="T43" fmla="*/ 202 h 341"/>
                <a:gd name="T44" fmla="*/ 122 w 336"/>
                <a:gd name="T45" fmla="*/ 215 h 341"/>
                <a:gd name="T46" fmla="*/ 131 w 336"/>
                <a:gd name="T47" fmla="*/ 232 h 341"/>
                <a:gd name="T48" fmla="*/ 145 w 336"/>
                <a:gd name="T49" fmla="*/ 242 h 341"/>
                <a:gd name="T50" fmla="*/ 168 w 336"/>
                <a:gd name="T51" fmla="*/ 246 h 341"/>
                <a:gd name="T52" fmla="*/ 201 w 336"/>
                <a:gd name="T53" fmla="*/ 238 h 341"/>
                <a:gd name="T54" fmla="*/ 212 w 336"/>
                <a:gd name="T55" fmla="*/ 218 h 341"/>
                <a:gd name="T56" fmla="*/ 206 w 336"/>
                <a:gd name="T57" fmla="*/ 203 h 341"/>
                <a:gd name="T58" fmla="*/ 189 w 336"/>
                <a:gd name="T59" fmla="*/ 193 h 341"/>
                <a:gd name="T60" fmla="*/ 160 w 336"/>
                <a:gd name="T61" fmla="*/ 186 h 341"/>
                <a:gd name="T62" fmla="*/ 118 w 336"/>
                <a:gd name="T63" fmla="*/ 173 h 341"/>
                <a:gd name="T64" fmla="*/ 90 w 336"/>
                <a:gd name="T65" fmla="*/ 153 h 341"/>
                <a:gd name="T66" fmla="*/ 80 w 336"/>
                <a:gd name="T67" fmla="*/ 121 h 341"/>
                <a:gd name="T68" fmla="*/ 91 w 336"/>
                <a:gd name="T69" fmla="*/ 89 h 341"/>
                <a:gd name="T70" fmla="*/ 122 w 336"/>
                <a:gd name="T71" fmla="*/ 67 h 341"/>
                <a:gd name="T72" fmla="*/ 169 w 336"/>
                <a:gd name="T73" fmla="*/ 60 h 341"/>
                <a:gd name="T74" fmla="*/ 206 w 336"/>
                <a:gd name="T75" fmla="*/ 65 h 341"/>
                <a:gd name="T76" fmla="*/ 233 w 336"/>
                <a:gd name="T77" fmla="*/ 78 h 341"/>
                <a:gd name="T78" fmla="*/ 248 w 336"/>
                <a:gd name="T79" fmla="*/ 95 h 341"/>
                <a:gd name="T80" fmla="*/ 253 w 336"/>
                <a:gd name="T81" fmla="*/ 114 h 341"/>
                <a:gd name="T82" fmla="*/ 247 w 336"/>
                <a:gd name="T83" fmla="*/ 129 h 341"/>
                <a:gd name="T84" fmla="*/ 230 w 336"/>
                <a:gd name="T85" fmla="*/ 136 h 341"/>
                <a:gd name="T86" fmla="*/ 216 w 336"/>
                <a:gd name="T87" fmla="*/ 132 h 341"/>
                <a:gd name="T88" fmla="*/ 207 w 336"/>
                <a:gd name="T89" fmla="*/ 119 h 341"/>
                <a:gd name="T90" fmla="*/ 192 w 336"/>
                <a:gd name="T91" fmla="*/ 101 h 341"/>
                <a:gd name="T92" fmla="*/ 166 w 336"/>
                <a:gd name="T93" fmla="*/ 95 h 341"/>
                <a:gd name="T94" fmla="*/ 138 w 336"/>
                <a:gd name="T95" fmla="*/ 102 h 341"/>
                <a:gd name="T96" fmla="*/ 128 w 336"/>
                <a:gd name="T97" fmla="*/ 117 h 341"/>
                <a:gd name="T98" fmla="*/ 131 w 336"/>
                <a:gd name="T99" fmla="*/ 127 h 341"/>
                <a:gd name="T100" fmla="*/ 141 w 336"/>
                <a:gd name="T101" fmla="*/ 134 h 341"/>
                <a:gd name="T102" fmla="*/ 154 w 336"/>
                <a:gd name="T103" fmla="*/ 139 h 341"/>
                <a:gd name="T104" fmla="*/ 176 w 336"/>
                <a:gd name="T105" fmla="*/ 144 h 341"/>
                <a:gd name="T106" fmla="*/ 211 w 336"/>
                <a:gd name="T107" fmla="*/ 154 h 341"/>
                <a:gd name="T108" fmla="*/ 239 w 336"/>
                <a:gd name="T109" fmla="*/ 166 h 341"/>
                <a:gd name="T110" fmla="*/ 257 w 336"/>
                <a:gd name="T111" fmla="*/ 185 h 341"/>
                <a:gd name="T112" fmla="*/ 263 w 336"/>
                <a:gd name="T113" fmla="*/ 213 h 341"/>
                <a:gd name="T114" fmla="*/ 252 w 336"/>
                <a:gd name="T115" fmla="*/ 249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6" h="341">
                  <a:moveTo>
                    <a:pt x="326" y="207"/>
                  </a:moveTo>
                  <a:cubicBezTo>
                    <a:pt x="329" y="196"/>
                    <a:pt x="330" y="184"/>
                    <a:pt x="330" y="173"/>
                  </a:cubicBezTo>
                  <a:cubicBezTo>
                    <a:pt x="330" y="84"/>
                    <a:pt x="258" y="12"/>
                    <a:pt x="170" y="12"/>
                  </a:cubicBezTo>
                  <a:cubicBezTo>
                    <a:pt x="161" y="12"/>
                    <a:pt x="151" y="13"/>
                    <a:pt x="142" y="15"/>
                  </a:cubicBezTo>
                  <a:cubicBezTo>
                    <a:pt x="128" y="6"/>
                    <a:pt x="111" y="0"/>
                    <a:pt x="93" y="0"/>
                  </a:cubicBezTo>
                  <a:cubicBezTo>
                    <a:pt x="42" y="0"/>
                    <a:pt x="0" y="42"/>
                    <a:pt x="0" y="93"/>
                  </a:cubicBezTo>
                  <a:cubicBezTo>
                    <a:pt x="0" y="110"/>
                    <a:pt x="5" y="126"/>
                    <a:pt x="13" y="140"/>
                  </a:cubicBezTo>
                  <a:cubicBezTo>
                    <a:pt x="11" y="151"/>
                    <a:pt x="10" y="161"/>
                    <a:pt x="10" y="173"/>
                  </a:cubicBezTo>
                  <a:cubicBezTo>
                    <a:pt x="10" y="261"/>
                    <a:pt x="81" y="333"/>
                    <a:pt x="170" y="333"/>
                  </a:cubicBezTo>
                  <a:cubicBezTo>
                    <a:pt x="180" y="333"/>
                    <a:pt x="190" y="332"/>
                    <a:pt x="199" y="330"/>
                  </a:cubicBezTo>
                  <a:cubicBezTo>
                    <a:pt x="212" y="337"/>
                    <a:pt x="227" y="341"/>
                    <a:pt x="243" y="341"/>
                  </a:cubicBezTo>
                  <a:cubicBezTo>
                    <a:pt x="295" y="341"/>
                    <a:pt x="336" y="300"/>
                    <a:pt x="336" y="248"/>
                  </a:cubicBezTo>
                  <a:cubicBezTo>
                    <a:pt x="336" y="233"/>
                    <a:pt x="333" y="219"/>
                    <a:pt x="326" y="207"/>
                  </a:cubicBezTo>
                  <a:close/>
                  <a:moveTo>
                    <a:pt x="252" y="249"/>
                  </a:moveTo>
                  <a:cubicBezTo>
                    <a:pt x="245" y="260"/>
                    <a:pt x="234" y="268"/>
                    <a:pt x="220" y="274"/>
                  </a:cubicBezTo>
                  <a:cubicBezTo>
                    <a:pt x="205" y="280"/>
                    <a:pt x="189" y="283"/>
                    <a:pt x="169" y="283"/>
                  </a:cubicBezTo>
                  <a:cubicBezTo>
                    <a:pt x="146" y="283"/>
                    <a:pt x="127" y="279"/>
                    <a:pt x="112" y="271"/>
                  </a:cubicBezTo>
                  <a:cubicBezTo>
                    <a:pt x="101" y="265"/>
                    <a:pt x="92" y="257"/>
                    <a:pt x="86" y="247"/>
                  </a:cubicBezTo>
                  <a:cubicBezTo>
                    <a:pt x="79" y="237"/>
                    <a:pt x="75" y="228"/>
                    <a:pt x="75" y="218"/>
                  </a:cubicBezTo>
                  <a:cubicBezTo>
                    <a:pt x="75" y="212"/>
                    <a:pt x="78" y="207"/>
                    <a:pt x="82" y="203"/>
                  </a:cubicBezTo>
                  <a:cubicBezTo>
                    <a:pt x="86" y="199"/>
                    <a:pt x="92" y="197"/>
                    <a:pt x="99" y="197"/>
                  </a:cubicBezTo>
                  <a:cubicBezTo>
                    <a:pt x="104" y="197"/>
                    <a:pt x="109" y="198"/>
                    <a:pt x="113" y="202"/>
                  </a:cubicBezTo>
                  <a:cubicBezTo>
                    <a:pt x="117" y="205"/>
                    <a:pt x="120" y="210"/>
                    <a:pt x="122" y="215"/>
                  </a:cubicBezTo>
                  <a:cubicBezTo>
                    <a:pt x="125" y="222"/>
                    <a:pt x="128" y="227"/>
                    <a:pt x="131" y="232"/>
                  </a:cubicBezTo>
                  <a:cubicBezTo>
                    <a:pt x="135" y="236"/>
                    <a:pt x="139" y="239"/>
                    <a:pt x="145" y="242"/>
                  </a:cubicBezTo>
                  <a:cubicBezTo>
                    <a:pt x="151" y="245"/>
                    <a:pt x="159" y="246"/>
                    <a:pt x="168" y="246"/>
                  </a:cubicBezTo>
                  <a:cubicBezTo>
                    <a:pt x="181" y="246"/>
                    <a:pt x="192" y="244"/>
                    <a:pt x="201" y="238"/>
                  </a:cubicBezTo>
                  <a:cubicBezTo>
                    <a:pt x="209" y="232"/>
                    <a:pt x="212" y="226"/>
                    <a:pt x="212" y="218"/>
                  </a:cubicBezTo>
                  <a:cubicBezTo>
                    <a:pt x="212" y="212"/>
                    <a:pt x="210" y="207"/>
                    <a:pt x="206" y="203"/>
                  </a:cubicBezTo>
                  <a:cubicBezTo>
                    <a:pt x="202" y="199"/>
                    <a:pt x="196" y="196"/>
                    <a:pt x="189" y="193"/>
                  </a:cubicBezTo>
                  <a:cubicBezTo>
                    <a:pt x="182" y="191"/>
                    <a:pt x="172" y="189"/>
                    <a:pt x="160" y="186"/>
                  </a:cubicBezTo>
                  <a:cubicBezTo>
                    <a:pt x="143" y="182"/>
                    <a:pt x="129" y="178"/>
                    <a:pt x="118" y="173"/>
                  </a:cubicBezTo>
                  <a:cubicBezTo>
                    <a:pt x="106" y="169"/>
                    <a:pt x="97" y="162"/>
                    <a:pt x="90" y="153"/>
                  </a:cubicBezTo>
                  <a:cubicBezTo>
                    <a:pt x="83" y="145"/>
                    <a:pt x="80" y="134"/>
                    <a:pt x="80" y="121"/>
                  </a:cubicBezTo>
                  <a:cubicBezTo>
                    <a:pt x="80" y="109"/>
                    <a:pt x="83" y="98"/>
                    <a:pt x="91" y="89"/>
                  </a:cubicBezTo>
                  <a:cubicBezTo>
                    <a:pt x="98" y="79"/>
                    <a:pt x="108" y="72"/>
                    <a:pt x="122" y="67"/>
                  </a:cubicBezTo>
                  <a:cubicBezTo>
                    <a:pt x="135" y="62"/>
                    <a:pt x="151" y="60"/>
                    <a:pt x="169" y="60"/>
                  </a:cubicBezTo>
                  <a:cubicBezTo>
                    <a:pt x="183" y="60"/>
                    <a:pt x="196" y="61"/>
                    <a:pt x="206" y="65"/>
                  </a:cubicBezTo>
                  <a:cubicBezTo>
                    <a:pt x="217" y="68"/>
                    <a:pt x="226" y="72"/>
                    <a:pt x="233" y="78"/>
                  </a:cubicBezTo>
                  <a:cubicBezTo>
                    <a:pt x="240" y="83"/>
                    <a:pt x="245" y="89"/>
                    <a:pt x="248" y="95"/>
                  </a:cubicBezTo>
                  <a:cubicBezTo>
                    <a:pt x="252" y="102"/>
                    <a:pt x="253" y="108"/>
                    <a:pt x="253" y="114"/>
                  </a:cubicBezTo>
                  <a:cubicBezTo>
                    <a:pt x="253" y="119"/>
                    <a:pt x="251" y="125"/>
                    <a:pt x="247" y="129"/>
                  </a:cubicBezTo>
                  <a:cubicBezTo>
                    <a:pt x="242" y="134"/>
                    <a:pt x="237" y="136"/>
                    <a:pt x="230" y="136"/>
                  </a:cubicBezTo>
                  <a:cubicBezTo>
                    <a:pt x="224" y="136"/>
                    <a:pt x="220" y="135"/>
                    <a:pt x="216" y="132"/>
                  </a:cubicBezTo>
                  <a:cubicBezTo>
                    <a:pt x="213" y="129"/>
                    <a:pt x="210" y="125"/>
                    <a:pt x="207" y="119"/>
                  </a:cubicBezTo>
                  <a:cubicBezTo>
                    <a:pt x="203" y="111"/>
                    <a:pt x="198" y="105"/>
                    <a:pt x="192" y="101"/>
                  </a:cubicBezTo>
                  <a:cubicBezTo>
                    <a:pt x="187" y="97"/>
                    <a:pt x="178" y="95"/>
                    <a:pt x="166" y="95"/>
                  </a:cubicBezTo>
                  <a:cubicBezTo>
                    <a:pt x="154" y="95"/>
                    <a:pt x="145" y="97"/>
                    <a:pt x="138" y="102"/>
                  </a:cubicBezTo>
                  <a:cubicBezTo>
                    <a:pt x="131" y="106"/>
                    <a:pt x="128" y="111"/>
                    <a:pt x="128" y="117"/>
                  </a:cubicBezTo>
                  <a:cubicBezTo>
                    <a:pt x="128" y="121"/>
                    <a:pt x="129" y="124"/>
                    <a:pt x="131" y="127"/>
                  </a:cubicBezTo>
                  <a:cubicBezTo>
                    <a:pt x="133" y="129"/>
                    <a:pt x="137" y="132"/>
                    <a:pt x="141" y="134"/>
                  </a:cubicBezTo>
                  <a:cubicBezTo>
                    <a:pt x="145" y="136"/>
                    <a:pt x="149" y="138"/>
                    <a:pt x="154" y="139"/>
                  </a:cubicBezTo>
                  <a:cubicBezTo>
                    <a:pt x="158" y="140"/>
                    <a:pt x="166" y="142"/>
                    <a:pt x="176" y="144"/>
                  </a:cubicBezTo>
                  <a:cubicBezTo>
                    <a:pt x="189" y="147"/>
                    <a:pt x="201" y="150"/>
                    <a:pt x="211" y="154"/>
                  </a:cubicBezTo>
                  <a:cubicBezTo>
                    <a:pt x="222" y="157"/>
                    <a:pt x="231" y="161"/>
                    <a:pt x="239" y="166"/>
                  </a:cubicBezTo>
                  <a:cubicBezTo>
                    <a:pt x="246" y="171"/>
                    <a:pt x="252" y="177"/>
                    <a:pt x="257" y="185"/>
                  </a:cubicBezTo>
                  <a:cubicBezTo>
                    <a:pt x="261" y="193"/>
                    <a:pt x="263" y="202"/>
                    <a:pt x="263" y="213"/>
                  </a:cubicBezTo>
                  <a:cubicBezTo>
                    <a:pt x="263" y="227"/>
                    <a:pt x="260" y="239"/>
                    <a:pt x="252" y="24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746597" y="3387587"/>
              <a:ext cx="1034900" cy="492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>
                  <a:solidFill>
                    <a:schemeClr val="bg2"/>
                  </a:solidFill>
                </a:rPr>
                <a:t>SKYPE</a:t>
              </a:r>
              <a:endParaRPr lang="en-GB" b="1">
                <a:solidFill>
                  <a:schemeClr val="bg2"/>
                </a:solidFill>
              </a:endParaRPr>
            </a:p>
          </p:txBody>
        </p:sp>
      </p:grpSp>
      <p:grpSp>
        <p:nvGrpSpPr>
          <p:cNvPr id="8" name="Group 56"/>
          <p:cNvGrpSpPr/>
          <p:nvPr/>
        </p:nvGrpSpPr>
        <p:grpSpPr>
          <a:xfrm>
            <a:off x="2905835" y="2128578"/>
            <a:ext cx="2067312" cy="830075"/>
            <a:chOff x="8794640" y="1918167"/>
            <a:chExt cx="2756416" cy="1106425"/>
          </a:xfrm>
        </p:grpSpPr>
        <p:sp>
          <p:nvSpPr>
            <p:cNvPr id="14" name="Freeform 13"/>
            <p:cNvSpPr/>
            <p:nvPr/>
          </p:nvSpPr>
          <p:spPr>
            <a:xfrm flipH="1">
              <a:off x="8794640" y="1918167"/>
              <a:ext cx="2756416" cy="1106425"/>
            </a:xfrm>
            <a:custGeom>
              <a:avLst/>
              <a:gdLst>
                <a:gd name="connsiteX0" fmla="*/ 669387 w 3335264"/>
                <a:gd name="connsiteY0" fmla="*/ 0 h 1338774"/>
                <a:gd name="connsiteX1" fmla="*/ 1224453 w 3335264"/>
                <a:gd name="connsiteY1" fmla="*/ 295127 h 1338774"/>
                <a:gd name="connsiteX2" fmla="*/ 1278656 w 3335264"/>
                <a:gd name="connsiteY2" fmla="*/ 394987 h 1338774"/>
                <a:gd name="connsiteX3" fmla="*/ 2786468 w 3335264"/>
                <a:gd name="connsiteY3" fmla="*/ 394987 h 1338774"/>
                <a:gd name="connsiteX4" fmla="*/ 2786468 w 3335264"/>
                <a:gd name="connsiteY4" fmla="*/ 120589 h 1338774"/>
                <a:gd name="connsiteX5" fmla="*/ 3335264 w 3335264"/>
                <a:gd name="connsiteY5" fmla="*/ 669386 h 1338774"/>
                <a:gd name="connsiteX6" fmla="*/ 2786468 w 3335264"/>
                <a:gd name="connsiteY6" fmla="*/ 1218182 h 1338774"/>
                <a:gd name="connsiteX7" fmla="*/ 2786468 w 3335264"/>
                <a:gd name="connsiteY7" fmla="*/ 943784 h 1338774"/>
                <a:gd name="connsiteX8" fmla="*/ 1278658 w 3335264"/>
                <a:gd name="connsiteY8" fmla="*/ 943784 h 1338774"/>
                <a:gd name="connsiteX9" fmla="*/ 1224453 w 3335264"/>
                <a:gd name="connsiteY9" fmla="*/ 1043648 h 1338774"/>
                <a:gd name="connsiteX10" fmla="*/ 669387 w 3335264"/>
                <a:gd name="connsiteY10" fmla="*/ 1338774 h 1338774"/>
                <a:gd name="connsiteX11" fmla="*/ 0 w 3335264"/>
                <a:gd name="connsiteY11" fmla="*/ 669387 h 1338774"/>
                <a:gd name="connsiteX12" fmla="*/ 669387 w 3335264"/>
                <a:gd name="connsiteY12" fmla="*/ 0 h 133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35264" h="1338774">
                  <a:moveTo>
                    <a:pt x="669387" y="0"/>
                  </a:moveTo>
                  <a:cubicBezTo>
                    <a:pt x="900445" y="0"/>
                    <a:pt x="1104160" y="117069"/>
                    <a:pt x="1224453" y="295127"/>
                  </a:cubicBezTo>
                  <a:lnTo>
                    <a:pt x="1278656" y="394987"/>
                  </a:lnTo>
                  <a:lnTo>
                    <a:pt x="2786468" y="394987"/>
                  </a:lnTo>
                  <a:lnTo>
                    <a:pt x="2786468" y="120589"/>
                  </a:lnTo>
                  <a:lnTo>
                    <a:pt x="3335264" y="669386"/>
                  </a:lnTo>
                  <a:lnTo>
                    <a:pt x="2786468" y="1218182"/>
                  </a:lnTo>
                  <a:lnTo>
                    <a:pt x="2786468" y="943784"/>
                  </a:lnTo>
                  <a:lnTo>
                    <a:pt x="1278658" y="943784"/>
                  </a:lnTo>
                  <a:lnTo>
                    <a:pt x="1224453" y="1043648"/>
                  </a:lnTo>
                  <a:cubicBezTo>
                    <a:pt x="1104160" y="1221706"/>
                    <a:pt x="900445" y="1338774"/>
                    <a:pt x="669387" y="1338774"/>
                  </a:cubicBezTo>
                  <a:cubicBezTo>
                    <a:pt x="299695" y="1338774"/>
                    <a:pt x="0" y="1039079"/>
                    <a:pt x="0" y="669387"/>
                  </a:cubicBezTo>
                  <a:cubicBezTo>
                    <a:pt x="0" y="299695"/>
                    <a:pt x="299695" y="0"/>
                    <a:pt x="669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Freeform 95"/>
            <p:cNvSpPr/>
            <p:nvPr/>
          </p:nvSpPr>
          <p:spPr bwMode="auto">
            <a:xfrm>
              <a:off x="10892501" y="2234309"/>
              <a:ext cx="221562" cy="478011"/>
            </a:xfrm>
            <a:custGeom>
              <a:avLst/>
              <a:gdLst>
                <a:gd name="T0" fmla="*/ 147 w 153"/>
                <a:gd name="T1" fmla="*/ 165 h 330"/>
                <a:gd name="T2" fmla="*/ 102 w 153"/>
                <a:gd name="T3" fmla="*/ 165 h 330"/>
                <a:gd name="T4" fmla="*/ 102 w 153"/>
                <a:gd name="T5" fmla="*/ 330 h 330"/>
                <a:gd name="T6" fmla="*/ 34 w 153"/>
                <a:gd name="T7" fmla="*/ 330 h 330"/>
                <a:gd name="T8" fmla="*/ 34 w 153"/>
                <a:gd name="T9" fmla="*/ 165 h 330"/>
                <a:gd name="T10" fmla="*/ 0 w 153"/>
                <a:gd name="T11" fmla="*/ 165 h 330"/>
                <a:gd name="T12" fmla="*/ 0 w 153"/>
                <a:gd name="T13" fmla="*/ 108 h 330"/>
                <a:gd name="T14" fmla="*/ 34 w 153"/>
                <a:gd name="T15" fmla="*/ 108 h 330"/>
                <a:gd name="T16" fmla="*/ 34 w 153"/>
                <a:gd name="T17" fmla="*/ 74 h 330"/>
                <a:gd name="T18" fmla="*/ 107 w 153"/>
                <a:gd name="T19" fmla="*/ 0 h 330"/>
                <a:gd name="T20" fmla="*/ 153 w 153"/>
                <a:gd name="T21" fmla="*/ 0 h 330"/>
                <a:gd name="T22" fmla="*/ 153 w 153"/>
                <a:gd name="T23" fmla="*/ 57 h 330"/>
                <a:gd name="T24" fmla="*/ 124 w 153"/>
                <a:gd name="T25" fmla="*/ 57 h 330"/>
                <a:gd name="T26" fmla="*/ 102 w 153"/>
                <a:gd name="T27" fmla="*/ 80 h 330"/>
                <a:gd name="T28" fmla="*/ 102 w 153"/>
                <a:gd name="T29" fmla="*/ 108 h 330"/>
                <a:gd name="T30" fmla="*/ 153 w 153"/>
                <a:gd name="T31" fmla="*/ 108 h 330"/>
                <a:gd name="T32" fmla="*/ 147 w 153"/>
                <a:gd name="T33" fmla="*/ 16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3" h="330">
                  <a:moveTo>
                    <a:pt x="147" y="165"/>
                  </a:moveTo>
                  <a:cubicBezTo>
                    <a:pt x="102" y="165"/>
                    <a:pt x="102" y="165"/>
                    <a:pt x="102" y="165"/>
                  </a:cubicBezTo>
                  <a:cubicBezTo>
                    <a:pt x="102" y="330"/>
                    <a:pt x="102" y="330"/>
                    <a:pt x="102" y="330"/>
                  </a:cubicBezTo>
                  <a:cubicBezTo>
                    <a:pt x="34" y="330"/>
                    <a:pt x="34" y="330"/>
                    <a:pt x="34" y="330"/>
                  </a:cubicBezTo>
                  <a:cubicBezTo>
                    <a:pt x="34" y="165"/>
                    <a:pt x="34" y="165"/>
                    <a:pt x="34" y="165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4" y="28"/>
                    <a:pt x="53" y="0"/>
                    <a:pt x="107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3" y="57"/>
                    <a:pt x="153" y="57"/>
                    <a:pt x="153" y="57"/>
                  </a:cubicBezTo>
                  <a:cubicBezTo>
                    <a:pt x="124" y="57"/>
                    <a:pt x="124" y="57"/>
                    <a:pt x="124" y="57"/>
                  </a:cubicBezTo>
                  <a:cubicBezTo>
                    <a:pt x="103" y="57"/>
                    <a:pt x="102" y="65"/>
                    <a:pt x="102" y="80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153" y="108"/>
                    <a:pt x="153" y="108"/>
                    <a:pt x="153" y="108"/>
                  </a:cubicBezTo>
                  <a:lnTo>
                    <a:pt x="147" y="16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9075705" y="2288649"/>
              <a:ext cx="1620872" cy="492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>
                  <a:solidFill>
                    <a:schemeClr val="bg2"/>
                  </a:solidFill>
                </a:rPr>
                <a:t>FACEBOOK</a:t>
              </a:r>
              <a:endParaRPr lang="en-US" b="1">
                <a:solidFill>
                  <a:schemeClr val="bg2"/>
                </a:solidFill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5180391" y="2371239"/>
            <a:ext cx="627416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5.6M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180391" y="4278523"/>
            <a:ext cx="627416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2.4M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374208" y="3342419"/>
            <a:ext cx="627415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8.6M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374208" y="1424819"/>
            <a:ext cx="627415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3.3M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413340" y="1342090"/>
            <a:ext cx="2037827" cy="69249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此处添加详细文本描述，建议与标题相关并符合整体语言风格，语言描述尽量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6413340" y="3252555"/>
            <a:ext cx="2037827" cy="69249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此处添加详细文本描述，建议与标题相关并符合整体语言风格，语言描述尽量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38090" y="2301166"/>
            <a:ext cx="2208990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此处添加详细文本描述，建议与标题相关并符合整体语言风格，语言描述尽量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22496" y="4208450"/>
            <a:ext cx="2124584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此处添加详细文本描述，建议与标题相关并符合整体语言风格，语言描述尽量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62" grpId="0"/>
      <p:bldP spid="63" grpId="0"/>
      <p:bldP spid="64" grpId="0"/>
      <p:bldP spid="66" grpId="0"/>
      <p:bldP spid="6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1189522" y="1816195"/>
            <a:ext cx="6624736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>
            <a:off x="4472645" y="1680479"/>
            <a:ext cx="288032" cy="288210"/>
          </a:xfrm>
          <a:prstGeom prst="ellipse">
            <a:avLst/>
          </a:prstGeom>
          <a:solidFill>
            <a:schemeClr val="accent3"/>
          </a:solidFill>
          <a:ln w="88900" cmpd="dbl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7532067" y="1672090"/>
            <a:ext cx="288032" cy="288210"/>
          </a:xfrm>
          <a:prstGeom prst="ellipse">
            <a:avLst/>
          </a:prstGeom>
          <a:solidFill>
            <a:schemeClr val="accent4"/>
          </a:solidFill>
          <a:ln w="88900" cmpd="dbl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1020197" y="1680479"/>
            <a:ext cx="288032" cy="288210"/>
          </a:xfrm>
          <a:prstGeom prst="ellipse">
            <a:avLst/>
          </a:prstGeom>
          <a:solidFill>
            <a:schemeClr val="accent1"/>
          </a:solidFill>
          <a:ln w="88900" cmpd="dbl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2701690" y="1680479"/>
            <a:ext cx="288032" cy="288210"/>
          </a:xfrm>
          <a:prstGeom prst="ellipse">
            <a:avLst/>
          </a:prstGeom>
          <a:solidFill>
            <a:schemeClr val="accent2"/>
          </a:solidFill>
          <a:ln w="88900" cmpd="dbl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肘形连接符 10"/>
          <p:cNvCxnSpPr/>
          <p:nvPr/>
        </p:nvCxnSpPr>
        <p:spPr>
          <a:xfrm rot="16200000" flipH="1">
            <a:off x="1994804" y="2659652"/>
            <a:ext cx="2576172" cy="853824"/>
          </a:xfrm>
          <a:prstGeom prst="bentConnector3">
            <a:avLst>
              <a:gd name="adj1" fmla="val 99299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977" y="3689559"/>
            <a:ext cx="1675074" cy="1117406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5648178" y="3689559"/>
            <a:ext cx="1878049" cy="3602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流程图: 联系 2"/>
          <p:cNvSpPr/>
          <p:nvPr/>
        </p:nvSpPr>
        <p:spPr>
          <a:xfrm>
            <a:off x="986322" y="1126100"/>
            <a:ext cx="406400" cy="401885"/>
          </a:xfrm>
          <a:custGeom>
            <a:avLst/>
            <a:gdLst/>
            <a:ahLst/>
            <a:cxnLst/>
            <a:rect l="l" t="t" r="r" b="b"/>
            <a:pathLst>
              <a:path w="802483" h="792958">
                <a:moveTo>
                  <a:pt x="623890" y="697087"/>
                </a:moveTo>
                <a:lnTo>
                  <a:pt x="623890" y="764174"/>
                </a:lnTo>
                <a:cubicBezTo>
                  <a:pt x="581823" y="782953"/>
                  <a:pt x="533974" y="792958"/>
                  <a:pt x="483397" y="792958"/>
                </a:cubicBezTo>
                <a:cubicBezTo>
                  <a:pt x="429917" y="792958"/>
                  <a:pt x="379487" y="781771"/>
                  <a:pt x="335758" y="760851"/>
                </a:cubicBezTo>
                <a:lnTo>
                  <a:pt x="335758" y="700537"/>
                </a:lnTo>
                <a:cubicBezTo>
                  <a:pt x="376490" y="723218"/>
                  <a:pt x="424723" y="735769"/>
                  <a:pt x="476251" y="735769"/>
                </a:cubicBezTo>
                <a:cubicBezTo>
                  <a:pt x="530693" y="735769"/>
                  <a:pt x="581457" y="721758"/>
                  <a:pt x="623890" y="697087"/>
                </a:cubicBezTo>
                <a:close/>
                <a:moveTo>
                  <a:pt x="302421" y="685181"/>
                </a:moveTo>
                <a:lnTo>
                  <a:pt x="302421" y="752268"/>
                </a:lnTo>
                <a:cubicBezTo>
                  <a:pt x="260354" y="771047"/>
                  <a:pt x="212505" y="781052"/>
                  <a:pt x="161928" y="781052"/>
                </a:cubicBezTo>
                <a:cubicBezTo>
                  <a:pt x="108448" y="781052"/>
                  <a:pt x="58018" y="769865"/>
                  <a:pt x="14289" y="748945"/>
                </a:cubicBezTo>
                <a:lnTo>
                  <a:pt x="14289" y="688631"/>
                </a:lnTo>
                <a:cubicBezTo>
                  <a:pt x="55021" y="711312"/>
                  <a:pt x="103254" y="723863"/>
                  <a:pt x="154782" y="723863"/>
                </a:cubicBezTo>
                <a:cubicBezTo>
                  <a:pt x="209224" y="723863"/>
                  <a:pt x="259988" y="709852"/>
                  <a:pt x="302421" y="685181"/>
                </a:cubicBezTo>
                <a:close/>
                <a:moveTo>
                  <a:pt x="307183" y="628652"/>
                </a:moveTo>
                <a:lnTo>
                  <a:pt x="307183" y="678641"/>
                </a:lnTo>
                <a:cubicBezTo>
                  <a:pt x="265116" y="692634"/>
                  <a:pt x="217267" y="700089"/>
                  <a:pt x="166690" y="700089"/>
                </a:cubicBezTo>
                <a:cubicBezTo>
                  <a:pt x="113210" y="700089"/>
                  <a:pt x="62780" y="691753"/>
                  <a:pt x="19051" y="676165"/>
                </a:cubicBezTo>
                <a:lnTo>
                  <a:pt x="19051" y="631223"/>
                </a:lnTo>
                <a:cubicBezTo>
                  <a:pt x="59783" y="648123"/>
                  <a:pt x="108016" y="657475"/>
                  <a:pt x="159544" y="657475"/>
                </a:cubicBezTo>
                <a:cubicBezTo>
                  <a:pt x="213986" y="657475"/>
                  <a:pt x="264750" y="647035"/>
                  <a:pt x="307183" y="628652"/>
                </a:cubicBezTo>
                <a:close/>
                <a:moveTo>
                  <a:pt x="623889" y="620887"/>
                </a:moveTo>
                <a:lnTo>
                  <a:pt x="623889" y="687974"/>
                </a:lnTo>
                <a:cubicBezTo>
                  <a:pt x="581822" y="706753"/>
                  <a:pt x="533973" y="716758"/>
                  <a:pt x="483396" y="716758"/>
                </a:cubicBezTo>
                <a:cubicBezTo>
                  <a:pt x="429916" y="716758"/>
                  <a:pt x="379486" y="705571"/>
                  <a:pt x="335757" y="684651"/>
                </a:cubicBezTo>
                <a:lnTo>
                  <a:pt x="335757" y="624337"/>
                </a:lnTo>
                <a:cubicBezTo>
                  <a:pt x="376489" y="647018"/>
                  <a:pt x="424722" y="659569"/>
                  <a:pt x="476250" y="659569"/>
                </a:cubicBezTo>
                <a:cubicBezTo>
                  <a:pt x="530692" y="659569"/>
                  <a:pt x="581456" y="645558"/>
                  <a:pt x="623889" y="620887"/>
                </a:cubicBezTo>
                <a:close/>
                <a:moveTo>
                  <a:pt x="628652" y="552453"/>
                </a:moveTo>
                <a:lnTo>
                  <a:pt x="628652" y="602442"/>
                </a:lnTo>
                <a:cubicBezTo>
                  <a:pt x="586585" y="616435"/>
                  <a:pt x="538736" y="623890"/>
                  <a:pt x="488159" y="623890"/>
                </a:cubicBezTo>
                <a:cubicBezTo>
                  <a:pt x="434679" y="623890"/>
                  <a:pt x="384249" y="615554"/>
                  <a:pt x="340520" y="599966"/>
                </a:cubicBezTo>
                <a:lnTo>
                  <a:pt x="340520" y="555024"/>
                </a:lnTo>
                <a:cubicBezTo>
                  <a:pt x="381252" y="571924"/>
                  <a:pt x="429485" y="581276"/>
                  <a:pt x="481013" y="581276"/>
                </a:cubicBezTo>
                <a:cubicBezTo>
                  <a:pt x="535455" y="581276"/>
                  <a:pt x="586219" y="570836"/>
                  <a:pt x="628652" y="552453"/>
                </a:cubicBezTo>
                <a:close/>
                <a:moveTo>
                  <a:pt x="304802" y="537544"/>
                </a:moveTo>
                <a:lnTo>
                  <a:pt x="304802" y="604631"/>
                </a:lnTo>
                <a:cubicBezTo>
                  <a:pt x="262735" y="623410"/>
                  <a:pt x="214886" y="633415"/>
                  <a:pt x="164309" y="633415"/>
                </a:cubicBezTo>
                <a:cubicBezTo>
                  <a:pt x="110829" y="633415"/>
                  <a:pt x="60399" y="622228"/>
                  <a:pt x="16670" y="601308"/>
                </a:cubicBezTo>
                <a:lnTo>
                  <a:pt x="16670" y="540994"/>
                </a:lnTo>
                <a:cubicBezTo>
                  <a:pt x="57402" y="563675"/>
                  <a:pt x="105635" y="576226"/>
                  <a:pt x="157163" y="576226"/>
                </a:cubicBezTo>
                <a:cubicBezTo>
                  <a:pt x="211605" y="576226"/>
                  <a:pt x="262369" y="562215"/>
                  <a:pt x="304802" y="537544"/>
                </a:cubicBezTo>
                <a:close/>
                <a:moveTo>
                  <a:pt x="304802" y="463725"/>
                </a:moveTo>
                <a:lnTo>
                  <a:pt x="304802" y="530812"/>
                </a:lnTo>
                <a:cubicBezTo>
                  <a:pt x="262735" y="549591"/>
                  <a:pt x="214886" y="559596"/>
                  <a:pt x="164309" y="559596"/>
                </a:cubicBezTo>
                <a:cubicBezTo>
                  <a:pt x="110829" y="559596"/>
                  <a:pt x="60399" y="548409"/>
                  <a:pt x="16670" y="527489"/>
                </a:cubicBezTo>
                <a:lnTo>
                  <a:pt x="16670" y="467175"/>
                </a:lnTo>
                <a:cubicBezTo>
                  <a:pt x="57402" y="489856"/>
                  <a:pt x="105635" y="502407"/>
                  <a:pt x="157163" y="502407"/>
                </a:cubicBezTo>
                <a:cubicBezTo>
                  <a:pt x="211605" y="502407"/>
                  <a:pt x="262369" y="488396"/>
                  <a:pt x="304802" y="463725"/>
                </a:cubicBezTo>
                <a:close/>
                <a:moveTo>
                  <a:pt x="488048" y="409575"/>
                </a:moveTo>
                <a:cubicBezTo>
                  <a:pt x="421116" y="409575"/>
                  <a:pt x="364585" y="426817"/>
                  <a:pt x="349612" y="452315"/>
                </a:cubicBezTo>
                <a:cubicBezTo>
                  <a:pt x="386630" y="474468"/>
                  <a:pt x="430121" y="485776"/>
                  <a:pt x="476252" y="485776"/>
                </a:cubicBezTo>
                <a:cubicBezTo>
                  <a:pt x="528922" y="485776"/>
                  <a:pt x="578149" y="471035"/>
                  <a:pt x="619362" y="444393"/>
                </a:cubicBezTo>
                <a:cubicBezTo>
                  <a:pt x="597925" y="422961"/>
                  <a:pt x="547026" y="409575"/>
                  <a:pt x="488048" y="409575"/>
                </a:cubicBezTo>
                <a:close/>
                <a:moveTo>
                  <a:pt x="485776" y="385763"/>
                </a:moveTo>
                <a:cubicBezTo>
                  <a:pt x="567315" y="385763"/>
                  <a:pt x="633414" y="411350"/>
                  <a:pt x="633414" y="442913"/>
                </a:cubicBezTo>
                <a:lnTo>
                  <a:pt x="628341" y="452641"/>
                </a:lnTo>
                <a:lnTo>
                  <a:pt x="623891" y="448554"/>
                </a:lnTo>
                <a:lnTo>
                  <a:pt x="623891" y="517706"/>
                </a:lnTo>
                <a:cubicBezTo>
                  <a:pt x="581824" y="538816"/>
                  <a:pt x="533975" y="550063"/>
                  <a:pt x="483398" y="550063"/>
                </a:cubicBezTo>
                <a:cubicBezTo>
                  <a:pt x="429918" y="550063"/>
                  <a:pt x="379488" y="537487"/>
                  <a:pt x="335759" y="513971"/>
                </a:cubicBezTo>
                <a:lnTo>
                  <a:pt x="335759" y="446171"/>
                </a:lnTo>
                <a:lnTo>
                  <a:pt x="341065" y="448524"/>
                </a:lnTo>
                <a:cubicBezTo>
                  <a:pt x="338448" y="447203"/>
                  <a:pt x="338138" y="445072"/>
                  <a:pt x="338138" y="442913"/>
                </a:cubicBezTo>
                <a:cubicBezTo>
                  <a:pt x="338138" y="411350"/>
                  <a:pt x="404238" y="385763"/>
                  <a:pt x="485776" y="385763"/>
                </a:cubicBezTo>
                <a:close/>
                <a:moveTo>
                  <a:pt x="304802" y="382762"/>
                </a:moveTo>
                <a:lnTo>
                  <a:pt x="304802" y="449849"/>
                </a:lnTo>
                <a:cubicBezTo>
                  <a:pt x="262735" y="468628"/>
                  <a:pt x="214886" y="478633"/>
                  <a:pt x="164309" y="478633"/>
                </a:cubicBezTo>
                <a:cubicBezTo>
                  <a:pt x="110829" y="478633"/>
                  <a:pt x="60399" y="467446"/>
                  <a:pt x="16670" y="446526"/>
                </a:cubicBezTo>
                <a:lnTo>
                  <a:pt x="16670" y="386212"/>
                </a:lnTo>
                <a:cubicBezTo>
                  <a:pt x="57402" y="408893"/>
                  <a:pt x="105635" y="421444"/>
                  <a:pt x="157163" y="421444"/>
                </a:cubicBezTo>
                <a:cubicBezTo>
                  <a:pt x="211605" y="421444"/>
                  <a:pt x="262369" y="407433"/>
                  <a:pt x="304802" y="382762"/>
                </a:cubicBezTo>
                <a:close/>
                <a:moveTo>
                  <a:pt x="300040" y="297037"/>
                </a:moveTo>
                <a:lnTo>
                  <a:pt x="300040" y="372450"/>
                </a:lnTo>
                <a:cubicBezTo>
                  <a:pt x="257973" y="393560"/>
                  <a:pt x="210124" y="404807"/>
                  <a:pt x="159547" y="404807"/>
                </a:cubicBezTo>
                <a:cubicBezTo>
                  <a:pt x="106067" y="404807"/>
                  <a:pt x="55637" y="392231"/>
                  <a:pt x="11908" y="368715"/>
                </a:cubicBezTo>
                <a:lnTo>
                  <a:pt x="11908" y="300915"/>
                </a:lnTo>
                <a:cubicBezTo>
                  <a:pt x="52640" y="326411"/>
                  <a:pt x="100873" y="340520"/>
                  <a:pt x="152401" y="340520"/>
                </a:cubicBezTo>
                <a:cubicBezTo>
                  <a:pt x="206843" y="340520"/>
                  <a:pt x="257607" y="324770"/>
                  <a:pt x="300040" y="297037"/>
                </a:cubicBezTo>
                <a:close/>
                <a:moveTo>
                  <a:pt x="557216" y="232744"/>
                </a:moveTo>
                <a:lnTo>
                  <a:pt x="557216" y="299831"/>
                </a:lnTo>
                <a:cubicBezTo>
                  <a:pt x="515149" y="318610"/>
                  <a:pt x="467300" y="328615"/>
                  <a:pt x="416723" y="328615"/>
                </a:cubicBezTo>
                <a:lnTo>
                  <a:pt x="347665" y="321298"/>
                </a:lnTo>
                <a:lnTo>
                  <a:pt x="347665" y="263834"/>
                </a:lnTo>
                <a:cubicBezTo>
                  <a:pt x="367357" y="269262"/>
                  <a:pt x="388183" y="271426"/>
                  <a:pt x="409577" y="271426"/>
                </a:cubicBezTo>
                <a:cubicBezTo>
                  <a:pt x="464019" y="271426"/>
                  <a:pt x="514783" y="257415"/>
                  <a:pt x="557216" y="232744"/>
                </a:cubicBezTo>
                <a:close/>
                <a:moveTo>
                  <a:pt x="154782" y="228602"/>
                </a:moveTo>
                <a:cubicBezTo>
                  <a:pt x="240266" y="228602"/>
                  <a:pt x="309564" y="254189"/>
                  <a:pt x="309564" y="285752"/>
                </a:cubicBezTo>
                <a:lnTo>
                  <a:pt x="304245" y="295480"/>
                </a:lnTo>
                <a:cubicBezTo>
                  <a:pt x="287819" y="270012"/>
                  <a:pt x="228058" y="252414"/>
                  <a:pt x="157164" y="252414"/>
                </a:cubicBezTo>
                <a:cubicBezTo>
                  <a:pt x="81891" y="252414"/>
                  <a:pt x="19167" y="272254"/>
                  <a:pt x="7701" y="299836"/>
                </a:cubicBezTo>
                <a:cubicBezTo>
                  <a:pt x="2019" y="296352"/>
                  <a:pt x="0" y="291139"/>
                  <a:pt x="0" y="285752"/>
                </a:cubicBezTo>
                <a:cubicBezTo>
                  <a:pt x="0" y="254189"/>
                  <a:pt x="69298" y="228602"/>
                  <a:pt x="154782" y="228602"/>
                </a:cubicBezTo>
                <a:close/>
                <a:moveTo>
                  <a:pt x="559595" y="166690"/>
                </a:moveTo>
                <a:lnTo>
                  <a:pt x="559595" y="216679"/>
                </a:lnTo>
                <a:cubicBezTo>
                  <a:pt x="517528" y="230672"/>
                  <a:pt x="469679" y="238127"/>
                  <a:pt x="419102" y="238127"/>
                </a:cubicBezTo>
                <a:cubicBezTo>
                  <a:pt x="365622" y="238127"/>
                  <a:pt x="315192" y="229791"/>
                  <a:pt x="271463" y="214203"/>
                </a:cubicBezTo>
                <a:lnTo>
                  <a:pt x="271463" y="169261"/>
                </a:lnTo>
                <a:cubicBezTo>
                  <a:pt x="312195" y="186161"/>
                  <a:pt x="360428" y="195513"/>
                  <a:pt x="411956" y="195513"/>
                </a:cubicBezTo>
                <a:cubicBezTo>
                  <a:pt x="466398" y="195513"/>
                  <a:pt x="517162" y="185073"/>
                  <a:pt x="559595" y="166690"/>
                </a:cubicBezTo>
                <a:close/>
                <a:moveTo>
                  <a:pt x="722471" y="97633"/>
                </a:moveTo>
                <a:lnTo>
                  <a:pt x="802483" y="246702"/>
                </a:lnTo>
                <a:lnTo>
                  <a:pt x="762477" y="246702"/>
                </a:lnTo>
                <a:lnTo>
                  <a:pt x="762477" y="704852"/>
                </a:lnTo>
                <a:lnTo>
                  <a:pt x="682465" y="704852"/>
                </a:lnTo>
                <a:lnTo>
                  <a:pt x="682465" y="246702"/>
                </a:lnTo>
                <a:lnTo>
                  <a:pt x="642459" y="246702"/>
                </a:lnTo>
                <a:close/>
                <a:moveTo>
                  <a:pt x="418991" y="23812"/>
                </a:moveTo>
                <a:cubicBezTo>
                  <a:pt x="352059" y="23812"/>
                  <a:pt x="295528" y="41054"/>
                  <a:pt x="280555" y="66552"/>
                </a:cubicBezTo>
                <a:cubicBezTo>
                  <a:pt x="317573" y="88704"/>
                  <a:pt x="361064" y="100013"/>
                  <a:pt x="407195" y="100013"/>
                </a:cubicBezTo>
                <a:cubicBezTo>
                  <a:pt x="459865" y="100013"/>
                  <a:pt x="509092" y="85272"/>
                  <a:pt x="550305" y="58630"/>
                </a:cubicBezTo>
                <a:cubicBezTo>
                  <a:pt x="528868" y="37198"/>
                  <a:pt x="477969" y="23812"/>
                  <a:pt x="418991" y="23812"/>
                </a:cubicBezTo>
                <a:close/>
                <a:moveTo>
                  <a:pt x="416719" y="0"/>
                </a:moveTo>
                <a:cubicBezTo>
                  <a:pt x="498258" y="0"/>
                  <a:pt x="564357" y="25587"/>
                  <a:pt x="564357" y="57150"/>
                </a:cubicBezTo>
                <a:lnTo>
                  <a:pt x="559284" y="66878"/>
                </a:lnTo>
                <a:lnTo>
                  <a:pt x="554834" y="62791"/>
                </a:lnTo>
                <a:lnTo>
                  <a:pt x="554834" y="131943"/>
                </a:lnTo>
                <a:cubicBezTo>
                  <a:pt x="512767" y="153053"/>
                  <a:pt x="464918" y="164300"/>
                  <a:pt x="414341" y="164300"/>
                </a:cubicBezTo>
                <a:cubicBezTo>
                  <a:pt x="360861" y="164300"/>
                  <a:pt x="310431" y="151724"/>
                  <a:pt x="266702" y="128208"/>
                </a:cubicBezTo>
                <a:lnTo>
                  <a:pt x="266702" y="60408"/>
                </a:lnTo>
                <a:lnTo>
                  <a:pt x="272008" y="62761"/>
                </a:lnTo>
                <a:cubicBezTo>
                  <a:pt x="269391" y="61440"/>
                  <a:pt x="269081" y="59309"/>
                  <a:pt x="269081" y="57150"/>
                </a:cubicBezTo>
                <a:cubicBezTo>
                  <a:pt x="269081" y="25587"/>
                  <a:pt x="335181" y="0"/>
                  <a:pt x="41671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138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圆角矩形 51"/>
          <p:cNvSpPr/>
          <p:nvPr/>
        </p:nvSpPr>
        <p:spPr>
          <a:xfrm flipH="1">
            <a:off x="4388067" y="1209272"/>
            <a:ext cx="434975" cy="390766"/>
          </a:xfrm>
          <a:custGeom>
            <a:avLst/>
            <a:gdLst/>
            <a:ahLst/>
            <a:cxnLst/>
            <a:rect l="l" t="t" r="r" b="b"/>
            <a:pathLst>
              <a:path w="833438" h="744826">
                <a:moveTo>
                  <a:pt x="735803" y="200026"/>
                </a:moveTo>
                <a:lnTo>
                  <a:pt x="588168" y="200026"/>
                </a:lnTo>
                <a:lnTo>
                  <a:pt x="588168" y="459582"/>
                </a:lnTo>
                <a:lnTo>
                  <a:pt x="280988" y="459582"/>
                </a:lnTo>
                <a:lnTo>
                  <a:pt x="280988" y="516729"/>
                </a:lnTo>
                <a:cubicBezTo>
                  <a:pt x="280988" y="570651"/>
                  <a:pt x="324701" y="614364"/>
                  <a:pt x="378623" y="614364"/>
                </a:cubicBezTo>
                <a:lnTo>
                  <a:pt x="591312" y="614364"/>
                </a:lnTo>
                <a:lnTo>
                  <a:pt x="712338" y="744826"/>
                </a:lnTo>
                <a:lnTo>
                  <a:pt x="704983" y="614364"/>
                </a:lnTo>
                <a:lnTo>
                  <a:pt x="735803" y="614364"/>
                </a:lnTo>
                <a:cubicBezTo>
                  <a:pt x="789725" y="614364"/>
                  <a:pt x="833438" y="570651"/>
                  <a:pt x="833438" y="516729"/>
                </a:cubicBezTo>
                <a:lnTo>
                  <a:pt x="833438" y="297661"/>
                </a:lnTo>
                <a:cubicBezTo>
                  <a:pt x="833438" y="243739"/>
                  <a:pt x="789725" y="200026"/>
                  <a:pt x="735803" y="200026"/>
                </a:cubicBezTo>
                <a:close/>
                <a:moveTo>
                  <a:pt x="454815" y="0"/>
                </a:moveTo>
                <a:lnTo>
                  <a:pt x="97635" y="0"/>
                </a:lnTo>
                <a:cubicBezTo>
                  <a:pt x="43713" y="0"/>
                  <a:pt x="0" y="43713"/>
                  <a:pt x="0" y="97635"/>
                </a:cubicBezTo>
                <a:lnTo>
                  <a:pt x="0" y="316703"/>
                </a:lnTo>
                <a:cubicBezTo>
                  <a:pt x="0" y="370625"/>
                  <a:pt x="43713" y="414338"/>
                  <a:pt x="97635" y="414338"/>
                </a:cubicBezTo>
                <a:lnTo>
                  <a:pt x="128455" y="414338"/>
                </a:lnTo>
                <a:lnTo>
                  <a:pt x="121100" y="544800"/>
                </a:lnTo>
                <a:lnTo>
                  <a:pt x="242126" y="414338"/>
                </a:lnTo>
                <a:lnTo>
                  <a:pt x="454815" y="414338"/>
                </a:lnTo>
                <a:cubicBezTo>
                  <a:pt x="508737" y="414338"/>
                  <a:pt x="552450" y="370625"/>
                  <a:pt x="552450" y="316703"/>
                </a:cubicBezTo>
                <a:lnTo>
                  <a:pt x="552450" y="97635"/>
                </a:lnTo>
                <a:cubicBezTo>
                  <a:pt x="552450" y="43713"/>
                  <a:pt x="508737" y="0"/>
                  <a:pt x="45481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138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矩形 45"/>
          <p:cNvSpPr/>
          <p:nvPr/>
        </p:nvSpPr>
        <p:spPr>
          <a:xfrm>
            <a:off x="7485765" y="1209169"/>
            <a:ext cx="385763" cy="389178"/>
          </a:xfrm>
          <a:custGeom>
            <a:avLst/>
            <a:gdLst/>
            <a:ahLst/>
            <a:cxnLst/>
            <a:rect l="l" t="t" r="r" b="b"/>
            <a:pathLst>
              <a:path w="752475" h="755648">
                <a:moveTo>
                  <a:pt x="60325" y="0"/>
                </a:moveTo>
                <a:cubicBezTo>
                  <a:pt x="86342" y="0"/>
                  <a:pt x="108512" y="16470"/>
                  <a:pt x="116492" y="39730"/>
                </a:cubicBezTo>
                <a:lnTo>
                  <a:pt x="251669" y="169806"/>
                </a:lnTo>
                <a:lnTo>
                  <a:pt x="654050" y="15875"/>
                </a:lnTo>
                <a:lnTo>
                  <a:pt x="749300" y="88900"/>
                </a:lnTo>
                <a:lnTo>
                  <a:pt x="420437" y="332205"/>
                </a:lnTo>
                <a:lnTo>
                  <a:pt x="574416" y="480374"/>
                </a:lnTo>
                <a:lnTo>
                  <a:pt x="752475" y="469900"/>
                </a:lnTo>
                <a:lnTo>
                  <a:pt x="742950" y="565150"/>
                </a:lnTo>
                <a:lnTo>
                  <a:pt x="609861" y="596204"/>
                </a:lnTo>
                <a:lnTo>
                  <a:pt x="552451" y="749298"/>
                </a:lnTo>
                <a:lnTo>
                  <a:pt x="473076" y="755648"/>
                </a:lnTo>
                <a:lnTo>
                  <a:pt x="486660" y="572267"/>
                </a:lnTo>
                <a:lnTo>
                  <a:pt x="331516" y="416116"/>
                </a:lnTo>
                <a:lnTo>
                  <a:pt x="98425" y="752475"/>
                </a:lnTo>
                <a:lnTo>
                  <a:pt x="6350" y="660400"/>
                </a:lnTo>
                <a:lnTo>
                  <a:pt x="172156" y="255721"/>
                </a:lnTo>
                <a:lnTo>
                  <a:pt x="25948" y="108564"/>
                </a:lnTo>
                <a:cubicBezTo>
                  <a:pt x="9989" y="98516"/>
                  <a:pt x="0" y="80587"/>
                  <a:pt x="0" y="60325"/>
                </a:cubicBezTo>
                <a:cubicBezTo>
                  <a:pt x="0" y="27008"/>
                  <a:pt x="27008" y="0"/>
                  <a:pt x="6032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138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 flipH="1">
            <a:off x="660256" y="2544156"/>
            <a:ext cx="1946114" cy="746330"/>
          </a:xfrm>
          <a:prstGeom prst="rect">
            <a:avLst/>
          </a:prstGeom>
          <a:effectLst/>
        </p:spPr>
        <p:txBody>
          <a:bodyPr wrap="square" lIns="121893" tIns="60946" rIns="121893" bIns="60946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这里输入简单的文字概述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这里输入简单文字概述简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单的文字概述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这里输入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02976" y="2218899"/>
            <a:ext cx="1564768" cy="328470"/>
          </a:xfrm>
          <a:prstGeom prst="rect">
            <a:avLst/>
          </a:prstGeom>
        </p:spPr>
        <p:txBody>
          <a:bodyPr wrap="square" lIns="121893" tIns="60946" rIns="121893" bIns="60946">
            <a:spAutoFit/>
          </a:bodyPr>
          <a:lstStyle/>
          <a:p>
            <a:pPr algn="just" defTabSz="12192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这里填写小标题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 flipH="1">
            <a:off x="3676786" y="2555893"/>
            <a:ext cx="1946114" cy="746330"/>
          </a:xfrm>
          <a:prstGeom prst="rect">
            <a:avLst/>
          </a:prstGeom>
          <a:effectLst/>
        </p:spPr>
        <p:txBody>
          <a:bodyPr wrap="square" lIns="121893" tIns="60946" rIns="121893" bIns="60946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这里输入简单的文字概述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这里输入简单文字概述简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单的文字概述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这里输入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719506" y="2230636"/>
            <a:ext cx="1564768" cy="328470"/>
          </a:xfrm>
          <a:prstGeom prst="rect">
            <a:avLst/>
          </a:prstGeom>
        </p:spPr>
        <p:txBody>
          <a:bodyPr wrap="square" lIns="121893" tIns="60946" rIns="121893" bIns="60946">
            <a:spAutoFit/>
          </a:bodyPr>
          <a:lstStyle/>
          <a:p>
            <a:pPr algn="just" defTabSz="12192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这里填写小标题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 flipH="1">
            <a:off x="6694338" y="2540943"/>
            <a:ext cx="1946114" cy="746330"/>
          </a:xfrm>
          <a:prstGeom prst="rect">
            <a:avLst/>
          </a:prstGeom>
          <a:effectLst/>
        </p:spPr>
        <p:txBody>
          <a:bodyPr wrap="square" lIns="121893" tIns="60946" rIns="121893" bIns="60946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这里输入简单的文字概述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这里输入简单文字概述简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单的文字概述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这里输入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737058" y="2215686"/>
            <a:ext cx="1564768" cy="328470"/>
          </a:xfrm>
          <a:prstGeom prst="rect">
            <a:avLst/>
          </a:prstGeom>
        </p:spPr>
        <p:txBody>
          <a:bodyPr wrap="square" lIns="121893" tIns="60946" rIns="121893" bIns="60946">
            <a:spAutoFit/>
          </a:bodyPr>
          <a:lstStyle/>
          <a:p>
            <a:pPr algn="just" defTabSz="12192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这里填写小标题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 flipH="1">
            <a:off x="5702714" y="4127494"/>
            <a:ext cx="1929626" cy="538581"/>
          </a:xfrm>
          <a:prstGeom prst="rect">
            <a:avLst/>
          </a:prstGeom>
          <a:effectLst/>
        </p:spPr>
        <p:txBody>
          <a:bodyPr wrap="square" lIns="121893" tIns="60946" rIns="121893" bIns="60946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这里输入简单的文字概述这里输入简单文字概述简单的文字概述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722949" y="3721352"/>
            <a:ext cx="1564768" cy="328470"/>
          </a:xfrm>
          <a:prstGeom prst="rect">
            <a:avLst/>
          </a:prstGeom>
        </p:spPr>
        <p:txBody>
          <a:bodyPr wrap="square" lIns="121893" tIns="60946" rIns="121893" bIns="60946">
            <a:spAutoFit/>
          </a:bodyPr>
          <a:lstStyle/>
          <a:p>
            <a:pPr algn="just" defTabSz="12192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这里填写小标题</a:t>
            </a:r>
            <a:endParaRPr lang="en-US" altLang="zh-CN" sz="1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4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4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4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500"/>
                            </p:stCondLst>
                            <p:childTnLst>
                              <p:par>
                                <p:cTn id="8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1000"/>
                            </p:stCondLst>
                            <p:childTnLst>
                              <p:par>
                                <p:cTn id="9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3000"/>
                            </p:stCondLst>
                            <p:childTnLst>
                              <p:par>
                                <p:cTn id="9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3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4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8" grpId="1"/>
      <p:bldP spid="19" grpId="0"/>
      <p:bldP spid="20" grpId="0"/>
      <p:bldP spid="20" grpId="1"/>
      <p:bldP spid="25" grpId="0"/>
      <p:bldP spid="26" grpId="0"/>
      <p:bldP spid="26" grpId="1"/>
      <p:bldP spid="27" grpId="0"/>
      <p:bldP spid="28" grpId="0"/>
      <p:bldP spid="28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61"/>
          <p:cNvGrpSpPr/>
          <p:nvPr/>
        </p:nvGrpSpPr>
        <p:grpSpPr bwMode="auto">
          <a:xfrm>
            <a:off x="841773" y="1347013"/>
            <a:ext cx="7378303" cy="655046"/>
            <a:chOff x="1122569" y="1795466"/>
            <a:chExt cx="9837326" cy="872329"/>
          </a:xfrm>
        </p:grpSpPr>
        <p:sp>
          <p:nvSpPr>
            <p:cNvPr id="2" name="AutoShape 2"/>
            <p:cNvSpPr/>
            <p:nvPr/>
          </p:nvSpPr>
          <p:spPr bwMode="auto">
            <a:xfrm>
              <a:off x="4740330" y="1855736"/>
              <a:ext cx="293676" cy="723240"/>
            </a:xfrm>
            <a:custGeom>
              <a:avLst/>
              <a:gdLst>
                <a:gd name="T0" fmla="*/ 8584982 w 21600"/>
                <a:gd name="T1" fmla="*/ 6018194 h 21600"/>
                <a:gd name="T2" fmla="*/ 7815766 w 21600"/>
                <a:gd name="T3" fmla="*/ 10766874 h 21600"/>
                <a:gd name="T4" fmla="*/ 6021998 w 21600"/>
                <a:gd name="T5" fmla="*/ 12667717 h 21600"/>
                <a:gd name="T6" fmla="*/ 4228253 w 21600"/>
                <a:gd name="T7" fmla="*/ 10766874 h 21600"/>
                <a:gd name="T8" fmla="*/ 3587513 w 21600"/>
                <a:gd name="T9" fmla="*/ 6018194 h 21600"/>
                <a:gd name="T10" fmla="*/ 4228253 w 21600"/>
                <a:gd name="T11" fmla="*/ 1900843 h 21600"/>
                <a:gd name="T12" fmla="*/ 6021998 w 21600"/>
                <a:gd name="T13" fmla="*/ 0 h 21600"/>
                <a:gd name="T14" fmla="*/ 7815766 w 21600"/>
                <a:gd name="T15" fmla="*/ 1900843 h 21600"/>
                <a:gd name="T16" fmla="*/ 8584982 w 21600"/>
                <a:gd name="T17" fmla="*/ 6018194 h 21600"/>
                <a:gd name="T18" fmla="*/ 12172495 w 21600"/>
                <a:gd name="T19" fmla="*/ 42439564 h 21600"/>
                <a:gd name="T20" fmla="*/ 11019491 w 21600"/>
                <a:gd name="T21" fmla="*/ 45290799 h 21600"/>
                <a:gd name="T22" fmla="*/ 9865916 w 21600"/>
                <a:gd name="T23" fmla="*/ 42439564 h 21600"/>
                <a:gd name="T24" fmla="*/ 9865916 w 21600"/>
                <a:gd name="T25" fmla="*/ 21852810 h 21600"/>
                <a:gd name="T26" fmla="*/ 9353652 w 21600"/>
                <a:gd name="T27" fmla="*/ 21852810 h 21600"/>
                <a:gd name="T28" fmla="*/ 9353652 w 21600"/>
                <a:gd name="T29" fmla="*/ 70945353 h 21600"/>
                <a:gd name="T30" fmla="*/ 7815766 w 21600"/>
                <a:gd name="T31" fmla="*/ 74112253 h 21600"/>
                <a:gd name="T32" fmla="*/ 6406333 w 21600"/>
                <a:gd name="T33" fmla="*/ 70945353 h 21600"/>
                <a:gd name="T34" fmla="*/ 6406333 w 21600"/>
                <a:gd name="T35" fmla="*/ 42123899 h 21600"/>
                <a:gd name="T36" fmla="*/ 5766162 w 21600"/>
                <a:gd name="T37" fmla="*/ 42123899 h 21600"/>
                <a:gd name="T38" fmla="*/ 5766162 w 21600"/>
                <a:gd name="T39" fmla="*/ 70945353 h 21600"/>
                <a:gd name="T40" fmla="*/ 4228253 w 21600"/>
                <a:gd name="T41" fmla="*/ 74112253 h 21600"/>
                <a:gd name="T42" fmla="*/ 2818843 w 21600"/>
                <a:gd name="T43" fmla="*/ 70945353 h 21600"/>
                <a:gd name="T44" fmla="*/ 2818843 w 21600"/>
                <a:gd name="T45" fmla="*/ 21852810 h 21600"/>
                <a:gd name="T46" fmla="*/ 2306579 w 21600"/>
                <a:gd name="T47" fmla="*/ 21852810 h 21600"/>
                <a:gd name="T48" fmla="*/ 2306579 w 21600"/>
                <a:gd name="T49" fmla="*/ 42439564 h 21600"/>
                <a:gd name="T50" fmla="*/ 1153005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075249 w 21600"/>
                <a:gd name="T57" fmla="*/ 13302444 h 21600"/>
                <a:gd name="T58" fmla="*/ 9097246 w 21600"/>
                <a:gd name="T59" fmla="*/ 13302444 h 21600"/>
                <a:gd name="T60" fmla="*/ 12172495 w 21600"/>
                <a:gd name="T61" fmla="*/ 19001575 h 21600"/>
                <a:gd name="T62" fmla="*/ 12172495 w 21600"/>
                <a:gd name="T63" fmla="*/ 42439564 h 21600"/>
                <a:gd name="T64" fmla="*/ 12172495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366" y="2308"/>
                    <a:pt x="6366" y="1754"/>
                  </a:cubicBezTo>
                  <a:cubicBezTo>
                    <a:pt x="6366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" name="AutoShape 3"/>
            <p:cNvSpPr/>
            <p:nvPr/>
          </p:nvSpPr>
          <p:spPr bwMode="auto">
            <a:xfrm>
              <a:off x="2867158" y="1855736"/>
              <a:ext cx="295263" cy="723240"/>
            </a:xfrm>
            <a:custGeom>
              <a:avLst/>
              <a:gdLst>
                <a:gd name="T0" fmla="*/ 8675632 w 21600"/>
                <a:gd name="T1" fmla="*/ 6018194 h 21600"/>
                <a:gd name="T2" fmla="*/ 7910132 w 21600"/>
                <a:gd name="T3" fmla="*/ 10766874 h 21600"/>
                <a:gd name="T4" fmla="*/ 6123980 w 21600"/>
                <a:gd name="T5" fmla="*/ 12667717 h 21600"/>
                <a:gd name="T6" fmla="*/ 4337828 w 21600"/>
                <a:gd name="T7" fmla="*/ 10766874 h 21600"/>
                <a:gd name="T8" fmla="*/ 3572327 w 21600"/>
                <a:gd name="T9" fmla="*/ 6018194 h 21600"/>
                <a:gd name="T10" fmla="*/ 4337828 w 21600"/>
                <a:gd name="T11" fmla="*/ 1900843 h 21600"/>
                <a:gd name="T12" fmla="*/ 6123980 w 21600"/>
                <a:gd name="T13" fmla="*/ 0 h 21600"/>
                <a:gd name="T14" fmla="*/ 7910132 w 21600"/>
                <a:gd name="T15" fmla="*/ 1900843 h 21600"/>
                <a:gd name="T16" fmla="*/ 8675632 w 21600"/>
                <a:gd name="T17" fmla="*/ 6018194 h 21600"/>
                <a:gd name="T18" fmla="*/ 12247959 w 21600"/>
                <a:gd name="T19" fmla="*/ 42439564 h 21600"/>
                <a:gd name="T20" fmla="*/ 11099721 w 21600"/>
                <a:gd name="T21" fmla="*/ 45290799 h 21600"/>
                <a:gd name="T22" fmla="*/ 9951458 w 21600"/>
                <a:gd name="T23" fmla="*/ 42439564 h 21600"/>
                <a:gd name="T24" fmla="*/ 9951458 w 21600"/>
                <a:gd name="T25" fmla="*/ 21852810 h 21600"/>
                <a:gd name="T26" fmla="*/ 9313545 w 21600"/>
                <a:gd name="T27" fmla="*/ 21852810 h 21600"/>
                <a:gd name="T28" fmla="*/ 9313545 w 21600"/>
                <a:gd name="T29" fmla="*/ 70945353 h 21600"/>
                <a:gd name="T30" fmla="*/ 7910132 w 21600"/>
                <a:gd name="T31" fmla="*/ 74112253 h 21600"/>
                <a:gd name="T32" fmla="*/ 6506718 w 21600"/>
                <a:gd name="T33" fmla="*/ 70945353 h 21600"/>
                <a:gd name="T34" fmla="*/ 6506718 w 21600"/>
                <a:gd name="T35" fmla="*/ 42123899 h 21600"/>
                <a:gd name="T36" fmla="*/ 5741241 w 21600"/>
                <a:gd name="T37" fmla="*/ 42123899 h 21600"/>
                <a:gd name="T38" fmla="*/ 5741241 w 21600"/>
                <a:gd name="T39" fmla="*/ 70945353 h 21600"/>
                <a:gd name="T40" fmla="*/ 4337828 w 21600"/>
                <a:gd name="T41" fmla="*/ 74112253 h 21600"/>
                <a:gd name="T42" fmla="*/ 2934414 w 21600"/>
                <a:gd name="T43" fmla="*/ 70945353 h 21600"/>
                <a:gd name="T44" fmla="*/ 2934414 w 21600"/>
                <a:gd name="T45" fmla="*/ 21852810 h 21600"/>
                <a:gd name="T46" fmla="*/ 2424065 w 21600"/>
                <a:gd name="T47" fmla="*/ 21852810 h 21600"/>
                <a:gd name="T48" fmla="*/ 2424065 w 21600"/>
                <a:gd name="T49" fmla="*/ 42439564 h 21600"/>
                <a:gd name="T50" fmla="*/ 1148239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189565 w 21600"/>
                <a:gd name="T57" fmla="*/ 13302444 h 21600"/>
                <a:gd name="T58" fmla="*/ 9058394 w 21600"/>
                <a:gd name="T59" fmla="*/ 13302444 h 21600"/>
                <a:gd name="T60" fmla="*/ 12247959 w 21600"/>
                <a:gd name="T61" fmla="*/ 19001575 h 21600"/>
                <a:gd name="T62" fmla="*/ 12247959 w 21600"/>
                <a:gd name="T63" fmla="*/ 42439564 h 21600"/>
                <a:gd name="T64" fmla="*/ 12247959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300" y="1754"/>
                  </a:moveTo>
                  <a:cubicBezTo>
                    <a:pt x="15300" y="2308"/>
                    <a:pt x="14850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675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675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850" y="831"/>
                    <a:pt x="15300" y="1292"/>
                    <a:pt x="15300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750" y="21600"/>
                    <a:pt x="13950" y="21600"/>
                  </a:cubicBezTo>
                  <a:cubicBezTo>
                    <a:pt x="12375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450" y="21600"/>
                    <a:pt x="7650" y="21600"/>
                  </a:cubicBezTo>
                  <a:cubicBezTo>
                    <a:pt x="6075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275" y="6369"/>
                    <a:pt x="4275" y="6369"/>
                    <a:pt x="4275" y="6369"/>
                  </a:cubicBezTo>
                  <a:cubicBezTo>
                    <a:pt x="4275" y="12369"/>
                    <a:pt x="4275" y="12369"/>
                    <a:pt x="4275" y="12369"/>
                  </a:cubicBezTo>
                  <a:cubicBezTo>
                    <a:pt x="4275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2025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800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060" name="AutoShape 4"/>
            <p:cNvSpPr/>
            <p:nvPr/>
          </p:nvSpPr>
          <p:spPr bwMode="auto">
            <a:xfrm>
              <a:off x="2247509" y="1855438"/>
              <a:ext cx="292594" cy="724215"/>
            </a:xfrm>
            <a:custGeom>
              <a:avLst/>
              <a:gdLst>
                <a:gd name="T0" fmla="*/ 1565555491 w 21600"/>
                <a:gd name="T1" fmla="*/ 2147483647 h 21600"/>
                <a:gd name="T2" fmla="*/ 1425279476 w 21600"/>
                <a:gd name="T3" fmla="*/ 2147483647 h 21600"/>
                <a:gd name="T4" fmla="*/ 1098172507 w 21600"/>
                <a:gd name="T5" fmla="*/ 2147483647 h 21600"/>
                <a:gd name="T6" fmla="*/ 771061419 w 21600"/>
                <a:gd name="T7" fmla="*/ 2147483647 h 21600"/>
                <a:gd name="T8" fmla="*/ 630890304 w 21600"/>
                <a:gd name="T9" fmla="*/ 2147483647 h 21600"/>
                <a:gd name="T10" fmla="*/ 771061419 w 21600"/>
                <a:gd name="T11" fmla="*/ 2136848157 h 21600"/>
                <a:gd name="T12" fmla="*/ 1098172507 w 21600"/>
                <a:gd name="T13" fmla="*/ 0 h 21600"/>
                <a:gd name="T14" fmla="*/ 1425279476 w 21600"/>
                <a:gd name="T15" fmla="*/ 2136848157 h 21600"/>
                <a:gd name="T16" fmla="*/ 1565555491 w 21600"/>
                <a:gd name="T17" fmla="*/ 2147483647 h 21600"/>
                <a:gd name="T18" fmla="*/ 2147483647 w 21600"/>
                <a:gd name="T19" fmla="*/ 2147483647 h 21600"/>
                <a:gd name="T20" fmla="*/ 2009509724 w 21600"/>
                <a:gd name="T21" fmla="*/ 2147483647 h 21600"/>
                <a:gd name="T22" fmla="*/ 1799146851 w 21600"/>
                <a:gd name="T23" fmla="*/ 2147483647 h 21600"/>
                <a:gd name="T24" fmla="*/ 1799146851 w 21600"/>
                <a:gd name="T25" fmla="*/ 2147483647 h 21600"/>
                <a:gd name="T26" fmla="*/ 1705730940 w 21600"/>
                <a:gd name="T27" fmla="*/ 2147483647 h 21600"/>
                <a:gd name="T28" fmla="*/ 1705730940 w 21600"/>
                <a:gd name="T29" fmla="*/ 2147483647 h 21600"/>
                <a:gd name="T30" fmla="*/ 1425279476 w 21600"/>
                <a:gd name="T31" fmla="*/ 2147483647 h 21600"/>
                <a:gd name="T32" fmla="*/ 1168260665 w 21600"/>
                <a:gd name="T33" fmla="*/ 2147483647 h 21600"/>
                <a:gd name="T34" fmla="*/ 1168260665 w 21600"/>
                <a:gd name="T35" fmla="*/ 2147483647 h 21600"/>
                <a:gd name="T36" fmla="*/ 1051512667 w 21600"/>
                <a:gd name="T37" fmla="*/ 2147483647 h 21600"/>
                <a:gd name="T38" fmla="*/ 1051512667 w 21600"/>
                <a:gd name="T39" fmla="*/ 2147483647 h 21600"/>
                <a:gd name="T40" fmla="*/ 771061419 w 21600"/>
                <a:gd name="T41" fmla="*/ 2147483647 h 21600"/>
                <a:gd name="T42" fmla="*/ 514042608 w 21600"/>
                <a:gd name="T43" fmla="*/ 2147483647 h 21600"/>
                <a:gd name="T44" fmla="*/ 514042608 w 21600"/>
                <a:gd name="T45" fmla="*/ 2147483647 h 21600"/>
                <a:gd name="T46" fmla="*/ 420626805 w 21600"/>
                <a:gd name="T47" fmla="*/ 2147483647 h 21600"/>
                <a:gd name="T48" fmla="*/ 420626805 w 21600"/>
                <a:gd name="T49" fmla="*/ 2147483647 h 21600"/>
                <a:gd name="T50" fmla="*/ 210263445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560802580 w 21600"/>
                <a:gd name="T57" fmla="*/ 2147483647 h 21600"/>
                <a:gd name="T58" fmla="*/ 1658970535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139" y="2308"/>
                    <a:pt x="6139" y="1754"/>
                  </a:cubicBezTo>
                  <a:cubicBezTo>
                    <a:pt x="6139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lIns="0" tIns="0" rIns="0" bIns="0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AutoShape 5"/>
            <p:cNvSpPr/>
            <p:nvPr/>
          </p:nvSpPr>
          <p:spPr bwMode="auto">
            <a:xfrm>
              <a:off x="5365779" y="1855736"/>
              <a:ext cx="295263" cy="723240"/>
            </a:xfrm>
            <a:custGeom>
              <a:avLst/>
              <a:gdLst>
                <a:gd name="T0" fmla="*/ 8691604 w 21600"/>
                <a:gd name="T1" fmla="*/ 6018194 h 21600"/>
                <a:gd name="T2" fmla="*/ 7912825 w 21600"/>
                <a:gd name="T3" fmla="*/ 10766874 h 21600"/>
                <a:gd name="T4" fmla="*/ 6096775 w 21600"/>
                <a:gd name="T5" fmla="*/ 12667717 h 21600"/>
                <a:gd name="T6" fmla="*/ 4280748 w 21600"/>
                <a:gd name="T7" fmla="*/ 10766874 h 21600"/>
                <a:gd name="T8" fmla="*/ 3502543 w 21600"/>
                <a:gd name="T9" fmla="*/ 6018194 h 21600"/>
                <a:gd name="T10" fmla="*/ 4280748 w 21600"/>
                <a:gd name="T11" fmla="*/ 1900843 h 21600"/>
                <a:gd name="T12" fmla="*/ 6096775 w 21600"/>
                <a:gd name="T13" fmla="*/ 0 h 21600"/>
                <a:gd name="T14" fmla="*/ 7912825 w 21600"/>
                <a:gd name="T15" fmla="*/ 1900843 h 21600"/>
                <a:gd name="T16" fmla="*/ 8691604 w 21600"/>
                <a:gd name="T17" fmla="*/ 6018194 h 21600"/>
                <a:gd name="T18" fmla="*/ 12323657 w 21600"/>
                <a:gd name="T19" fmla="*/ 42439564 h 21600"/>
                <a:gd name="T20" fmla="*/ 11156326 w 21600"/>
                <a:gd name="T21" fmla="*/ 45290799 h 21600"/>
                <a:gd name="T22" fmla="*/ 9988445 w 21600"/>
                <a:gd name="T23" fmla="*/ 42439564 h 21600"/>
                <a:gd name="T24" fmla="*/ 9988445 w 21600"/>
                <a:gd name="T25" fmla="*/ 21852810 h 21600"/>
                <a:gd name="T26" fmla="*/ 9469809 w 21600"/>
                <a:gd name="T27" fmla="*/ 21852810 h 21600"/>
                <a:gd name="T28" fmla="*/ 9469809 w 21600"/>
                <a:gd name="T29" fmla="*/ 70945353 h 21600"/>
                <a:gd name="T30" fmla="*/ 7912825 w 21600"/>
                <a:gd name="T31" fmla="*/ 74112253 h 21600"/>
                <a:gd name="T32" fmla="*/ 6485901 w 21600"/>
                <a:gd name="T33" fmla="*/ 70945353 h 21600"/>
                <a:gd name="T34" fmla="*/ 6485901 w 21600"/>
                <a:gd name="T35" fmla="*/ 42123899 h 21600"/>
                <a:gd name="T36" fmla="*/ 5707672 w 21600"/>
                <a:gd name="T37" fmla="*/ 42123899 h 21600"/>
                <a:gd name="T38" fmla="*/ 5707672 w 21600"/>
                <a:gd name="T39" fmla="*/ 70945353 h 21600"/>
                <a:gd name="T40" fmla="*/ 4280748 w 21600"/>
                <a:gd name="T41" fmla="*/ 74112253 h 21600"/>
                <a:gd name="T42" fmla="*/ 2853848 w 21600"/>
                <a:gd name="T43" fmla="*/ 70945353 h 21600"/>
                <a:gd name="T44" fmla="*/ 2853848 w 21600"/>
                <a:gd name="T45" fmla="*/ 21852810 h 21600"/>
                <a:gd name="T46" fmla="*/ 2335212 w 21600"/>
                <a:gd name="T47" fmla="*/ 21852810 h 21600"/>
                <a:gd name="T48" fmla="*/ 2335212 w 21600"/>
                <a:gd name="T49" fmla="*/ 42439564 h 21600"/>
                <a:gd name="T50" fmla="*/ 1167331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113441 w 21600"/>
                <a:gd name="T57" fmla="*/ 13302444 h 21600"/>
                <a:gd name="T58" fmla="*/ 9210216 w 21600"/>
                <a:gd name="T59" fmla="*/ 13302444 h 21600"/>
                <a:gd name="T60" fmla="*/ 12323657 w 21600"/>
                <a:gd name="T61" fmla="*/ 19001575 h 21600"/>
                <a:gd name="T62" fmla="*/ 12323657 w 21600"/>
                <a:gd name="T63" fmla="*/ 42439564 h 21600"/>
                <a:gd name="T64" fmla="*/ 12323657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139" y="2308"/>
                    <a:pt x="6139" y="1754"/>
                  </a:cubicBezTo>
                  <a:cubicBezTo>
                    <a:pt x="6139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004" y="12277"/>
                    <a:pt x="10004" y="12277"/>
                    <a:pt x="10004" y="12277"/>
                  </a:cubicBezTo>
                  <a:cubicBezTo>
                    <a:pt x="10004" y="20677"/>
                    <a:pt x="10004" y="20677"/>
                    <a:pt x="10004" y="20677"/>
                  </a:cubicBezTo>
                  <a:cubicBezTo>
                    <a:pt x="10004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AutoShape 6"/>
            <p:cNvSpPr/>
            <p:nvPr/>
          </p:nvSpPr>
          <p:spPr bwMode="auto">
            <a:xfrm>
              <a:off x="3491020" y="1855736"/>
              <a:ext cx="296850" cy="723240"/>
            </a:xfrm>
            <a:custGeom>
              <a:avLst/>
              <a:gdLst>
                <a:gd name="T0" fmla="*/ 8891169 w 21600"/>
                <a:gd name="T1" fmla="*/ 6018194 h 21600"/>
                <a:gd name="T2" fmla="*/ 8106648 w 21600"/>
                <a:gd name="T3" fmla="*/ 10766874 h 21600"/>
                <a:gd name="T4" fmla="*/ 6276122 w 21600"/>
                <a:gd name="T5" fmla="*/ 12667717 h 21600"/>
                <a:gd name="T6" fmla="*/ 4445597 w 21600"/>
                <a:gd name="T7" fmla="*/ 10766874 h 21600"/>
                <a:gd name="T8" fmla="*/ 3661075 w 21600"/>
                <a:gd name="T9" fmla="*/ 6018194 h 21600"/>
                <a:gd name="T10" fmla="*/ 4445597 w 21600"/>
                <a:gd name="T11" fmla="*/ 1900843 h 21600"/>
                <a:gd name="T12" fmla="*/ 6276122 w 21600"/>
                <a:gd name="T13" fmla="*/ 0 h 21600"/>
                <a:gd name="T14" fmla="*/ 8106648 w 21600"/>
                <a:gd name="T15" fmla="*/ 1900843 h 21600"/>
                <a:gd name="T16" fmla="*/ 8891169 w 21600"/>
                <a:gd name="T17" fmla="*/ 6018194 h 21600"/>
                <a:gd name="T18" fmla="*/ 12552245 w 21600"/>
                <a:gd name="T19" fmla="*/ 42439564 h 21600"/>
                <a:gd name="T20" fmla="*/ 11375463 w 21600"/>
                <a:gd name="T21" fmla="*/ 45290799 h 21600"/>
                <a:gd name="T22" fmla="*/ 10198705 w 21600"/>
                <a:gd name="T23" fmla="*/ 42439564 h 21600"/>
                <a:gd name="T24" fmla="*/ 10198705 w 21600"/>
                <a:gd name="T25" fmla="*/ 21852810 h 21600"/>
                <a:gd name="T26" fmla="*/ 9544937 w 21600"/>
                <a:gd name="T27" fmla="*/ 21852810 h 21600"/>
                <a:gd name="T28" fmla="*/ 9544937 w 21600"/>
                <a:gd name="T29" fmla="*/ 70945353 h 21600"/>
                <a:gd name="T30" fmla="*/ 8106648 w 21600"/>
                <a:gd name="T31" fmla="*/ 74112253 h 21600"/>
                <a:gd name="T32" fmla="*/ 6668383 w 21600"/>
                <a:gd name="T33" fmla="*/ 70945353 h 21600"/>
                <a:gd name="T34" fmla="*/ 6668383 w 21600"/>
                <a:gd name="T35" fmla="*/ 42123899 h 21600"/>
                <a:gd name="T36" fmla="*/ 5883862 w 21600"/>
                <a:gd name="T37" fmla="*/ 42123899 h 21600"/>
                <a:gd name="T38" fmla="*/ 5883862 w 21600"/>
                <a:gd name="T39" fmla="*/ 70945353 h 21600"/>
                <a:gd name="T40" fmla="*/ 4445597 w 21600"/>
                <a:gd name="T41" fmla="*/ 74112253 h 21600"/>
                <a:gd name="T42" fmla="*/ 3007308 w 21600"/>
                <a:gd name="T43" fmla="*/ 70945353 h 21600"/>
                <a:gd name="T44" fmla="*/ 3007308 w 21600"/>
                <a:gd name="T45" fmla="*/ 21852810 h 21600"/>
                <a:gd name="T46" fmla="*/ 2353540 w 21600"/>
                <a:gd name="T47" fmla="*/ 21852810 h 21600"/>
                <a:gd name="T48" fmla="*/ 2353540 w 21600"/>
                <a:gd name="T49" fmla="*/ 42439564 h 21600"/>
                <a:gd name="T50" fmla="*/ 1176782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268815 w 21600"/>
                <a:gd name="T57" fmla="*/ 13302444 h 21600"/>
                <a:gd name="T58" fmla="*/ 9283430 w 21600"/>
                <a:gd name="T59" fmla="*/ 13302444 h 21600"/>
                <a:gd name="T60" fmla="*/ 12552245 w 21600"/>
                <a:gd name="T61" fmla="*/ 19001575 h 21600"/>
                <a:gd name="T62" fmla="*/ 12552245 w 21600"/>
                <a:gd name="T63" fmla="*/ 42439564 h 21600"/>
                <a:gd name="T64" fmla="*/ 12552245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300" y="1754"/>
                  </a:moveTo>
                  <a:cubicBezTo>
                    <a:pt x="15300" y="2308"/>
                    <a:pt x="14850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675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850" y="831"/>
                    <a:pt x="15300" y="1292"/>
                    <a:pt x="15300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750" y="21600"/>
                    <a:pt x="13950" y="21600"/>
                  </a:cubicBezTo>
                  <a:cubicBezTo>
                    <a:pt x="12375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450" y="21600"/>
                    <a:pt x="7650" y="21600"/>
                  </a:cubicBezTo>
                  <a:cubicBezTo>
                    <a:pt x="6075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2025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800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AutoShape 7"/>
            <p:cNvSpPr/>
            <p:nvPr/>
          </p:nvSpPr>
          <p:spPr bwMode="auto">
            <a:xfrm>
              <a:off x="4114881" y="1855736"/>
              <a:ext cx="295263" cy="723240"/>
            </a:xfrm>
            <a:custGeom>
              <a:avLst/>
              <a:gdLst>
                <a:gd name="T0" fmla="*/ 8691604 w 21600"/>
                <a:gd name="T1" fmla="*/ 6018194 h 21600"/>
                <a:gd name="T2" fmla="*/ 7912825 w 21600"/>
                <a:gd name="T3" fmla="*/ 10766874 h 21600"/>
                <a:gd name="T4" fmla="*/ 6096775 w 21600"/>
                <a:gd name="T5" fmla="*/ 12667717 h 21600"/>
                <a:gd name="T6" fmla="*/ 4280748 w 21600"/>
                <a:gd name="T7" fmla="*/ 10766874 h 21600"/>
                <a:gd name="T8" fmla="*/ 3632053 w 21600"/>
                <a:gd name="T9" fmla="*/ 6018194 h 21600"/>
                <a:gd name="T10" fmla="*/ 4280748 w 21600"/>
                <a:gd name="T11" fmla="*/ 1900843 h 21600"/>
                <a:gd name="T12" fmla="*/ 6096775 w 21600"/>
                <a:gd name="T13" fmla="*/ 0 h 21600"/>
                <a:gd name="T14" fmla="*/ 7912825 w 21600"/>
                <a:gd name="T15" fmla="*/ 1900843 h 21600"/>
                <a:gd name="T16" fmla="*/ 8691604 w 21600"/>
                <a:gd name="T17" fmla="*/ 6018194 h 21600"/>
                <a:gd name="T18" fmla="*/ 12323657 w 21600"/>
                <a:gd name="T19" fmla="*/ 42439564 h 21600"/>
                <a:gd name="T20" fmla="*/ 11156326 w 21600"/>
                <a:gd name="T21" fmla="*/ 45290799 h 21600"/>
                <a:gd name="T22" fmla="*/ 9988445 w 21600"/>
                <a:gd name="T23" fmla="*/ 42439564 h 21600"/>
                <a:gd name="T24" fmla="*/ 9988445 w 21600"/>
                <a:gd name="T25" fmla="*/ 21852810 h 21600"/>
                <a:gd name="T26" fmla="*/ 9469809 w 21600"/>
                <a:gd name="T27" fmla="*/ 21852810 h 21600"/>
                <a:gd name="T28" fmla="*/ 9469809 w 21600"/>
                <a:gd name="T29" fmla="*/ 70945353 h 21600"/>
                <a:gd name="T30" fmla="*/ 8042908 w 21600"/>
                <a:gd name="T31" fmla="*/ 74112253 h 21600"/>
                <a:gd name="T32" fmla="*/ 6485901 w 21600"/>
                <a:gd name="T33" fmla="*/ 70945353 h 21600"/>
                <a:gd name="T34" fmla="*/ 6485901 w 21600"/>
                <a:gd name="T35" fmla="*/ 42123899 h 21600"/>
                <a:gd name="T36" fmla="*/ 5837755 w 21600"/>
                <a:gd name="T37" fmla="*/ 42123899 h 21600"/>
                <a:gd name="T38" fmla="*/ 5837755 w 21600"/>
                <a:gd name="T39" fmla="*/ 70945353 h 21600"/>
                <a:gd name="T40" fmla="*/ 4280748 w 21600"/>
                <a:gd name="T41" fmla="*/ 74112253 h 21600"/>
                <a:gd name="T42" fmla="*/ 2853848 w 21600"/>
                <a:gd name="T43" fmla="*/ 70945353 h 21600"/>
                <a:gd name="T44" fmla="*/ 2853848 w 21600"/>
                <a:gd name="T45" fmla="*/ 21852810 h 21600"/>
                <a:gd name="T46" fmla="*/ 2335212 w 21600"/>
                <a:gd name="T47" fmla="*/ 21852810 h 21600"/>
                <a:gd name="T48" fmla="*/ 2335212 w 21600"/>
                <a:gd name="T49" fmla="*/ 42439564 h 21600"/>
                <a:gd name="T50" fmla="*/ 1167331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113441 w 21600"/>
                <a:gd name="T57" fmla="*/ 13302444 h 21600"/>
                <a:gd name="T58" fmla="*/ 9210216 w 21600"/>
                <a:gd name="T59" fmla="*/ 13302444 h 21600"/>
                <a:gd name="T60" fmla="*/ 12323657 w 21600"/>
                <a:gd name="T61" fmla="*/ 19001575 h 21600"/>
                <a:gd name="T62" fmla="*/ 12323657 w 21600"/>
                <a:gd name="T63" fmla="*/ 42439564 h 21600"/>
                <a:gd name="T64" fmla="*/ 12323657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821" y="2677"/>
                    <a:pt x="6366" y="2308"/>
                    <a:pt x="6366" y="1754"/>
                  </a:cubicBezTo>
                  <a:cubicBezTo>
                    <a:pt x="6366" y="1292"/>
                    <a:pt x="6821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AutoShape 8"/>
            <p:cNvSpPr/>
            <p:nvPr/>
          </p:nvSpPr>
          <p:spPr bwMode="auto">
            <a:xfrm>
              <a:off x="5056230" y="1855736"/>
              <a:ext cx="298438" cy="723240"/>
            </a:xfrm>
            <a:custGeom>
              <a:avLst/>
              <a:gdLst>
                <a:gd name="T0" fmla="*/ 8760416 w 21600"/>
                <a:gd name="T1" fmla="*/ 6018194 h 21600"/>
                <a:gd name="T2" fmla="*/ 8106648 w 21600"/>
                <a:gd name="T3" fmla="*/ 10766874 h 21600"/>
                <a:gd name="T4" fmla="*/ 6276122 w 21600"/>
                <a:gd name="T5" fmla="*/ 12667717 h 21600"/>
                <a:gd name="T6" fmla="*/ 4445597 w 21600"/>
                <a:gd name="T7" fmla="*/ 10766874 h 21600"/>
                <a:gd name="T8" fmla="*/ 3661075 w 21600"/>
                <a:gd name="T9" fmla="*/ 6018194 h 21600"/>
                <a:gd name="T10" fmla="*/ 4445597 w 21600"/>
                <a:gd name="T11" fmla="*/ 1900843 h 21600"/>
                <a:gd name="T12" fmla="*/ 6276122 w 21600"/>
                <a:gd name="T13" fmla="*/ 0 h 21600"/>
                <a:gd name="T14" fmla="*/ 8106648 w 21600"/>
                <a:gd name="T15" fmla="*/ 1900843 h 21600"/>
                <a:gd name="T16" fmla="*/ 8760416 w 21600"/>
                <a:gd name="T17" fmla="*/ 6018194 h 21600"/>
                <a:gd name="T18" fmla="*/ 12552245 w 21600"/>
                <a:gd name="T19" fmla="*/ 42439564 h 21600"/>
                <a:gd name="T20" fmla="*/ 11375463 w 21600"/>
                <a:gd name="T21" fmla="*/ 45290799 h 21600"/>
                <a:gd name="T22" fmla="*/ 10067951 w 21600"/>
                <a:gd name="T23" fmla="*/ 42439564 h 21600"/>
                <a:gd name="T24" fmla="*/ 10067951 w 21600"/>
                <a:gd name="T25" fmla="*/ 21852810 h 21600"/>
                <a:gd name="T26" fmla="*/ 9544937 w 21600"/>
                <a:gd name="T27" fmla="*/ 21852810 h 21600"/>
                <a:gd name="T28" fmla="*/ 9544937 w 21600"/>
                <a:gd name="T29" fmla="*/ 70945353 h 21600"/>
                <a:gd name="T30" fmla="*/ 8106648 w 21600"/>
                <a:gd name="T31" fmla="*/ 74112253 h 21600"/>
                <a:gd name="T32" fmla="*/ 6668383 w 21600"/>
                <a:gd name="T33" fmla="*/ 70945353 h 21600"/>
                <a:gd name="T34" fmla="*/ 6668383 w 21600"/>
                <a:gd name="T35" fmla="*/ 42123899 h 21600"/>
                <a:gd name="T36" fmla="*/ 5883862 w 21600"/>
                <a:gd name="T37" fmla="*/ 42123899 h 21600"/>
                <a:gd name="T38" fmla="*/ 5883862 w 21600"/>
                <a:gd name="T39" fmla="*/ 70945353 h 21600"/>
                <a:gd name="T40" fmla="*/ 4445597 w 21600"/>
                <a:gd name="T41" fmla="*/ 74112253 h 21600"/>
                <a:gd name="T42" fmla="*/ 3007308 w 21600"/>
                <a:gd name="T43" fmla="*/ 70945353 h 21600"/>
                <a:gd name="T44" fmla="*/ 3007308 w 21600"/>
                <a:gd name="T45" fmla="*/ 21852810 h 21600"/>
                <a:gd name="T46" fmla="*/ 2353540 w 21600"/>
                <a:gd name="T47" fmla="*/ 21852810 h 21600"/>
                <a:gd name="T48" fmla="*/ 2353540 w 21600"/>
                <a:gd name="T49" fmla="*/ 42439564 h 21600"/>
                <a:gd name="T50" fmla="*/ 1176782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268815 w 21600"/>
                <a:gd name="T57" fmla="*/ 13302444 h 21600"/>
                <a:gd name="T58" fmla="*/ 9283430 w 21600"/>
                <a:gd name="T59" fmla="*/ 13302444 h 21600"/>
                <a:gd name="T60" fmla="*/ 12552245 w 21600"/>
                <a:gd name="T61" fmla="*/ 19001575 h 21600"/>
                <a:gd name="T62" fmla="*/ 12552245 w 21600"/>
                <a:gd name="T63" fmla="*/ 42439564 h 21600"/>
                <a:gd name="T64" fmla="*/ 12552245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AutoShape 9"/>
            <p:cNvSpPr/>
            <p:nvPr/>
          </p:nvSpPr>
          <p:spPr bwMode="auto">
            <a:xfrm>
              <a:off x="3184645" y="1855736"/>
              <a:ext cx="292088" cy="723240"/>
            </a:xfrm>
            <a:custGeom>
              <a:avLst/>
              <a:gdLst>
                <a:gd name="T0" fmla="*/ 8531889 w 21600"/>
                <a:gd name="T1" fmla="*/ 6018194 h 21600"/>
                <a:gd name="T2" fmla="*/ 7767422 w 21600"/>
                <a:gd name="T3" fmla="*/ 10766874 h 21600"/>
                <a:gd name="T4" fmla="*/ 5984771 w 21600"/>
                <a:gd name="T5" fmla="*/ 12667717 h 21600"/>
                <a:gd name="T6" fmla="*/ 4329794 w 21600"/>
                <a:gd name="T7" fmla="*/ 10766874 h 21600"/>
                <a:gd name="T8" fmla="*/ 3565327 w 21600"/>
                <a:gd name="T9" fmla="*/ 6018194 h 21600"/>
                <a:gd name="T10" fmla="*/ 4202095 w 21600"/>
                <a:gd name="T11" fmla="*/ 1900843 h 21600"/>
                <a:gd name="T12" fmla="*/ 5984771 w 21600"/>
                <a:gd name="T13" fmla="*/ 0 h 21600"/>
                <a:gd name="T14" fmla="*/ 7767422 w 21600"/>
                <a:gd name="T15" fmla="*/ 1900843 h 21600"/>
                <a:gd name="T16" fmla="*/ 8531889 w 21600"/>
                <a:gd name="T17" fmla="*/ 6018194 h 21600"/>
                <a:gd name="T18" fmla="*/ 12097217 w 21600"/>
                <a:gd name="T19" fmla="*/ 42439564 h 21600"/>
                <a:gd name="T20" fmla="*/ 10951333 w 21600"/>
                <a:gd name="T21" fmla="*/ 45290799 h 21600"/>
                <a:gd name="T22" fmla="*/ 9804904 w 21600"/>
                <a:gd name="T23" fmla="*/ 42439564 h 21600"/>
                <a:gd name="T24" fmla="*/ 9804904 w 21600"/>
                <a:gd name="T25" fmla="*/ 21852810 h 21600"/>
                <a:gd name="T26" fmla="*/ 9295812 w 21600"/>
                <a:gd name="T27" fmla="*/ 21852810 h 21600"/>
                <a:gd name="T28" fmla="*/ 9295812 w 21600"/>
                <a:gd name="T29" fmla="*/ 70945353 h 21600"/>
                <a:gd name="T30" fmla="*/ 7895122 w 21600"/>
                <a:gd name="T31" fmla="*/ 74112253 h 21600"/>
                <a:gd name="T32" fmla="*/ 6494407 w 21600"/>
                <a:gd name="T33" fmla="*/ 70945353 h 21600"/>
                <a:gd name="T34" fmla="*/ 6494407 w 21600"/>
                <a:gd name="T35" fmla="*/ 42123899 h 21600"/>
                <a:gd name="T36" fmla="*/ 5730485 w 21600"/>
                <a:gd name="T37" fmla="*/ 42123899 h 21600"/>
                <a:gd name="T38" fmla="*/ 5730485 w 21600"/>
                <a:gd name="T39" fmla="*/ 70945353 h 21600"/>
                <a:gd name="T40" fmla="*/ 4329794 w 21600"/>
                <a:gd name="T41" fmla="*/ 74112253 h 21600"/>
                <a:gd name="T42" fmla="*/ 2801405 w 21600"/>
                <a:gd name="T43" fmla="*/ 70945353 h 21600"/>
                <a:gd name="T44" fmla="*/ 2801405 w 21600"/>
                <a:gd name="T45" fmla="*/ 21852810 h 21600"/>
                <a:gd name="T46" fmla="*/ 2292312 w 21600"/>
                <a:gd name="T47" fmla="*/ 21852810 h 21600"/>
                <a:gd name="T48" fmla="*/ 2292312 w 21600"/>
                <a:gd name="T49" fmla="*/ 42439564 h 21600"/>
                <a:gd name="T50" fmla="*/ 1145884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183366 w 21600"/>
                <a:gd name="T57" fmla="*/ 13302444 h 21600"/>
                <a:gd name="T58" fmla="*/ 9040982 w 21600"/>
                <a:gd name="T59" fmla="*/ 13302444 h 21600"/>
                <a:gd name="T60" fmla="*/ 12097217 w 21600"/>
                <a:gd name="T61" fmla="*/ 19001575 h 21600"/>
                <a:gd name="T62" fmla="*/ 12097217 w 21600"/>
                <a:gd name="T63" fmla="*/ 42439564 h 21600"/>
                <a:gd name="T64" fmla="*/ 12097217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731" y="3138"/>
                  </a:cubicBezTo>
                  <a:cubicBezTo>
                    <a:pt x="6821" y="2677"/>
                    <a:pt x="6366" y="2308"/>
                    <a:pt x="6366" y="1754"/>
                  </a:cubicBezTo>
                  <a:cubicBezTo>
                    <a:pt x="6366" y="1292"/>
                    <a:pt x="6821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596" y="21323"/>
                    <a:pt x="11596" y="20677"/>
                  </a:cubicBezTo>
                  <a:cubicBezTo>
                    <a:pt x="11596" y="12277"/>
                    <a:pt x="11596" y="12277"/>
                    <a:pt x="11596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731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684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066" name="AutoShape 10"/>
            <p:cNvSpPr/>
            <p:nvPr/>
          </p:nvSpPr>
          <p:spPr bwMode="auto">
            <a:xfrm>
              <a:off x="2562821" y="1855438"/>
              <a:ext cx="297137" cy="724215"/>
            </a:xfrm>
            <a:custGeom>
              <a:avLst/>
              <a:gdLst>
                <a:gd name="T0" fmla="*/ 1647698904 w 21600"/>
                <a:gd name="T1" fmla="*/ 2147483647 h 21600"/>
                <a:gd name="T2" fmla="*/ 1500142043 w 21600"/>
                <a:gd name="T3" fmla="*/ 2147483647 h 21600"/>
                <a:gd name="T4" fmla="*/ 1180441235 w 21600"/>
                <a:gd name="T5" fmla="*/ 2147483647 h 21600"/>
                <a:gd name="T6" fmla="*/ 836144756 w 21600"/>
                <a:gd name="T7" fmla="*/ 2147483647 h 21600"/>
                <a:gd name="T8" fmla="*/ 688591858 w 21600"/>
                <a:gd name="T9" fmla="*/ 2147483647 h 21600"/>
                <a:gd name="T10" fmla="*/ 836144756 w 21600"/>
                <a:gd name="T11" fmla="*/ 2136848157 h 21600"/>
                <a:gd name="T12" fmla="*/ 1180441235 w 21600"/>
                <a:gd name="T13" fmla="*/ 0 h 21600"/>
                <a:gd name="T14" fmla="*/ 1500142043 w 21600"/>
                <a:gd name="T15" fmla="*/ 2136848157 h 21600"/>
                <a:gd name="T16" fmla="*/ 1647698904 w 21600"/>
                <a:gd name="T17" fmla="*/ 2147483647 h 21600"/>
                <a:gd name="T18" fmla="*/ 2147483647 w 21600"/>
                <a:gd name="T19" fmla="*/ 2147483647 h 21600"/>
                <a:gd name="T20" fmla="*/ 2139548501 w 21600"/>
                <a:gd name="T21" fmla="*/ 2147483647 h 21600"/>
                <a:gd name="T22" fmla="*/ 1893623042 w 21600"/>
                <a:gd name="T23" fmla="*/ 2147483647 h 21600"/>
                <a:gd name="T24" fmla="*/ 1893623042 w 21600"/>
                <a:gd name="T25" fmla="*/ 2147483647 h 21600"/>
                <a:gd name="T26" fmla="*/ 1795252242 w 21600"/>
                <a:gd name="T27" fmla="*/ 2147483647 h 21600"/>
                <a:gd name="T28" fmla="*/ 1795252242 w 21600"/>
                <a:gd name="T29" fmla="*/ 2147483647 h 21600"/>
                <a:gd name="T30" fmla="*/ 1524737054 w 21600"/>
                <a:gd name="T31" fmla="*/ 2147483647 h 21600"/>
                <a:gd name="T32" fmla="*/ 1254217465 w 21600"/>
                <a:gd name="T33" fmla="*/ 2147483647 h 21600"/>
                <a:gd name="T34" fmla="*/ 1254217465 w 21600"/>
                <a:gd name="T35" fmla="*/ 2147483647 h 21600"/>
                <a:gd name="T36" fmla="*/ 1106664126 w 21600"/>
                <a:gd name="T37" fmla="*/ 2147483647 h 21600"/>
                <a:gd name="T38" fmla="*/ 1106664126 w 21600"/>
                <a:gd name="T39" fmla="*/ 2147483647 h 21600"/>
                <a:gd name="T40" fmla="*/ 836144756 w 21600"/>
                <a:gd name="T41" fmla="*/ 2147483647 h 21600"/>
                <a:gd name="T42" fmla="*/ 565630009 w 21600"/>
                <a:gd name="T43" fmla="*/ 2147483647 h 21600"/>
                <a:gd name="T44" fmla="*/ 565630009 w 21600"/>
                <a:gd name="T45" fmla="*/ 2147483647 h 21600"/>
                <a:gd name="T46" fmla="*/ 442667389 w 21600"/>
                <a:gd name="T47" fmla="*/ 2147483647 h 21600"/>
                <a:gd name="T48" fmla="*/ 442667389 w 21600"/>
                <a:gd name="T49" fmla="*/ 2147483647 h 21600"/>
                <a:gd name="T50" fmla="*/ 221333695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614810787 w 21600"/>
                <a:gd name="T57" fmla="*/ 2147483647 h 21600"/>
                <a:gd name="T58" fmla="*/ 1746070144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725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325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725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lIns="0" tIns="0" rIns="0" bIns="0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AutoShape 11"/>
            <p:cNvSpPr/>
            <p:nvPr/>
          </p:nvSpPr>
          <p:spPr bwMode="auto">
            <a:xfrm>
              <a:off x="5680091" y="1855736"/>
              <a:ext cx="296851" cy="723240"/>
            </a:xfrm>
            <a:custGeom>
              <a:avLst/>
              <a:gdLst>
                <a:gd name="T0" fmla="*/ 8707111 w 21600"/>
                <a:gd name="T1" fmla="*/ 6018194 h 21600"/>
                <a:gd name="T2" fmla="*/ 7927360 w 21600"/>
                <a:gd name="T3" fmla="*/ 10766874 h 21600"/>
                <a:gd name="T4" fmla="*/ 6237936 w 21600"/>
                <a:gd name="T5" fmla="*/ 12667717 h 21600"/>
                <a:gd name="T6" fmla="*/ 4418541 w 21600"/>
                <a:gd name="T7" fmla="*/ 10766874 h 21600"/>
                <a:gd name="T8" fmla="*/ 3638790 w 21600"/>
                <a:gd name="T9" fmla="*/ 6018194 h 21600"/>
                <a:gd name="T10" fmla="*/ 4418541 w 21600"/>
                <a:gd name="T11" fmla="*/ 1900843 h 21600"/>
                <a:gd name="T12" fmla="*/ 6237936 w 21600"/>
                <a:gd name="T13" fmla="*/ 0 h 21600"/>
                <a:gd name="T14" fmla="*/ 7927360 w 21600"/>
                <a:gd name="T15" fmla="*/ 1900843 h 21600"/>
                <a:gd name="T16" fmla="*/ 8707111 w 21600"/>
                <a:gd name="T17" fmla="*/ 6018194 h 21600"/>
                <a:gd name="T18" fmla="*/ 12475848 w 21600"/>
                <a:gd name="T19" fmla="*/ 42439564 h 21600"/>
                <a:gd name="T20" fmla="*/ 11176287 w 21600"/>
                <a:gd name="T21" fmla="*/ 45290799 h 21600"/>
                <a:gd name="T22" fmla="*/ 10006672 w 21600"/>
                <a:gd name="T23" fmla="*/ 42439564 h 21600"/>
                <a:gd name="T24" fmla="*/ 10006672 w 21600"/>
                <a:gd name="T25" fmla="*/ 21852810 h 21600"/>
                <a:gd name="T26" fmla="*/ 9486838 w 21600"/>
                <a:gd name="T27" fmla="*/ 21852810 h 21600"/>
                <a:gd name="T28" fmla="*/ 9486838 w 21600"/>
                <a:gd name="T29" fmla="*/ 70945353 h 21600"/>
                <a:gd name="T30" fmla="*/ 8057307 w 21600"/>
                <a:gd name="T31" fmla="*/ 74112253 h 21600"/>
                <a:gd name="T32" fmla="*/ 6627799 w 21600"/>
                <a:gd name="T33" fmla="*/ 70945353 h 21600"/>
                <a:gd name="T34" fmla="*/ 6627799 w 21600"/>
                <a:gd name="T35" fmla="*/ 42123899 h 21600"/>
                <a:gd name="T36" fmla="*/ 5848048 w 21600"/>
                <a:gd name="T37" fmla="*/ 42123899 h 21600"/>
                <a:gd name="T38" fmla="*/ 5848048 w 21600"/>
                <a:gd name="T39" fmla="*/ 70945353 h 21600"/>
                <a:gd name="T40" fmla="*/ 4418541 w 21600"/>
                <a:gd name="T41" fmla="*/ 74112253 h 21600"/>
                <a:gd name="T42" fmla="*/ 2989009 w 21600"/>
                <a:gd name="T43" fmla="*/ 70945353 h 21600"/>
                <a:gd name="T44" fmla="*/ 2989009 w 21600"/>
                <a:gd name="T45" fmla="*/ 21852810 h 21600"/>
                <a:gd name="T46" fmla="*/ 2339229 w 21600"/>
                <a:gd name="T47" fmla="*/ 21852810 h 21600"/>
                <a:gd name="T48" fmla="*/ 2339229 w 21600"/>
                <a:gd name="T49" fmla="*/ 42439564 h 21600"/>
                <a:gd name="T50" fmla="*/ 1169614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248926 w 21600"/>
                <a:gd name="T57" fmla="*/ 13302444 h 21600"/>
                <a:gd name="T58" fmla="*/ 9226921 w 21600"/>
                <a:gd name="T59" fmla="*/ 13302444 h 21600"/>
                <a:gd name="T60" fmla="*/ 12475848 w 21600"/>
                <a:gd name="T61" fmla="*/ 19001575 h 21600"/>
                <a:gd name="T62" fmla="*/ 12475848 w 21600"/>
                <a:gd name="T63" fmla="*/ 42439564 h 21600"/>
                <a:gd name="T64" fmla="*/ 12475848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725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325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725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350" y="13200"/>
                  </a:cubicBezTo>
                  <a:cubicBezTo>
                    <a:pt x="18000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AutoShape 12"/>
            <p:cNvSpPr/>
            <p:nvPr/>
          </p:nvSpPr>
          <p:spPr bwMode="auto">
            <a:xfrm>
              <a:off x="3808507" y="1855736"/>
              <a:ext cx="295263" cy="723240"/>
            </a:xfrm>
            <a:custGeom>
              <a:avLst/>
              <a:gdLst>
                <a:gd name="T0" fmla="*/ 8691644 w 21600"/>
                <a:gd name="T1" fmla="*/ 6018194 h 21600"/>
                <a:gd name="T2" fmla="*/ 7912841 w 21600"/>
                <a:gd name="T3" fmla="*/ 10766874 h 21600"/>
                <a:gd name="T4" fmla="*/ 6096811 w 21600"/>
                <a:gd name="T5" fmla="*/ 12667717 h 21600"/>
                <a:gd name="T6" fmla="*/ 4280781 w 21600"/>
                <a:gd name="T7" fmla="*/ 10766874 h 21600"/>
                <a:gd name="T8" fmla="*/ 3632060 w 21600"/>
                <a:gd name="T9" fmla="*/ 6018194 h 21600"/>
                <a:gd name="T10" fmla="*/ 4280781 w 21600"/>
                <a:gd name="T11" fmla="*/ 1900843 h 21600"/>
                <a:gd name="T12" fmla="*/ 6096811 w 21600"/>
                <a:gd name="T13" fmla="*/ 0 h 21600"/>
                <a:gd name="T14" fmla="*/ 7912841 w 21600"/>
                <a:gd name="T15" fmla="*/ 1900843 h 21600"/>
                <a:gd name="T16" fmla="*/ 8691644 w 21600"/>
                <a:gd name="T17" fmla="*/ 6018194 h 21600"/>
                <a:gd name="T18" fmla="*/ 12323705 w 21600"/>
                <a:gd name="T19" fmla="*/ 42439564 h 21600"/>
                <a:gd name="T20" fmla="*/ 11156371 w 21600"/>
                <a:gd name="T21" fmla="*/ 45290799 h 21600"/>
                <a:gd name="T22" fmla="*/ 9988488 w 21600"/>
                <a:gd name="T23" fmla="*/ 42439564 h 21600"/>
                <a:gd name="T24" fmla="*/ 9988488 w 21600"/>
                <a:gd name="T25" fmla="*/ 21852810 h 21600"/>
                <a:gd name="T26" fmla="*/ 9469851 w 21600"/>
                <a:gd name="T27" fmla="*/ 21852810 h 21600"/>
                <a:gd name="T28" fmla="*/ 9469851 w 21600"/>
                <a:gd name="T29" fmla="*/ 70945353 h 21600"/>
                <a:gd name="T30" fmla="*/ 8042924 w 21600"/>
                <a:gd name="T31" fmla="*/ 74112253 h 21600"/>
                <a:gd name="T32" fmla="*/ 6485914 w 21600"/>
                <a:gd name="T33" fmla="*/ 70945353 h 21600"/>
                <a:gd name="T34" fmla="*/ 6485914 w 21600"/>
                <a:gd name="T35" fmla="*/ 42123899 h 21600"/>
                <a:gd name="T36" fmla="*/ 5837791 w 21600"/>
                <a:gd name="T37" fmla="*/ 42123899 h 21600"/>
                <a:gd name="T38" fmla="*/ 5837791 w 21600"/>
                <a:gd name="T39" fmla="*/ 70945353 h 21600"/>
                <a:gd name="T40" fmla="*/ 4280781 w 21600"/>
                <a:gd name="T41" fmla="*/ 74112253 h 21600"/>
                <a:gd name="T42" fmla="*/ 2853854 w 21600"/>
                <a:gd name="T43" fmla="*/ 70945353 h 21600"/>
                <a:gd name="T44" fmla="*/ 2853854 w 21600"/>
                <a:gd name="T45" fmla="*/ 21852810 h 21600"/>
                <a:gd name="T46" fmla="*/ 2335217 w 21600"/>
                <a:gd name="T47" fmla="*/ 21852810 h 21600"/>
                <a:gd name="T48" fmla="*/ 2335217 w 21600"/>
                <a:gd name="T49" fmla="*/ 42439564 h 21600"/>
                <a:gd name="T50" fmla="*/ 1167334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242957 w 21600"/>
                <a:gd name="T57" fmla="*/ 13302444 h 21600"/>
                <a:gd name="T58" fmla="*/ 9210258 w 21600"/>
                <a:gd name="T59" fmla="*/ 13302444 h 21600"/>
                <a:gd name="T60" fmla="*/ 12323705 w 21600"/>
                <a:gd name="T61" fmla="*/ 19001575 h 21600"/>
                <a:gd name="T62" fmla="*/ 12323705 w 21600"/>
                <a:gd name="T63" fmla="*/ 42439564 h 21600"/>
                <a:gd name="T64" fmla="*/ 12323705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821" y="2677"/>
                    <a:pt x="6366" y="2308"/>
                    <a:pt x="6366" y="1754"/>
                  </a:cubicBezTo>
                  <a:cubicBezTo>
                    <a:pt x="6366" y="1292"/>
                    <a:pt x="6821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684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AutoShape 13"/>
            <p:cNvSpPr/>
            <p:nvPr/>
          </p:nvSpPr>
          <p:spPr bwMode="auto">
            <a:xfrm>
              <a:off x="4432368" y="1855736"/>
              <a:ext cx="295263" cy="723240"/>
            </a:xfrm>
            <a:custGeom>
              <a:avLst/>
              <a:gdLst>
                <a:gd name="T0" fmla="*/ 8548045 w 21600"/>
                <a:gd name="T1" fmla="*/ 6018194 h 21600"/>
                <a:gd name="T2" fmla="*/ 7910132 w 21600"/>
                <a:gd name="T3" fmla="*/ 10766874 h 21600"/>
                <a:gd name="T4" fmla="*/ 6123980 w 21600"/>
                <a:gd name="T5" fmla="*/ 12667717 h 21600"/>
                <a:gd name="T6" fmla="*/ 4337828 w 21600"/>
                <a:gd name="T7" fmla="*/ 10766874 h 21600"/>
                <a:gd name="T8" fmla="*/ 3572327 w 21600"/>
                <a:gd name="T9" fmla="*/ 6018194 h 21600"/>
                <a:gd name="T10" fmla="*/ 4337828 w 21600"/>
                <a:gd name="T11" fmla="*/ 1900843 h 21600"/>
                <a:gd name="T12" fmla="*/ 6123980 w 21600"/>
                <a:gd name="T13" fmla="*/ 0 h 21600"/>
                <a:gd name="T14" fmla="*/ 7910132 w 21600"/>
                <a:gd name="T15" fmla="*/ 1900843 h 21600"/>
                <a:gd name="T16" fmla="*/ 8548045 w 21600"/>
                <a:gd name="T17" fmla="*/ 6018194 h 21600"/>
                <a:gd name="T18" fmla="*/ 12247959 w 21600"/>
                <a:gd name="T19" fmla="*/ 42439564 h 21600"/>
                <a:gd name="T20" fmla="*/ 11099721 w 21600"/>
                <a:gd name="T21" fmla="*/ 45290799 h 21600"/>
                <a:gd name="T22" fmla="*/ 9951458 w 21600"/>
                <a:gd name="T23" fmla="*/ 42439564 h 21600"/>
                <a:gd name="T24" fmla="*/ 9951458 w 21600"/>
                <a:gd name="T25" fmla="*/ 21852810 h 21600"/>
                <a:gd name="T26" fmla="*/ 9313545 w 21600"/>
                <a:gd name="T27" fmla="*/ 21852810 h 21600"/>
                <a:gd name="T28" fmla="*/ 9313545 w 21600"/>
                <a:gd name="T29" fmla="*/ 70945353 h 21600"/>
                <a:gd name="T30" fmla="*/ 7910132 w 21600"/>
                <a:gd name="T31" fmla="*/ 74112253 h 21600"/>
                <a:gd name="T32" fmla="*/ 6506718 w 21600"/>
                <a:gd name="T33" fmla="*/ 70945353 h 21600"/>
                <a:gd name="T34" fmla="*/ 6506718 w 21600"/>
                <a:gd name="T35" fmla="*/ 42123899 h 21600"/>
                <a:gd name="T36" fmla="*/ 5741241 w 21600"/>
                <a:gd name="T37" fmla="*/ 42123899 h 21600"/>
                <a:gd name="T38" fmla="*/ 5741241 w 21600"/>
                <a:gd name="T39" fmla="*/ 70945353 h 21600"/>
                <a:gd name="T40" fmla="*/ 4337828 w 21600"/>
                <a:gd name="T41" fmla="*/ 74112253 h 21600"/>
                <a:gd name="T42" fmla="*/ 2934414 w 21600"/>
                <a:gd name="T43" fmla="*/ 70945353 h 21600"/>
                <a:gd name="T44" fmla="*/ 2934414 w 21600"/>
                <a:gd name="T45" fmla="*/ 21852810 h 21600"/>
                <a:gd name="T46" fmla="*/ 2296501 w 21600"/>
                <a:gd name="T47" fmla="*/ 21852810 h 21600"/>
                <a:gd name="T48" fmla="*/ 2296501 w 21600"/>
                <a:gd name="T49" fmla="*/ 42439564 h 21600"/>
                <a:gd name="T50" fmla="*/ 1148239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189565 w 21600"/>
                <a:gd name="T57" fmla="*/ 13302444 h 21600"/>
                <a:gd name="T58" fmla="*/ 9058394 w 21600"/>
                <a:gd name="T59" fmla="*/ 13302444 h 21600"/>
                <a:gd name="T60" fmla="*/ 12247959 w 21600"/>
                <a:gd name="T61" fmla="*/ 19001575 h 21600"/>
                <a:gd name="T62" fmla="*/ 12247959 w 21600"/>
                <a:gd name="T63" fmla="*/ 42439564 h 21600"/>
                <a:gd name="T64" fmla="*/ 12247959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850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850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AutoShape 14"/>
            <p:cNvSpPr/>
            <p:nvPr/>
          </p:nvSpPr>
          <p:spPr bwMode="auto">
            <a:xfrm>
              <a:off x="6016627" y="1855736"/>
              <a:ext cx="295263" cy="723240"/>
            </a:xfrm>
            <a:custGeom>
              <a:avLst/>
              <a:gdLst>
                <a:gd name="T0" fmla="*/ 8638223 w 21600"/>
                <a:gd name="T1" fmla="*/ 6018194 h 21600"/>
                <a:gd name="T2" fmla="*/ 7864221 w 21600"/>
                <a:gd name="T3" fmla="*/ 10766874 h 21600"/>
                <a:gd name="T4" fmla="*/ 6059329 w 21600"/>
                <a:gd name="T5" fmla="*/ 12667717 h 21600"/>
                <a:gd name="T6" fmla="*/ 4254460 w 21600"/>
                <a:gd name="T7" fmla="*/ 10766874 h 21600"/>
                <a:gd name="T8" fmla="*/ 3609737 w 21600"/>
                <a:gd name="T9" fmla="*/ 6018194 h 21600"/>
                <a:gd name="T10" fmla="*/ 4254460 w 21600"/>
                <a:gd name="T11" fmla="*/ 1900843 h 21600"/>
                <a:gd name="T12" fmla="*/ 6059329 w 21600"/>
                <a:gd name="T13" fmla="*/ 0 h 21600"/>
                <a:gd name="T14" fmla="*/ 7864221 w 21600"/>
                <a:gd name="T15" fmla="*/ 1900843 h 21600"/>
                <a:gd name="T16" fmla="*/ 8638223 w 21600"/>
                <a:gd name="T17" fmla="*/ 6018194 h 21600"/>
                <a:gd name="T18" fmla="*/ 12247959 w 21600"/>
                <a:gd name="T19" fmla="*/ 42439564 h 21600"/>
                <a:gd name="T20" fmla="*/ 11087814 w 21600"/>
                <a:gd name="T21" fmla="*/ 45290799 h 21600"/>
                <a:gd name="T22" fmla="*/ 9927074 w 21600"/>
                <a:gd name="T23" fmla="*/ 42439564 h 21600"/>
                <a:gd name="T24" fmla="*/ 9927074 w 21600"/>
                <a:gd name="T25" fmla="*/ 21852810 h 21600"/>
                <a:gd name="T26" fmla="*/ 9411653 w 21600"/>
                <a:gd name="T27" fmla="*/ 21852810 h 21600"/>
                <a:gd name="T28" fmla="*/ 9411653 w 21600"/>
                <a:gd name="T29" fmla="*/ 70945353 h 21600"/>
                <a:gd name="T30" fmla="*/ 7993499 w 21600"/>
                <a:gd name="T31" fmla="*/ 74112253 h 21600"/>
                <a:gd name="T32" fmla="*/ 6446068 w 21600"/>
                <a:gd name="T33" fmla="*/ 70945353 h 21600"/>
                <a:gd name="T34" fmla="*/ 6446068 w 21600"/>
                <a:gd name="T35" fmla="*/ 42123899 h 21600"/>
                <a:gd name="T36" fmla="*/ 5801916 w 21600"/>
                <a:gd name="T37" fmla="*/ 42123899 h 21600"/>
                <a:gd name="T38" fmla="*/ 5801916 w 21600"/>
                <a:gd name="T39" fmla="*/ 70945353 h 21600"/>
                <a:gd name="T40" fmla="*/ 4254460 w 21600"/>
                <a:gd name="T41" fmla="*/ 74112253 h 21600"/>
                <a:gd name="T42" fmla="*/ 2836307 w 21600"/>
                <a:gd name="T43" fmla="*/ 70945353 h 21600"/>
                <a:gd name="T44" fmla="*/ 2836307 w 21600"/>
                <a:gd name="T45" fmla="*/ 21852810 h 21600"/>
                <a:gd name="T46" fmla="*/ 2320885 w 21600"/>
                <a:gd name="T47" fmla="*/ 21852810 h 21600"/>
                <a:gd name="T48" fmla="*/ 2320885 w 21600"/>
                <a:gd name="T49" fmla="*/ 42439564 h 21600"/>
                <a:gd name="T50" fmla="*/ 1160145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094315 w 21600"/>
                <a:gd name="T57" fmla="*/ 13302444 h 21600"/>
                <a:gd name="T58" fmla="*/ 9153644 w 21600"/>
                <a:gd name="T59" fmla="*/ 13302444 h 21600"/>
                <a:gd name="T60" fmla="*/ 12247959 w 21600"/>
                <a:gd name="T61" fmla="*/ 19001575 h 21600"/>
                <a:gd name="T62" fmla="*/ 12247959 w 21600"/>
                <a:gd name="T63" fmla="*/ 42439564 h 21600"/>
                <a:gd name="T64" fmla="*/ 12247959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366" y="2308"/>
                    <a:pt x="6366" y="1754"/>
                  </a:cubicBezTo>
                  <a:cubicBezTo>
                    <a:pt x="6366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AutoShape 15"/>
            <p:cNvSpPr/>
            <p:nvPr/>
          </p:nvSpPr>
          <p:spPr bwMode="auto">
            <a:xfrm>
              <a:off x="6642075" y="1855736"/>
              <a:ext cx="293676" cy="723240"/>
            </a:xfrm>
            <a:custGeom>
              <a:avLst/>
              <a:gdLst>
                <a:gd name="T0" fmla="*/ 8531889 w 21600"/>
                <a:gd name="T1" fmla="*/ 6018194 h 21600"/>
                <a:gd name="T2" fmla="*/ 7767422 w 21600"/>
                <a:gd name="T3" fmla="*/ 10766874 h 21600"/>
                <a:gd name="T4" fmla="*/ 5984771 w 21600"/>
                <a:gd name="T5" fmla="*/ 12667717 h 21600"/>
                <a:gd name="T6" fmla="*/ 4202095 w 21600"/>
                <a:gd name="T7" fmla="*/ 10766874 h 21600"/>
                <a:gd name="T8" fmla="*/ 3438196 w 21600"/>
                <a:gd name="T9" fmla="*/ 6018194 h 21600"/>
                <a:gd name="T10" fmla="*/ 4202095 w 21600"/>
                <a:gd name="T11" fmla="*/ 1900843 h 21600"/>
                <a:gd name="T12" fmla="*/ 5984771 w 21600"/>
                <a:gd name="T13" fmla="*/ 0 h 21600"/>
                <a:gd name="T14" fmla="*/ 7767422 w 21600"/>
                <a:gd name="T15" fmla="*/ 1900843 h 21600"/>
                <a:gd name="T16" fmla="*/ 8531889 w 21600"/>
                <a:gd name="T17" fmla="*/ 6018194 h 21600"/>
                <a:gd name="T18" fmla="*/ 12097217 w 21600"/>
                <a:gd name="T19" fmla="*/ 42439564 h 21600"/>
                <a:gd name="T20" fmla="*/ 10951333 w 21600"/>
                <a:gd name="T21" fmla="*/ 45290799 h 21600"/>
                <a:gd name="T22" fmla="*/ 9804904 w 21600"/>
                <a:gd name="T23" fmla="*/ 42439564 h 21600"/>
                <a:gd name="T24" fmla="*/ 9804904 w 21600"/>
                <a:gd name="T25" fmla="*/ 21852810 h 21600"/>
                <a:gd name="T26" fmla="*/ 9295812 w 21600"/>
                <a:gd name="T27" fmla="*/ 21852810 h 21600"/>
                <a:gd name="T28" fmla="*/ 9295812 w 21600"/>
                <a:gd name="T29" fmla="*/ 70945353 h 21600"/>
                <a:gd name="T30" fmla="*/ 7767422 w 21600"/>
                <a:gd name="T31" fmla="*/ 74112253 h 21600"/>
                <a:gd name="T32" fmla="*/ 6366732 w 21600"/>
                <a:gd name="T33" fmla="*/ 70945353 h 21600"/>
                <a:gd name="T34" fmla="*/ 6366732 w 21600"/>
                <a:gd name="T35" fmla="*/ 42123899 h 21600"/>
                <a:gd name="T36" fmla="*/ 5730485 w 21600"/>
                <a:gd name="T37" fmla="*/ 42123899 h 21600"/>
                <a:gd name="T38" fmla="*/ 5730485 w 21600"/>
                <a:gd name="T39" fmla="*/ 70945353 h 21600"/>
                <a:gd name="T40" fmla="*/ 4202095 w 21600"/>
                <a:gd name="T41" fmla="*/ 74112253 h 21600"/>
                <a:gd name="T42" fmla="*/ 2801405 w 21600"/>
                <a:gd name="T43" fmla="*/ 70945353 h 21600"/>
                <a:gd name="T44" fmla="*/ 2801405 w 21600"/>
                <a:gd name="T45" fmla="*/ 21852810 h 21600"/>
                <a:gd name="T46" fmla="*/ 2292312 w 21600"/>
                <a:gd name="T47" fmla="*/ 21852810 h 21600"/>
                <a:gd name="T48" fmla="*/ 2292312 w 21600"/>
                <a:gd name="T49" fmla="*/ 42439564 h 21600"/>
                <a:gd name="T50" fmla="*/ 1145884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056235 w 21600"/>
                <a:gd name="T57" fmla="*/ 13302444 h 21600"/>
                <a:gd name="T58" fmla="*/ 9040982 w 21600"/>
                <a:gd name="T59" fmla="*/ 13302444 h 21600"/>
                <a:gd name="T60" fmla="*/ 12097217 w 21600"/>
                <a:gd name="T61" fmla="*/ 19001575 h 21600"/>
                <a:gd name="T62" fmla="*/ 12097217 w 21600"/>
                <a:gd name="T63" fmla="*/ 42439564 h 21600"/>
                <a:gd name="T64" fmla="*/ 12097217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139" y="2308"/>
                    <a:pt x="6139" y="1754"/>
                  </a:cubicBezTo>
                  <a:cubicBezTo>
                    <a:pt x="6139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AutoShape 16"/>
            <p:cNvSpPr/>
            <p:nvPr/>
          </p:nvSpPr>
          <p:spPr bwMode="auto">
            <a:xfrm>
              <a:off x="6332526" y="1855736"/>
              <a:ext cx="296850" cy="723240"/>
            </a:xfrm>
            <a:custGeom>
              <a:avLst/>
              <a:gdLst>
                <a:gd name="T0" fmla="*/ 8707070 w 21600"/>
                <a:gd name="T1" fmla="*/ 6018194 h 21600"/>
                <a:gd name="T2" fmla="*/ 8057291 w 21600"/>
                <a:gd name="T3" fmla="*/ 10766874 h 21600"/>
                <a:gd name="T4" fmla="*/ 6237900 w 21600"/>
                <a:gd name="T5" fmla="*/ 12667717 h 21600"/>
                <a:gd name="T6" fmla="*/ 4418508 w 21600"/>
                <a:gd name="T7" fmla="*/ 10766874 h 21600"/>
                <a:gd name="T8" fmla="*/ 3638783 w 21600"/>
                <a:gd name="T9" fmla="*/ 6018194 h 21600"/>
                <a:gd name="T10" fmla="*/ 4418508 w 21600"/>
                <a:gd name="T11" fmla="*/ 1900843 h 21600"/>
                <a:gd name="T12" fmla="*/ 6237900 w 21600"/>
                <a:gd name="T13" fmla="*/ 0 h 21600"/>
                <a:gd name="T14" fmla="*/ 8057291 w 21600"/>
                <a:gd name="T15" fmla="*/ 1900843 h 21600"/>
                <a:gd name="T16" fmla="*/ 8707070 w 21600"/>
                <a:gd name="T17" fmla="*/ 6018194 h 21600"/>
                <a:gd name="T18" fmla="*/ 12475799 w 21600"/>
                <a:gd name="T19" fmla="*/ 42439564 h 21600"/>
                <a:gd name="T20" fmla="*/ 11306187 w 21600"/>
                <a:gd name="T21" fmla="*/ 45290799 h 21600"/>
                <a:gd name="T22" fmla="*/ 10136599 w 21600"/>
                <a:gd name="T23" fmla="*/ 42439564 h 21600"/>
                <a:gd name="T24" fmla="*/ 10136599 w 21600"/>
                <a:gd name="T25" fmla="*/ 21852810 h 21600"/>
                <a:gd name="T26" fmla="*/ 9486796 w 21600"/>
                <a:gd name="T27" fmla="*/ 21852810 h 21600"/>
                <a:gd name="T28" fmla="*/ 9486796 w 21600"/>
                <a:gd name="T29" fmla="*/ 70945353 h 21600"/>
                <a:gd name="T30" fmla="*/ 8057291 w 21600"/>
                <a:gd name="T31" fmla="*/ 74112253 h 21600"/>
                <a:gd name="T32" fmla="*/ 6627762 w 21600"/>
                <a:gd name="T33" fmla="*/ 70945353 h 21600"/>
                <a:gd name="T34" fmla="*/ 6627762 w 21600"/>
                <a:gd name="T35" fmla="*/ 42123899 h 21600"/>
                <a:gd name="T36" fmla="*/ 5848037 w 21600"/>
                <a:gd name="T37" fmla="*/ 42123899 h 21600"/>
                <a:gd name="T38" fmla="*/ 5848037 w 21600"/>
                <a:gd name="T39" fmla="*/ 70945353 h 21600"/>
                <a:gd name="T40" fmla="*/ 4418508 w 21600"/>
                <a:gd name="T41" fmla="*/ 74112253 h 21600"/>
                <a:gd name="T42" fmla="*/ 2989004 w 21600"/>
                <a:gd name="T43" fmla="*/ 70945353 h 21600"/>
                <a:gd name="T44" fmla="*/ 2989004 w 21600"/>
                <a:gd name="T45" fmla="*/ 21852810 h 21600"/>
                <a:gd name="T46" fmla="*/ 2339224 w 21600"/>
                <a:gd name="T47" fmla="*/ 21852810 h 21600"/>
                <a:gd name="T48" fmla="*/ 2339224 w 21600"/>
                <a:gd name="T49" fmla="*/ 42439564 h 21600"/>
                <a:gd name="T50" fmla="*/ 1169612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248896 w 21600"/>
                <a:gd name="T57" fmla="*/ 13302444 h 21600"/>
                <a:gd name="T58" fmla="*/ 9226903 w 21600"/>
                <a:gd name="T59" fmla="*/ 13302444 h 21600"/>
                <a:gd name="T60" fmla="*/ 12475799 w 21600"/>
                <a:gd name="T61" fmla="*/ 19001575 h 21600"/>
                <a:gd name="T62" fmla="*/ 12475799 w 21600"/>
                <a:gd name="T63" fmla="*/ 42439564 h 21600"/>
                <a:gd name="T64" fmla="*/ 12475799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AutoShape 17"/>
            <p:cNvSpPr/>
            <p:nvPr/>
          </p:nvSpPr>
          <p:spPr bwMode="auto">
            <a:xfrm>
              <a:off x="6957975" y="1855736"/>
              <a:ext cx="296850" cy="723240"/>
            </a:xfrm>
            <a:custGeom>
              <a:avLst/>
              <a:gdLst>
                <a:gd name="T0" fmla="*/ 8707111 w 21600"/>
                <a:gd name="T1" fmla="*/ 6018194 h 21600"/>
                <a:gd name="T2" fmla="*/ 7927360 w 21600"/>
                <a:gd name="T3" fmla="*/ 10766874 h 21600"/>
                <a:gd name="T4" fmla="*/ 6237936 w 21600"/>
                <a:gd name="T5" fmla="*/ 12667717 h 21600"/>
                <a:gd name="T6" fmla="*/ 4418541 w 21600"/>
                <a:gd name="T7" fmla="*/ 10766874 h 21600"/>
                <a:gd name="T8" fmla="*/ 3638790 w 21600"/>
                <a:gd name="T9" fmla="*/ 6018194 h 21600"/>
                <a:gd name="T10" fmla="*/ 4418541 w 21600"/>
                <a:gd name="T11" fmla="*/ 1900843 h 21600"/>
                <a:gd name="T12" fmla="*/ 6237936 w 21600"/>
                <a:gd name="T13" fmla="*/ 0 h 21600"/>
                <a:gd name="T14" fmla="*/ 7927360 w 21600"/>
                <a:gd name="T15" fmla="*/ 1900843 h 21600"/>
                <a:gd name="T16" fmla="*/ 8707111 w 21600"/>
                <a:gd name="T17" fmla="*/ 6018194 h 21600"/>
                <a:gd name="T18" fmla="*/ 12475848 w 21600"/>
                <a:gd name="T19" fmla="*/ 42439564 h 21600"/>
                <a:gd name="T20" fmla="*/ 11306233 w 21600"/>
                <a:gd name="T21" fmla="*/ 45290799 h 21600"/>
                <a:gd name="T22" fmla="*/ 10006672 w 21600"/>
                <a:gd name="T23" fmla="*/ 42439564 h 21600"/>
                <a:gd name="T24" fmla="*/ 10006672 w 21600"/>
                <a:gd name="T25" fmla="*/ 21852810 h 21600"/>
                <a:gd name="T26" fmla="*/ 9486838 w 21600"/>
                <a:gd name="T27" fmla="*/ 21852810 h 21600"/>
                <a:gd name="T28" fmla="*/ 9486838 w 21600"/>
                <a:gd name="T29" fmla="*/ 70945353 h 21600"/>
                <a:gd name="T30" fmla="*/ 8057307 w 21600"/>
                <a:gd name="T31" fmla="*/ 74112253 h 21600"/>
                <a:gd name="T32" fmla="*/ 6627799 w 21600"/>
                <a:gd name="T33" fmla="*/ 70945353 h 21600"/>
                <a:gd name="T34" fmla="*/ 6627799 w 21600"/>
                <a:gd name="T35" fmla="*/ 42123899 h 21600"/>
                <a:gd name="T36" fmla="*/ 5848048 w 21600"/>
                <a:gd name="T37" fmla="*/ 42123899 h 21600"/>
                <a:gd name="T38" fmla="*/ 5848048 w 21600"/>
                <a:gd name="T39" fmla="*/ 70945353 h 21600"/>
                <a:gd name="T40" fmla="*/ 4418541 w 21600"/>
                <a:gd name="T41" fmla="*/ 74112253 h 21600"/>
                <a:gd name="T42" fmla="*/ 2989009 w 21600"/>
                <a:gd name="T43" fmla="*/ 70945353 h 21600"/>
                <a:gd name="T44" fmla="*/ 2989009 w 21600"/>
                <a:gd name="T45" fmla="*/ 21852810 h 21600"/>
                <a:gd name="T46" fmla="*/ 2339229 w 21600"/>
                <a:gd name="T47" fmla="*/ 21852810 h 21600"/>
                <a:gd name="T48" fmla="*/ 2339229 w 21600"/>
                <a:gd name="T49" fmla="*/ 42439564 h 21600"/>
                <a:gd name="T50" fmla="*/ 1169614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248926 w 21600"/>
                <a:gd name="T57" fmla="*/ 13302444 h 21600"/>
                <a:gd name="T58" fmla="*/ 9226921 w 21600"/>
                <a:gd name="T59" fmla="*/ 13302444 h 21600"/>
                <a:gd name="T60" fmla="*/ 12475848 w 21600"/>
                <a:gd name="T61" fmla="*/ 19001575 h 21600"/>
                <a:gd name="T62" fmla="*/ 12475848 w 21600"/>
                <a:gd name="T63" fmla="*/ 42439564 h 21600"/>
                <a:gd name="T64" fmla="*/ 12475848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725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325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725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074" name="AutoShape 53"/>
            <p:cNvSpPr/>
            <p:nvPr/>
          </p:nvSpPr>
          <p:spPr bwMode="auto">
            <a:xfrm>
              <a:off x="1122569" y="1795466"/>
              <a:ext cx="872329" cy="872329"/>
            </a:xfrm>
            <a:custGeom>
              <a:avLst/>
              <a:gdLst>
                <a:gd name="T0" fmla="*/ 2147483647 w 19679"/>
                <a:gd name="T1" fmla="*/ 2147483647 h 19679"/>
                <a:gd name="T2" fmla="*/ 2147483647 w 19679"/>
                <a:gd name="T3" fmla="*/ 2147483647 h 19679"/>
                <a:gd name="T4" fmla="*/ 2147483647 w 19679"/>
                <a:gd name="T5" fmla="*/ 2147483647 h 19679"/>
                <a:gd name="T6" fmla="*/ 2147483647 w 19679"/>
                <a:gd name="T7" fmla="*/ 2147483647 h 19679"/>
                <a:gd name="T8" fmla="*/ 2147483647 w 19679"/>
                <a:gd name="T9" fmla="*/ 2147483647 h 19679"/>
                <a:gd name="T10" fmla="*/ 2147483647 w 19679"/>
                <a:gd name="T11" fmla="*/ 2147483647 h 196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679"/>
                <a:gd name="T19" fmla="*/ 0 h 19679"/>
                <a:gd name="T20" fmla="*/ 19679 w 19679"/>
                <a:gd name="T21" fmla="*/ 19679 h 196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  <a:moveTo>
                    <a:pt x="16796" y="2882"/>
                  </a:moveTo>
                </a:path>
              </a:pathLst>
            </a:custGeom>
            <a:solidFill>
              <a:schemeClr val="accent1"/>
            </a:solidFill>
            <a:ln w="50800">
              <a:noFill/>
              <a:bevel/>
            </a:ln>
          </p:spPr>
          <p:txBody>
            <a:bodyPr lIns="0" tIns="0" rIns="0" bIns="0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075" name="Rectangle 59"/>
            <p:cNvSpPr/>
            <p:nvPr/>
          </p:nvSpPr>
          <p:spPr bwMode="auto">
            <a:xfrm>
              <a:off x="1284561" y="2060183"/>
              <a:ext cx="651190" cy="363470"/>
            </a:xfrm>
            <a:prstGeom prst="rect">
              <a:avLst/>
            </a:prstGeom>
            <a:noFill/>
            <a:ln w="12700">
              <a:noFill/>
              <a:miter lim="800000"/>
            </a:ln>
          </p:spPr>
          <p:txBody>
            <a:bodyPr lIns="0" tIns="0" rIns="0" bIns="0"/>
            <a:lstStyle/>
            <a:p>
              <a:pPr algn="ctr">
                <a:spcBef>
                  <a:spcPts val="640"/>
                </a:spcBef>
              </a:pPr>
              <a:r>
                <a:rPr lang="en-US" altLang="zh-CN" sz="15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40%</a:t>
              </a:r>
              <a:endParaRPr lang="en-US" altLang="zh-CN" sz="1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076" name="TextBox 13"/>
            <p:cNvSpPr txBox="1">
              <a:spLocks noChangeArrowheads="1"/>
            </p:cNvSpPr>
            <p:nvPr/>
          </p:nvSpPr>
          <p:spPr bwMode="auto">
            <a:xfrm>
              <a:off x="7815384" y="1869972"/>
              <a:ext cx="2235767" cy="24592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defTabSz="911860">
                <a:spcBef>
                  <a:spcPct val="20000"/>
                </a:spcBef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077" name="TextBox 13"/>
            <p:cNvSpPr txBox="1">
              <a:spLocks noChangeArrowheads="1"/>
            </p:cNvSpPr>
            <p:nvPr/>
          </p:nvSpPr>
          <p:spPr bwMode="auto">
            <a:xfrm>
              <a:off x="7820056" y="2197272"/>
              <a:ext cx="3139839" cy="3688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defTabSz="911860">
                <a:spcBef>
                  <a:spcPct val="20000"/>
                </a:spcBef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组合 62"/>
          <p:cNvGrpSpPr/>
          <p:nvPr/>
        </p:nvGrpSpPr>
        <p:grpSpPr bwMode="auto">
          <a:xfrm>
            <a:off x="841773" y="2393895"/>
            <a:ext cx="7374731" cy="655046"/>
            <a:chOff x="1122569" y="3191192"/>
            <a:chExt cx="9832654" cy="872329"/>
          </a:xfrm>
        </p:grpSpPr>
        <p:sp>
          <p:nvSpPr>
            <p:cNvPr id="18" name="AutoShape 18"/>
            <p:cNvSpPr/>
            <p:nvPr/>
          </p:nvSpPr>
          <p:spPr bwMode="auto">
            <a:xfrm>
              <a:off x="4740363" y="3253049"/>
              <a:ext cx="293678" cy="723240"/>
            </a:xfrm>
            <a:custGeom>
              <a:avLst/>
              <a:gdLst>
                <a:gd name="T0" fmla="*/ 8584982 w 21600"/>
                <a:gd name="T1" fmla="*/ 6003098 h 21600"/>
                <a:gd name="T2" fmla="*/ 7815766 w 21600"/>
                <a:gd name="T3" fmla="*/ 10739855 h 21600"/>
                <a:gd name="T4" fmla="*/ 6021998 w 21600"/>
                <a:gd name="T5" fmla="*/ 12635973 h 21600"/>
                <a:gd name="T6" fmla="*/ 4228253 w 21600"/>
                <a:gd name="T7" fmla="*/ 10739855 h 21600"/>
                <a:gd name="T8" fmla="*/ 3587513 w 21600"/>
                <a:gd name="T9" fmla="*/ 6003098 h 21600"/>
                <a:gd name="T10" fmla="*/ 4228253 w 21600"/>
                <a:gd name="T11" fmla="*/ 1896060 h 21600"/>
                <a:gd name="T12" fmla="*/ 6021998 w 21600"/>
                <a:gd name="T13" fmla="*/ 0 h 21600"/>
                <a:gd name="T14" fmla="*/ 7815766 w 21600"/>
                <a:gd name="T15" fmla="*/ 1896060 h 21600"/>
                <a:gd name="T16" fmla="*/ 8584982 w 21600"/>
                <a:gd name="T17" fmla="*/ 6003098 h 21600"/>
                <a:gd name="T18" fmla="*/ 12172495 w 21600"/>
                <a:gd name="T19" fmla="*/ 42333153 h 21600"/>
                <a:gd name="T20" fmla="*/ 11019491 w 21600"/>
                <a:gd name="T21" fmla="*/ 45177301 h 21600"/>
                <a:gd name="T22" fmla="*/ 9865916 w 21600"/>
                <a:gd name="T23" fmla="*/ 42333153 h 21600"/>
                <a:gd name="T24" fmla="*/ 9865916 w 21600"/>
                <a:gd name="T25" fmla="*/ 21798021 h 21600"/>
                <a:gd name="T26" fmla="*/ 9353652 w 21600"/>
                <a:gd name="T27" fmla="*/ 21798021 h 21600"/>
                <a:gd name="T28" fmla="*/ 9353652 w 21600"/>
                <a:gd name="T29" fmla="*/ 70767442 h 21600"/>
                <a:gd name="T30" fmla="*/ 7815766 w 21600"/>
                <a:gd name="T31" fmla="*/ 73926450 h 21600"/>
                <a:gd name="T32" fmla="*/ 6406333 w 21600"/>
                <a:gd name="T33" fmla="*/ 70767442 h 21600"/>
                <a:gd name="T34" fmla="*/ 6406333 w 21600"/>
                <a:gd name="T35" fmla="*/ 42018293 h 21600"/>
                <a:gd name="T36" fmla="*/ 5766162 w 21600"/>
                <a:gd name="T37" fmla="*/ 42018293 h 21600"/>
                <a:gd name="T38" fmla="*/ 5766162 w 21600"/>
                <a:gd name="T39" fmla="*/ 70767442 h 21600"/>
                <a:gd name="T40" fmla="*/ 4228253 w 21600"/>
                <a:gd name="T41" fmla="*/ 73926450 h 21600"/>
                <a:gd name="T42" fmla="*/ 2818843 w 21600"/>
                <a:gd name="T43" fmla="*/ 70767442 h 21600"/>
                <a:gd name="T44" fmla="*/ 2818843 w 21600"/>
                <a:gd name="T45" fmla="*/ 21798021 h 21600"/>
                <a:gd name="T46" fmla="*/ 2306579 w 21600"/>
                <a:gd name="T47" fmla="*/ 21798021 h 21600"/>
                <a:gd name="T48" fmla="*/ 2306579 w 21600"/>
                <a:gd name="T49" fmla="*/ 42333153 h 21600"/>
                <a:gd name="T50" fmla="*/ 1153005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075249 w 21600"/>
                <a:gd name="T57" fmla="*/ 13269086 h 21600"/>
                <a:gd name="T58" fmla="*/ 9097246 w 21600"/>
                <a:gd name="T59" fmla="*/ 13269086 h 21600"/>
                <a:gd name="T60" fmla="*/ 12172495 w 21600"/>
                <a:gd name="T61" fmla="*/ 18953931 h 21600"/>
                <a:gd name="T62" fmla="*/ 12172495 w 21600"/>
                <a:gd name="T63" fmla="*/ 42333153 h 21600"/>
                <a:gd name="T64" fmla="*/ 12172495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366" y="2308"/>
                    <a:pt x="6366" y="1754"/>
                  </a:cubicBezTo>
                  <a:cubicBezTo>
                    <a:pt x="6366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AutoShape 19"/>
            <p:cNvSpPr/>
            <p:nvPr/>
          </p:nvSpPr>
          <p:spPr bwMode="auto">
            <a:xfrm>
              <a:off x="2867174" y="3253049"/>
              <a:ext cx="293678" cy="723240"/>
            </a:xfrm>
            <a:custGeom>
              <a:avLst/>
              <a:gdLst>
                <a:gd name="T0" fmla="*/ 8675632 w 21600"/>
                <a:gd name="T1" fmla="*/ 6003098 h 21600"/>
                <a:gd name="T2" fmla="*/ 7910132 w 21600"/>
                <a:gd name="T3" fmla="*/ 10739855 h 21600"/>
                <a:gd name="T4" fmla="*/ 6123980 w 21600"/>
                <a:gd name="T5" fmla="*/ 12635973 h 21600"/>
                <a:gd name="T6" fmla="*/ 4337828 w 21600"/>
                <a:gd name="T7" fmla="*/ 10739855 h 21600"/>
                <a:gd name="T8" fmla="*/ 3572327 w 21600"/>
                <a:gd name="T9" fmla="*/ 6003098 h 21600"/>
                <a:gd name="T10" fmla="*/ 4337828 w 21600"/>
                <a:gd name="T11" fmla="*/ 1896060 h 21600"/>
                <a:gd name="T12" fmla="*/ 6123980 w 21600"/>
                <a:gd name="T13" fmla="*/ 0 h 21600"/>
                <a:gd name="T14" fmla="*/ 7910132 w 21600"/>
                <a:gd name="T15" fmla="*/ 1896060 h 21600"/>
                <a:gd name="T16" fmla="*/ 8675632 w 21600"/>
                <a:gd name="T17" fmla="*/ 6003098 h 21600"/>
                <a:gd name="T18" fmla="*/ 12247959 w 21600"/>
                <a:gd name="T19" fmla="*/ 42333153 h 21600"/>
                <a:gd name="T20" fmla="*/ 11099721 w 21600"/>
                <a:gd name="T21" fmla="*/ 45177301 h 21600"/>
                <a:gd name="T22" fmla="*/ 9951458 w 21600"/>
                <a:gd name="T23" fmla="*/ 42333153 h 21600"/>
                <a:gd name="T24" fmla="*/ 9951458 w 21600"/>
                <a:gd name="T25" fmla="*/ 21798021 h 21600"/>
                <a:gd name="T26" fmla="*/ 9313545 w 21600"/>
                <a:gd name="T27" fmla="*/ 21798021 h 21600"/>
                <a:gd name="T28" fmla="*/ 9313545 w 21600"/>
                <a:gd name="T29" fmla="*/ 70767442 h 21600"/>
                <a:gd name="T30" fmla="*/ 7910132 w 21600"/>
                <a:gd name="T31" fmla="*/ 73926450 h 21600"/>
                <a:gd name="T32" fmla="*/ 6506718 w 21600"/>
                <a:gd name="T33" fmla="*/ 70767442 h 21600"/>
                <a:gd name="T34" fmla="*/ 6506718 w 21600"/>
                <a:gd name="T35" fmla="*/ 42018293 h 21600"/>
                <a:gd name="T36" fmla="*/ 5741241 w 21600"/>
                <a:gd name="T37" fmla="*/ 42018293 h 21600"/>
                <a:gd name="T38" fmla="*/ 5741241 w 21600"/>
                <a:gd name="T39" fmla="*/ 70767442 h 21600"/>
                <a:gd name="T40" fmla="*/ 4337828 w 21600"/>
                <a:gd name="T41" fmla="*/ 73926450 h 21600"/>
                <a:gd name="T42" fmla="*/ 2934414 w 21600"/>
                <a:gd name="T43" fmla="*/ 70767442 h 21600"/>
                <a:gd name="T44" fmla="*/ 2934414 w 21600"/>
                <a:gd name="T45" fmla="*/ 21798021 h 21600"/>
                <a:gd name="T46" fmla="*/ 2424065 w 21600"/>
                <a:gd name="T47" fmla="*/ 21798021 h 21600"/>
                <a:gd name="T48" fmla="*/ 2424065 w 21600"/>
                <a:gd name="T49" fmla="*/ 42333153 h 21600"/>
                <a:gd name="T50" fmla="*/ 1148239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189565 w 21600"/>
                <a:gd name="T57" fmla="*/ 13269086 h 21600"/>
                <a:gd name="T58" fmla="*/ 9058394 w 21600"/>
                <a:gd name="T59" fmla="*/ 13269086 h 21600"/>
                <a:gd name="T60" fmla="*/ 12247959 w 21600"/>
                <a:gd name="T61" fmla="*/ 18953931 h 21600"/>
                <a:gd name="T62" fmla="*/ 12247959 w 21600"/>
                <a:gd name="T63" fmla="*/ 42333153 h 21600"/>
                <a:gd name="T64" fmla="*/ 12247959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300" y="1754"/>
                  </a:moveTo>
                  <a:cubicBezTo>
                    <a:pt x="15300" y="2308"/>
                    <a:pt x="14850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675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675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850" y="831"/>
                    <a:pt x="15300" y="1292"/>
                    <a:pt x="15300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750" y="21600"/>
                    <a:pt x="13950" y="21600"/>
                  </a:cubicBezTo>
                  <a:cubicBezTo>
                    <a:pt x="12375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450" y="21600"/>
                    <a:pt x="7650" y="21600"/>
                  </a:cubicBezTo>
                  <a:cubicBezTo>
                    <a:pt x="6075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275" y="6369"/>
                    <a:pt x="4275" y="6369"/>
                    <a:pt x="4275" y="6369"/>
                  </a:cubicBezTo>
                  <a:cubicBezTo>
                    <a:pt x="4275" y="12369"/>
                    <a:pt x="4275" y="12369"/>
                    <a:pt x="4275" y="12369"/>
                  </a:cubicBezTo>
                  <a:cubicBezTo>
                    <a:pt x="4275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2025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800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040" name="AutoShape 20"/>
            <p:cNvSpPr/>
            <p:nvPr/>
          </p:nvSpPr>
          <p:spPr bwMode="auto">
            <a:xfrm>
              <a:off x="2247509" y="3252982"/>
              <a:ext cx="292594" cy="723306"/>
            </a:xfrm>
            <a:custGeom>
              <a:avLst/>
              <a:gdLst>
                <a:gd name="T0" fmla="*/ 1565555491 w 21600"/>
                <a:gd name="T1" fmla="*/ 2147483647 h 21600"/>
                <a:gd name="T2" fmla="*/ 1425279476 w 21600"/>
                <a:gd name="T3" fmla="*/ 2147483647 h 21600"/>
                <a:gd name="T4" fmla="*/ 1098172507 w 21600"/>
                <a:gd name="T5" fmla="*/ 2147483647 h 21600"/>
                <a:gd name="T6" fmla="*/ 771061419 w 21600"/>
                <a:gd name="T7" fmla="*/ 2147483647 h 21600"/>
                <a:gd name="T8" fmla="*/ 630890304 w 21600"/>
                <a:gd name="T9" fmla="*/ 2147483647 h 21600"/>
                <a:gd name="T10" fmla="*/ 771061419 w 21600"/>
                <a:gd name="T11" fmla="*/ 2126124000 h 21600"/>
                <a:gd name="T12" fmla="*/ 1098172507 w 21600"/>
                <a:gd name="T13" fmla="*/ 0 h 21600"/>
                <a:gd name="T14" fmla="*/ 1425279476 w 21600"/>
                <a:gd name="T15" fmla="*/ 2126124000 h 21600"/>
                <a:gd name="T16" fmla="*/ 1565555491 w 21600"/>
                <a:gd name="T17" fmla="*/ 2147483647 h 21600"/>
                <a:gd name="T18" fmla="*/ 2147483647 w 21600"/>
                <a:gd name="T19" fmla="*/ 2147483647 h 21600"/>
                <a:gd name="T20" fmla="*/ 2009509724 w 21600"/>
                <a:gd name="T21" fmla="*/ 2147483647 h 21600"/>
                <a:gd name="T22" fmla="*/ 1799146851 w 21600"/>
                <a:gd name="T23" fmla="*/ 2147483647 h 21600"/>
                <a:gd name="T24" fmla="*/ 1799146851 w 21600"/>
                <a:gd name="T25" fmla="*/ 2147483647 h 21600"/>
                <a:gd name="T26" fmla="*/ 1705730940 w 21600"/>
                <a:gd name="T27" fmla="*/ 2147483647 h 21600"/>
                <a:gd name="T28" fmla="*/ 1705730940 w 21600"/>
                <a:gd name="T29" fmla="*/ 2147483647 h 21600"/>
                <a:gd name="T30" fmla="*/ 1425279476 w 21600"/>
                <a:gd name="T31" fmla="*/ 2147483647 h 21600"/>
                <a:gd name="T32" fmla="*/ 1168260665 w 21600"/>
                <a:gd name="T33" fmla="*/ 2147483647 h 21600"/>
                <a:gd name="T34" fmla="*/ 1168260665 w 21600"/>
                <a:gd name="T35" fmla="*/ 2147483647 h 21600"/>
                <a:gd name="T36" fmla="*/ 1051512667 w 21600"/>
                <a:gd name="T37" fmla="*/ 2147483647 h 21600"/>
                <a:gd name="T38" fmla="*/ 1051512667 w 21600"/>
                <a:gd name="T39" fmla="*/ 2147483647 h 21600"/>
                <a:gd name="T40" fmla="*/ 771061419 w 21600"/>
                <a:gd name="T41" fmla="*/ 2147483647 h 21600"/>
                <a:gd name="T42" fmla="*/ 514042608 w 21600"/>
                <a:gd name="T43" fmla="*/ 2147483647 h 21600"/>
                <a:gd name="T44" fmla="*/ 514042608 w 21600"/>
                <a:gd name="T45" fmla="*/ 2147483647 h 21600"/>
                <a:gd name="T46" fmla="*/ 420626805 w 21600"/>
                <a:gd name="T47" fmla="*/ 2147483647 h 21600"/>
                <a:gd name="T48" fmla="*/ 420626805 w 21600"/>
                <a:gd name="T49" fmla="*/ 2147483647 h 21600"/>
                <a:gd name="T50" fmla="*/ 210263445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560802580 w 21600"/>
                <a:gd name="T57" fmla="*/ 2147483647 h 21600"/>
                <a:gd name="T58" fmla="*/ 1658970535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139" y="2308"/>
                    <a:pt x="6139" y="1754"/>
                  </a:cubicBezTo>
                  <a:cubicBezTo>
                    <a:pt x="6139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lIns="0" tIns="0" rIns="0" bIns="0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AutoShape 21"/>
            <p:cNvSpPr/>
            <p:nvPr/>
          </p:nvSpPr>
          <p:spPr bwMode="auto">
            <a:xfrm>
              <a:off x="5365817" y="3253049"/>
              <a:ext cx="295265" cy="723240"/>
            </a:xfrm>
            <a:custGeom>
              <a:avLst/>
              <a:gdLst>
                <a:gd name="T0" fmla="*/ 8691604 w 21600"/>
                <a:gd name="T1" fmla="*/ 6003098 h 21600"/>
                <a:gd name="T2" fmla="*/ 7912825 w 21600"/>
                <a:gd name="T3" fmla="*/ 10739855 h 21600"/>
                <a:gd name="T4" fmla="*/ 6096775 w 21600"/>
                <a:gd name="T5" fmla="*/ 12635973 h 21600"/>
                <a:gd name="T6" fmla="*/ 4280748 w 21600"/>
                <a:gd name="T7" fmla="*/ 10739855 h 21600"/>
                <a:gd name="T8" fmla="*/ 3502543 w 21600"/>
                <a:gd name="T9" fmla="*/ 6003098 h 21600"/>
                <a:gd name="T10" fmla="*/ 4280748 w 21600"/>
                <a:gd name="T11" fmla="*/ 1896060 h 21600"/>
                <a:gd name="T12" fmla="*/ 6096775 w 21600"/>
                <a:gd name="T13" fmla="*/ 0 h 21600"/>
                <a:gd name="T14" fmla="*/ 7912825 w 21600"/>
                <a:gd name="T15" fmla="*/ 1896060 h 21600"/>
                <a:gd name="T16" fmla="*/ 8691604 w 21600"/>
                <a:gd name="T17" fmla="*/ 6003098 h 21600"/>
                <a:gd name="T18" fmla="*/ 12323657 w 21600"/>
                <a:gd name="T19" fmla="*/ 42333153 h 21600"/>
                <a:gd name="T20" fmla="*/ 11156326 w 21600"/>
                <a:gd name="T21" fmla="*/ 45177301 h 21600"/>
                <a:gd name="T22" fmla="*/ 9988445 w 21600"/>
                <a:gd name="T23" fmla="*/ 42333153 h 21600"/>
                <a:gd name="T24" fmla="*/ 9988445 w 21600"/>
                <a:gd name="T25" fmla="*/ 21798021 h 21600"/>
                <a:gd name="T26" fmla="*/ 9469809 w 21600"/>
                <a:gd name="T27" fmla="*/ 21798021 h 21600"/>
                <a:gd name="T28" fmla="*/ 9469809 w 21600"/>
                <a:gd name="T29" fmla="*/ 70767442 h 21600"/>
                <a:gd name="T30" fmla="*/ 7912825 w 21600"/>
                <a:gd name="T31" fmla="*/ 73926450 h 21600"/>
                <a:gd name="T32" fmla="*/ 6485901 w 21600"/>
                <a:gd name="T33" fmla="*/ 70767442 h 21600"/>
                <a:gd name="T34" fmla="*/ 6485901 w 21600"/>
                <a:gd name="T35" fmla="*/ 42018293 h 21600"/>
                <a:gd name="T36" fmla="*/ 5707672 w 21600"/>
                <a:gd name="T37" fmla="*/ 42018293 h 21600"/>
                <a:gd name="T38" fmla="*/ 5707672 w 21600"/>
                <a:gd name="T39" fmla="*/ 70767442 h 21600"/>
                <a:gd name="T40" fmla="*/ 4280748 w 21600"/>
                <a:gd name="T41" fmla="*/ 73926450 h 21600"/>
                <a:gd name="T42" fmla="*/ 2853848 w 21600"/>
                <a:gd name="T43" fmla="*/ 70767442 h 21600"/>
                <a:gd name="T44" fmla="*/ 2853848 w 21600"/>
                <a:gd name="T45" fmla="*/ 21798021 h 21600"/>
                <a:gd name="T46" fmla="*/ 2335212 w 21600"/>
                <a:gd name="T47" fmla="*/ 21798021 h 21600"/>
                <a:gd name="T48" fmla="*/ 2335212 w 21600"/>
                <a:gd name="T49" fmla="*/ 42333153 h 21600"/>
                <a:gd name="T50" fmla="*/ 1167331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113441 w 21600"/>
                <a:gd name="T57" fmla="*/ 13269086 h 21600"/>
                <a:gd name="T58" fmla="*/ 9210216 w 21600"/>
                <a:gd name="T59" fmla="*/ 13269086 h 21600"/>
                <a:gd name="T60" fmla="*/ 12323657 w 21600"/>
                <a:gd name="T61" fmla="*/ 18953931 h 21600"/>
                <a:gd name="T62" fmla="*/ 12323657 w 21600"/>
                <a:gd name="T63" fmla="*/ 42333153 h 21600"/>
                <a:gd name="T64" fmla="*/ 12323657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139" y="2308"/>
                    <a:pt x="6139" y="1754"/>
                  </a:cubicBezTo>
                  <a:cubicBezTo>
                    <a:pt x="6139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004" y="12277"/>
                    <a:pt x="10004" y="12277"/>
                    <a:pt x="10004" y="12277"/>
                  </a:cubicBezTo>
                  <a:cubicBezTo>
                    <a:pt x="10004" y="20677"/>
                    <a:pt x="10004" y="20677"/>
                    <a:pt x="10004" y="20677"/>
                  </a:cubicBezTo>
                  <a:cubicBezTo>
                    <a:pt x="10004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AutoShape 22"/>
            <p:cNvSpPr/>
            <p:nvPr/>
          </p:nvSpPr>
          <p:spPr bwMode="auto">
            <a:xfrm>
              <a:off x="3491042" y="3253049"/>
              <a:ext cx="296852" cy="723240"/>
            </a:xfrm>
            <a:custGeom>
              <a:avLst/>
              <a:gdLst>
                <a:gd name="T0" fmla="*/ 8891169 w 21600"/>
                <a:gd name="T1" fmla="*/ 6003098 h 21600"/>
                <a:gd name="T2" fmla="*/ 8106648 w 21600"/>
                <a:gd name="T3" fmla="*/ 10739855 h 21600"/>
                <a:gd name="T4" fmla="*/ 6276122 w 21600"/>
                <a:gd name="T5" fmla="*/ 12635973 h 21600"/>
                <a:gd name="T6" fmla="*/ 4445597 w 21600"/>
                <a:gd name="T7" fmla="*/ 10739855 h 21600"/>
                <a:gd name="T8" fmla="*/ 3661075 w 21600"/>
                <a:gd name="T9" fmla="*/ 6003098 h 21600"/>
                <a:gd name="T10" fmla="*/ 4445597 w 21600"/>
                <a:gd name="T11" fmla="*/ 1896060 h 21600"/>
                <a:gd name="T12" fmla="*/ 6276122 w 21600"/>
                <a:gd name="T13" fmla="*/ 0 h 21600"/>
                <a:gd name="T14" fmla="*/ 8106648 w 21600"/>
                <a:gd name="T15" fmla="*/ 1896060 h 21600"/>
                <a:gd name="T16" fmla="*/ 8891169 w 21600"/>
                <a:gd name="T17" fmla="*/ 6003098 h 21600"/>
                <a:gd name="T18" fmla="*/ 12552245 w 21600"/>
                <a:gd name="T19" fmla="*/ 42333153 h 21600"/>
                <a:gd name="T20" fmla="*/ 11375463 w 21600"/>
                <a:gd name="T21" fmla="*/ 45177301 h 21600"/>
                <a:gd name="T22" fmla="*/ 10198705 w 21600"/>
                <a:gd name="T23" fmla="*/ 42333153 h 21600"/>
                <a:gd name="T24" fmla="*/ 10198705 w 21600"/>
                <a:gd name="T25" fmla="*/ 21798021 h 21600"/>
                <a:gd name="T26" fmla="*/ 9544937 w 21600"/>
                <a:gd name="T27" fmla="*/ 21798021 h 21600"/>
                <a:gd name="T28" fmla="*/ 9544937 w 21600"/>
                <a:gd name="T29" fmla="*/ 70767442 h 21600"/>
                <a:gd name="T30" fmla="*/ 8106648 w 21600"/>
                <a:gd name="T31" fmla="*/ 73926450 h 21600"/>
                <a:gd name="T32" fmla="*/ 6668383 w 21600"/>
                <a:gd name="T33" fmla="*/ 70767442 h 21600"/>
                <a:gd name="T34" fmla="*/ 6668383 w 21600"/>
                <a:gd name="T35" fmla="*/ 42018293 h 21600"/>
                <a:gd name="T36" fmla="*/ 5883862 w 21600"/>
                <a:gd name="T37" fmla="*/ 42018293 h 21600"/>
                <a:gd name="T38" fmla="*/ 5883862 w 21600"/>
                <a:gd name="T39" fmla="*/ 70767442 h 21600"/>
                <a:gd name="T40" fmla="*/ 4445597 w 21600"/>
                <a:gd name="T41" fmla="*/ 73926450 h 21600"/>
                <a:gd name="T42" fmla="*/ 3007308 w 21600"/>
                <a:gd name="T43" fmla="*/ 70767442 h 21600"/>
                <a:gd name="T44" fmla="*/ 3007308 w 21600"/>
                <a:gd name="T45" fmla="*/ 21798021 h 21600"/>
                <a:gd name="T46" fmla="*/ 2353540 w 21600"/>
                <a:gd name="T47" fmla="*/ 21798021 h 21600"/>
                <a:gd name="T48" fmla="*/ 2353540 w 21600"/>
                <a:gd name="T49" fmla="*/ 42333153 h 21600"/>
                <a:gd name="T50" fmla="*/ 1176782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268815 w 21600"/>
                <a:gd name="T57" fmla="*/ 13269086 h 21600"/>
                <a:gd name="T58" fmla="*/ 9283430 w 21600"/>
                <a:gd name="T59" fmla="*/ 13269086 h 21600"/>
                <a:gd name="T60" fmla="*/ 12552245 w 21600"/>
                <a:gd name="T61" fmla="*/ 18953931 h 21600"/>
                <a:gd name="T62" fmla="*/ 12552245 w 21600"/>
                <a:gd name="T63" fmla="*/ 42333153 h 21600"/>
                <a:gd name="T64" fmla="*/ 12552245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300" y="1754"/>
                  </a:moveTo>
                  <a:cubicBezTo>
                    <a:pt x="15300" y="2308"/>
                    <a:pt x="14850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675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850" y="831"/>
                    <a:pt x="15300" y="1292"/>
                    <a:pt x="15300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750" y="21600"/>
                    <a:pt x="13950" y="21600"/>
                  </a:cubicBezTo>
                  <a:cubicBezTo>
                    <a:pt x="12375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450" y="21600"/>
                    <a:pt x="7650" y="21600"/>
                  </a:cubicBezTo>
                  <a:cubicBezTo>
                    <a:pt x="6075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2025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800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AutoShape 23"/>
            <p:cNvSpPr/>
            <p:nvPr/>
          </p:nvSpPr>
          <p:spPr bwMode="auto">
            <a:xfrm>
              <a:off x="4114908" y="3253049"/>
              <a:ext cx="295265" cy="723240"/>
            </a:xfrm>
            <a:custGeom>
              <a:avLst/>
              <a:gdLst>
                <a:gd name="T0" fmla="*/ 8691604 w 21600"/>
                <a:gd name="T1" fmla="*/ 6003098 h 21600"/>
                <a:gd name="T2" fmla="*/ 7912825 w 21600"/>
                <a:gd name="T3" fmla="*/ 10739855 h 21600"/>
                <a:gd name="T4" fmla="*/ 6096775 w 21600"/>
                <a:gd name="T5" fmla="*/ 12635973 h 21600"/>
                <a:gd name="T6" fmla="*/ 4280748 w 21600"/>
                <a:gd name="T7" fmla="*/ 10739855 h 21600"/>
                <a:gd name="T8" fmla="*/ 3632053 w 21600"/>
                <a:gd name="T9" fmla="*/ 6003098 h 21600"/>
                <a:gd name="T10" fmla="*/ 4280748 w 21600"/>
                <a:gd name="T11" fmla="*/ 1896060 h 21600"/>
                <a:gd name="T12" fmla="*/ 6096775 w 21600"/>
                <a:gd name="T13" fmla="*/ 0 h 21600"/>
                <a:gd name="T14" fmla="*/ 7912825 w 21600"/>
                <a:gd name="T15" fmla="*/ 1896060 h 21600"/>
                <a:gd name="T16" fmla="*/ 8691604 w 21600"/>
                <a:gd name="T17" fmla="*/ 6003098 h 21600"/>
                <a:gd name="T18" fmla="*/ 12323657 w 21600"/>
                <a:gd name="T19" fmla="*/ 42333153 h 21600"/>
                <a:gd name="T20" fmla="*/ 11156326 w 21600"/>
                <a:gd name="T21" fmla="*/ 45177301 h 21600"/>
                <a:gd name="T22" fmla="*/ 9988445 w 21600"/>
                <a:gd name="T23" fmla="*/ 42333153 h 21600"/>
                <a:gd name="T24" fmla="*/ 9988445 w 21600"/>
                <a:gd name="T25" fmla="*/ 21798021 h 21600"/>
                <a:gd name="T26" fmla="*/ 9469809 w 21600"/>
                <a:gd name="T27" fmla="*/ 21798021 h 21600"/>
                <a:gd name="T28" fmla="*/ 9469809 w 21600"/>
                <a:gd name="T29" fmla="*/ 70767442 h 21600"/>
                <a:gd name="T30" fmla="*/ 8042908 w 21600"/>
                <a:gd name="T31" fmla="*/ 73926450 h 21600"/>
                <a:gd name="T32" fmla="*/ 6485901 w 21600"/>
                <a:gd name="T33" fmla="*/ 70767442 h 21600"/>
                <a:gd name="T34" fmla="*/ 6485901 w 21600"/>
                <a:gd name="T35" fmla="*/ 42018293 h 21600"/>
                <a:gd name="T36" fmla="*/ 5837755 w 21600"/>
                <a:gd name="T37" fmla="*/ 42018293 h 21600"/>
                <a:gd name="T38" fmla="*/ 5837755 w 21600"/>
                <a:gd name="T39" fmla="*/ 70767442 h 21600"/>
                <a:gd name="T40" fmla="*/ 4280748 w 21600"/>
                <a:gd name="T41" fmla="*/ 73926450 h 21600"/>
                <a:gd name="T42" fmla="*/ 2853848 w 21600"/>
                <a:gd name="T43" fmla="*/ 70767442 h 21600"/>
                <a:gd name="T44" fmla="*/ 2853848 w 21600"/>
                <a:gd name="T45" fmla="*/ 21798021 h 21600"/>
                <a:gd name="T46" fmla="*/ 2335212 w 21600"/>
                <a:gd name="T47" fmla="*/ 21798021 h 21600"/>
                <a:gd name="T48" fmla="*/ 2335212 w 21600"/>
                <a:gd name="T49" fmla="*/ 42333153 h 21600"/>
                <a:gd name="T50" fmla="*/ 1167331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113441 w 21600"/>
                <a:gd name="T57" fmla="*/ 13269086 h 21600"/>
                <a:gd name="T58" fmla="*/ 9210216 w 21600"/>
                <a:gd name="T59" fmla="*/ 13269086 h 21600"/>
                <a:gd name="T60" fmla="*/ 12323657 w 21600"/>
                <a:gd name="T61" fmla="*/ 18953931 h 21600"/>
                <a:gd name="T62" fmla="*/ 12323657 w 21600"/>
                <a:gd name="T63" fmla="*/ 42333153 h 21600"/>
                <a:gd name="T64" fmla="*/ 12323657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821" y="2677"/>
                    <a:pt x="6366" y="2308"/>
                    <a:pt x="6366" y="1754"/>
                  </a:cubicBezTo>
                  <a:cubicBezTo>
                    <a:pt x="6366" y="1292"/>
                    <a:pt x="6821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AutoShape 24"/>
            <p:cNvSpPr/>
            <p:nvPr/>
          </p:nvSpPr>
          <p:spPr bwMode="auto">
            <a:xfrm>
              <a:off x="5056266" y="3253049"/>
              <a:ext cx="298440" cy="723240"/>
            </a:xfrm>
            <a:custGeom>
              <a:avLst/>
              <a:gdLst>
                <a:gd name="T0" fmla="*/ 8760416 w 21600"/>
                <a:gd name="T1" fmla="*/ 6003098 h 21600"/>
                <a:gd name="T2" fmla="*/ 8106648 w 21600"/>
                <a:gd name="T3" fmla="*/ 10739855 h 21600"/>
                <a:gd name="T4" fmla="*/ 6276122 w 21600"/>
                <a:gd name="T5" fmla="*/ 12635973 h 21600"/>
                <a:gd name="T6" fmla="*/ 4445597 w 21600"/>
                <a:gd name="T7" fmla="*/ 10739855 h 21600"/>
                <a:gd name="T8" fmla="*/ 3661075 w 21600"/>
                <a:gd name="T9" fmla="*/ 6003098 h 21600"/>
                <a:gd name="T10" fmla="*/ 4445597 w 21600"/>
                <a:gd name="T11" fmla="*/ 1896060 h 21600"/>
                <a:gd name="T12" fmla="*/ 6276122 w 21600"/>
                <a:gd name="T13" fmla="*/ 0 h 21600"/>
                <a:gd name="T14" fmla="*/ 8106648 w 21600"/>
                <a:gd name="T15" fmla="*/ 1896060 h 21600"/>
                <a:gd name="T16" fmla="*/ 8760416 w 21600"/>
                <a:gd name="T17" fmla="*/ 6003098 h 21600"/>
                <a:gd name="T18" fmla="*/ 12552245 w 21600"/>
                <a:gd name="T19" fmla="*/ 42333153 h 21600"/>
                <a:gd name="T20" fmla="*/ 11375463 w 21600"/>
                <a:gd name="T21" fmla="*/ 45177301 h 21600"/>
                <a:gd name="T22" fmla="*/ 10067951 w 21600"/>
                <a:gd name="T23" fmla="*/ 42333153 h 21600"/>
                <a:gd name="T24" fmla="*/ 10067951 w 21600"/>
                <a:gd name="T25" fmla="*/ 21798021 h 21600"/>
                <a:gd name="T26" fmla="*/ 9544937 w 21600"/>
                <a:gd name="T27" fmla="*/ 21798021 h 21600"/>
                <a:gd name="T28" fmla="*/ 9544937 w 21600"/>
                <a:gd name="T29" fmla="*/ 70767442 h 21600"/>
                <a:gd name="T30" fmla="*/ 8106648 w 21600"/>
                <a:gd name="T31" fmla="*/ 73926450 h 21600"/>
                <a:gd name="T32" fmla="*/ 6668383 w 21600"/>
                <a:gd name="T33" fmla="*/ 70767442 h 21600"/>
                <a:gd name="T34" fmla="*/ 6668383 w 21600"/>
                <a:gd name="T35" fmla="*/ 42018293 h 21600"/>
                <a:gd name="T36" fmla="*/ 5883862 w 21600"/>
                <a:gd name="T37" fmla="*/ 42018293 h 21600"/>
                <a:gd name="T38" fmla="*/ 5883862 w 21600"/>
                <a:gd name="T39" fmla="*/ 70767442 h 21600"/>
                <a:gd name="T40" fmla="*/ 4445597 w 21600"/>
                <a:gd name="T41" fmla="*/ 73926450 h 21600"/>
                <a:gd name="T42" fmla="*/ 3007308 w 21600"/>
                <a:gd name="T43" fmla="*/ 70767442 h 21600"/>
                <a:gd name="T44" fmla="*/ 3007308 w 21600"/>
                <a:gd name="T45" fmla="*/ 21798021 h 21600"/>
                <a:gd name="T46" fmla="*/ 2353540 w 21600"/>
                <a:gd name="T47" fmla="*/ 21798021 h 21600"/>
                <a:gd name="T48" fmla="*/ 2353540 w 21600"/>
                <a:gd name="T49" fmla="*/ 42333153 h 21600"/>
                <a:gd name="T50" fmla="*/ 1176782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268815 w 21600"/>
                <a:gd name="T57" fmla="*/ 13269086 h 21600"/>
                <a:gd name="T58" fmla="*/ 9283430 w 21600"/>
                <a:gd name="T59" fmla="*/ 13269086 h 21600"/>
                <a:gd name="T60" fmla="*/ 12552245 w 21600"/>
                <a:gd name="T61" fmla="*/ 18953931 h 21600"/>
                <a:gd name="T62" fmla="*/ 12552245 w 21600"/>
                <a:gd name="T63" fmla="*/ 42333153 h 21600"/>
                <a:gd name="T64" fmla="*/ 12552245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AutoShape 25"/>
            <p:cNvSpPr/>
            <p:nvPr/>
          </p:nvSpPr>
          <p:spPr bwMode="auto">
            <a:xfrm>
              <a:off x="3184664" y="3253049"/>
              <a:ext cx="292090" cy="723240"/>
            </a:xfrm>
            <a:custGeom>
              <a:avLst/>
              <a:gdLst>
                <a:gd name="T0" fmla="*/ 8531889 w 21600"/>
                <a:gd name="T1" fmla="*/ 6003098 h 21600"/>
                <a:gd name="T2" fmla="*/ 7767422 w 21600"/>
                <a:gd name="T3" fmla="*/ 10739855 h 21600"/>
                <a:gd name="T4" fmla="*/ 5984771 w 21600"/>
                <a:gd name="T5" fmla="*/ 12635973 h 21600"/>
                <a:gd name="T6" fmla="*/ 4329794 w 21600"/>
                <a:gd name="T7" fmla="*/ 10739855 h 21600"/>
                <a:gd name="T8" fmla="*/ 3565327 w 21600"/>
                <a:gd name="T9" fmla="*/ 6003098 h 21600"/>
                <a:gd name="T10" fmla="*/ 4202095 w 21600"/>
                <a:gd name="T11" fmla="*/ 1896060 h 21600"/>
                <a:gd name="T12" fmla="*/ 5984771 w 21600"/>
                <a:gd name="T13" fmla="*/ 0 h 21600"/>
                <a:gd name="T14" fmla="*/ 7767422 w 21600"/>
                <a:gd name="T15" fmla="*/ 1896060 h 21600"/>
                <a:gd name="T16" fmla="*/ 8531889 w 21600"/>
                <a:gd name="T17" fmla="*/ 6003098 h 21600"/>
                <a:gd name="T18" fmla="*/ 12097217 w 21600"/>
                <a:gd name="T19" fmla="*/ 42333153 h 21600"/>
                <a:gd name="T20" fmla="*/ 10951333 w 21600"/>
                <a:gd name="T21" fmla="*/ 45177301 h 21600"/>
                <a:gd name="T22" fmla="*/ 9804904 w 21600"/>
                <a:gd name="T23" fmla="*/ 42333153 h 21600"/>
                <a:gd name="T24" fmla="*/ 9804904 w 21600"/>
                <a:gd name="T25" fmla="*/ 21798021 h 21600"/>
                <a:gd name="T26" fmla="*/ 9295812 w 21600"/>
                <a:gd name="T27" fmla="*/ 21798021 h 21600"/>
                <a:gd name="T28" fmla="*/ 9295812 w 21600"/>
                <a:gd name="T29" fmla="*/ 70767442 h 21600"/>
                <a:gd name="T30" fmla="*/ 7895122 w 21600"/>
                <a:gd name="T31" fmla="*/ 73926450 h 21600"/>
                <a:gd name="T32" fmla="*/ 6494407 w 21600"/>
                <a:gd name="T33" fmla="*/ 70767442 h 21600"/>
                <a:gd name="T34" fmla="*/ 6494407 w 21600"/>
                <a:gd name="T35" fmla="*/ 42018293 h 21600"/>
                <a:gd name="T36" fmla="*/ 5730485 w 21600"/>
                <a:gd name="T37" fmla="*/ 42018293 h 21600"/>
                <a:gd name="T38" fmla="*/ 5730485 w 21600"/>
                <a:gd name="T39" fmla="*/ 70767442 h 21600"/>
                <a:gd name="T40" fmla="*/ 4329794 w 21600"/>
                <a:gd name="T41" fmla="*/ 73926450 h 21600"/>
                <a:gd name="T42" fmla="*/ 2801405 w 21600"/>
                <a:gd name="T43" fmla="*/ 70767442 h 21600"/>
                <a:gd name="T44" fmla="*/ 2801405 w 21600"/>
                <a:gd name="T45" fmla="*/ 21798021 h 21600"/>
                <a:gd name="T46" fmla="*/ 2292312 w 21600"/>
                <a:gd name="T47" fmla="*/ 21798021 h 21600"/>
                <a:gd name="T48" fmla="*/ 2292312 w 21600"/>
                <a:gd name="T49" fmla="*/ 42333153 h 21600"/>
                <a:gd name="T50" fmla="*/ 1145884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183366 w 21600"/>
                <a:gd name="T57" fmla="*/ 13269086 h 21600"/>
                <a:gd name="T58" fmla="*/ 9040982 w 21600"/>
                <a:gd name="T59" fmla="*/ 13269086 h 21600"/>
                <a:gd name="T60" fmla="*/ 12097217 w 21600"/>
                <a:gd name="T61" fmla="*/ 18953931 h 21600"/>
                <a:gd name="T62" fmla="*/ 12097217 w 21600"/>
                <a:gd name="T63" fmla="*/ 42333153 h 21600"/>
                <a:gd name="T64" fmla="*/ 12097217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731" y="3138"/>
                  </a:cubicBezTo>
                  <a:cubicBezTo>
                    <a:pt x="6821" y="2677"/>
                    <a:pt x="6366" y="2308"/>
                    <a:pt x="6366" y="1754"/>
                  </a:cubicBezTo>
                  <a:cubicBezTo>
                    <a:pt x="6366" y="1292"/>
                    <a:pt x="6821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596" y="21323"/>
                    <a:pt x="11596" y="20677"/>
                  </a:cubicBezTo>
                  <a:cubicBezTo>
                    <a:pt x="11596" y="12277"/>
                    <a:pt x="11596" y="12277"/>
                    <a:pt x="11596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731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684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046" name="AutoShape 26"/>
            <p:cNvSpPr/>
            <p:nvPr/>
          </p:nvSpPr>
          <p:spPr bwMode="auto">
            <a:xfrm>
              <a:off x="2562821" y="3252982"/>
              <a:ext cx="297137" cy="723306"/>
            </a:xfrm>
            <a:custGeom>
              <a:avLst/>
              <a:gdLst>
                <a:gd name="T0" fmla="*/ 1647698904 w 21600"/>
                <a:gd name="T1" fmla="*/ 2147483647 h 21600"/>
                <a:gd name="T2" fmla="*/ 1500142043 w 21600"/>
                <a:gd name="T3" fmla="*/ 2147483647 h 21600"/>
                <a:gd name="T4" fmla="*/ 1180441235 w 21600"/>
                <a:gd name="T5" fmla="*/ 2147483647 h 21600"/>
                <a:gd name="T6" fmla="*/ 836144756 w 21600"/>
                <a:gd name="T7" fmla="*/ 2147483647 h 21600"/>
                <a:gd name="T8" fmla="*/ 688591858 w 21600"/>
                <a:gd name="T9" fmla="*/ 2147483647 h 21600"/>
                <a:gd name="T10" fmla="*/ 836144756 w 21600"/>
                <a:gd name="T11" fmla="*/ 2126124000 h 21600"/>
                <a:gd name="T12" fmla="*/ 1180441235 w 21600"/>
                <a:gd name="T13" fmla="*/ 0 h 21600"/>
                <a:gd name="T14" fmla="*/ 1500142043 w 21600"/>
                <a:gd name="T15" fmla="*/ 2126124000 h 21600"/>
                <a:gd name="T16" fmla="*/ 1647698904 w 21600"/>
                <a:gd name="T17" fmla="*/ 2147483647 h 21600"/>
                <a:gd name="T18" fmla="*/ 2147483647 w 21600"/>
                <a:gd name="T19" fmla="*/ 2147483647 h 21600"/>
                <a:gd name="T20" fmla="*/ 2139548501 w 21600"/>
                <a:gd name="T21" fmla="*/ 2147483647 h 21600"/>
                <a:gd name="T22" fmla="*/ 1893623042 w 21600"/>
                <a:gd name="T23" fmla="*/ 2147483647 h 21600"/>
                <a:gd name="T24" fmla="*/ 1893623042 w 21600"/>
                <a:gd name="T25" fmla="*/ 2147483647 h 21600"/>
                <a:gd name="T26" fmla="*/ 1795252242 w 21600"/>
                <a:gd name="T27" fmla="*/ 2147483647 h 21600"/>
                <a:gd name="T28" fmla="*/ 1795252242 w 21600"/>
                <a:gd name="T29" fmla="*/ 2147483647 h 21600"/>
                <a:gd name="T30" fmla="*/ 1524737054 w 21600"/>
                <a:gd name="T31" fmla="*/ 2147483647 h 21600"/>
                <a:gd name="T32" fmla="*/ 1254217465 w 21600"/>
                <a:gd name="T33" fmla="*/ 2147483647 h 21600"/>
                <a:gd name="T34" fmla="*/ 1254217465 w 21600"/>
                <a:gd name="T35" fmla="*/ 2147483647 h 21600"/>
                <a:gd name="T36" fmla="*/ 1106664126 w 21600"/>
                <a:gd name="T37" fmla="*/ 2147483647 h 21600"/>
                <a:gd name="T38" fmla="*/ 1106664126 w 21600"/>
                <a:gd name="T39" fmla="*/ 2147483647 h 21600"/>
                <a:gd name="T40" fmla="*/ 836144756 w 21600"/>
                <a:gd name="T41" fmla="*/ 2147483647 h 21600"/>
                <a:gd name="T42" fmla="*/ 565630009 w 21600"/>
                <a:gd name="T43" fmla="*/ 2147483647 h 21600"/>
                <a:gd name="T44" fmla="*/ 565630009 w 21600"/>
                <a:gd name="T45" fmla="*/ 2147483647 h 21600"/>
                <a:gd name="T46" fmla="*/ 442667389 w 21600"/>
                <a:gd name="T47" fmla="*/ 2147483647 h 21600"/>
                <a:gd name="T48" fmla="*/ 442667389 w 21600"/>
                <a:gd name="T49" fmla="*/ 2147483647 h 21600"/>
                <a:gd name="T50" fmla="*/ 221333695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614810787 w 21600"/>
                <a:gd name="T57" fmla="*/ 2147483647 h 21600"/>
                <a:gd name="T58" fmla="*/ 1746070144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725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325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725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lIns="0" tIns="0" rIns="0" bIns="0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AutoShape 27"/>
            <p:cNvSpPr/>
            <p:nvPr/>
          </p:nvSpPr>
          <p:spPr bwMode="auto">
            <a:xfrm>
              <a:off x="5680132" y="3253049"/>
              <a:ext cx="296853" cy="723240"/>
            </a:xfrm>
            <a:custGeom>
              <a:avLst/>
              <a:gdLst>
                <a:gd name="T0" fmla="*/ 8707111 w 21600"/>
                <a:gd name="T1" fmla="*/ 6003098 h 21600"/>
                <a:gd name="T2" fmla="*/ 7927360 w 21600"/>
                <a:gd name="T3" fmla="*/ 10739855 h 21600"/>
                <a:gd name="T4" fmla="*/ 6237936 w 21600"/>
                <a:gd name="T5" fmla="*/ 12635973 h 21600"/>
                <a:gd name="T6" fmla="*/ 4418541 w 21600"/>
                <a:gd name="T7" fmla="*/ 10739855 h 21600"/>
                <a:gd name="T8" fmla="*/ 3638790 w 21600"/>
                <a:gd name="T9" fmla="*/ 6003098 h 21600"/>
                <a:gd name="T10" fmla="*/ 4418541 w 21600"/>
                <a:gd name="T11" fmla="*/ 1896060 h 21600"/>
                <a:gd name="T12" fmla="*/ 6237936 w 21600"/>
                <a:gd name="T13" fmla="*/ 0 h 21600"/>
                <a:gd name="T14" fmla="*/ 7927360 w 21600"/>
                <a:gd name="T15" fmla="*/ 1896060 h 21600"/>
                <a:gd name="T16" fmla="*/ 8707111 w 21600"/>
                <a:gd name="T17" fmla="*/ 6003098 h 21600"/>
                <a:gd name="T18" fmla="*/ 12475848 w 21600"/>
                <a:gd name="T19" fmla="*/ 42333153 h 21600"/>
                <a:gd name="T20" fmla="*/ 11176287 w 21600"/>
                <a:gd name="T21" fmla="*/ 45177301 h 21600"/>
                <a:gd name="T22" fmla="*/ 10006672 w 21600"/>
                <a:gd name="T23" fmla="*/ 42333153 h 21600"/>
                <a:gd name="T24" fmla="*/ 10006672 w 21600"/>
                <a:gd name="T25" fmla="*/ 21798021 h 21600"/>
                <a:gd name="T26" fmla="*/ 9486838 w 21600"/>
                <a:gd name="T27" fmla="*/ 21798021 h 21600"/>
                <a:gd name="T28" fmla="*/ 9486838 w 21600"/>
                <a:gd name="T29" fmla="*/ 70767442 h 21600"/>
                <a:gd name="T30" fmla="*/ 8057307 w 21600"/>
                <a:gd name="T31" fmla="*/ 73926450 h 21600"/>
                <a:gd name="T32" fmla="*/ 6627799 w 21600"/>
                <a:gd name="T33" fmla="*/ 70767442 h 21600"/>
                <a:gd name="T34" fmla="*/ 6627799 w 21600"/>
                <a:gd name="T35" fmla="*/ 42018293 h 21600"/>
                <a:gd name="T36" fmla="*/ 5848048 w 21600"/>
                <a:gd name="T37" fmla="*/ 42018293 h 21600"/>
                <a:gd name="T38" fmla="*/ 5848048 w 21600"/>
                <a:gd name="T39" fmla="*/ 70767442 h 21600"/>
                <a:gd name="T40" fmla="*/ 4418541 w 21600"/>
                <a:gd name="T41" fmla="*/ 73926450 h 21600"/>
                <a:gd name="T42" fmla="*/ 2989009 w 21600"/>
                <a:gd name="T43" fmla="*/ 70767442 h 21600"/>
                <a:gd name="T44" fmla="*/ 2989009 w 21600"/>
                <a:gd name="T45" fmla="*/ 21798021 h 21600"/>
                <a:gd name="T46" fmla="*/ 2339229 w 21600"/>
                <a:gd name="T47" fmla="*/ 21798021 h 21600"/>
                <a:gd name="T48" fmla="*/ 2339229 w 21600"/>
                <a:gd name="T49" fmla="*/ 42333153 h 21600"/>
                <a:gd name="T50" fmla="*/ 1169614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248926 w 21600"/>
                <a:gd name="T57" fmla="*/ 13269086 h 21600"/>
                <a:gd name="T58" fmla="*/ 9226921 w 21600"/>
                <a:gd name="T59" fmla="*/ 13269086 h 21600"/>
                <a:gd name="T60" fmla="*/ 12475848 w 21600"/>
                <a:gd name="T61" fmla="*/ 18953931 h 21600"/>
                <a:gd name="T62" fmla="*/ 12475848 w 21600"/>
                <a:gd name="T63" fmla="*/ 42333153 h 21600"/>
                <a:gd name="T64" fmla="*/ 12475848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725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325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725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350" y="13200"/>
                  </a:cubicBezTo>
                  <a:cubicBezTo>
                    <a:pt x="18000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AutoShape 28"/>
            <p:cNvSpPr/>
            <p:nvPr/>
          </p:nvSpPr>
          <p:spPr bwMode="auto">
            <a:xfrm>
              <a:off x="3808531" y="3253049"/>
              <a:ext cx="295265" cy="723240"/>
            </a:xfrm>
            <a:custGeom>
              <a:avLst/>
              <a:gdLst>
                <a:gd name="T0" fmla="*/ 8691644 w 21600"/>
                <a:gd name="T1" fmla="*/ 6003098 h 21600"/>
                <a:gd name="T2" fmla="*/ 7912841 w 21600"/>
                <a:gd name="T3" fmla="*/ 10739855 h 21600"/>
                <a:gd name="T4" fmla="*/ 6096811 w 21600"/>
                <a:gd name="T5" fmla="*/ 12635973 h 21600"/>
                <a:gd name="T6" fmla="*/ 4280781 w 21600"/>
                <a:gd name="T7" fmla="*/ 10739855 h 21600"/>
                <a:gd name="T8" fmla="*/ 3632060 w 21600"/>
                <a:gd name="T9" fmla="*/ 6003098 h 21600"/>
                <a:gd name="T10" fmla="*/ 4280781 w 21600"/>
                <a:gd name="T11" fmla="*/ 1896060 h 21600"/>
                <a:gd name="T12" fmla="*/ 6096811 w 21600"/>
                <a:gd name="T13" fmla="*/ 0 h 21600"/>
                <a:gd name="T14" fmla="*/ 7912841 w 21600"/>
                <a:gd name="T15" fmla="*/ 1896060 h 21600"/>
                <a:gd name="T16" fmla="*/ 8691644 w 21600"/>
                <a:gd name="T17" fmla="*/ 6003098 h 21600"/>
                <a:gd name="T18" fmla="*/ 12323705 w 21600"/>
                <a:gd name="T19" fmla="*/ 42333153 h 21600"/>
                <a:gd name="T20" fmla="*/ 11156371 w 21600"/>
                <a:gd name="T21" fmla="*/ 45177301 h 21600"/>
                <a:gd name="T22" fmla="*/ 9988488 w 21600"/>
                <a:gd name="T23" fmla="*/ 42333153 h 21600"/>
                <a:gd name="T24" fmla="*/ 9988488 w 21600"/>
                <a:gd name="T25" fmla="*/ 21798021 h 21600"/>
                <a:gd name="T26" fmla="*/ 9469851 w 21600"/>
                <a:gd name="T27" fmla="*/ 21798021 h 21600"/>
                <a:gd name="T28" fmla="*/ 9469851 w 21600"/>
                <a:gd name="T29" fmla="*/ 70767442 h 21600"/>
                <a:gd name="T30" fmla="*/ 8042924 w 21600"/>
                <a:gd name="T31" fmla="*/ 73926450 h 21600"/>
                <a:gd name="T32" fmla="*/ 6485914 w 21600"/>
                <a:gd name="T33" fmla="*/ 70767442 h 21600"/>
                <a:gd name="T34" fmla="*/ 6485914 w 21600"/>
                <a:gd name="T35" fmla="*/ 42018293 h 21600"/>
                <a:gd name="T36" fmla="*/ 5837791 w 21600"/>
                <a:gd name="T37" fmla="*/ 42018293 h 21600"/>
                <a:gd name="T38" fmla="*/ 5837791 w 21600"/>
                <a:gd name="T39" fmla="*/ 70767442 h 21600"/>
                <a:gd name="T40" fmla="*/ 4280781 w 21600"/>
                <a:gd name="T41" fmla="*/ 73926450 h 21600"/>
                <a:gd name="T42" fmla="*/ 2853854 w 21600"/>
                <a:gd name="T43" fmla="*/ 70767442 h 21600"/>
                <a:gd name="T44" fmla="*/ 2853854 w 21600"/>
                <a:gd name="T45" fmla="*/ 21798021 h 21600"/>
                <a:gd name="T46" fmla="*/ 2335217 w 21600"/>
                <a:gd name="T47" fmla="*/ 21798021 h 21600"/>
                <a:gd name="T48" fmla="*/ 2335217 w 21600"/>
                <a:gd name="T49" fmla="*/ 42333153 h 21600"/>
                <a:gd name="T50" fmla="*/ 1167334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242957 w 21600"/>
                <a:gd name="T57" fmla="*/ 13269086 h 21600"/>
                <a:gd name="T58" fmla="*/ 9210258 w 21600"/>
                <a:gd name="T59" fmla="*/ 13269086 h 21600"/>
                <a:gd name="T60" fmla="*/ 12323705 w 21600"/>
                <a:gd name="T61" fmla="*/ 18953931 h 21600"/>
                <a:gd name="T62" fmla="*/ 12323705 w 21600"/>
                <a:gd name="T63" fmla="*/ 42333153 h 21600"/>
                <a:gd name="T64" fmla="*/ 12323705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821" y="2677"/>
                    <a:pt x="6366" y="2308"/>
                    <a:pt x="6366" y="1754"/>
                  </a:cubicBezTo>
                  <a:cubicBezTo>
                    <a:pt x="6366" y="1292"/>
                    <a:pt x="6821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684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AutoShape 29"/>
            <p:cNvSpPr/>
            <p:nvPr/>
          </p:nvSpPr>
          <p:spPr bwMode="auto">
            <a:xfrm>
              <a:off x="4432398" y="3253049"/>
              <a:ext cx="295265" cy="723240"/>
            </a:xfrm>
            <a:custGeom>
              <a:avLst/>
              <a:gdLst>
                <a:gd name="T0" fmla="*/ 8548045 w 21600"/>
                <a:gd name="T1" fmla="*/ 6003098 h 21600"/>
                <a:gd name="T2" fmla="*/ 7910132 w 21600"/>
                <a:gd name="T3" fmla="*/ 10739855 h 21600"/>
                <a:gd name="T4" fmla="*/ 6123980 w 21600"/>
                <a:gd name="T5" fmla="*/ 12635973 h 21600"/>
                <a:gd name="T6" fmla="*/ 4337828 w 21600"/>
                <a:gd name="T7" fmla="*/ 10739855 h 21600"/>
                <a:gd name="T8" fmla="*/ 3572327 w 21600"/>
                <a:gd name="T9" fmla="*/ 6003098 h 21600"/>
                <a:gd name="T10" fmla="*/ 4337828 w 21600"/>
                <a:gd name="T11" fmla="*/ 1896060 h 21600"/>
                <a:gd name="T12" fmla="*/ 6123980 w 21600"/>
                <a:gd name="T13" fmla="*/ 0 h 21600"/>
                <a:gd name="T14" fmla="*/ 7910132 w 21600"/>
                <a:gd name="T15" fmla="*/ 1896060 h 21600"/>
                <a:gd name="T16" fmla="*/ 8548045 w 21600"/>
                <a:gd name="T17" fmla="*/ 6003098 h 21600"/>
                <a:gd name="T18" fmla="*/ 12247959 w 21600"/>
                <a:gd name="T19" fmla="*/ 42333153 h 21600"/>
                <a:gd name="T20" fmla="*/ 11099721 w 21600"/>
                <a:gd name="T21" fmla="*/ 45177301 h 21600"/>
                <a:gd name="T22" fmla="*/ 9951458 w 21600"/>
                <a:gd name="T23" fmla="*/ 42333153 h 21600"/>
                <a:gd name="T24" fmla="*/ 9951458 w 21600"/>
                <a:gd name="T25" fmla="*/ 21798021 h 21600"/>
                <a:gd name="T26" fmla="*/ 9313545 w 21600"/>
                <a:gd name="T27" fmla="*/ 21798021 h 21600"/>
                <a:gd name="T28" fmla="*/ 9313545 w 21600"/>
                <a:gd name="T29" fmla="*/ 70767442 h 21600"/>
                <a:gd name="T30" fmla="*/ 7910132 w 21600"/>
                <a:gd name="T31" fmla="*/ 73926450 h 21600"/>
                <a:gd name="T32" fmla="*/ 6506718 w 21600"/>
                <a:gd name="T33" fmla="*/ 70767442 h 21600"/>
                <a:gd name="T34" fmla="*/ 6506718 w 21600"/>
                <a:gd name="T35" fmla="*/ 42018293 h 21600"/>
                <a:gd name="T36" fmla="*/ 5741241 w 21600"/>
                <a:gd name="T37" fmla="*/ 42018293 h 21600"/>
                <a:gd name="T38" fmla="*/ 5741241 w 21600"/>
                <a:gd name="T39" fmla="*/ 70767442 h 21600"/>
                <a:gd name="T40" fmla="*/ 4337828 w 21600"/>
                <a:gd name="T41" fmla="*/ 73926450 h 21600"/>
                <a:gd name="T42" fmla="*/ 2934414 w 21600"/>
                <a:gd name="T43" fmla="*/ 70767442 h 21600"/>
                <a:gd name="T44" fmla="*/ 2934414 w 21600"/>
                <a:gd name="T45" fmla="*/ 21798021 h 21600"/>
                <a:gd name="T46" fmla="*/ 2296501 w 21600"/>
                <a:gd name="T47" fmla="*/ 21798021 h 21600"/>
                <a:gd name="T48" fmla="*/ 2296501 w 21600"/>
                <a:gd name="T49" fmla="*/ 42333153 h 21600"/>
                <a:gd name="T50" fmla="*/ 1148239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189565 w 21600"/>
                <a:gd name="T57" fmla="*/ 13269086 h 21600"/>
                <a:gd name="T58" fmla="*/ 9058394 w 21600"/>
                <a:gd name="T59" fmla="*/ 13269086 h 21600"/>
                <a:gd name="T60" fmla="*/ 12247959 w 21600"/>
                <a:gd name="T61" fmla="*/ 18953931 h 21600"/>
                <a:gd name="T62" fmla="*/ 12247959 w 21600"/>
                <a:gd name="T63" fmla="*/ 42333153 h 21600"/>
                <a:gd name="T64" fmla="*/ 12247959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850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850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AutoShape 30"/>
            <p:cNvSpPr/>
            <p:nvPr/>
          </p:nvSpPr>
          <p:spPr bwMode="auto">
            <a:xfrm>
              <a:off x="6016671" y="3253049"/>
              <a:ext cx="293678" cy="723240"/>
            </a:xfrm>
            <a:custGeom>
              <a:avLst/>
              <a:gdLst>
                <a:gd name="T0" fmla="*/ 8638223 w 21600"/>
                <a:gd name="T1" fmla="*/ 6003098 h 21600"/>
                <a:gd name="T2" fmla="*/ 7864221 w 21600"/>
                <a:gd name="T3" fmla="*/ 10739855 h 21600"/>
                <a:gd name="T4" fmla="*/ 6059329 w 21600"/>
                <a:gd name="T5" fmla="*/ 12635973 h 21600"/>
                <a:gd name="T6" fmla="*/ 4254460 w 21600"/>
                <a:gd name="T7" fmla="*/ 10739855 h 21600"/>
                <a:gd name="T8" fmla="*/ 3609737 w 21600"/>
                <a:gd name="T9" fmla="*/ 6003098 h 21600"/>
                <a:gd name="T10" fmla="*/ 4254460 w 21600"/>
                <a:gd name="T11" fmla="*/ 1896060 h 21600"/>
                <a:gd name="T12" fmla="*/ 6059329 w 21600"/>
                <a:gd name="T13" fmla="*/ 0 h 21600"/>
                <a:gd name="T14" fmla="*/ 7864221 w 21600"/>
                <a:gd name="T15" fmla="*/ 1896060 h 21600"/>
                <a:gd name="T16" fmla="*/ 8638223 w 21600"/>
                <a:gd name="T17" fmla="*/ 6003098 h 21600"/>
                <a:gd name="T18" fmla="*/ 12247959 w 21600"/>
                <a:gd name="T19" fmla="*/ 42333153 h 21600"/>
                <a:gd name="T20" fmla="*/ 11087814 w 21600"/>
                <a:gd name="T21" fmla="*/ 45177301 h 21600"/>
                <a:gd name="T22" fmla="*/ 9927074 w 21600"/>
                <a:gd name="T23" fmla="*/ 42333153 h 21600"/>
                <a:gd name="T24" fmla="*/ 9927074 w 21600"/>
                <a:gd name="T25" fmla="*/ 21798021 h 21600"/>
                <a:gd name="T26" fmla="*/ 9411653 w 21600"/>
                <a:gd name="T27" fmla="*/ 21798021 h 21600"/>
                <a:gd name="T28" fmla="*/ 9411653 w 21600"/>
                <a:gd name="T29" fmla="*/ 70767442 h 21600"/>
                <a:gd name="T30" fmla="*/ 7993499 w 21600"/>
                <a:gd name="T31" fmla="*/ 73926450 h 21600"/>
                <a:gd name="T32" fmla="*/ 6446068 w 21600"/>
                <a:gd name="T33" fmla="*/ 70767442 h 21600"/>
                <a:gd name="T34" fmla="*/ 6446068 w 21600"/>
                <a:gd name="T35" fmla="*/ 42018293 h 21600"/>
                <a:gd name="T36" fmla="*/ 5801916 w 21600"/>
                <a:gd name="T37" fmla="*/ 42018293 h 21600"/>
                <a:gd name="T38" fmla="*/ 5801916 w 21600"/>
                <a:gd name="T39" fmla="*/ 70767442 h 21600"/>
                <a:gd name="T40" fmla="*/ 4254460 w 21600"/>
                <a:gd name="T41" fmla="*/ 73926450 h 21600"/>
                <a:gd name="T42" fmla="*/ 2836307 w 21600"/>
                <a:gd name="T43" fmla="*/ 70767442 h 21600"/>
                <a:gd name="T44" fmla="*/ 2836307 w 21600"/>
                <a:gd name="T45" fmla="*/ 21798021 h 21600"/>
                <a:gd name="T46" fmla="*/ 2320885 w 21600"/>
                <a:gd name="T47" fmla="*/ 21798021 h 21600"/>
                <a:gd name="T48" fmla="*/ 2320885 w 21600"/>
                <a:gd name="T49" fmla="*/ 42333153 h 21600"/>
                <a:gd name="T50" fmla="*/ 1160145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094315 w 21600"/>
                <a:gd name="T57" fmla="*/ 13269086 h 21600"/>
                <a:gd name="T58" fmla="*/ 9153644 w 21600"/>
                <a:gd name="T59" fmla="*/ 13269086 h 21600"/>
                <a:gd name="T60" fmla="*/ 12247959 w 21600"/>
                <a:gd name="T61" fmla="*/ 18953931 h 21600"/>
                <a:gd name="T62" fmla="*/ 12247959 w 21600"/>
                <a:gd name="T63" fmla="*/ 42333153 h 21600"/>
                <a:gd name="T64" fmla="*/ 12247959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366" y="2308"/>
                    <a:pt x="6366" y="1754"/>
                  </a:cubicBezTo>
                  <a:cubicBezTo>
                    <a:pt x="6366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AutoShape 31"/>
            <p:cNvSpPr/>
            <p:nvPr/>
          </p:nvSpPr>
          <p:spPr bwMode="auto">
            <a:xfrm>
              <a:off x="6642126" y="3253049"/>
              <a:ext cx="293678" cy="723240"/>
            </a:xfrm>
            <a:custGeom>
              <a:avLst/>
              <a:gdLst>
                <a:gd name="T0" fmla="*/ 8531889 w 21600"/>
                <a:gd name="T1" fmla="*/ 6003098 h 21600"/>
                <a:gd name="T2" fmla="*/ 7767422 w 21600"/>
                <a:gd name="T3" fmla="*/ 10739855 h 21600"/>
                <a:gd name="T4" fmla="*/ 5984771 w 21600"/>
                <a:gd name="T5" fmla="*/ 12635973 h 21600"/>
                <a:gd name="T6" fmla="*/ 4202095 w 21600"/>
                <a:gd name="T7" fmla="*/ 10739855 h 21600"/>
                <a:gd name="T8" fmla="*/ 3438196 w 21600"/>
                <a:gd name="T9" fmla="*/ 6003098 h 21600"/>
                <a:gd name="T10" fmla="*/ 4202095 w 21600"/>
                <a:gd name="T11" fmla="*/ 1896060 h 21600"/>
                <a:gd name="T12" fmla="*/ 5984771 w 21600"/>
                <a:gd name="T13" fmla="*/ 0 h 21600"/>
                <a:gd name="T14" fmla="*/ 7767422 w 21600"/>
                <a:gd name="T15" fmla="*/ 1896060 h 21600"/>
                <a:gd name="T16" fmla="*/ 8531889 w 21600"/>
                <a:gd name="T17" fmla="*/ 6003098 h 21600"/>
                <a:gd name="T18" fmla="*/ 12097217 w 21600"/>
                <a:gd name="T19" fmla="*/ 42333153 h 21600"/>
                <a:gd name="T20" fmla="*/ 10951333 w 21600"/>
                <a:gd name="T21" fmla="*/ 45177301 h 21600"/>
                <a:gd name="T22" fmla="*/ 9804904 w 21600"/>
                <a:gd name="T23" fmla="*/ 42333153 h 21600"/>
                <a:gd name="T24" fmla="*/ 9804904 w 21600"/>
                <a:gd name="T25" fmla="*/ 21798021 h 21600"/>
                <a:gd name="T26" fmla="*/ 9295812 w 21600"/>
                <a:gd name="T27" fmla="*/ 21798021 h 21600"/>
                <a:gd name="T28" fmla="*/ 9295812 w 21600"/>
                <a:gd name="T29" fmla="*/ 70767442 h 21600"/>
                <a:gd name="T30" fmla="*/ 7767422 w 21600"/>
                <a:gd name="T31" fmla="*/ 73926450 h 21600"/>
                <a:gd name="T32" fmla="*/ 6366732 w 21600"/>
                <a:gd name="T33" fmla="*/ 70767442 h 21600"/>
                <a:gd name="T34" fmla="*/ 6366732 w 21600"/>
                <a:gd name="T35" fmla="*/ 42018293 h 21600"/>
                <a:gd name="T36" fmla="*/ 5730485 w 21600"/>
                <a:gd name="T37" fmla="*/ 42018293 h 21600"/>
                <a:gd name="T38" fmla="*/ 5730485 w 21600"/>
                <a:gd name="T39" fmla="*/ 70767442 h 21600"/>
                <a:gd name="T40" fmla="*/ 4202095 w 21600"/>
                <a:gd name="T41" fmla="*/ 73926450 h 21600"/>
                <a:gd name="T42" fmla="*/ 2801405 w 21600"/>
                <a:gd name="T43" fmla="*/ 70767442 h 21600"/>
                <a:gd name="T44" fmla="*/ 2801405 w 21600"/>
                <a:gd name="T45" fmla="*/ 21798021 h 21600"/>
                <a:gd name="T46" fmla="*/ 2292312 w 21600"/>
                <a:gd name="T47" fmla="*/ 21798021 h 21600"/>
                <a:gd name="T48" fmla="*/ 2292312 w 21600"/>
                <a:gd name="T49" fmla="*/ 42333153 h 21600"/>
                <a:gd name="T50" fmla="*/ 1145884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056235 w 21600"/>
                <a:gd name="T57" fmla="*/ 13269086 h 21600"/>
                <a:gd name="T58" fmla="*/ 9040982 w 21600"/>
                <a:gd name="T59" fmla="*/ 13269086 h 21600"/>
                <a:gd name="T60" fmla="*/ 12097217 w 21600"/>
                <a:gd name="T61" fmla="*/ 18953931 h 21600"/>
                <a:gd name="T62" fmla="*/ 12097217 w 21600"/>
                <a:gd name="T63" fmla="*/ 42333153 h 21600"/>
                <a:gd name="T64" fmla="*/ 12097217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139" y="2308"/>
                    <a:pt x="6139" y="1754"/>
                  </a:cubicBezTo>
                  <a:cubicBezTo>
                    <a:pt x="6139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AutoShape 32"/>
            <p:cNvSpPr/>
            <p:nvPr/>
          </p:nvSpPr>
          <p:spPr bwMode="auto">
            <a:xfrm>
              <a:off x="6332574" y="3253049"/>
              <a:ext cx="296852" cy="723240"/>
            </a:xfrm>
            <a:custGeom>
              <a:avLst/>
              <a:gdLst>
                <a:gd name="T0" fmla="*/ 8707070 w 21600"/>
                <a:gd name="T1" fmla="*/ 6003098 h 21600"/>
                <a:gd name="T2" fmla="*/ 8057291 w 21600"/>
                <a:gd name="T3" fmla="*/ 10739855 h 21600"/>
                <a:gd name="T4" fmla="*/ 6237900 w 21600"/>
                <a:gd name="T5" fmla="*/ 12635973 h 21600"/>
                <a:gd name="T6" fmla="*/ 4418508 w 21600"/>
                <a:gd name="T7" fmla="*/ 10739855 h 21600"/>
                <a:gd name="T8" fmla="*/ 3638783 w 21600"/>
                <a:gd name="T9" fmla="*/ 6003098 h 21600"/>
                <a:gd name="T10" fmla="*/ 4418508 w 21600"/>
                <a:gd name="T11" fmla="*/ 1896060 h 21600"/>
                <a:gd name="T12" fmla="*/ 6237900 w 21600"/>
                <a:gd name="T13" fmla="*/ 0 h 21600"/>
                <a:gd name="T14" fmla="*/ 8057291 w 21600"/>
                <a:gd name="T15" fmla="*/ 1896060 h 21600"/>
                <a:gd name="T16" fmla="*/ 8707070 w 21600"/>
                <a:gd name="T17" fmla="*/ 6003098 h 21600"/>
                <a:gd name="T18" fmla="*/ 12475799 w 21600"/>
                <a:gd name="T19" fmla="*/ 42333153 h 21600"/>
                <a:gd name="T20" fmla="*/ 11306187 w 21600"/>
                <a:gd name="T21" fmla="*/ 45177301 h 21600"/>
                <a:gd name="T22" fmla="*/ 10136599 w 21600"/>
                <a:gd name="T23" fmla="*/ 42333153 h 21600"/>
                <a:gd name="T24" fmla="*/ 10136599 w 21600"/>
                <a:gd name="T25" fmla="*/ 21798021 h 21600"/>
                <a:gd name="T26" fmla="*/ 9486796 w 21600"/>
                <a:gd name="T27" fmla="*/ 21798021 h 21600"/>
                <a:gd name="T28" fmla="*/ 9486796 w 21600"/>
                <a:gd name="T29" fmla="*/ 70767442 h 21600"/>
                <a:gd name="T30" fmla="*/ 8057291 w 21600"/>
                <a:gd name="T31" fmla="*/ 73926450 h 21600"/>
                <a:gd name="T32" fmla="*/ 6627762 w 21600"/>
                <a:gd name="T33" fmla="*/ 70767442 h 21600"/>
                <a:gd name="T34" fmla="*/ 6627762 w 21600"/>
                <a:gd name="T35" fmla="*/ 42018293 h 21600"/>
                <a:gd name="T36" fmla="*/ 5848037 w 21600"/>
                <a:gd name="T37" fmla="*/ 42018293 h 21600"/>
                <a:gd name="T38" fmla="*/ 5848037 w 21600"/>
                <a:gd name="T39" fmla="*/ 70767442 h 21600"/>
                <a:gd name="T40" fmla="*/ 4418508 w 21600"/>
                <a:gd name="T41" fmla="*/ 73926450 h 21600"/>
                <a:gd name="T42" fmla="*/ 2989004 w 21600"/>
                <a:gd name="T43" fmla="*/ 70767442 h 21600"/>
                <a:gd name="T44" fmla="*/ 2989004 w 21600"/>
                <a:gd name="T45" fmla="*/ 21798021 h 21600"/>
                <a:gd name="T46" fmla="*/ 2339224 w 21600"/>
                <a:gd name="T47" fmla="*/ 21798021 h 21600"/>
                <a:gd name="T48" fmla="*/ 2339224 w 21600"/>
                <a:gd name="T49" fmla="*/ 42333153 h 21600"/>
                <a:gd name="T50" fmla="*/ 1169612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248896 w 21600"/>
                <a:gd name="T57" fmla="*/ 13269086 h 21600"/>
                <a:gd name="T58" fmla="*/ 9226903 w 21600"/>
                <a:gd name="T59" fmla="*/ 13269086 h 21600"/>
                <a:gd name="T60" fmla="*/ 12475799 w 21600"/>
                <a:gd name="T61" fmla="*/ 18953931 h 21600"/>
                <a:gd name="T62" fmla="*/ 12475799 w 21600"/>
                <a:gd name="T63" fmla="*/ 42333153 h 21600"/>
                <a:gd name="T64" fmla="*/ 12475799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AutoShape 33"/>
            <p:cNvSpPr/>
            <p:nvPr/>
          </p:nvSpPr>
          <p:spPr bwMode="auto">
            <a:xfrm>
              <a:off x="6958028" y="3253049"/>
              <a:ext cx="296852" cy="723240"/>
            </a:xfrm>
            <a:custGeom>
              <a:avLst/>
              <a:gdLst>
                <a:gd name="T0" fmla="*/ 8707111 w 21600"/>
                <a:gd name="T1" fmla="*/ 6003098 h 21600"/>
                <a:gd name="T2" fmla="*/ 7927360 w 21600"/>
                <a:gd name="T3" fmla="*/ 10739855 h 21600"/>
                <a:gd name="T4" fmla="*/ 6237936 w 21600"/>
                <a:gd name="T5" fmla="*/ 12635973 h 21600"/>
                <a:gd name="T6" fmla="*/ 4418541 w 21600"/>
                <a:gd name="T7" fmla="*/ 10739855 h 21600"/>
                <a:gd name="T8" fmla="*/ 3638790 w 21600"/>
                <a:gd name="T9" fmla="*/ 6003098 h 21600"/>
                <a:gd name="T10" fmla="*/ 4418541 w 21600"/>
                <a:gd name="T11" fmla="*/ 1896060 h 21600"/>
                <a:gd name="T12" fmla="*/ 6237936 w 21600"/>
                <a:gd name="T13" fmla="*/ 0 h 21600"/>
                <a:gd name="T14" fmla="*/ 7927360 w 21600"/>
                <a:gd name="T15" fmla="*/ 1896060 h 21600"/>
                <a:gd name="T16" fmla="*/ 8707111 w 21600"/>
                <a:gd name="T17" fmla="*/ 6003098 h 21600"/>
                <a:gd name="T18" fmla="*/ 12475848 w 21600"/>
                <a:gd name="T19" fmla="*/ 42333153 h 21600"/>
                <a:gd name="T20" fmla="*/ 11306233 w 21600"/>
                <a:gd name="T21" fmla="*/ 45177301 h 21600"/>
                <a:gd name="T22" fmla="*/ 10006672 w 21600"/>
                <a:gd name="T23" fmla="*/ 42333153 h 21600"/>
                <a:gd name="T24" fmla="*/ 10006672 w 21600"/>
                <a:gd name="T25" fmla="*/ 21798021 h 21600"/>
                <a:gd name="T26" fmla="*/ 9486838 w 21600"/>
                <a:gd name="T27" fmla="*/ 21798021 h 21600"/>
                <a:gd name="T28" fmla="*/ 9486838 w 21600"/>
                <a:gd name="T29" fmla="*/ 70767442 h 21600"/>
                <a:gd name="T30" fmla="*/ 8057307 w 21600"/>
                <a:gd name="T31" fmla="*/ 73926450 h 21600"/>
                <a:gd name="T32" fmla="*/ 6627799 w 21600"/>
                <a:gd name="T33" fmla="*/ 70767442 h 21600"/>
                <a:gd name="T34" fmla="*/ 6627799 w 21600"/>
                <a:gd name="T35" fmla="*/ 42018293 h 21600"/>
                <a:gd name="T36" fmla="*/ 5848048 w 21600"/>
                <a:gd name="T37" fmla="*/ 42018293 h 21600"/>
                <a:gd name="T38" fmla="*/ 5848048 w 21600"/>
                <a:gd name="T39" fmla="*/ 70767442 h 21600"/>
                <a:gd name="T40" fmla="*/ 4418541 w 21600"/>
                <a:gd name="T41" fmla="*/ 73926450 h 21600"/>
                <a:gd name="T42" fmla="*/ 2989009 w 21600"/>
                <a:gd name="T43" fmla="*/ 70767442 h 21600"/>
                <a:gd name="T44" fmla="*/ 2989009 w 21600"/>
                <a:gd name="T45" fmla="*/ 21798021 h 21600"/>
                <a:gd name="T46" fmla="*/ 2339229 w 21600"/>
                <a:gd name="T47" fmla="*/ 21798021 h 21600"/>
                <a:gd name="T48" fmla="*/ 2339229 w 21600"/>
                <a:gd name="T49" fmla="*/ 42333153 h 21600"/>
                <a:gd name="T50" fmla="*/ 1169614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248926 w 21600"/>
                <a:gd name="T57" fmla="*/ 13269086 h 21600"/>
                <a:gd name="T58" fmla="*/ 9226921 w 21600"/>
                <a:gd name="T59" fmla="*/ 13269086 h 21600"/>
                <a:gd name="T60" fmla="*/ 12475848 w 21600"/>
                <a:gd name="T61" fmla="*/ 18953931 h 21600"/>
                <a:gd name="T62" fmla="*/ 12475848 w 21600"/>
                <a:gd name="T63" fmla="*/ 42333153 h 21600"/>
                <a:gd name="T64" fmla="*/ 12475848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725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325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725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054" name="AutoShape 54"/>
            <p:cNvSpPr/>
            <p:nvPr/>
          </p:nvSpPr>
          <p:spPr bwMode="auto">
            <a:xfrm>
              <a:off x="1122569" y="3191192"/>
              <a:ext cx="872329" cy="872329"/>
            </a:xfrm>
            <a:custGeom>
              <a:avLst/>
              <a:gdLst>
                <a:gd name="T0" fmla="*/ 2147483647 w 19679"/>
                <a:gd name="T1" fmla="*/ 2147483647 h 19679"/>
                <a:gd name="T2" fmla="*/ 2147483647 w 19679"/>
                <a:gd name="T3" fmla="*/ 2147483647 h 19679"/>
                <a:gd name="T4" fmla="*/ 2147483647 w 19679"/>
                <a:gd name="T5" fmla="*/ 2147483647 h 19679"/>
                <a:gd name="T6" fmla="*/ 2147483647 w 19679"/>
                <a:gd name="T7" fmla="*/ 2147483647 h 19679"/>
                <a:gd name="T8" fmla="*/ 2147483647 w 19679"/>
                <a:gd name="T9" fmla="*/ 2147483647 h 19679"/>
                <a:gd name="T10" fmla="*/ 2147483647 w 19679"/>
                <a:gd name="T11" fmla="*/ 2147483647 h 196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679"/>
                <a:gd name="T19" fmla="*/ 0 h 19679"/>
                <a:gd name="T20" fmla="*/ 19679 w 19679"/>
                <a:gd name="T21" fmla="*/ 19679 h 196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  <a:moveTo>
                    <a:pt x="16796" y="2882"/>
                  </a:moveTo>
                </a:path>
              </a:pathLst>
            </a:custGeom>
            <a:solidFill>
              <a:schemeClr val="accent2"/>
            </a:solidFill>
            <a:ln w="50800">
              <a:noFill/>
              <a:bevel/>
            </a:ln>
          </p:spPr>
          <p:txBody>
            <a:bodyPr lIns="0" tIns="0" rIns="0" bIns="0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055" name="Rectangle 59"/>
            <p:cNvSpPr/>
            <p:nvPr/>
          </p:nvSpPr>
          <p:spPr bwMode="auto">
            <a:xfrm>
              <a:off x="1284561" y="3455909"/>
              <a:ext cx="651190" cy="363470"/>
            </a:xfrm>
            <a:prstGeom prst="rect">
              <a:avLst/>
            </a:prstGeom>
            <a:noFill/>
            <a:ln w="12700">
              <a:noFill/>
              <a:miter lim="800000"/>
            </a:ln>
          </p:spPr>
          <p:txBody>
            <a:bodyPr lIns="0" tIns="0" rIns="0" bIns="0"/>
            <a:lstStyle/>
            <a:p>
              <a:pPr>
                <a:spcBef>
                  <a:spcPts val="640"/>
                </a:spcBef>
              </a:pPr>
              <a:r>
                <a:rPr lang="en-US" altLang="zh-CN" sz="15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50%</a:t>
              </a:r>
              <a:endParaRPr lang="en-US" altLang="zh-CN" sz="1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056" name="TextBox 13"/>
            <p:cNvSpPr txBox="1">
              <a:spLocks noChangeArrowheads="1"/>
            </p:cNvSpPr>
            <p:nvPr/>
          </p:nvSpPr>
          <p:spPr bwMode="auto">
            <a:xfrm>
              <a:off x="7810712" y="3252982"/>
              <a:ext cx="2235767" cy="24592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defTabSz="911860">
                <a:spcBef>
                  <a:spcPct val="20000"/>
                </a:spcBef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057" name="TextBox 13"/>
            <p:cNvSpPr txBox="1">
              <a:spLocks noChangeArrowheads="1"/>
            </p:cNvSpPr>
            <p:nvPr/>
          </p:nvSpPr>
          <p:spPr bwMode="auto">
            <a:xfrm>
              <a:off x="7815384" y="3580283"/>
              <a:ext cx="3139839" cy="3688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defTabSz="911860">
                <a:spcBef>
                  <a:spcPct val="20000"/>
                </a:spcBef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组合 63"/>
          <p:cNvGrpSpPr/>
          <p:nvPr/>
        </p:nvGrpSpPr>
        <p:grpSpPr bwMode="auto">
          <a:xfrm>
            <a:off x="841772" y="3414576"/>
            <a:ext cx="7371159" cy="653855"/>
            <a:chOff x="1122569" y="4550571"/>
            <a:chExt cx="9827982" cy="872329"/>
          </a:xfrm>
        </p:grpSpPr>
        <p:sp>
          <p:nvSpPr>
            <p:cNvPr id="34" name="AutoShape 34"/>
            <p:cNvSpPr/>
            <p:nvPr/>
          </p:nvSpPr>
          <p:spPr bwMode="auto">
            <a:xfrm>
              <a:off x="4740396" y="4650674"/>
              <a:ext cx="293681" cy="722969"/>
            </a:xfrm>
            <a:custGeom>
              <a:avLst/>
              <a:gdLst>
                <a:gd name="T0" fmla="*/ 8584982 w 21600"/>
                <a:gd name="T1" fmla="*/ 6003098 h 21600"/>
                <a:gd name="T2" fmla="*/ 7815766 w 21600"/>
                <a:gd name="T3" fmla="*/ 10739855 h 21600"/>
                <a:gd name="T4" fmla="*/ 6021998 w 21600"/>
                <a:gd name="T5" fmla="*/ 12635973 h 21600"/>
                <a:gd name="T6" fmla="*/ 4228253 w 21600"/>
                <a:gd name="T7" fmla="*/ 10739855 h 21600"/>
                <a:gd name="T8" fmla="*/ 3587513 w 21600"/>
                <a:gd name="T9" fmla="*/ 6003098 h 21600"/>
                <a:gd name="T10" fmla="*/ 4228253 w 21600"/>
                <a:gd name="T11" fmla="*/ 1896060 h 21600"/>
                <a:gd name="T12" fmla="*/ 6021998 w 21600"/>
                <a:gd name="T13" fmla="*/ 0 h 21600"/>
                <a:gd name="T14" fmla="*/ 7815766 w 21600"/>
                <a:gd name="T15" fmla="*/ 1896060 h 21600"/>
                <a:gd name="T16" fmla="*/ 8584982 w 21600"/>
                <a:gd name="T17" fmla="*/ 6003098 h 21600"/>
                <a:gd name="T18" fmla="*/ 12172495 w 21600"/>
                <a:gd name="T19" fmla="*/ 42333153 h 21600"/>
                <a:gd name="T20" fmla="*/ 11019491 w 21600"/>
                <a:gd name="T21" fmla="*/ 45177301 h 21600"/>
                <a:gd name="T22" fmla="*/ 9865916 w 21600"/>
                <a:gd name="T23" fmla="*/ 42333153 h 21600"/>
                <a:gd name="T24" fmla="*/ 9865916 w 21600"/>
                <a:gd name="T25" fmla="*/ 21798021 h 21600"/>
                <a:gd name="T26" fmla="*/ 9353652 w 21600"/>
                <a:gd name="T27" fmla="*/ 21798021 h 21600"/>
                <a:gd name="T28" fmla="*/ 9353652 w 21600"/>
                <a:gd name="T29" fmla="*/ 70767442 h 21600"/>
                <a:gd name="T30" fmla="*/ 7815766 w 21600"/>
                <a:gd name="T31" fmla="*/ 73926450 h 21600"/>
                <a:gd name="T32" fmla="*/ 6406333 w 21600"/>
                <a:gd name="T33" fmla="*/ 70767442 h 21600"/>
                <a:gd name="T34" fmla="*/ 6406333 w 21600"/>
                <a:gd name="T35" fmla="*/ 42018293 h 21600"/>
                <a:gd name="T36" fmla="*/ 5766162 w 21600"/>
                <a:gd name="T37" fmla="*/ 42018293 h 21600"/>
                <a:gd name="T38" fmla="*/ 5766162 w 21600"/>
                <a:gd name="T39" fmla="*/ 70767442 h 21600"/>
                <a:gd name="T40" fmla="*/ 4228253 w 21600"/>
                <a:gd name="T41" fmla="*/ 73926450 h 21600"/>
                <a:gd name="T42" fmla="*/ 2818843 w 21600"/>
                <a:gd name="T43" fmla="*/ 70767442 h 21600"/>
                <a:gd name="T44" fmla="*/ 2818843 w 21600"/>
                <a:gd name="T45" fmla="*/ 21798021 h 21600"/>
                <a:gd name="T46" fmla="*/ 2306579 w 21600"/>
                <a:gd name="T47" fmla="*/ 21798021 h 21600"/>
                <a:gd name="T48" fmla="*/ 2306579 w 21600"/>
                <a:gd name="T49" fmla="*/ 42333153 h 21600"/>
                <a:gd name="T50" fmla="*/ 1153005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075249 w 21600"/>
                <a:gd name="T57" fmla="*/ 13269086 h 21600"/>
                <a:gd name="T58" fmla="*/ 9097246 w 21600"/>
                <a:gd name="T59" fmla="*/ 13269086 h 21600"/>
                <a:gd name="T60" fmla="*/ 12172495 w 21600"/>
                <a:gd name="T61" fmla="*/ 18953931 h 21600"/>
                <a:gd name="T62" fmla="*/ 12172495 w 21600"/>
                <a:gd name="T63" fmla="*/ 42333153 h 21600"/>
                <a:gd name="T64" fmla="*/ 12172495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366" y="2308"/>
                    <a:pt x="6366" y="1754"/>
                  </a:cubicBezTo>
                  <a:cubicBezTo>
                    <a:pt x="6366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AutoShape 35"/>
            <p:cNvSpPr/>
            <p:nvPr/>
          </p:nvSpPr>
          <p:spPr bwMode="auto">
            <a:xfrm>
              <a:off x="2867190" y="4650674"/>
              <a:ext cx="293681" cy="722969"/>
            </a:xfrm>
            <a:custGeom>
              <a:avLst/>
              <a:gdLst>
                <a:gd name="T0" fmla="*/ 8675632 w 21600"/>
                <a:gd name="T1" fmla="*/ 6003098 h 21600"/>
                <a:gd name="T2" fmla="*/ 7910132 w 21600"/>
                <a:gd name="T3" fmla="*/ 10739855 h 21600"/>
                <a:gd name="T4" fmla="*/ 6123980 w 21600"/>
                <a:gd name="T5" fmla="*/ 12635973 h 21600"/>
                <a:gd name="T6" fmla="*/ 4337828 w 21600"/>
                <a:gd name="T7" fmla="*/ 10739855 h 21600"/>
                <a:gd name="T8" fmla="*/ 3572327 w 21600"/>
                <a:gd name="T9" fmla="*/ 6003098 h 21600"/>
                <a:gd name="T10" fmla="*/ 4337828 w 21600"/>
                <a:gd name="T11" fmla="*/ 1896060 h 21600"/>
                <a:gd name="T12" fmla="*/ 6123980 w 21600"/>
                <a:gd name="T13" fmla="*/ 0 h 21600"/>
                <a:gd name="T14" fmla="*/ 7910132 w 21600"/>
                <a:gd name="T15" fmla="*/ 1896060 h 21600"/>
                <a:gd name="T16" fmla="*/ 8675632 w 21600"/>
                <a:gd name="T17" fmla="*/ 6003098 h 21600"/>
                <a:gd name="T18" fmla="*/ 12247959 w 21600"/>
                <a:gd name="T19" fmla="*/ 42333153 h 21600"/>
                <a:gd name="T20" fmla="*/ 11099721 w 21600"/>
                <a:gd name="T21" fmla="*/ 45177301 h 21600"/>
                <a:gd name="T22" fmla="*/ 9951458 w 21600"/>
                <a:gd name="T23" fmla="*/ 42333153 h 21600"/>
                <a:gd name="T24" fmla="*/ 9951458 w 21600"/>
                <a:gd name="T25" fmla="*/ 21798021 h 21600"/>
                <a:gd name="T26" fmla="*/ 9313545 w 21600"/>
                <a:gd name="T27" fmla="*/ 21798021 h 21600"/>
                <a:gd name="T28" fmla="*/ 9313545 w 21600"/>
                <a:gd name="T29" fmla="*/ 70767442 h 21600"/>
                <a:gd name="T30" fmla="*/ 7910132 w 21600"/>
                <a:gd name="T31" fmla="*/ 73926450 h 21600"/>
                <a:gd name="T32" fmla="*/ 6506718 w 21600"/>
                <a:gd name="T33" fmla="*/ 70767442 h 21600"/>
                <a:gd name="T34" fmla="*/ 6506718 w 21600"/>
                <a:gd name="T35" fmla="*/ 42018293 h 21600"/>
                <a:gd name="T36" fmla="*/ 5741241 w 21600"/>
                <a:gd name="T37" fmla="*/ 42018293 h 21600"/>
                <a:gd name="T38" fmla="*/ 5741241 w 21600"/>
                <a:gd name="T39" fmla="*/ 70767442 h 21600"/>
                <a:gd name="T40" fmla="*/ 4337828 w 21600"/>
                <a:gd name="T41" fmla="*/ 73926450 h 21600"/>
                <a:gd name="T42" fmla="*/ 2934414 w 21600"/>
                <a:gd name="T43" fmla="*/ 70767442 h 21600"/>
                <a:gd name="T44" fmla="*/ 2934414 w 21600"/>
                <a:gd name="T45" fmla="*/ 21798021 h 21600"/>
                <a:gd name="T46" fmla="*/ 2424065 w 21600"/>
                <a:gd name="T47" fmla="*/ 21798021 h 21600"/>
                <a:gd name="T48" fmla="*/ 2424065 w 21600"/>
                <a:gd name="T49" fmla="*/ 42333153 h 21600"/>
                <a:gd name="T50" fmla="*/ 1148239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189565 w 21600"/>
                <a:gd name="T57" fmla="*/ 13269086 h 21600"/>
                <a:gd name="T58" fmla="*/ 9058394 w 21600"/>
                <a:gd name="T59" fmla="*/ 13269086 h 21600"/>
                <a:gd name="T60" fmla="*/ 12247959 w 21600"/>
                <a:gd name="T61" fmla="*/ 18953931 h 21600"/>
                <a:gd name="T62" fmla="*/ 12247959 w 21600"/>
                <a:gd name="T63" fmla="*/ 42333153 h 21600"/>
                <a:gd name="T64" fmla="*/ 12247959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300" y="1754"/>
                  </a:moveTo>
                  <a:cubicBezTo>
                    <a:pt x="15300" y="2308"/>
                    <a:pt x="14850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675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675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850" y="831"/>
                    <a:pt x="15300" y="1292"/>
                    <a:pt x="15300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750" y="21600"/>
                    <a:pt x="13950" y="21600"/>
                  </a:cubicBezTo>
                  <a:cubicBezTo>
                    <a:pt x="12375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450" y="21600"/>
                    <a:pt x="7650" y="21600"/>
                  </a:cubicBezTo>
                  <a:cubicBezTo>
                    <a:pt x="6075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275" y="6369"/>
                    <a:pt x="4275" y="6369"/>
                    <a:pt x="4275" y="6369"/>
                  </a:cubicBezTo>
                  <a:cubicBezTo>
                    <a:pt x="4275" y="12369"/>
                    <a:pt x="4275" y="12369"/>
                    <a:pt x="4275" y="12369"/>
                  </a:cubicBezTo>
                  <a:cubicBezTo>
                    <a:pt x="4275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2025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800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020" name="AutoShape 36"/>
            <p:cNvSpPr/>
            <p:nvPr/>
          </p:nvSpPr>
          <p:spPr bwMode="auto">
            <a:xfrm>
              <a:off x="2247509" y="4650525"/>
              <a:ext cx="292594" cy="723306"/>
            </a:xfrm>
            <a:custGeom>
              <a:avLst/>
              <a:gdLst>
                <a:gd name="T0" fmla="*/ 1565555491 w 21600"/>
                <a:gd name="T1" fmla="*/ 2147483647 h 21600"/>
                <a:gd name="T2" fmla="*/ 1425279476 w 21600"/>
                <a:gd name="T3" fmla="*/ 2147483647 h 21600"/>
                <a:gd name="T4" fmla="*/ 1098172507 w 21600"/>
                <a:gd name="T5" fmla="*/ 2147483647 h 21600"/>
                <a:gd name="T6" fmla="*/ 771061419 w 21600"/>
                <a:gd name="T7" fmla="*/ 2147483647 h 21600"/>
                <a:gd name="T8" fmla="*/ 630890304 w 21600"/>
                <a:gd name="T9" fmla="*/ 2147483647 h 21600"/>
                <a:gd name="T10" fmla="*/ 771061419 w 21600"/>
                <a:gd name="T11" fmla="*/ 2126124000 h 21600"/>
                <a:gd name="T12" fmla="*/ 1098172507 w 21600"/>
                <a:gd name="T13" fmla="*/ 0 h 21600"/>
                <a:gd name="T14" fmla="*/ 1425279476 w 21600"/>
                <a:gd name="T15" fmla="*/ 2126124000 h 21600"/>
                <a:gd name="T16" fmla="*/ 1565555491 w 21600"/>
                <a:gd name="T17" fmla="*/ 2147483647 h 21600"/>
                <a:gd name="T18" fmla="*/ 2147483647 w 21600"/>
                <a:gd name="T19" fmla="*/ 2147483647 h 21600"/>
                <a:gd name="T20" fmla="*/ 2009509724 w 21600"/>
                <a:gd name="T21" fmla="*/ 2147483647 h 21600"/>
                <a:gd name="T22" fmla="*/ 1799146851 w 21600"/>
                <a:gd name="T23" fmla="*/ 2147483647 h 21600"/>
                <a:gd name="T24" fmla="*/ 1799146851 w 21600"/>
                <a:gd name="T25" fmla="*/ 2147483647 h 21600"/>
                <a:gd name="T26" fmla="*/ 1705730940 w 21600"/>
                <a:gd name="T27" fmla="*/ 2147483647 h 21600"/>
                <a:gd name="T28" fmla="*/ 1705730940 w 21600"/>
                <a:gd name="T29" fmla="*/ 2147483647 h 21600"/>
                <a:gd name="T30" fmla="*/ 1425279476 w 21600"/>
                <a:gd name="T31" fmla="*/ 2147483647 h 21600"/>
                <a:gd name="T32" fmla="*/ 1168260665 w 21600"/>
                <a:gd name="T33" fmla="*/ 2147483647 h 21600"/>
                <a:gd name="T34" fmla="*/ 1168260665 w 21600"/>
                <a:gd name="T35" fmla="*/ 2147483647 h 21600"/>
                <a:gd name="T36" fmla="*/ 1051512667 w 21600"/>
                <a:gd name="T37" fmla="*/ 2147483647 h 21600"/>
                <a:gd name="T38" fmla="*/ 1051512667 w 21600"/>
                <a:gd name="T39" fmla="*/ 2147483647 h 21600"/>
                <a:gd name="T40" fmla="*/ 771061419 w 21600"/>
                <a:gd name="T41" fmla="*/ 2147483647 h 21600"/>
                <a:gd name="T42" fmla="*/ 514042608 w 21600"/>
                <a:gd name="T43" fmla="*/ 2147483647 h 21600"/>
                <a:gd name="T44" fmla="*/ 514042608 w 21600"/>
                <a:gd name="T45" fmla="*/ 2147483647 h 21600"/>
                <a:gd name="T46" fmla="*/ 420626805 w 21600"/>
                <a:gd name="T47" fmla="*/ 2147483647 h 21600"/>
                <a:gd name="T48" fmla="*/ 420626805 w 21600"/>
                <a:gd name="T49" fmla="*/ 2147483647 h 21600"/>
                <a:gd name="T50" fmla="*/ 210263445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560802580 w 21600"/>
                <a:gd name="T57" fmla="*/ 2147483647 h 21600"/>
                <a:gd name="T58" fmla="*/ 1658970535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139" y="2308"/>
                    <a:pt x="6139" y="1754"/>
                  </a:cubicBezTo>
                  <a:cubicBezTo>
                    <a:pt x="6139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lIns="0" tIns="0" rIns="0" bIns="0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AutoShape 37"/>
            <p:cNvSpPr/>
            <p:nvPr/>
          </p:nvSpPr>
          <p:spPr bwMode="auto">
            <a:xfrm>
              <a:off x="5365857" y="4650674"/>
              <a:ext cx="295268" cy="722969"/>
            </a:xfrm>
            <a:custGeom>
              <a:avLst/>
              <a:gdLst>
                <a:gd name="T0" fmla="*/ 8691604 w 21600"/>
                <a:gd name="T1" fmla="*/ 6003098 h 21600"/>
                <a:gd name="T2" fmla="*/ 7912825 w 21600"/>
                <a:gd name="T3" fmla="*/ 10739855 h 21600"/>
                <a:gd name="T4" fmla="*/ 6096775 w 21600"/>
                <a:gd name="T5" fmla="*/ 12635973 h 21600"/>
                <a:gd name="T6" fmla="*/ 4280748 w 21600"/>
                <a:gd name="T7" fmla="*/ 10739855 h 21600"/>
                <a:gd name="T8" fmla="*/ 3502543 w 21600"/>
                <a:gd name="T9" fmla="*/ 6003098 h 21600"/>
                <a:gd name="T10" fmla="*/ 4280748 w 21600"/>
                <a:gd name="T11" fmla="*/ 1896060 h 21600"/>
                <a:gd name="T12" fmla="*/ 6096775 w 21600"/>
                <a:gd name="T13" fmla="*/ 0 h 21600"/>
                <a:gd name="T14" fmla="*/ 7912825 w 21600"/>
                <a:gd name="T15" fmla="*/ 1896060 h 21600"/>
                <a:gd name="T16" fmla="*/ 8691604 w 21600"/>
                <a:gd name="T17" fmla="*/ 6003098 h 21600"/>
                <a:gd name="T18" fmla="*/ 12323657 w 21600"/>
                <a:gd name="T19" fmla="*/ 42333153 h 21600"/>
                <a:gd name="T20" fmla="*/ 11156326 w 21600"/>
                <a:gd name="T21" fmla="*/ 45177301 h 21600"/>
                <a:gd name="T22" fmla="*/ 9988445 w 21600"/>
                <a:gd name="T23" fmla="*/ 42333153 h 21600"/>
                <a:gd name="T24" fmla="*/ 9988445 w 21600"/>
                <a:gd name="T25" fmla="*/ 21798021 h 21600"/>
                <a:gd name="T26" fmla="*/ 9469809 w 21600"/>
                <a:gd name="T27" fmla="*/ 21798021 h 21600"/>
                <a:gd name="T28" fmla="*/ 9469809 w 21600"/>
                <a:gd name="T29" fmla="*/ 70767442 h 21600"/>
                <a:gd name="T30" fmla="*/ 7912825 w 21600"/>
                <a:gd name="T31" fmla="*/ 73926450 h 21600"/>
                <a:gd name="T32" fmla="*/ 6485901 w 21600"/>
                <a:gd name="T33" fmla="*/ 70767442 h 21600"/>
                <a:gd name="T34" fmla="*/ 6485901 w 21600"/>
                <a:gd name="T35" fmla="*/ 42018293 h 21600"/>
                <a:gd name="T36" fmla="*/ 5707672 w 21600"/>
                <a:gd name="T37" fmla="*/ 42018293 h 21600"/>
                <a:gd name="T38" fmla="*/ 5707672 w 21600"/>
                <a:gd name="T39" fmla="*/ 70767442 h 21600"/>
                <a:gd name="T40" fmla="*/ 4280748 w 21600"/>
                <a:gd name="T41" fmla="*/ 73926450 h 21600"/>
                <a:gd name="T42" fmla="*/ 2853848 w 21600"/>
                <a:gd name="T43" fmla="*/ 70767442 h 21600"/>
                <a:gd name="T44" fmla="*/ 2853848 w 21600"/>
                <a:gd name="T45" fmla="*/ 21798021 h 21600"/>
                <a:gd name="T46" fmla="*/ 2335212 w 21600"/>
                <a:gd name="T47" fmla="*/ 21798021 h 21600"/>
                <a:gd name="T48" fmla="*/ 2335212 w 21600"/>
                <a:gd name="T49" fmla="*/ 42333153 h 21600"/>
                <a:gd name="T50" fmla="*/ 1167331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113441 w 21600"/>
                <a:gd name="T57" fmla="*/ 13269086 h 21600"/>
                <a:gd name="T58" fmla="*/ 9210216 w 21600"/>
                <a:gd name="T59" fmla="*/ 13269086 h 21600"/>
                <a:gd name="T60" fmla="*/ 12323657 w 21600"/>
                <a:gd name="T61" fmla="*/ 18953931 h 21600"/>
                <a:gd name="T62" fmla="*/ 12323657 w 21600"/>
                <a:gd name="T63" fmla="*/ 42333153 h 21600"/>
                <a:gd name="T64" fmla="*/ 12323657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139" y="2308"/>
                    <a:pt x="6139" y="1754"/>
                  </a:cubicBezTo>
                  <a:cubicBezTo>
                    <a:pt x="6139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004" y="12277"/>
                    <a:pt x="10004" y="12277"/>
                    <a:pt x="10004" y="12277"/>
                  </a:cubicBezTo>
                  <a:cubicBezTo>
                    <a:pt x="10004" y="20677"/>
                    <a:pt x="10004" y="20677"/>
                    <a:pt x="10004" y="20677"/>
                  </a:cubicBezTo>
                  <a:cubicBezTo>
                    <a:pt x="10004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AutoShape 38"/>
            <p:cNvSpPr/>
            <p:nvPr/>
          </p:nvSpPr>
          <p:spPr bwMode="auto">
            <a:xfrm>
              <a:off x="3491064" y="4650674"/>
              <a:ext cx="296855" cy="722969"/>
            </a:xfrm>
            <a:custGeom>
              <a:avLst/>
              <a:gdLst>
                <a:gd name="T0" fmla="*/ 8891169 w 21600"/>
                <a:gd name="T1" fmla="*/ 6003098 h 21600"/>
                <a:gd name="T2" fmla="*/ 8106648 w 21600"/>
                <a:gd name="T3" fmla="*/ 10739855 h 21600"/>
                <a:gd name="T4" fmla="*/ 6276122 w 21600"/>
                <a:gd name="T5" fmla="*/ 12635973 h 21600"/>
                <a:gd name="T6" fmla="*/ 4445597 w 21600"/>
                <a:gd name="T7" fmla="*/ 10739855 h 21600"/>
                <a:gd name="T8" fmla="*/ 3661075 w 21600"/>
                <a:gd name="T9" fmla="*/ 6003098 h 21600"/>
                <a:gd name="T10" fmla="*/ 4445597 w 21600"/>
                <a:gd name="T11" fmla="*/ 1896060 h 21600"/>
                <a:gd name="T12" fmla="*/ 6276122 w 21600"/>
                <a:gd name="T13" fmla="*/ 0 h 21600"/>
                <a:gd name="T14" fmla="*/ 8106648 w 21600"/>
                <a:gd name="T15" fmla="*/ 1896060 h 21600"/>
                <a:gd name="T16" fmla="*/ 8891169 w 21600"/>
                <a:gd name="T17" fmla="*/ 6003098 h 21600"/>
                <a:gd name="T18" fmla="*/ 12552245 w 21600"/>
                <a:gd name="T19" fmla="*/ 42333153 h 21600"/>
                <a:gd name="T20" fmla="*/ 11375463 w 21600"/>
                <a:gd name="T21" fmla="*/ 45177301 h 21600"/>
                <a:gd name="T22" fmla="*/ 10198705 w 21600"/>
                <a:gd name="T23" fmla="*/ 42333153 h 21600"/>
                <a:gd name="T24" fmla="*/ 10198705 w 21600"/>
                <a:gd name="T25" fmla="*/ 21798021 h 21600"/>
                <a:gd name="T26" fmla="*/ 9544937 w 21600"/>
                <a:gd name="T27" fmla="*/ 21798021 h 21600"/>
                <a:gd name="T28" fmla="*/ 9544937 w 21600"/>
                <a:gd name="T29" fmla="*/ 70767442 h 21600"/>
                <a:gd name="T30" fmla="*/ 8106648 w 21600"/>
                <a:gd name="T31" fmla="*/ 73926450 h 21600"/>
                <a:gd name="T32" fmla="*/ 6668383 w 21600"/>
                <a:gd name="T33" fmla="*/ 70767442 h 21600"/>
                <a:gd name="T34" fmla="*/ 6668383 w 21600"/>
                <a:gd name="T35" fmla="*/ 42018293 h 21600"/>
                <a:gd name="T36" fmla="*/ 5883862 w 21600"/>
                <a:gd name="T37" fmla="*/ 42018293 h 21600"/>
                <a:gd name="T38" fmla="*/ 5883862 w 21600"/>
                <a:gd name="T39" fmla="*/ 70767442 h 21600"/>
                <a:gd name="T40" fmla="*/ 4445597 w 21600"/>
                <a:gd name="T41" fmla="*/ 73926450 h 21600"/>
                <a:gd name="T42" fmla="*/ 3007308 w 21600"/>
                <a:gd name="T43" fmla="*/ 70767442 h 21600"/>
                <a:gd name="T44" fmla="*/ 3007308 w 21600"/>
                <a:gd name="T45" fmla="*/ 21798021 h 21600"/>
                <a:gd name="T46" fmla="*/ 2353540 w 21600"/>
                <a:gd name="T47" fmla="*/ 21798021 h 21600"/>
                <a:gd name="T48" fmla="*/ 2353540 w 21600"/>
                <a:gd name="T49" fmla="*/ 42333153 h 21600"/>
                <a:gd name="T50" fmla="*/ 1176782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268815 w 21600"/>
                <a:gd name="T57" fmla="*/ 13269086 h 21600"/>
                <a:gd name="T58" fmla="*/ 9283430 w 21600"/>
                <a:gd name="T59" fmla="*/ 13269086 h 21600"/>
                <a:gd name="T60" fmla="*/ 12552245 w 21600"/>
                <a:gd name="T61" fmla="*/ 18953931 h 21600"/>
                <a:gd name="T62" fmla="*/ 12552245 w 21600"/>
                <a:gd name="T63" fmla="*/ 42333153 h 21600"/>
                <a:gd name="T64" fmla="*/ 12552245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300" y="1754"/>
                  </a:moveTo>
                  <a:cubicBezTo>
                    <a:pt x="15300" y="2308"/>
                    <a:pt x="14850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675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850" y="831"/>
                    <a:pt x="15300" y="1292"/>
                    <a:pt x="15300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750" y="21600"/>
                    <a:pt x="13950" y="21600"/>
                  </a:cubicBezTo>
                  <a:cubicBezTo>
                    <a:pt x="12375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450" y="21600"/>
                    <a:pt x="7650" y="21600"/>
                  </a:cubicBezTo>
                  <a:cubicBezTo>
                    <a:pt x="6075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2025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800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AutoShape 39"/>
            <p:cNvSpPr/>
            <p:nvPr/>
          </p:nvSpPr>
          <p:spPr bwMode="auto">
            <a:xfrm>
              <a:off x="4114936" y="4650674"/>
              <a:ext cx="295268" cy="722969"/>
            </a:xfrm>
            <a:custGeom>
              <a:avLst/>
              <a:gdLst>
                <a:gd name="T0" fmla="*/ 8691604 w 21600"/>
                <a:gd name="T1" fmla="*/ 6003098 h 21600"/>
                <a:gd name="T2" fmla="*/ 7912825 w 21600"/>
                <a:gd name="T3" fmla="*/ 10739855 h 21600"/>
                <a:gd name="T4" fmla="*/ 6096775 w 21600"/>
                <a:gd name="T5" fmla="*/ 12635973 h 21600"/>
                <a:gd name="T6" fmla="*/ 4280748 w 21600"/>
                <a:gd name="T7" fmla="*/ 10739855 h 21600"/>
                <a:gd name="T8" fmla="*/ 3632053 w 21600"/>
                <a:gd name="T9" fmla="*/ 6003098 h 21600"/>
                <a:gd name="T10" fmla="*/ 4280748 w 21600"/>
                <a:gd name="T11" fmla="*/ 1896060 h 21600"/>
                <a:gd name="T12" fmla="*/ 6096775 w 21600"/>
                <a:gd name="T13" fmla="*/ 0 h 21600"/>
                <a:gd name="T14" fmla="*/ 7912825 w 21600"/>
                <a:gd name="T15" fmla="*/ 1896060 h 21600"/>
                <a:gd name="T16" fmla="*/ 8691604 w 21600"/>
                <a:gd name="T17" fmla="*/ 6003098 h 21600"/>
                <a:gd name="T18" fmla="*/ 12323657 w 21600"/>
                <a:gd name="T19" fmla="*/ 42333153 h 21600"/>
                <a:gd name="T20" fmla="*/ 11156326 w 21600"/>
                <a:gd name="T21" fmla="*/ 45177301 h 21600"/>
                <a:gd name="T22" fmla="*/ 9988445 w 21600"/>
                <a:gd name="T23" fmla="*/ 42333153 h 21600"/>
                <a:gd name="T24" fmla="*/ 9988445 w 21600"/>
                <a:gd name="T25" fmla="*/ 21798021 h 21600"/>
                <a:gd name="T26" fmla="*/ 9469809 w 21600"/>
                <a:gd name="T27" fmla="*/ 21798021 h 21600"/>
                <a:gd name="T28" fmla="*/ 9469809 w 21600"/>
                <a:gd name="T29" fmla="*/ 70767442 h 21600"/>
                <a:gd name="T30" fmla="*/ 8042908 w 21600"/>
                <a:gd name="T31" fmla="*/ 73926450 h 21600"/>
                <a:gd name="T32" fmla="*/ 6485901 w 21600"/>
                <a:gd name="T33" fmla="*/ 70767442 h 21600"/>
                <a:gd name="T34" fmla="*/ 6485901 w 21600"/>
                <a:gd name="T35" fmla="*/ 42018293 h 21600"/>
                <a:gd name="T36" fmla="*/ 5837755 w 21600"/>
                <a:gd name="T37" fmla="*/ 42018293 h 21600"/>
                <a:gd name="T38" fmla="*/ 5837755 w 21600"/>
                <a:gd name="T39" fmla="*/ 70767442 h 21600"/>
                <a:gd name="T40" fmla="*/ 4280748 w 21600"/>
                <a:gd name="T41" fmla="*/ 73926450 h 21600"/>
                <a:gd name="T42" fmla="*/ 2853848 w 21600"/>
                <a:gd name="T43" fmla="*/ 70767442 h 21600"/>
                <a:gd name="T44" fmla="*/ 2853848 w 21600"/>
                <a:gd name="T45" fmla="*/ 21798021 h 21600"/>
                <a:gd name="T46" fmla="*/ 2335212 w 21600"/>
                <a:gd name="T47" fmla="*/ 21798021 h 21600"/>
                <a:gd name="T48" fmla="*/ 2335212 w 21600"/>
                <a:gd name="T49" fmla="*/ 42333153 h 21600"/>
                <a:gd name="T50" fmla="*/ 1167331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113441 w 21600"/>
                <a:gd name="T57" fmla="*/ 13269086 h 21600"/>
                <a:gd name="T58" fmla="*/ 9210216 w 21600"/>
                <a:gd name="T59" fmla="*/ 13269086 h 21600"/>
                <a:gd name="T60" fmla="*/ 12323657 w 21600"/>
                <a:gd name="T61" fmla="*/ 18953931 h 21600"/>
                <a:gd name="T62" fmla="*/ 12323657 w 21600"/>
                <a:gd name="T63" fmla="*/ 42333153 h 21600"/>
                <a:gd name="T64" fmla="*/ 12323657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821" y="2677"/>
                    <a:pt x="6366" y="2308"/>
                    <a:pt x="6366" y="1754"/>
                  </a:cubicBezTo>
                  <a:cubicBezTo>
                    <a:pt x="6366" y="1292"/>
                    <a:pt x="6821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AutoShape 40"/>
            <p:cNvSpPr/>
            <p:nvPr/>
          </p:nvSpPr>
          <p:spPr bwMode="auto">
            <a:xfrm>
              <a:off x="5056302" y="4650674"/>
              <a:ext cx="298443" cy="722969"/>
            </a:xfrm>
            <a:custGeom>
              <a:avLst/>
              <a:gdLst>
                <a:gd name="T0" fmla="*/ 8760416 w 21600"/>
                <a:gd name="T1" fmla="*/ 6003098 h 21600"/>
                <a:gd name="T2" fmla="*/ 8106648 w 21600"/>
                <a:gd name="T3" fmla="*/ 10739855 h 21600"/>
                <a:gd name="T4" fmla="*/ 6276122 w 21600"/>
                <a:gd name="T5" fmla="*/ 12635973 h 21600"/>
                <a:gd name="T6" fmla="*/ 4445597 w 21600"/>
                <a:gd name="T7" fmla="*/ 10739855 h 21600"/>
                <a:gd name="T8" fmla="*/ 3661075 w 21600"/>
                <a:gd name="T9" fmla="*/ 6003098 h 21600"/>
                <a:gd name="T10" fmla="*/ 4445597 w 21600"/>
                <a:gd name="T11" fmla="*/ 1896060 h 21600"/>
                <a:gd name="T12" fmla="*/ 6276122 w 21600"/>
                <a:gd name="T13" fmla="*/ 0 h 21600"/>
                <a:gd name="T14" fmla="*/ 8106648 w 21600"/>
                <a:gd name="T15" fmla="*/ 1896060 h 21600"/>
                <a:gd name="T16" fmla="*/ 8760416 w 21600"/>
                <a:gd name="T17" fmla="*/ 6003098 h 21600"/>
                <a:gd name="T18" fmla="*/ 12552245 w 21600"/>
                <a:gd name="T19" fmla="*/ 42333153 h 21600"/>
                <a:gd name="T20" fmla="*/ 11375463 w 21600"/>
                <a:gd name="T21" fmla="*/ 45177301 h 21600"/>
                <a:gd name="T22" fmla="*/ 10067951 w 21600"/>
                <a:gd name="T23" fmla="*/ 42333153 h 21600"/>
                <a:gd name="T24" fmla="*/ 10067951 w 21600"/>
                <a:gd name="T25" fmla="*/ 21798021 h 21600"/>
                <a:gd name="T26" fmla="*/ 9544937 w 21600"/>
                <a:gd name="T27" fmla="*/ 21798021 h 21600"/>
                <a:gd name="T28" fmla="*/ 9544937 w 21600"/>
                <a:gd name="T29" fmla="*/ 70767442 h 21600"/>
                <a:gd name="T30" fmla="*/ 8106648 w 21600"/>
                <a:gd name="T31" fmla="*/ 73926450 h 21600"/>
                <a:gd name="T32" fmla="*/ 6668383 w 21600"/>
                <a:gd name="T33" fmla="*/ 70767442 h 21600"/>
                <a:gd name="T34" fmla="*/ 6668383 w 21600"/>
                <a:gd name="T35" fmla="*/ 42018293 h 21600"/>
                <a:gd name="T36" fmla="*/ 5883862 w 21600"/>
                <a:gd name="T37" fmla="*/ 42018293 h 21600"/>
                <a:gd name="T38" fmla="*/ 5883862 w 21600"/>
                <a:gd name="T39" fmla="*/ 70767442 h 21600"/>
                <a:gd name="T40" fmla="*/ 4445597 w 21600"/>
                <a:gd name="T41" fmla="*/ 73926450 h 21600"/>
                <a:gd name="T42" fmla="*/ 3007308 w 21600"/>
                <a:gd name="T43" fmla="*/ 70767442 h 21600"/>
                <a:gd name="T44" fmla="*/ 3007308 w 21600"/>
                <a:gd name="T45" fmla="*/ 21798021 h 21600"/>
                <a:gd name="T46" fmla="*/ 2353540 w 21600"/>
                <a:gd name="T47" fmla="*/ 21798021 h 21600"/>
                <a:gd name="T48" fmla="*/ 2353540 w 21600"/>
                <a:gd name="T49" fmla="*/ 42333153 h 21600"/>
                <a:gd name="T50" fmla="*/ 1176782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268815 w 21600"/>
                <a:gd name="T57" fmla="*/ 13269086 h 21600"/>
                <a:gd name="T58" fmla="*/ 9283430 w 21600"/>
                <a:gd name="T59" fmla="*/ 13269086 h 21600"/>
                <a:gd name="T60" fmla="*/ 12552245 w 21600"/>
                <a:gd name="T61" fmla="*/ 18953931 h 21600"/>
                <a:gd name="T62" fmla="*/ 12552245 w 21600"/>
                <a:gd name="T63" fmla="*/ 42333153 h 21600"/>
                <a:gd name="T64" fmla="*/ 12552245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AutoShape 41"/>
            <p:cNvSpPr/>
            <p:nvPr/>
          </p:nvSpPr>
          <p:spPr bwMode="auto">
            <a:xfrm>
              <a:off x="3184683" y="4650674"/>
              <a:ext cx="292093" cy="722969"/>
            </a:xfrm>
            <a:custGeom>
              <a:avLst/>
              <a:gdLst>
                <a:gd name="T0" fmla="*/ 8531889 w 21600"/>
                <a:gd name="T1" fmla="*/ 6003098 h 21600"/>
                <a:gd name="T2" fmla="*/ 7767422 w 21600"/>
                <a:gd name="T3" fmla="*/ 10739855 h 21600"/>
                <a:gd name="T4" fmla="*/ 5984771 w 21600"/>
                <a:gd name="T5" fmla="*/ 12635973 h 21600"/>
                <a:gd name="T6" fmla="*/ 4329794 w 21600"/>
                <a:gd name="T7" fmla="*/ 10739855 h 21600"/>
                <a:gd name="T8" fmla="*/ 3565327 w 21600"/>
                <a:gd name="T9" fmla="*/ 6003098 h 21600"/>
                <a:gd name="T10" fmla="*/ 4202095 w 21600"/>
                <a:gd name="T11" fmla="*/ 1896060 h 21600"/>
                <a:gd name="T12" fmla="*/ 5984771 w 21600"/>
                <a:gd name="T13" fmla="*/ 0 h 21600"/>
                <a:gd name="T14" fmla="*/ 7767422 w 21600"/>
                <a:gd name="T15" fmla="*/ 1896060 h 21600"/>
                <a:gd name="T16" fmla="*/ 8531889 w 21600"/>
                <a:gd name="T17" fmla="*/ 6003098 h 21600"/>
                <a:gd name="T18" fmla="*/ 12097217 w 21600"/>
                <a:gd name="T19" fmla="*/ 42333153 h 21600"/>
                <a:gd name="T20" fmla="*/ 10951333 w 21600"/>
                <a:gd name="T21" fmla="*/ 45177301 h 21600"/>
                <a:gd name="T22" fmla="*/ 9804904 w 21600"/>
                <a:gd name="T23" fmla="*/ 42333153 h 21600"/>
                <a:gd name="T24" fmla="*/ 9804904 w 21600"/>
                <a:gd name="T25" fmla="*/ 21798021 h 21600"/>
                <a:gd name="T26" fmla="*/ 9295812 w 21600"/>
                <a:gd name="T27" fmla="*/ 21798021 h 21600"/>
                <a:gd name="T28" fmla="*/ 9295812 w 21600"/>
                <a:gd name="T29" fmla="*/ 70767442 h 21600"/>
                <a:gd name="T30" fmla="*/ 7895122 w 21600"/>
                <a:gd name="T31" fmla="*/ 73926450 h 21600"/>
                <a:gd name="T32" fmla="*/ 6494407 w 21600"/>
                <a:gd name="T33" fmla="*/ 70767442 h 21600"/>
                <a:gd name="T34" fmla="*/ 6494407 w 21600"/>
                <a:gd name="T35" fmla="*/ 42018293 h 21600"/>
                <a:gd name="T36" fmla="*/ 5730485 w 21600"/>
                <a:gd name="T37" fmla="*/ 42018293 h 21600"/>
                <a:gd name="T38" fmla="*/ 5730485 w 21600"/>
                <a:gd name="T39" fmla="*/ 70767442 h 21600"/>
                <a:gd name="T40" fmla="*/ 4329794 w 21600"/>
                <a:gd name="T41" fmla="*/ 73926450 h 21600"/>
                <a:gd name="T42" fmla="*/ 2801405 w 21600"/>
                <a:gd name="T43" fmla="*/ 70767442 h 21600"/>
                <a:gd name="T44" fmla="*/ 2801405 w 21600"/>
                <a:gd name="T45" fmla="*/ 21798021 h 21600"/>
                <a:gd name="T46" fmla="*/ 2292312 w 21600"/>
                <a:gd name="T47" fmla="*/ 21798021 h 21600"/>
                <a:gd name="T48" fmla="*/ 2292312 w 21600"/>
                <a:gd name="T49" fmla="*/ 42333153 h 21600"/>
                <a:gd name="T50" fmla="*/ 1145884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183366 w 21600"/>
                <a:gd name="T57" fmla="*/ 13269086 h 21600"/>
                <a:gd name="T58" fmla="*/ 9040982 w 21600"/>
                <a:gd name="T59" fmla="*/ 13269086 h 21600"/>
                <a:gd name="T60" fmla="*/ 12097217 w 21600"/>
                <a:gd name="T61" fmla="*/ 18953931 h 21600"/>
                <a:gd name="T62" fmla="*/ 12097217 w 21600"/>
                <a:gd name="T63" fmla="*/ 42333153 h 21600"/>
                <a:gd name="T64" fmla="*/ 12097217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731" y="3138"/>
                  </a:cubicBezTo>
                  <a:cubicBezTo>
                    <a:pt x="6821" y="2677"/>
                    <a:pt x="6366" y="2308"/>
                    <a:pt x="6366" y="1754"/>
                  </a:cubicBezTo>
                  <a:cubicBezTo>
                    <a:pt x="6366" y="1292"/>
                    <a:pt x="6821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596" y="21323"/>
                    <a:pt x="11596" y="20677"/>
                  </a:cubicBezTo>
                  <a:cubicBezTo>
                    <a:pt x="11596" y="12277"/>
                    <a:pt x="11596" y="12277"/>
                    <a:pt x="11596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731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684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026" name="AutoShape 42"/>
            <p:cNvSpPr/>
            <p:nvPr/>
          </p:nvSpPr>
          <p:spPr bwMode="auto">
            <a:xfrm>
              <a:off x="2562821" y="4650525"/>
              <a:ext cx="297137" cy="723306"/>
            </a:xfrm>
            <a:custGeom>
              <a:avLst/>
              <a:gdLst>
                <a:gd name="T0" fmla="*/ 1647698904 w 21600"/>
                <a:gd name="T1" fmla="*/ 2147483647 h 21600"/>
                <a:gd name="T2" fmla="*/ 1500142043 w 21600"/>
                <a:gd name="T3" fmla="*/ 2147483647 h 21600"/>
                <a:gd name="T4" fmla="*/ 1180441235 w 21600"/>
                <a:gd name="T5" fmla="*/ 2147483647 h 21600"/>
                <a:gd name="T6" fmla="*/ 836144756 w 21600"/>
                <a:gd name="T7" fmla="*/ 2147483647 h 21600"/>
                <a:gd name="T8" fmla="*/ 688591858 w 21600"/>
                <a:gd name="T9" fmla="*/ 2147483647 h 21600"/>
                <a:gd name="T10" fmla="*/ 836144756 w 21600"/>
                <a:gd name="T11" fmla="*/ 2126124000 h 21600"/>
                <a:gd name="T12" fmla="*/ 1180441235 w 21600"/>
                <a:gd name="T13" fmla="*/ 0 h 21600"/>
                <a:gd name="T14" fmla="*/ 1500142043 w 21600"/>
                <a:gd name="T15" fmla="*/ 2126124000 h 21600"/>
                <a:gd name="T16" fmla="*/ 1647698904 w 21600"/>
                <a:gd name="T17" fmla="*/ 2147483647 h 21600"/>
                <a:gd name="T18" fmla="*/ 2147483647 w 21600"/>
                <a:gd name="T19" fmla="*/ 2147483647 h 21600"/>
                <a:gd name="T20" fmla="*/ 2139548501 w 21600"/>
                <a:gd name="T21" fmla="*/ 2147483647 h 21600"/>
                <a:gd name="T22" fmla="*/ 1893623042 w 21600"/>
                <a:gd name="T23" fmla="*/ 2147483647 h 21600"/>
                <a:gd name="T24" fmla="*/ 1893623042 w 21600"/>
                <a:gd name="T25" fmla="*/ 2147483647 h 21600"/>
                <a:gd name="T26" fmla="*/ 1795252242 w 21600"/>
                <a:gd name="T27" fmla="*/ 2147483647 h 21600"/>
                <a:gd name="T28" fmla="*/ 1795252242 w 21600"/>
                <a:gd name="T29" fmla="*/ 2147483647 h 21600"/>
                <a:gd name="T30" fmla="*/ 1524737054 w 21600"/>
                <a:gd name="T31" fmla="*/ 2147483647 h 21600"/>
                <a:gd name="T32" fmla="*/ 1254217465 w 21600"/>
                <a:gd name="T33" fmla="*/ 2147483647 h 21600"/>
                <a:gd name="T34" fmla="*/ 1254217465 w 21600"/>
                <a:gd name="T35" fmla="*/ 2147483647 h 21600"/>
                <a:gd name="T36" fmla="*/ 1106664126 w 21600"/>
                <a:gd name="T37" fmla="*/ 2147483647 h 21600"/>
                <a:gd name="T38" fmla="*/ 1106664126 w 21600"/>
                <a:gd name="T39" fmla="*/ 2147483647 h 21600"/>
                <a:gd name="T40" fmla="*/ 836144756 w 21600"/>
                <a:gd name="T41" fmla="*/ 2147483647 h 21600"/>
                <a:gd name="T42" fmla="*/ 565630009 w 21600"/>
                <a:gd name="T43" fmla="*/ 2147483647 h 21600"/>
                <a:gd name="T44" fmla="*/ 565630009 w 21600"/>
                <a:gd name="T45" fmla="*/ 2147483647 h 21600"/>
                <a:gd name="T46" fmla="*/ 442667389 w 21600"/>
                <a:gd name="T47" fmla="*/ 2147483647 h 21600"/>
                <a:gd name="T48" fmla="*/ 442667389 w 21600"/>
                <a:gd name="T49" fmla="*/ 2147483647 h 21600"/>
                <a:gd name="T50" fmla="*/ 221333695 w 21600"/>
                <a:gd name="T51" fmla="*/ 2147483647 h 21600"/>
                <a:gd name="T52" fmla="*/ 0 w 21600"/>
                <a:gd name="T53" fmla="*/ 2147483647 h 21600"/>
                <a:gd name="T54" fmla="*/ 0 w 21600"/>
                <a:gd name="T55" fmla="*/ 2147483647 h 21600"/>
                <a:gd name="T56" fmla="*/ 614810787 w 21600"/>
                <a:gd name="T57" fmla="*/ 2147483647 h 21600"/>
                <a:gd name="T58" fmla="*/ 1746070144 w 21600"/>
                <a:gd name="T59" fmla="*/ 2147483647 h 21600"/>
                <a:gd name="T60" fmla="*/ 2147483647 w 21600"/>
                <a:gd name="T61" fmla="*/ 2147483647 h 21600"/>
                <a:gd name="T62" fmla="*/ 2147483647 w 21600"/>
                <a:gd name="T63" fmla="*/ 2147483647 h 21600"/>
                <a:gd name="T64" fmla="*/ 2147483647 w 21600"/>
                <a:gd name="T65" fmla="*/ 2147483647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600"/>
                <a:gd name="T100" fmla="*/ 0 h 21600"/>
                <a:gd name="T101" fmla="*/ 21600 w 21600"/>
                <a:gd name="T102" fmla="*/ 21600 h 216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725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325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725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lIns="0" tIns="0" rIns="0" bIns="0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AutoShape 43"/>
            <p:cNvSpPr/>
            <p:nvPr/>
          </p:nvSpPr>
          <p:spPr bwMode="auto">
            <a:xfrm>
              <a:off x="5680174" y="4650674"/>
              <a:ext cx="296856" cy="722969"/>
            </a:xfrm>
            <a:custGeom>
              <a:avLst/>
              <a:gdLst>
                <a:gd name="T0" fmla="*/ 8707111 w 21600"/>
                <a:gd name="T1" fmla="*/ 6003098 h 21600"/>
                <a:gd name="T2" fmla="*/ 7927360 w 21600"/>
                <a:gd name="T3" fmla="*/ 10739855 h 21600"/>
                <a:gd name="T4" fmla="*/ 6237936 w 21600"/>
                <a:gd name="T5" fmla="*/ 12635973 h 21600"/>
                <a:gd name="T6" fmla="*/ 4418541 w 21600"/>
                <a:gd name="T7" fmla="*/ 10739855 h 21600"/>
                <a:gd name="T8" fmla="*/ 3638790 w 21600"/>
                <a:gd name="T9" fmla="*/ 6003098 h 21600"/>
                <a:gd name="T10" fmla="*/ 4418541 w 21600"/>
                <a:gd name="T11" fmla="*/ 1896060 h 21600"/>
                <a:gd name="T12" fmla="*/ 6237936 w 21600"/>
                <a:gd name="T13" fmla="*/ 0 h 21600"/>
                <a:gd name="T14" fmla="*/ 7927360 w 21600"/>
                <a:gd name="T15" fmla="*/ 1896060 h 21600"/>
                <a:gd name="T16" fmla="*/ 8707111 w 21600"/>
                <a:gd name="T17" fmla="*/ 6003098 h 21600"/>
                <a:gd name="T18" fmla="*/ 12475848 w 21600"/>
                <a:gd name="T19" fmla="*/ 42333153 h 21600"/>
                <a:gd name="T20" fmla="*/ 11176287 w 21600"/>
                <a:gd name="T21" fmla="*/ 45177301 h 21600"/>
                <a:gd name="T22" fmla="*/ 10006672 w 21600"/>
                <a:gd name="T23" fmla="*/ 42333153 h 21600"/>
                <a:gd name="T24" fmla="*/ 10006672 w 21600"/>
                <a:gd name="T25" fmla="*/ 21798021 h 21600"/>
                <a:gd name="T26" fmla="*/ 9486838 w 21600"/>
                <a:gd name="T27" fmla="*/ 21798021 h 21600"/>
                <a:gd name="T28" fmla="*/ 9486838 w 21600"/>
                <a:gd name="T29" fmla="*/ 70767442 h 21600"/>
                <a:gd name="T30" fmla="*/ 8057307 w 21600"/>
                <a:gd name="T31" fmla="*/ 73926450 h 21600"/>
                <a:gd name="T32" fmla="*/ 6627799 w 21600"/>
                <a:gd name="T33" fmla="*/ 70767442 h 21600"/>
                <a:gd name="T34" fmla="*/ 6627799 w 21600"/>
                <a:gd name="T35" fmla="*/ 42018293 h 21600"/>
                <a:gd name="T36" fmla="*/ 5848048 w 21600"/>
                <a:gd name="T37" fmla="*/ 42018293 h 21600"/>
                <a:gd name="T38" fmla="*/ 5848048 w 21600"/>
                <a:gd name="T39" fmla="*/ 70767442 h 21600"/>
                <a:gd name="T40" fmla="*/ 4418541 w 21600"/>
                <a:gd name="T41" fmla="*/ 73926450 h 21600"/>
                <a:gd name="T42" fmla="*/ 2989009 w 21600"/>
                <a:gd name="T43" fmla="*/ 70767442 h 21600"/>
                <a:gd name="T44" fmla="*/ 2989009 w 21600"/>
                <a:gd name="T45" fmla="*/ 21798021 h 21600"/>
                <a:gd name="T46" fmla="*/ 2339229 w 21600"/>
                <a:gd name="T47" fmla="*/ 21798021 h 21600"/>
                <a:gd name="T48" fmla="*/ 2339229 w 21600"/>
                <a:gd name="T49" fmla="*/ 42333153 h 21600"/>
                <a:gd name="T50" fmla="*/ 1169614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248926 w 21600"/>
                <a:gd name="T57" fmla="*/ 13269086 h 21600"/>
                <a:gd name="T58" fmla="*/ 9226921 w 21600"/>
                <a:gd name="T59" fmla="*/ 13269086 h 21600"/>
                <a:gd name="T60" fmla="*/ 12475848 w 21600"/>
                <a:gd name="T61" fmla="*/ 18953931 h 21600"/>
                <a:gd name="T62" fmla="*/ 12475848 w 21600"/>
                <a:gd name="T63" fmla="*/ 42333153 h 21600"/>
                <a:gd name="T64" fmla="*/ 12475848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725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325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725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350" y="13200"/>
                  </a:cubicBezTo>
                  <a:cubicBezTo>
                    <a:pt x="18000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AutoShape 44"/>
            <p:cNvSpPr/>
            <p:nvPr/>
          </p:nvSpPr>
          <p:spPr bwMode="auto">
            <a:xfrm>
              <a:off x="3808556" y="4650674"/>
              <a:ext cx="295268" cy="722969"/>
            </a:xfrm>
            <a:custGeom>
              <a:avLst/>
              <a:gdLst>
                <a:gd name="T0" fmla="*/ 8691644 w 21600"/>
                <a:gd name="T1" fmla="*/ 6003098 h 21600"/>
                <a:gd name="T2" fmla="*/ 7912841 w 21600"/>
                <a:gd name="T3" fmla="*/ 10739855 h 21600"/>
                <a:gd name="T4" fmla="*/ 6096811 w 21600"/>
                <a:gd name="T5" fmla="*/ 12635973 h 21600"/>
                <a:gd name="T6" fmla="*/ 4280781 w 21600"/>
                <a:gd name="T7" fmla="*/ 10739855 h 21600"/>
                <a:gd name="T8" fmla="*/ 3632060 w 21600"/>
                <a:gd name="T9" fmla="*/ 6003098 h 21600"/>
                <a:gd name="T10" fmla="*/ 4280781 w 21600"/>
                <a:gd name="T11" fmla="*/ 1896060 h 21600"/>
                <a:gd name="T12" fmla="*/ 6096811 w 21600"/>
                <a:gd name="T13" fmla="*/ 0 h 21600"/>
                <a:gd name="T14" fmla="*/ 7912841 w 21600"/>
                <a:gd name="T15" fmla="*/ 1896060 h 21600"/>
                <a:gd name="T16" fmla="*/ 8691644 w 21600"/>
                <a:gd name="T17" fmla="*/ 6003098 h 21600"/>
                <a:gd name="T18" fmla="*/ 12323705 w 21600"/>
                <a:gd name="T19" fmla="*/ 42333153 h 21600"/>
                <a:gd name="T20" fmla="*/ 11156371 w 21600"/>
                <a:gd name="T21" fmla="*/ 45177301 h 21600"/>
                <a:gd name="T22" fmla="*/ 9988488 w 21600"/>
                <a:gd name="T23" fmla="*/ 42333153 h 21600"/>
                <a:gd name="T24" fmla="*/ 9988488 w 21600"/>
                <a:gd name="T25" fmla="*/ 21798021 h 21600"/>
                <a:gd name="T26" fmla="*/ 9469851 w 21600"/>
                <a:gd name="T27" fmla="*/ 21798021 h 21600"/>
                <a:gd name="T28" fmla="*/ 9469851 w 21600"/>
                <a:gd name="T29" fmla="*/ 70767442 h 21600"/>
                <a:gd name="T30" fmla="*/ 8042924 w 21600"/>
                <a:gd name="T31" fmla="*/ 73926450 h 21600"/>
                <a:gd name="T32" fmla="*/ 6485914 w 21600"/>
                <a:gd name="T33" fmla="*/ 70767442 h 21600"/>
                <a:gd name="T34" fmla="*/ 6485914 w 21600"/>
                <a:gd name="T35" fmla="*/ 42018293 h 21600"/>
                <a:gd name="T36" fmla="*/ 5837791 w 21600"/>
                <a:gd name="T37" fmla="*/ 42018293 h 21600"/>
                <a:gd name="T38" fmla="*/ 5837791 w 21600"/>
                <a:gd name="T39" fmla="*/ 70767442 h 21600"/>
                <a:gd name="T40" fmla="*/ 4280781 w 21600"/>
                <a:gd name="T41" fmla="*/ 73926450 h 21600"/>
                <a:gd name="T42" fmla="*/ 2853854 w 21600"/>
                <a:gd name="T43" fmla="*/ 70767442 h 21600"/>
                <a:gd name="T44" fmla="*/ 2853854 w 21600"/>
                <a:gd name="T45" fmla="*/ 21798021 h 21600"/>
                <a:gd name="T46" fmla="*/ 2335217 w 21600"/>
                <a:gd name="T47" fmla="*/ 21798021 h 21600"/>
                <a:gd name="T48" fmla="*/ 2335217 w 21600"/>
                <a:gd name="T49" fmla="*/ 42333153 h 21600"/>
                <a:gd name="T50" fmla="*/ 1167334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242957 w 21600"/>
                <a:gd name="T57" fmla="*/ 13269086 h 21600"/>
                <a:gd name="T58" fmla="*/ 9210258 w 21600"/>
                <a:gd name="T59" fmla="*/ 13269086 h 21600"/>
                <a:gd name="T60" fmla="*/ 12323705 w 21600"/>
                <a:gd name="T61" fmla="*/ 18953931 h 21600"/>
                <a:gd name="T62" fmla="*/ 12323705 w 21600"/>
                <a:gd name="T63" fmla="*/ 42333153 h 21600"/>
                <a:gd name="T64" fmla="*/ 12323705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821" y="2677"/>
                    <a:pt x="6366" y="2308"/>
                    <a:pt x="6366" y="1754"/>
                  </a:cubicBezTo>
                  <a:cubicBezTo>
                    <a:pt x="6366" y="1292"/>
                    <a:pt x="6821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684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AutoShape 45"/>
            <p:cNvSpPr/>
            <p:nvPr/>
          </p:nvSpPr>
          <p:spPr bwMode="auto">
            <a:xfrm>
              <a:off x="4432429" y="4650674"/>
              <a:ext cx="295268" cy="722969"/>
            </a:xfrm>
            <a:custGeom>
              <a:avLst/>
              <a:gdLst>
                <a:gd name="T0" fmla="*/ 8548045 w 21600"/>
                <a:gd name="T1" fmla="*/ 6003098 h 21600"/>
                <a:gd name="T2" fmla="*/ 7910132 w 21600"/>
                <a:gd name="T3" fmla="*/ 10739855 h 21600"/>
                <a:gd name="T4" fmla="*/ 6123980 w 21600"/>
                <a:gd name="T5" fmla="*/ 12635973 h 21600"/>
                <a:gd name="T6" fmla="*/ 4337828 w 21600"/>
                <a:gd name="T7" fmla="*/ 10739855 h 21600"/>
                <a:gd name="T8" fmla="*/ 3572327 w 21600"/>
                <a:gd name="T9" fmla="*/ 6003098 h 21600"/>
                <a:gd name="T10" fmla="*/ 4337828 w 21600"/>
                <a:gd name="T11" fmla="*/ 1896060 h 21600"/>
                <a:gd name="T12" fmla="*/ 6123980 w 21600"/>
                <a:gd name="T13" fmla="*/ 0 h 21600"/>
                <a:gd name="T14" fmla="*/ 7910132 w 21600"/>
                <a:gd name="T15" fmla="*/ 1896060 h 21600"/>
                <a:gd name="T16" fmla="*/ 8548045 w 21600"/>
                <a:gd name="T17" fmla="*/ 6003098 h 21600"/>
                <a:gd name="T18" fmla="*/ 12247959 w 21600"/>
                <a:gd name="T19" fmla="*/ 42333153 h 21600"/>
                <a:gd name="T20" fmla="*/ 11099721 w 21600"/>
                <a:gd name="T21" fmla="*/ 45177301 h 21600"/>
                <a:gd name="T22" fmla="*/ 9951458 w 21600"/>
                <a:gd name="T23" fmla="*/ 42333153 h 21600"/>
                <a:gd name="T24" fmla="*/ 9951458 w 21600"/>
                <a:gd name="T25" fmla="*/ 21798021 h 21600"/>
                <a:gd name="T26" fmla="*/ 9313545 w 21600"/>
                <a:gd name="T27" fmla="*/ 21798021 h 21600"/>
                <a:gd name="T28" fmla="*/ 9313545 w 21600"/>
                <a:gd name="T29" fmla="*/ 70767442 h 21600"/>
                <a:gd name="T30" fmla="*/ 7910132 w 21600"/>
                <a:gd name="T31" fmla="*/ 73926450 h 21600"/>
                <a:gd name="T32" fmla="*/ 6506718 w 21600"/>
                <a:gd name="T33" fmla="*/ 70767442 h 21600"/>
                <a:gd name="T34" fmla="*/ 6506718 w 21600"/>
                <a:gd name="T35" fmla="*/ 42018293 h 21600"/>
                <a:gd name="T36" fmla="*/ 5741241 w 21600"/>
                <a:gd name="T37" fmla="*/ 42018293 h 21600"/>
                <a:gd name="T38" fmla="*/ 5741241 w 21600"/>
                <a:gd name="T39" fmla="*/ 70767442 h 21600"/>
                <a:gd name="T40" fmla="*/ 4337828 w 21600"/>
                <a:gd name="T41" fmla="*/ 73926450 h 21600"/>
                <a:gd name="T42" fmla="*/ 2934414 w 21600"/>
                <a:gd name="T43" fmla="*/ 70767442 h 21600"/>
                <a:gd name="T44" fmla="*/ 2934414 w 21600"/>
                <a:gd name="T45" fmla="*/ 21798021 h 21600"/>
                <a:gd name="T46" fmla="*/ 2296501 w 21600"/>
                <a:gd name="T47" fmla="*/ 21798021 h 21600"/>
                <a:gd name="T48" fmla="*/ 2296501 w 21600"/>
                <a:gd name="T49" fmla="*/ 42333153 h 21600"/>
                <a:gd name="T50" fmla="*/ 1148239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189565 w 21600"/>
                <a:gd name="T57" fmla="*/ 13269086 h 21600"/>
                <a:gd name="T58" fmla="*/ 9058394 w 21600"/>
                <a:gd name="T59" fmla="*/ 13269086 h 21600"/>
                <a:gd name="T60" fmla="*/ 12247959 w 21600"/>
                <a:gd name="T61" fmla="*/ 18953931 h 21600"/>
                <a:gd name="T62" fmla="*/ 12247959 w 21600"/>
                <a:gd name="T63" fmla="*/ 42333153 h 21600"/>
                <a:gd name="T64" fmla="*/ 12247959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850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850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AutoShape 46"/>
            <p:cNvSpPr/>
            <p:nvPr/>
          </p:nvSpPr>
          <p:spPr bwMode="auto">
            <a:xfrm>
              <a:off x="6016716" y="4650674"/>
              <a:ext cx="293681" cy="722969"/>
            </a:xfrm>
            <a:custGeom>
              <a:avLst/>
              <a:gdLst>
                <a:gd name="T0" fmla="*/ 8638223 w 21600"/>
                <a:gd name="T1" fmla="*/ 6003098 h 21600"/>
                <a:gd name="T2" fmla="*/ 7864221 w 21600"/>
                <a:gd name="T3" fmla="*/ 10739855 h 21600"/>
                <a:gd name="T4" fmla="*/ 6059329 w 21600"/>
                <a:gd name="T5" fmla="*/ 12635973 h 21600"/>
                <a:gd name="T6" fmla="*/ 4254460 w 21600"/>
                <a:gd name="T7" fmla="*/ 10739855 h 21600"/>
                <a:gd name="T8" fmla="*/ 3609737 w 21600"/>
                <a:gd name="T9" fmla="*/ 6003098 h 21600"/>
                <a:gd name="T10" fmla="*/ 4254460 w 21600"/>
                <a:gd name="T11" fmla="*/ 1896060 h 21600"/>
                <a:gd name="T12" fmla="*/ 6059329 w 21600"/>
                <a:gd name="T13" fmla="*/ 0 h 21600"/>
                <a:gd name="T14" fmla="*/ 7864221 w 21600"/>
                <a:gd name="T15" fmla="*/ 1896060 h 21600"/>
                <a:gd name="T16" fmla="*/ 8638223 w 21600"/>
                <a:gd name="T17" fmla="*/ 6003098 h 21600"/>
                <a:gd name="T18" fmla="*/ 12247959 w 21600"/>
                <a:gd name="T19" fmla="*/ 42333153 h 21600"/>
                <a:gd name="T20" fmla="*/ 11087814 w 21600"/>
                <a:gd name="T21" fmla="*/ 45177301 h 21600"/>
                <a:gd name="T22" fmla="*/ 9927074 w 21600"/>
                <a:gd name="T23" fmla="*/ 42333153 h 21600"/>
                <a:gd name="T24" fmla="*/ 9927074 w 21600"/>
                <a:gd name="T25" fmla="*/ 21798021 h 21600"/>
                <a:gd name="T26" fmla="*/ 9411653 w 21600"/>
                <a:gd name="T27" fmla="*/ 21798021 h 21600"/>
                <a:gd name="T28" fmla="*/ 9411653 w 21600"/>
                <a:gd name="T29" fmla="*/ 70767442 h 21600"/>
                <a:gd name="T30" fmla="*/ 7993499 w 21600"/>
                <a:gd name="T31" fmla="*/ 73926450 h 21600"/>
                <a:gd name="T32" fmla="*/ 6446068 w 21600"/>
                <a:gd name="T33" fmla="*/ 70767442 h 21600"/>
                <a:gd name="T34" fmla="*/ 6446068 w 21600"/>
                <a:gd name="T35" fmla="*/ 42018293 h 21600"/>
                <a:gd name="T36" fmla="*/ 5801916 w 21600"/>
                <a:gd name="T37" fmla="*/ 42018293 h 21600"/>
                <a:gd name="T38" fmla="*/ 5801916 w 21600"/>
                <a:gd name="T39" fmla="*/ 70767442 h 21600"/>
                <a:gd name="T40" fmla="*/ 4254460 w 21600"/>
                <a:gd name="T41" fmla="*/ 73926450 h 21600"/>
                <a:gd name="T42" fmla="*/ 2836307 w 21600"/>
                <a:gd name="T43" fmla="*/ 70767442 h 21600"/>
                <a:gd name="T44" fmla="*/ 2836307 w 21600"/>
                <a:gd name="T45" fmla="*/ 21798021 h 21600"/>
                <a:gd name="T46" fmla="*/ 2320885 w 21600"/>
                <a:gd name="T47" fmla="*/ 21798021 h 21600"/>
                <a:gd name="T48" fmla="*/ 2320885 w 21600"/>
                <a:gd name="T49" fmla="*/ 42333153 h 21600"/>
                <a:gd name="T50" fmla="*/ 1160145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094315 w 21600"/>
                <a:gd name="T57" fmla="*/ 13269086 h 21600"/>
                <a:gd name="T58" fmla="*/ 9153644 w 21600"/>
                <a:gd name="T59" fmla="*/ 13269086 h 21600"/>
                <a:gd name="T60" fmla="*/ 12247959 w 21600"/>
                <a:gd name="T61" fmla="*/ 18953931 h 21600"/>
                <a:gd name="T62" fmla="*/ 12247959 w 21600"/>
                <a:gd name="T63" fmla="*/ 42333153 h 21600"/>
                <a:gd name="T64" fmla="*/ 12247959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366" y="2308"/>
                    <a:pt x="6366" y="1754"/>
                  </a:cubicBezTo>
                  <a:cubicBezTo>
                    <a:pt x="6366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AutoShape 47"/>
            <p:cNvSpPr/>
            <p:nvPr/>
          </p:nvSpPr>
          <p:spPr bwMode="auto">
            <a:xfrm>
              <a:off x="6642177" y="4650674"/>
              <a:ext cx="293681" cy="722969"/>
            </a:xfrm>
            <a:custGeom>
              <a:avLst/>
              <a:gdLst>
                <a:gd name="T0" fmla="*/ 8531889 w 21600"/>
                <a:gd name="T1" fmla="*/ 6003098 h 21600"/>
                <a:gd name="T2" fmla="*/ 7767422 w 21600"/>
                <a:gd name="T3" fmla="*/ 10739855 h 21600"/>
                <a:gd name="T4" fmla="*/ 5984771 w 21600"/>
                <a:gd name="T5" fmla="*/ 12635973 h 21600"/>
                <a:gd name="T6" fmla="*/ 4202095 w 21600"/>
                <a:gd name="T7" fmla="*/ 10739855 h 21600"/>
                <a:gd name="T8" fmla="*/ 3438196 w 21600"/>
                <a:gd name="T9" fmla="*/ 6003098 h 21600"/>
                <a:gd name="T10" fmla="*/ 4202095 w 21600"/>
                <a:gd name="T11" fmla="*/ 1896060 h 21600"/>
                <a:gd name="T12" fmla="*/ 5984771 w 21600"/>
                <a:gd name="T13" fmla="*/ 0 h 21600"/>
                <a:gd name="T14" fmla="*/ 7767422 w 21600"/>
                <a:gd name="T15" fmla="*/ 1896060 h 21600"/>
                <a:gd name="T16" fmla="*/ 8531889 w 21600"/>
                <a:gd name="T17" fmla="*/ 6003098 h 21600"/>
                <a:gd name="T18" fmla="*/ 12097217 w 21600"/>
                <a:gd name="T19" fmla="*/ 42333153 h 21600"/>
                <a:gd name="T20" fmla="*/ 10951333 w 21600"/>
                <a:gd name="T21" fmla="*/ 45177301 h 21600"/>
                <a:gd name="T22" fmla="*/ 9804904 w 21600"/>
                <a:gd name="T23" fmla="*/ 42333153 h 21600"/>
                <a:gd name="T24" fmla="*/ 9804904 w 21600"/>
                <a:gd name="T25" fmla="*/ 21798021 h 21600"/>
                <a:gd name="T26" fmla="*/ 9295812 w 21600"/>
                <a:gd name="T27" fmla="*/ 21798021 h 21600"/>
                <a:gd name="T28" fmla="*/ 9295812 w 21600"/>
                <a:gd name="T29" fmla="*/ 70767442 h 21600"/>
                <a:gd name="T30" fmla="*/ 7767422 w 21600"/>
                <a:gd name="T31" fmla="*/ 73926450 h 21600"/>
                <a:gd name="T32" fmla="*/ 6366732 w 21600"/>
                <a:gd name="T33" fmla="*/ 70767442 h 21600"/>
                <a:gd name="T34" fmla="*/ 6366732 w 21600"/>
                <a:gd name="T35" fmla="*/ 42018293 h 21600"/>
                <a:gd name="T36" fmla="*/ 5730485 w 21600"/>
                <a:gd name="T37" fmla="*/ 42018293 h 21600"/>
                <a:gd name="T38" fmla="*/ 5730485 w 21600"/>
                <a:gd name="T39" fmla="*/ 70767442 h 21600"/>
                <a:gd name="T40" fmla="*/ 4202095 w 21600"/>
                <a:gd name="T41" fmla="*/ 73926450 h 21600"/>
                <a:gd name="T42" fmla="*/ 2801405 w 21600"/>
                <a:gd name="T43" fmla="*/ 70767442 h 21600"/>
                <a:gd name="T44" fmla="*/ 2801405 w 21600"/>
                <a:gd name="T45" fmla="*/ 21798021 h 21600"/>
                <a:gd name="T46" fmla="*/ 2292312 w 21600"/>
                <a:gd name="T47" fmla="*/ 21798021 h 21600"/>
                <a:gd name="T48" fmla="*/ 2292312 w 21600"/>
                <a:gd name="T49" fmla="*/ 42333153 h 21600"/>
                <a:gd name="T50" fmla="*/ 1145884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056235 w 21600"/>
                <a:gd name="T57" fmla="*/ 13269086 h 21600"/>
                <a:gd name="T58" fmla="*/ 9040982 w 21600"/>
                <a:gd name="T59" fmla="*/ 13269086 h 21600"/>
                <a:gd name="T60" fmla="*/ 12097217 w 21600"/>
                <a:gd name="T61" fmla="*/ 18953931 h 21600"/>
                <a:gd name="T62" fmla="*/ 12097217 w 21600"/>
                <a:gd name="T63" fmla="*/ 42333153 h 21600"/>
                <a:gd name="T64" fmla="*/ 12097217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139" y="2308"/>
                    <a:pt x="6139" y="1754"/>
                  </a:cubicBezTo>
                  <a:cubicBezTo>
                    <a:pt x="6139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AutoShape 48"/>
            <p:cNvSpPr/>
            <p:nvPr/>
          </p:nvSpPr>
          <p:spPr bwMode="auto">
            <a:xfrm>
              <a:off x="6332622" y="4650674"/>
              <a:ext cx="296855" cy="722969"/>
            </a:xfrm>
            <a:custGeom>
              <a:avLst/>
              <a:gdLst>
                <a:gd name="T0" fmla="*/ 8707070 w 21600"/>
                <a:gd name="T1" fmla="*/ 6003098 h 21600"/>
                <a:gd name="T2" fmla="*/ 8057291 w 21600"/>
                <a:gd name="T3" fmla="*/ 10739855 h 21600"/>
                <a:gd name="T4" fmla="*/ 6237900 w 21600"/>
                <a:gd name="T5" fmla="*/ 12635973 h 21600"/>
                <a:gd name="T6" fmla="*/ 4418508 w 21600"/>
                <a:gd name="T7" fmla="*/ 10739855 h 21600"/>
                <a:gd name="T8" fmla="*/ 3638783 w 21600"/>
                <a:gd name="T9" fmla="*/ 6003098 h 21600"/>
                <a:gd name="T10" fmla="*/ 4418508 w 21600"/>
                <a:gd name="T11" fmla="*/ 1896060 h 21600"/>
                <a:gd name="T12" fmla="*/ 6237900 w 21600"/>
                <a:gd name="T13" fmla="*/ 0 h 21600"/>
                <a:gd name="T14" fmla="*/ 8057291 w 21600"/>
                <a:gd name="T15" fmla="*/ 1896060 h 21600"/>
                <a:gd name="T16" fmla="*/ 8707070 w 21600"/>
                <a:gd name="T17" fmla="*/ 6003098 h 21600"/>
                <a:gd name="T18" fmla="*/ 12475799 w 21600"/>
                <a:gd name="T19" fmla="*/ 42333153 h 21600"/>
                <a:gd name="T20" fmla="*/ 11306187 w 21600"/>
                <a:gd name="T21" fmla="*/ 45177301 h 21600"/>
                <a:gd name="T22" fmla="*/ 10136599 w 21600"/>
                <a:gd name="T23" fmla="*/ 42333153 h 21600"/>
                <a:gd name="T24" fmla="*/ 10136599 w 21600"/>
                <a:gd name="T25" fmla="*/ 21798021 h 21600"/>
                <a:gd name="T26" fmla="*/ 9486796 w 21600"/>
                <a:gd name="T27" fmla="*/ 21798021 h 21600"/>
                <a:gd name="T28" fmla="*/ 9486796 w 21600"/>
                <a:gd name="T29" fmla="*/ 70767442 h 21600"/>
                <a:gd name="T30" fmla="*/ 8057291 w 21600"/>
                <a:gd name="T31" fmla="*/ 73926450 h 21600"/>
                <a:gd name="T32" fmla="*/ 6627762 w 21600"/>
                <a:gd name="T33" fmla="*/ 70767442 h 21600"/>
                <a:gd name="T34" fmla="*/ 6627762 w 21600"/>
                <a:gd name="T35" fmla="*/ 42018293 h 21600"/>
                <a:gd name="T36" fmla="*/ 5848037 w 21600"/>
                <a:gd name="T37" fmla="*/ 42018293 h 21600"/>
                <a:gd name="T38" fmla="*/ 5848037 w 21600"/>
                <a:gd name="T39" fmla="*/ 70767442 h 21600"/>
                <a:gd name="T40" fmla="*/ 4418508 w 21600"/>
                <a:gd name="T41" fmla="*/ 73926450 h 21600"/>
                <a:gd name="T42" fmla="*/ 2989004 w 21600"/>
                <a:gd name="T43" fmla="*/ 70767442 h 21600"/>
                <a:gd name="T44" fmla="*/ 2989004 w 21600"/>
                <a:gd name="T45" fmla="*/ 21798021 h 21600"/>
                <a:gd name="T46" fmla="*/ 2339224 w 21600"/>
                <a:gd name="T47" fmla="*/ 21798021 h 21600"/>
                <a:gd name="T48" fmla="*/ 2339224 w 21600"/>
                <a:gd name="T49" fmla="*/ 42333153 h 21600"/>
                <a:gd name="T50" fmla="*/ 1169612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248896 w 21600"/>
                <a:gd name="T57" fmla="*/ 13269086 h 21600"/>
                <a:gd name="T58" fmla="*/ 9226903 w 21600"/>
                <a:gd name="T59" fmla="*/ 13269086 h 21600"/>
                <a:gd name="T60" fmla="*/ 12475799 w 21600"/>
                <a:gd name="T61" fmla="*/ 18953931 h 21600"/>
                <a:gd name="T62" fmla="*/ 12475799 w 21600"/>
                <a:gd name="T63" fmla="*/ 42333153 h 21600"/>
                <a:gd name="T64" fmla="*/ 12475799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AutoShape 49"/>
            <p:cNvSpPr/>
            <p:nvPr/>
          </p:nvSpPr>
          <p:spPr bwMode="auto">
            <a:xfrm>
              <a:off x="6958082" y="4650674"/>
              <a:ext cx="296855" cy="722969"/>
            </a:xfrm>
            <a:custGeom>
              <a:avLst/>
              <a:gdLst>
                <a:gd name="T0" fmla="*/ 8707111 w 21600"/>
                <a:gd name="T1" fmla="*/ 6003098 h 21600"/>
                <a:gd name="T2" fmla="*/ 7927360 w 21600"/>
                <a:gd name="T3" fmla="*/ 10739855 h 21600"/>
                <a:gd name="T4" fmla="*/ 6237936 w 21600"/>
                <a:gd name="T5" fmla="*/ 12635973 h 21600"/>
                <a:gd name="T6" fmla="*/ 4418541 w 21600"/>
                <a:gd name="T7" fmla="*/ 10739855 h 21600"/>
                <a:gd name="T8" fmla="*/ 3638790 w 21600"/>
                <a:gd name="T9" fmla="*/ 6003098 h 21600"/>
                <a:gd name="T10" fmla="*/ 4418541 w 21600"/>
                <a:gd name="T11" fmla="*/ 1896060 h 21600"/>
                <a:gd name="T12" fmla="*/ 6237936 w 21600"/>
                <a:gd name="T13" fmla="*/ 0 h 21600"/>
                <a:gd name="T14" fmla="*/ 7927360 w 21600"/>
                <a:gd name="T15" fmla="*/ 1896060 h 21600"/>
                <a:gd name="T16" fmla="*/ 8707111 w 21600"/>
                <a:gd name="T17" fmla="*/ 6003098 h 21600"/>
                <a:gd name="T18" fmla="*/ 12475848 w 21600"/>
                <a:gd name="T19" fmla="*/ 42333153 h 21600"/>
                <a:gd name="T20" fmla="*/ 11306233 w 21600"/>
                <a:gd name="T21" fmla="*/ 45177301 h 21600"/>
                <a:gd name="T22" fmla="*/ 10006672 w 21600"/>
                <a:gd name="T23" fmla="*/ 42333153 h 21600"/>
                <a:gd name="T24" fmla="*/ 10006672 w 21600"/>
                <a:gd name="T25" fmla="*/ 21798021 h 21600"/>
                <a:gd name="T26" fmla="*/ 9486838 w 21600"/>
                <a:gd name="T27" fmla="*/ 21798021 h 21600"/>
                <a:gd name="T28" fmla="*/ 9486838 w 21600"/>
                <a:gd name="T29" fmla="*/ 70767442 h 21600"/>
                <a:gd name="T30" fmla="*/ 8057307 w 21600"/>
                <a:gd name="T31" fmla="*/ 73926450 h 21600"/>
                <a:gd name="T32" fmla="*/ 6627799 w 21600"/>
                <a:gd name="T33" fmla="*/ 70767442 h 21600"/>
                <a:gd name="T34" fmla="*/ 6627799 w 21600"/>
                <a:gd name="T35" fmla="*/ 42018293 h 21600"/>
                <a:gd name="T36" fmla="*/ 5848048 w 21600"/>
                <a:gd name="T37" fmla="*/ 42018293 h 21600"/>
                <a:gd name="T38" fmla="*/ 5848048 w 21600"/>
                <a:gd name="T39" fmla="*/ 70767442 h 21600"/>
                <a:gd name="T40" fmla="*/ 4418541 w 21600"/>
                <a:gd name="T41" fmla="*/ 73926450 h 21600"/>
                <a:gd name="T42" fmla="*/ 2989009 w 21600"/>
                <a:gd name="T43" fmla="*/ 70767442 h 21600"/>
                <a:gd name="T44" fmla="*/ 2989009 w 21600"/>
                <a:gd name="T45" fmla="*/ 21798021 h 21600"/>
                <a:gd name="T46" fmla="*/ 2339229 w 21600"/>
                <a:gd name="T47" fmla="*/ 21798021 h 21600"/>
                <a:gd name="T48" fmla="*/ 2339229 w 21600"/>
                <a:gd name="T49" fmla="*/ 42333153 h 21600"/>
                <a:gd name="T50" fmla="*/ 1169614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248926 w 21600"/>
                <a:gd name="T57" fmla="*/ 13269086 h 21600"/>
                <a:gd name="T58" fmla="*/ 9226921 w 21600"/>
                <a:gd name="T59" fmla="*/ 13269086 h 21600"/>
                <a:gd name="T60" fmla="*/ 12475848 w 21600"/>
                <a:gd name="T61" fmla="*/ 18953931 h 21600"/>
                <a:gd name="T62" fmla="*/ 12475848 w 21600"/>
                <a:gd name="T63" fmla="*/ 42333153 h 21600"/>
                <a:gd name="T64" fmla="*/ 12475848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725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325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725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>
              <a:noFill/>
            </a:ln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034" name="AutoShape 55"/>
            <p:cNvSpPr/>
            <p:nvPr/>
          </p:nvSpPr>
          <p:spPr bwMode="auto">
            <a:xfrm>
              <a:off x="1122569" y="4550571"/>
              <a:ext cx="872329" cy="872329"/>
            </a:xfrm>
            <a:custGeom>
              <a:avLst/>
              <a:gdLst>
                <a:gd name="T0" fmla="*/ 2147483647 w 19679"/>
                <a:gd name="T1" fmla="*/ 2147483647 h 19679"/>
                <a:gd name="T2" fmla="*/ 2147483647 w 19679"/>
                <a:gd name="T3" fmla="*/ 2147483647 h 19679"/>
                <a:gd name="T4" fmla="*/ 2147483647 w 19679"/>
                <a:gd name="T5" fmla="*/ 2147483647 h 19679"/>
                <a:gd name="T6" fmla="*/ 2147483647 w 19679"/>
                <a:gd name="T7" fmla="*/ 2147483647 h 19679"/>
                <a:gd name="T8" fmla="*/ 2147483647 w 19679"/>
                <a:gd name="T9" fmla="*/ 2147483647 h 19679"/>
                <a:gd name="T10" fmla="*/ 2147483647 w 19679"/>
                <a:gd name="T11" fmla="*/ 2147483647 h 196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679"/>
                <a:gd name="T19" fmla="*/ 0 h 19679"/>
                <a:gd name="T20" fmla="*/ 19679 w 19679"/>
                <a:gd name="T21" fmla="*/ 19679 h 196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  <a:moveTo>
                    <a:pt x="16796" y="2882"/>
                  </a:moveTo>
                </a:path>
              </a:pathLst>
            </a:custGeom>
            <a:solidFill>
              <a:schemeClr val="accent3"/>
            </a:solidFill>
            <a:ln w="50800">
              <a:noFill/>
              <a:bevel/>
            </a:ln>
          </p:spPr>
          <p:txBody>
            <a:bodyPr lIns="0" tIns="0" rIns="0" bIns="0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035" name="Rectangle 59"/>
            <p:cNvSpPr/>
            <p:nvPr/>
          </p:nvSpPr>
          <p:spPr bwMode="auto">
            <a:xfrm>
              <a:off x="1284561" y="4840730"/>
              <a:ext cx="651190" cy="363470"/>
            </a:xfrm>
            <a:prstGeom prst="rect">
              <a:avLst/>
            </a:prstGeom>
            <a:noFill/>
            <a:ln w="12700">
              <a:noFill/>
              <a:miter lim="800000"/>
            </a:ln>
          </p:spPr>
          <p:txBody>
            <a:bodyPr lIns="0" tIns="0" rIns="0" bIns="0"/>
            <a:lstStyle/>
            <a:p>
              <a:pPr>
                <a:spcBef>
                  <a:spcPts val="640"/>
                </a:spcBef>
              </a:pPr>
              <a:r>
                <a:rPr lang="en-US" altLang="zh-CN" sz="15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60%</a:t>
              </a:r>
              <a:endParaRPr lang="en-US" altLang="zh-CN" sz="1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036" name="TextBox 13"/>
            <p:cNvSpPr txBox="1">
              <a:spLocks noChangeArrowheads="1"/>
            </p:cNvSpPr>
            <p:nvPr/>
          </p:nvSpPr>
          <p:spPr bwMode="auto">
            <a:xfrm>
              <a:off x="7806041" y="4649255"/>
              <a:ext cx="2235766" cy="24636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defTabSz="911860">
                <a:spcBef>
                  <a:spcPct val="20000"/>
                </a:spcBef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037" name="TextBox 13"/>
            <p:cNvSpPr txBox="1">
              <a:spLocks noChangeArrowheads="1"/>
            </p:cNvSpPr>
            <p:nvPr/>
          </p:nvSpPr>
          <p:spPr bwMode="auto">
            <a:xfrm>
              <a:off x="7810712" y="4976555"/>
              <a:ext cx="3139839" cy="36955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defTabSz="911860">
                <a:spcBef>
                  <a:spcPct val="20000"/>
                </a:spcBef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4961" y="0"/>
            <a:ext cx="5145088" cy="5145088"/>
          </a:xfrm>
          <a:prstGeom prst="rect">
            <a:avLst/>
          </a:prstGeom>
        </p:spPr>
      </p:pic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3579788" y="3232176"/>
            <a:ext cx="4284476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l" eaLnBrk="1" fontAlgn="base" hangingPunct="1">
              <a:buClrTx/>
              <a:buSzTx/>
              <a:buFontTx/>
              <a:buNone/>
            </a:pPr>
            <a:r>
              <a:rPr lang="zh-CN" altLang="en-US" sz="1200" dirty="0">
                <a:solidFill>
                  <a:schemeClr val="accent1"/>
                </a:solidFill>
                <a:latin typeface="Verdana" panose="020B0604030504040204" pitchFamily="34" charset="0"/>
              </a:rPr>
              <a:t>动态</a:t>
            </a:r>
            <a:r>
              <a:rPr lang="en-US" altLang="zh-CN" sz="1200" dirty="0">
                <a:solidFill>
                  <a:schemeClr val="accent1"/>
                </a:solidFill>
                <a:latin typeface="Verdana" panose="020B0604030504040204" pitchFamily="34" charset="0"/>
              </a:rPr>
              <a:t>PPT/</a:t>
            </a:r>
            <a:r>
              <a:rPr lang="zh-CN" altLang="en-US" sz="1200" dirty="0">
                <a:solidFill>
                  <a:schemeClr val="accent1"/>
                </a:solidFill>
                <a:latin typeface="Verdana" panose="020B0604030504040204" pitchFamily="34" charset="0"/>
              </a:rPr>
              <a:t>策划方案</a:t>
            </a:r>
            <a:r>
              <a:rPr lang="en-US" altLang="zh-CN" sz="1200" dirty="0">
                <a:solidFill>
                  <a:schemeClr val="accent1"/>
                </a:solidFill>
                <a:latin typeface="Verdana" panose="020B0604030504040204" pitchFamily="34" charset="0"/>
              </a:rPr>
              <a:t>/</a:t>
            </a:r>
            <a:r>
              <a:rPr lang="zh-CN" altLang="en-US" sz="1200" dirty="0">
                <a:solidFill>
                  <a:schemeClr val="accent1"/>
                </a:solidFill>
                <a:latin typeface="Verdana" panose="020B0604030504040204" pitchFamily="34" charset="0"/>
              </a:rPr>
              <a:t>总结计划</a:t>
            </a:r>
            <a:r>
              <a:rPr lang="en-US" altLang="zh-CN" sz="1200" dirty="0">
                <a:solidFill>
                  <a:schemeClr val="accent1"/>
                </a:solidFill>
                <a:latin typeface="Verdana" panose="020B0604030504040204" pitchFamily="34" charset="0"/>
              </a:rPr>
              <a:t>/</a:t>
            </a:r>
            <a:r>
              <a:rPr lang="zh-CN" altLang="en-US" sz="1200" dirty="0">
                <a:solidFill>
                  <a:schemeClr val="accent1"/>
                </a:solidFill>
                <a:latin typeface="Verdana" panose="020B0604030504040204" pitchFamily="34" charset="0"/>
              </a:rPr>
              <a:t>述职报告</a:t>
            </a:r>
            <a:r>
              <a:rPr lang="en-US" altLang="zh-CN" sz="1200" dirty="0">
                <a:solidFill>
                  <a:schemeClr val="accent1"/>
                </a:solidFill>
                <a:latin typeface="Verdana" panose="020B0604030504040204" pitchFamily="34" charset="0"/>
              </a:rPr>
              <a:t>/</a:t>
            </a:r>
            <a:r>
              <a:rPr lang="zh-CN" altLang="en-US" sz="1200" dirty="0">
                <a:solidFill>
                  <a:schemeClr val="accent1"/>
                </a:solidFill>
                <a:latin typeface="Verdana" panose="020B0604030504040204" pitchFamily="34" charset="0"/>
              </a:rPr>
              <a:t>企业策划等</a:t>
            </a:r>
            <a:endParaRPr lang="en-US" altLang="zh-CN" sz="1200" dirty="0">
              <a:solidFill>
                <a:schemeClr val="accent1"/>
              </a:solidFill>
              <a:latin typeface="Verdana" panose="020B0604030504040204" pitchFamily="34" charset="0"/>
            </a:endParaRPr>
          </a:p>
        </p:txBody>
      </p:sp>
      <p:sp>
        <p:nvSpPr>
          <p:cNvPr id="10" name="TextBox 5"/>
          <p:cNvSpPr txBox="1"/>
          <p:nvPr/>
        </p:nvSpPr>
        <p:spPr>
          <a:xfrm>
            <a:off x="3482509" y="2372690"/>
            <a:ext cx="5252928" cy="74635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zh-CN" altLang="en-US" sz="4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演讲完毕 谢谢观看</a:t>
            </a:r>
            <a:endParaRPr lang="zh-CN" altLang="en-US" sz="4400" spc="3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TextBox 5"/>
          <p:cNvSpPr txBox="1"/>
          <p:nvPr/>
        </p:nvSpPr>
        <p:spPr>
          <a:xfrm>
            <a:off x="3550920" y="1157605"/>
            <a:ext cx="1953895" cy="14535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6000" dirty="0">
                <a:solidFill>
                  <a:schemeClr val="accent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Clear Sans Light" pitchFamily="34" charset="0"/>
              </a:rPr>
              <a:t>202X</a:t>
            </a:r>
            <a:endParaRPr lang="id-ID" altLang="zh-CN" sz="6000" dirty="0">
              <a:solidFill>
                <a:schemeClr val="accent1"/>
              </a:solidFill>
              <a:latin typeface="Agency FB" panose="020B0503020202020204" pitchFamily="34" charset="0"/>
              <a:ea typeface="微软雅黑" panose="020B0503020204020204" pitchFamily="34" charset="-122"/>
              <a:cs typeface="Clear Sans Light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  <p:bldP spid="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960429" y="2132826"/>
            <a:ext cx="519110" cy="434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10" tIns="32504" rIns="65010" bIns="32504" rtlCol="0" anchor="ctr"/>
          <a:lstStyle/>
          <a:p>
            <a:pPr algn="ctr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3" name="TextBox 23"/>
          <p:cNvSpPr txBox="1"/>
          <p:nvPr/>
        </p:nvSpPr>
        <p:spPr>
          <a:xfrm>
            <a:off x="1922884" y="3218677"/>
            <a:ext cx="2594880" cy="228380"/>
          </a:xfrm>
          <a:prstGeom prst="rect">
            <a:avLst/>
          </a:prstGeom>
          <a:noFill/>
        </p:spPr>
        <p:txBody>
          <a:bodyPr wrap="square" lIns="65010" tIns="32504" rIns="65010" bIns="32504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TextBox 24"/>
          <p:cNvSpPr txBox="1"/>
          <p:nvPr/>
        </p:nvSpPr>
        <p:spPr>
          <a:xfrm>
            <a:off x="2538302" y="2703930"/>
            <a:ext cx="1362396" cy="434975"/>
          </a:xfrm>
          <a:prstGeom prst="rect">
            <a:avLst/>
          </a:prstGeom>
          <a:noFill/>
        </p:spPr>
        <p:txBody>
          <a:bodyPr wrap="none" lIns="65010" tIns="32504" rIns="65010" bIns="32504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工作回顾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912" y="0"/>
            <a:ext cx="5145088" cy="51450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任意多边形 25"/>
          <p:cNvSpPr/>
          <p:nvPr/>
        </p:nvSpPr>
        <p:spPr>
          <a:xfrm>
            <a:off x="693288" y="1310774"/>
            <a:ext cx="1498291" cy="1982071"/>
          </a:xfrm>
          <a:custGeom>
            <a:avLst/>
            <a:gdLst>
              <a:gd name="connsiteX0" fmla="*/ 881353 w 1762708"/>
              <a:gd name="connsiteY0" fmla="*/ 0 h 2331146"/>
              <a:gd name="connsiteX1" fmla="*/ 881354 w 1762708"/>
              <a:gd name="connsiteY1" fmla="*/ 0 h 2331146"/>
              <a:gd name="connsiteX2" fmla="*/ 881354 w 1762708"/>
              <a:gd name="connsiteY2" fmla="*/ 0 h 2331146"/>
              <a:gd name="connsiteX3" fmla="*/ 1762708 w 1762708"/>
              <a:gd name="connsiteY3" fmla="*/ 881354 h 2331146"/>
              <a:gd name="connsiteX4" fmla="*/ 1374127 w 1762708"/>
              <a:gd name="connsiteY4" fmla="*/ 1612187 h 2331146"/>
              <a:gd name="connsiteX5" fmla="*/ 1372283 w 1762708"/>
              <a:gd name="connsiteY5" fmla="*/ 1613188 h 2331146"/>
              <a:gd name="connsiteX6" fmla="*/ 1372283 w 1762708"/>
              <a:gd name="connsiteY6" fmla="*/ 1855121 h 2331146"/>
              <a:gd name="connsiteX7" fmla="*/ 1503445 w 1762708"/>
              <a:gd name="connsiteY7" fmla="*/ 1855121 h 2331146"/>
              <a:gd name="connsiteX8" fmla="*/ 881353 w 1762708"/>
              <a:gd name="connsiteY8" fmla="*/ 2331146 h 2331146"/>
              <a:gd name="connsiteX9" fmla="*/ 259261 w 1762708"/>
              <a:gd name="connsiteY9" fmla="*/ 1855121 h 2331146"/>
              <a:gd name="connsiteX10" fmla="*/ 390423 w 1762708"/>
              <a:gd name="connsiteY10" fmla="*/ 1855121 h 2331146"/>
              <a:gd name="connsiteX11" fmla="*/ 390423 w 1762708"/>
              <a:gd name="connsiteY11" fmla="*/ 1613187 h 2331146"/>
              <a:gd name="connsiteX12" fmla="*/ 388581 w 1762708"/>
              <a:gd name="connsiteY12" fmla="*/ 1612187 h 2331146"/>
              <a:gd name="connsiteX13" fmla="*/ 0 w 1762708"/>
              <a:gd name="connsiteY13" fmla="*/ 881354 h 2331146"/>
              <a:gd name="connsiteX14" fmla="*/ 703731 w 1762708"/>
              <a:gd name="connsiteY14" fmla="*/ 17906 h 2331146"/>
              <a:gd name="connsiteX15" fmla="*/ 717461 w 1762708"/>
              <a:gd name="connsiteY15" fmla="*/ 16522 h 2331146"/>
              <a:gd name="connsiteX16" fmla="*/ 717462 w 1762708"/>
              <a:gd name="connsiteY16" fmla="*/ 16522 h 2331146"/>
              <a:gd name="connsiteX17" fmla="*/ 881353 w 1762708"/>
              <a:gd name="connsiteY17" fmla="*/ 0 h 2331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62708" h="2331146">
                <a:moveTo>
                  <a:pt x="881353" y="0"/>
                </a:moveTo>
                <a:lnTo>
                  <a:pt x="881354" y="0"/>
                </a:lnTo>
                <a:lnTo>
                  <a:pt x="881354" y="0"/>
                </a:lnTo>
                <a:cubicBezTo>
                  <a:pt x="1368112" y="0"/>
                  <a:pt x="1762708" y="394596"/>
                  <a:pt x="1762708" y="881354"/>
                </a:cubicBezTo>
                <a:cubicBezTo>
                  <a:pt x="1762708" y="1185578"/>
                  <a:pt x="1608569" y="1453801"/>
                  <a:pt x="1374127" y="1612187"/>
                </a:cubicBezTo>
                <a:lnTo>
                  <a:pt x="1372283" y="1613188"/>
                </a:lnTo>
                <a:lnTo>
                  <a:pt x="1372283" y="1855121"/>
                </a:lnTo>
                <a:lnTo>
                  <a:pt x="1503445" y="1855121"/>
                </a:lnTo>
                <a:lnTo>
                  <a:pt x="881353" y="2331146"/>
                </a:lnTo>
                <a:lnTo>
                  <a:pt x="259261" y="1855121"/>
                </a:lnTo>
                <a:lnTo>
                  <a:pt x="390423" y="1855121"/>
                </a:lnTo>
                <a:lnTo>
                  <a:pt x="390423" y="1613187"/>
                </a:lnTo>
                <a:lnTo>
                  <a:pt x="388581" y="1612187"/>
                </a:lnTo>
                <a:cubicBezTo>
                  <a:pt x="154139" y="1453801"/>
                  <a:pt x="0" y="1185578"/>
                  <a:pt x="0" y="881354"/>
                </a:cubicBezTo>
                <a:cubicBezTo>
                  <a:pt x="0" y="455441"/>
                  <a:pt x="302113" y="100089"/>
                  <a:pt x="703731" y="17906"/>
                </a:cubicBezTo>
                <a:lnTo>
                  <a:pt x="717461" y="16522"/>
                </a:lnTo>
                <a:lnTo>
                  <a:pt x="717462" y="16522"/>
                </a:lnTo>
                <a:cubicBezTo>
                  <a:pt x="770400" y="5689"/>
                  <a:pt x="825213" y="0"/>
                  <a:pt x="881353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14288" cap="flat">
            <a:noFill/>
            <a:prstDash val="solid"/>
            <a:miter lim="800000"/>
          </a:ln>
          <a:effectLst/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任意多边形 23"/>
          <p:cNvSpPr/>
          <p:nvPr/>
        </p:nvSpPr>
        <p:spPr>
          <a:xfrm>
            <a:off x="2779666" y="1310774"/>
            <a:ext cx="1498291" cy="1982071"/>
          </a:xfrm>
          <a:custGeom>
            <a:avLst/>
            <a:gdLst>
              <a:gd name="connsiteX0" fmla="*/ 881353 w 1762708"/>
              <a:gd name="connsiteY0" fmla="*/ 0 h 2331146"/>
              <a:gd name="connsiteX1" fmla="*/ 881354 w 1762708"/>
              <a:gd name="connsiteY1" fmla="*/ 0 h 2331146"/>
              <a:gd name="connsiteX2" fmla="*/ 881354 w 1762708"/>
              <a:gd name="connsiteY2" fmla="*/ 0 h 2331146"/>
              <a:gd name="connsiteX3" fmla="*/ 1762708 w 1762708"/>
              <a:gd name="connsiteY3" fmla="*/ 881354 h 2331146"/>
              <a:gd name="connsiteX4" fmla="*/ 1374127 w 1762708"/>
              <a:gd name="connsiteY4" fmla="*/ 1612187 h 2331146"/>
              <a:gd name="connsiteX5" fmla="*/ 1372283 w 1762708"/>
              <a:gd name="connsiteY5" fmla="*/ 1613188 h 2331146"/>
              <a:gd name="connsiteX6" fmla="*/ 1372283 w 1762708"/>
              <a:gd name="connsiteY6" fmla="*/ 1855121 h 2331146"/>
              <a:gd name="connsiteX7" fmla="*/ 1503445 w 1762708"/>
              <a:gd name="connsiteY7" fmla="*/ 1855121 h 2331146"/>
              <a:gd name="connsiteX8" fmla="*/ 881353 w 1762708"/>
              <a:gd name="connsiteY8" fmla="*/ 2331146 h 2331146"/>
              <a:gd name="connsiteX9" fmla="*/ 259261 w 1762708"/>
              <a:gd name="connsiteY9" fmla="*/ 1855121 h 2331146"/>
              <a:gd name="connsiteX10" fmla="*/ 390423 w 1762708"/>
              <a:gd name="connsiteY10" fmla="*/ 1855121 h 2331146"/>
              <a:gd name="connsiteX11" fmla="*/ 390423 w 1762708"/>
              <a:gd name="connsiteY11" fmla="*/ 1613187 h 2331146"/>
              <a:gd name="connsiteX12" fmla="*/ 388581 w 1762708"/>
              <a:gd name="connsiteY12" fmla="*/ 1612187 h 2331146"/>
              <a:gd name="connsiteX13" fmla="*/ 0 w 1762708"/>
              <a:gd name="connsiteY13" fmla="*/ 881354 h 2331146"/>
              <a:gd name="connsiteX14" fmla="*/ 703731 w 1762708"/>
              <a:gd name="connsiteY14" fmla="*/ 17906 h 2331146"/>
              <a:gd name="connsiteX15" fmla="*/ 717461 w 1762708"/>
              <a:gd name="connsiteY15" fmla="*/ 16522 h 2331146"/>
              <a:gd name="connsiteX16" fmla="*/ 717462 w 1762708"/>
              <a:gd name="connsiteY16" fmla="*/ 16522 h 2331146"/>
              <a:gd name="connsiteX17" fmla="*/ 881353 w 1762708"/>
              <a:gd name="connsiteY17" fmla="*/ 0 h 2331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62708" h="2331146">
                <a:moveTo>
                  <a:pt x="881353" y="0"/>
                </a:moveTo>
                <a:lnTo>
                  <a:pt x="881354" y="0"/>
                </a:lnTo>
                <a:lnTo>
                  <a:pt x="881354" y="0"/>
                </a:lnTo>
                <a:cubicBezTo>
                  <a:pt x="1368112" y="0"/>
                  <a:pt x="1762708" y="394596"/>
                  <a:pt x="1762708" y="881354"/>
                </a:cubicBezTo>
                <a:cubicBezTo>
                  <a:pt x="1762708" y="1185578"/>
                  <a:pt x="1608569" y="1453801"/>
                  <a:pt x="1374127" y="1612187"/>
                </a:cubicBezTo>
                <a:lnTo>
                  <a:pt x="1372283" y="1613188"/>
                </a:lnTo>
                <a:lnTo>
                  <a:pt x="1372283" y="1855121"/>
                </a:lnTo>
                <a:lnTo>
                  <a:pt x="1503445" y="1855121"/>
                </a:lnTo>
                <a:lnTo>
                  <a:pt x="881353" y="2331146"/>
                </a:lnTo>
                <a:lnTo>
                  <a:pt x="259261" y="1855121"/>
                </a:lnTo>
                <a:lnTo>
                  <a:pt x="390423" y="1855121"/>
                </a:lnTo>
                <a:lnTo>
                  <a:pt x="390423" y="1613187"/>
                </a:lnTo>
                <a:lnTo>
                  <a:pt x="388581" y="1612187"/>
                </a:lnTo>
                <a:cubicBezTo>
                  <a:pt x="154139" y="1453801"/>
                  <a:pt x="0" y="1185578"/>
                  <a:pt x="0" y="881354"/>
                </a:cubicBezTo>
                <a:cubicBezTo>
                  <a:pt x="0" y="455441"/>
                  <a:pt x="302113" y="100089"/>
                  <a:pt x="703731" y="17906"/>
                </a:cubicBezTo>
                <a:lnTo>
                  <a:pt x="717461" y="16522"/>
                </a:lnTo>
                <a:lnTo>
                  <a:pt x="717462" y="16522"/>
                </a:lnTo>
                <a:cubicBezTo>
                  <a:pt x="770400" y="5689"/>
                  <a:pt x="825213" y="0"/>
                  <a:pt x="881353" y="0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 w="14288" cap="flat">
            <a:noFill/>
            <a:prstDash val="solid"/>
            <a:miter lim="800000"/>
          </a:ln>
          <a:effectLst/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任意多边形 21"/>
          <p:cNvSpPr/>
          <p:nvPr/>
        </p:nvSpPr>
        <p:spPr>
          <a:xfrm>
            <a:off x="4866045" y="1310774"/>
            <a:ext cx="1498291" cy="1982071"/>
          </a:xfrm>
          <a:custGeom>
            <a:avLst/>
            <a:gdLst>
              <a:gd name="connsiteX0" fmla="*/ 881353 w 1762708"/>
              <a:gd name="connsiteY0" fmla="*/ 0 h 2331146"/>
              <a:gd name="connsiteX1" fmla="*/ 881354 w 1762708"/>
              <a:gd name="connsiteY1" fmla="*/ 0 h 2331146"/>
              <a:gd name="connsiteX2" fmla="*/ 881354 w 1762708"/>
              <a:gd name="connsiteY2" fmla="*/ 0 h 2331146"/>
              <a:gd name="connsiteX3" fmla="*/ 1762708 w 1762708"/>
              <a:gd name="connsiteY3" fmla="*/ 881354 h 2331146"/>
              <a:gd name="connsiteX4" fmla="*/ 1374127 w 1762708"/>
              <a:gd name="connsiteY4" fmla="*/ 1612187 h 2331146"/>
              <a:gd name="connsiteX5" fmla="*/ 1372283 w 1762708"/>
              <a:gd name="connsiteY5" fmla="*/ 1613188 h 2331146"/>
              <a:gd name="connsiteX6" fmla="*/ 1372283 w 1762708"/>
              <a:gd name="connsiteY6" fmla="*/ 1855121 h 2331146"/>
              <a:gd name="connsiteX7" fmla="*/ 1503445 w 1762708"/>
              <a:gd name="connsiteY7" fmla="*/ 1855121 h 2331146"/>
              <a:gd name="connsiteX8" fmla="*/ 881353 w 1762708"/>
              <a:gd name="connsiteY8" fmla="*/ 2331146 h 2331146"/>
              <a:gd name="connsiteX9" fmla="*/ 259261 w 1762708"/>
              <a:gd name="connsiteY9" fmla="*/ 1855121 h 2331146"/>
              <a:gd name="connsiteX10" fmla="*/ 390423 w 1762708"/>
              <a:gd name="connsiteY10" fmla="*/ 1855121 h 2331146"/>
              <a:gd name="connsiteX11" fmla="*/ 390423 w 1762708"/>
              <a:gd name="connsiteY11" fmla="*/ 1613187 h 2331146"/>
              <a:gd name="connsiteX12" fmla="*/ 388581 w 1762708"/>
              <a:gd name="connsiteY12" fmla="*/ 1612187 h 2331146"/>
              <a:gd name="connsiteX13" fmla="*/ 0 w 1762708"/>
              <a:gd name="connsiteY13" fmla="*/ 881354 h 2331146"/>
              <a:gd name="connsiteX14" fmla="*/ 703731 w 1762708"/>
              <a:gd name="connsiteY14" fmla="*/ 17906 h 2331146"/>
              <a:gd name="connsiteX15" fmla="*/ 717461 w 1762708"/>
              <a:gd name="connsiteY15" fmla="*/ 16522 h 2331146"/>
              <a:gd name="connsiteX16" fmla="*/ 717462 w 1762708"/>
              <a:gd name="connsiteY16" fmla="*/ 16522 h 2331146"/>
              <a:gd name="connsiteX17" fmla="*/ 881353 w 1762708"/>
              <a:gd name="connsiteY17" fmla="*/ 0 h 2331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62708" h="2331146">
                <a:moveTo>
                  <a:pt x="881353" y="0"/>
                </a:moveTo>
                <a:lnTo>
                  <a:pt x="881354" y="0"/>
                </a:lnTo>
                <a:lnTo>
                  <a:pt x="881354" y="0"/>
                </a:lnTo>
                <a:cubicBezTo>
                  <a:pt x="1368112" y="0"/>
                  <a:pt x="1762708" y="394596"/>
                  <a:pt x="1762708" y="881354"/>
                </a:cubicBezTo>
                <a:cubicBezTo>
                  <a:pt x="1762708" y="1185578"/>
                  <a:pt x="1608569" y="1453801"/>
                  <a:pt x="1374127" y="1612187"/>
                </a:cubicBezTo>
                <a:lnTo>
                  <a:pt x="1372283" y="1613188"/>
                </a:lnTo>
                <a:lnTo>
                  <a:pt x="1372283" y="1855121"/>
                </a:lnTo>
                <a:lnTo>
                  <a:pt x="1503445" y="1855121"/>
                </a:lnTo>
                <a:lnTo>
                  <a:pt x="881353" y="2331146"/>
                </a:lnTo>
                <a:lnTo>
                  <a:pt x="259261" y="1855121"/>
                </a:lnTo>
                <a:lnTo>
                  <a:pt x="390423" y="1855121"/>
                </a:lnTo>
                <a:lnTo>
                  <a:pt x="390423" y="1613187"/>
                </a:lnTo>
                <a:lnTo>
                  <a:pt x="388581" y="1612187"/>
                </a:lnTo>
                <a:cubicBezTo>
                  <a:pt x="154139" y="1453801"/>
                  <a:pt x="0" y="1185578"/>
                  <a:pt x="0" y="881354"/>
                </a:cubicBezTo>
                <a:cubicBezTo>
                  <a:pt x="0" y="455441"/>
                  <a:pt x="302113" y="100089"/>
                  <a:pt x="703731" y="17906"/>
                </a:cubicBezTo>
                <a:lnTo>
                  <a:pt x="717461" y="16522"/>
                </a:lnTo>
                <a:lnTo>
                  <a:pt x="717462" y="16522"/>
                </a:lnTo>
                <a:cubicBezTo>
                  <a:pt x="770400" y="5689"/>
                  <a:pt x="825213" y="0"/>
                  <a:pt x="881353" y="0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 w="14288" cap="flat">
            <a:noFill/>
            <a:prstDash val="solid"/>
            <a:miter lim="800000"/>
          </a:ln>
          <a:effectLst/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任意多边形 19"/>
          <p:cNvSpPr/>
          <p:nvPr/>
        </p:nvSpPr>
        <p:spPr>
          <a:xfrm>
            <a:off x="6952422" y="1310774"/>
            <a:ext cx="1498291" cy="1982071"/>
          </a:xfrm>
          <a:custGeom>
            <a:avLst/>
            <a:gdLst>
              <a:gd name="connsiteX0" fmla="*/ 881353 w 1762708"/>
              <a:gd name="connsiteY0" fmla="*/ 0 h 2331146"/>
              <a:gd name="connsiteX1" fmla="*/ 881354 w 1762708"/>
              <a:gd name="connsiteY1" fmla="*/ 0 h 2331146"/>
              <a:gd name="connsiteX2" fmla="*/ 881354 w 1762708"/>
              <a:gd name="connsiteY2" fmla="*/ 0 h 2331146"/>
              <a:gd name="connsiteX3" fmla="*/ 1762708 w 1762708"/>
              <a:gd name="connsiteY3" fmla="*/ 881354 h 2331146"/>
              <a:gd name="connsiteX4" fmla="*/ 1374127 w 1762708"/>
              <a:gd name="connsiteY4" fmla="*/ 1612187 h 2331146"/>
              <a:gd name="connsiteX5" fmla="*/ 1372283 w 1762708"/>
              <a:gd name="connsiteY5" fmla="*/ 1613188 h 2331146"/>
              <a:gd name="connsiteX6" fmla="*/ 1372283 w 1762708"/>
              <a:gd name="connsiteY6" fmla="*/ 1855121 h 2331146"/>
              <a:gd name="connsiteX7" fmla="*/ 1503445 w 1762708"/>
              <a:gd name="connsiteY7" fmla="*/ 1855121 h 2331146"/>
              <a:gd name="connsiteX8" fmla="*/ 881353 w 1762708"/>
              <a:gd name="connsiteY8" fmla="*/ 2331146 h 2331146"/>
              <a:gd name="connsiteX9" fmla="*/ 259261 w 1762708"/>
              <a:gd name="connsiteY9" fmla="*/ 1855121 h 2331146"/>
              <a:gd name="connsiteX10" fmla="*/ 390423 w 1762708"/>
              <a:gd name="connsiteY10" fmla="*/ 1855121 h 2331146"/>
              <a:gd name="connsiteX11" fmla="*/ 390423 w 1762708"/>
              <a:gd name="connsiteY11" fmla="*/ 1613187 h 2331146"/>
              <a:gd name="connsiteX12" fmla="*/ 388581 w 1762708"/>
              <a:gd name="connsiteY12" fmla="*/ 1612187 h 2331146"/>
              <a:gd name="connsiteX13" fmla="*/ 0 w 1762708"/>
              <a:gd name="connsiteY13" fmla="*/ 881354 h 2331146"/>
              <a:gd name="connsiteX14" fmla="*/ 703731 w 1762708"/>
              <a:gd name="connsiteY14" fmla="*/ 17906 h 2331146"/>
              <a:gd name="connsiteX15" fmla="*/ 717461 w 1762708"/>
              <a:gd name="connsiteY15" fmla="*/ 16522 h 2331146"/>
              <a:gd name="connsiteX16" fmla="*/ 717462 w 1762708"/>
              <a:gd name="connsiteY16" fmla="*/ 16522 h 2331146"/>
              <a:gd name="connsiteX17" fmla="*/ 881353 w 1762708"/>
              <a:gd name="connsiteY17" fmla="*/ 0 h 2331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62708" h="2331146">
                <a:moveTo>
                  <a:pt x="881353" y="0"/>
                </a:moveTo>
                <a:lnTo>
                  <a:pt x="881354" y="0"/>
                </a:lnTo>
                <a:lnTo>
                  <a:pt x="881354" y="0"/>
                </a:lnTo>
                <a:cubicBezTo>
                  <a:pt x="1368112" y="0"/>
                  <a:pt x="1762708" y="394596"/>
                  <a:pt x="1762708" y="881354"/>
                </a:cubicBezTo>
                <a:cubicBezTo>
                  <a:pt x="1762708" y="1185578"/>
                  <a:pt x="1608569" y="1453801"/>
                  <a:pt x="1374127" y="1612187"/>
                </a:cubicBezTo>
                <a:lnTo>
                  <a:pt x="1372283" y="1613188"/>
                </a:lnTo>
                <a:lnTo>
                  <a:pt x="1372283" y="1855121"/>
                </a:lnTo>
                <a:lnTo>
                  <a:pt x="1503445" y="1855121"/>
                </a:lnTo>
                <a:lnTo>
                  <a:pt x="881353" y="2331146"/>
                </a:lnTo>
                <a:lnTo>
                  <a:pt x="259261" y="1855121"/>
                </a:lnTo>
                <a:lnTo>
                  <a:pt x="390423" y="1855121"/>
                </a:lnTo>
                <a:lnTo>
                  <a:pt x="390423" y="1613187"/>
                </a:lnTo>
                <a:lnTo>
                  <a:pt x="388581" y="1612187"/>
                </a:lnTo>
                <a:cubicBezTo>
                  <a:pt x="154139" y="1453801"/>
                  <a:pt x="0" y="1185578"/>
                  <a:pt x="0" y="881354"/>
                </a:cubicBezTo>
                <a:cubicBezTo>
                  <a:pt x="0" y="455441"/>
                  <a:pt x="302113" y="100089"/>
                  <a:pt x="703731" y="17906"/>
                </a:cubicBezTo>
                <a:lnTo>
                  <a:pt x="717461" y="16522"/>
                </a:lnTo>
                <a:lnTo>
                  <a:pt x="717462" y="16522"/>
                </a:lnTo>
                <a:cubicBezTo>
                  <a:pt x="770400" y="5689"/>
                  <a:pt x="825213" y="0"/>
                  <a:pt x="881353" y="0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14288" cap="flat">
            <a:noFill/>
            <a:prstDash val="solid"/>
            <a:miter lim="800000"/>
          </a:ln>
          <a:effectLst/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1" name="组合 39"/>
          <p:cNvGrpSpPr/>
          <p:nvPr/>
        </p:nvGrpSpPr>
        <p:grpSpPr>
          <a:xfrm>
            <a:off x="870656" y="1495353"/>
            <a:ext cx="1143552" cy="1143905"/>
            <a:chOff x="1160875" y="1993188"/>
            <a:chExt cx="1524736" cy="1524736"/>
          </a:xfrm>
        </p:grpSpPr>
        <p:sp>
          <p:nvSpPr>
            <p:cNvPr id="27" name="椭圆 26"/>
            <p:cNvSpPr/>
            <p:nvPr/>
          </p:nvSpPr>
          <p:spPr>
            <a:xfrm>
              <a:off x="1160875" y="1993188"/>
              <a:ext cx="1524736" cy="1524736"/>
            </a:xfrm>
            <a:prstGeom prst="ellipse">
              <a:avLst/>
            </a:prstGeom>
            <a:solidFill>
              <a:schemeClr val="accent1"/>
            </a:solidFill>
            <a:ln w="25400" cmpd="dbl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479814" y="2295299"/>
              <a:ext cx="870324" cy="86150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en-US" altLang="zh-CN" sz="3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40"/>
          <p:cNvGrpSpPr/>
          <p:nvPr/>
        </p:nvGrpSpPr>
        <p:grpSpPr>
          <a:xfrm>
            <a:off x="2957035" y="1495353"/>
            <a:ext cx="1143552" cy="1143905"/>
            <a:chOff x="3942713" y="1993188"/>
            <a:chExt cx="1524736" cy="1524736"/>
          </a:xfrm>
        </p:grpSpPr>
        <p:sp>
          <p:nvSpPr>
            <p:cNvPr id="25" name="椭圆 24"/>
            <p:cNvSpPr/>
            <p:nvPr/>
          </p:nvSpPr>
          <p:spPr>
            <a:xfrm>
              <a:off x="3942713" y="1993188"/>
              <a:ext cx="1524736" cy="1524736"/>
            </a:xfrm>
            <a:prstGeom prst="ellipse">
              <a:avLst/>
            </a:prstGeom>
            <a:solidFill>
              <a:schemeClr val="accent2"/>
            </a:solidFill>
            <a:ln w="25400" cmpd="dbl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263157" y="2295299"/>
              <a:ext cx="870324" cy="86150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en-US" altLang="zh-CN" sz="3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41"/>
          <p:cNvGrpSpPr/>
          <p:nvPr/>
        </p:nvGrpSpPr>
        <p:grpSpPr>
          <a:xfrm>
            <a:off x="5043413" y="1495353"/>
            <a:ext cx="1143552" cy="1143905"/>
            <a:chOff x="6724551" y="1993188"/>
            <a:chExt cx="1524736" cy="1524736"/>
          </a:xfrm>
        </p:grpSpPr>
        <p:sp>
          <p:nvSpPr>
            <p:cNvPr id="23" name="椭圆 22"/>
            <p:cNvSpPr/>
            <p:nvPr/>
          </p:nvSpPr>
          <p:spPr>
            <a:xfrm>
              <a:off x="6724551" y="1993188"/>
              <a:ext cx="1524736" cy="1524736"/>
            </a:xfrm>
            <a:prstGeom prst="ellipse">
              <a:avLst/>
            </a:prstGeom>
            <a:solidFill>
              <a:schemeClr val="accent3"/>
            </a:solidFill>
            <a:ln w="25400" cmpd="dbl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046502" y="2295299"/>
              <a:ext cx="870324" cy="86150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en-US" altLang="zh-CN" sz="3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42"/>
          <p:cNvGrpSpPr/>
          <p:nvPr/>
        </p:nvGrpSpPr>
        <p:grpSpPr>
          <a:xfrm>
            <a:off x="7129791" y="1495353"/>
            <a:ext cx="1143552" cy="1143905"/>
            <a:chOff x="9506388" y="1993188"/>
            <a:chExt cx="1524736" cy="1524736"/>
          </a:xfrm>
        </p:grpSpPr>
        <p:sp>
          <p:nvSpPr>
            <p:cNvPr id="21" name="椭圆 20"/>
            <p:cNvSpPr/>
            <p:nvPr/>
          </p:nvSpPr>
          <p:spPr>
            <a:xfrm>
              <a:off x="9506388" y="1993188"/>
              <a:ext cx="1524736" cy="1524736"/>
            </a:xfrm>
            <a:prstGeom prst="ellipse">
              <a:avLst/>
            </a:prstGeom>
            <a:solidFill>
              <a:schemeClr val="accent4"/>
            </a:solidFill>
            <a:ln w="25400" cmpd="dbl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9829847" y="2295299"/>
              <a:ext cx="870324" cy="86150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en-US" altLang="zh-CN" sz="3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7112656" y="3387143"/>
            <a:ext cx="754053" cy="25391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784525" y="3851702"/>
            <a:ext cx="1783919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单击添加文本单击添加文本单击添加文本单击添加文本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025148" y="3387143"/>
            <a:ext cx="754053" cy="25391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697017" y="3851702"/>
            <a:ext cx="1783195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单击添加文本单击添加文本单击添加文本单击添加文本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928343" y="3387143"/>
            <a:ext cx="754053" cy="25391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2555776" y="3851702"/>
            <a:ext cx="1755765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单击添加文本单击添加文本单击添加文本单击添加文本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856606" y="3387143"/>
            <a:ext cx="754053" cy="25391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492471" y="3832684"/>
            <a:ext cx="1775273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单击添加文本单击添加文本单击添加文本单击添加文本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30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80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90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310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320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4" grpId="0" animBg="1"/>
      <p:bldP spid="22" grpId="0" animBg="1"/>
      <p:bldP spid="20" grpId="0" animBg="1"/>
      <p:bldP spid="29" grpId="0"/>
      <p:bldP spid="30" grpId="0"/>
      <p:bldP spid="32" grpId="0"/>
      <p:bldP spid="33" grpId="0"/>
      <p:bldP spid="35" grpId="0"/>
      <p:bldP spid="36" grpId="0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空心弧 2"/>
          <p:cNvSpPr/>
          <p:nvPr/>
        </p:nvSpPr>
        <p:spPr>
          <a:xfrm>
            <a:off x="412751" y="1635630"/>
            <a:ext cx="1941513" cy="1873828"/>
          </a:xfrm>
          <a:custGeom>
            <a:avLst/>
            <a:gdLst/>
            <a:ahLst/>
            <a:cxnLst/>
            <a:rect l="l" t="t" r="r" b="b"/>
            <a:pathLst>
              <a:path w="1940814" h="1872234">
                <a:moveTo>
                  <a:pt x="1000035" y="12"/>
                </a:moveTo>
                <a:cubicBezTo>
                  <a:pt x="1379734" y="-1873"/>
                  <a:pt x="1722959" y="225791"/>
                  <a:pt x="1868890" y="576332"/>
                </a:cubicBezTo>
                <a:cubicBezTo>
                  <a:pt x="2014821" y="926873"/>
                  <a:pt x="1934547" y="1330842"/>
                  <a:pt x="1665680" y="1598956"/>
                </a:cubicBezTo>
                <a:cubicBezTo>
                  <a:pt x="1396813" y="1867070"/>
                  <a:pt x="992621" y="1946212"/>
                  <a:pt x="642490" y="1799299"/>
                </a:cubicBezTo>
                <a:cubicBezTo>
                  <a:pt x="295199" y="1653578"/>
                  <a:pt x="69343" y="1314089"/>
                  <a:pt x="69228" y="938062"/>
                </a:cubicBezTo>
                <a:lnTo>
                  <a:pt x="0" y="938062"/>
                </a:lnTo>
                <a:lnTo>
                  <a:pt x="118682" y="693955"/>
                </a:lnTo>
                <a:lnTo>
                  <a:pt x="237363" y="938062"/>
                </a:lnTo>
                <a:lnTo>
                  <a:pt x="164359" y="938062"/>
                </a:lnTo>
                <a:cubicBezTo>
                  <a:pt x="164527" y="1275776"/>
                  <a:pt x="367400" y="1580651"/>
                  <a:pt x="679318" y="1711530"/>
                </a:cubicBezTo>
                <a:cubicBezTo>
                  <a:pt x="993847" y="1843505"/>
                  <a:pt x="1356941" y="1772410"/>
                  <a:pt x="1598470" y="1531558"/>
                </a:cubicBezTo>
                <a:cubicBezTo>
                  <a:pt x="1839999" y="1290705"/>
                  <a:pt x="1912111" y="927812"/>
                  <a:pt x="1781018" y="612914"/>
                </a:cubicBezTo>
                <a:cubicBezTo>
                  <a:pt x="1649925" y="298016"/>
                  <a:pt x="1341599" y="93500"/>
                  <a:pt x="1000508" y="95194"/>
                </a:cubicBezTo>
                <a:cubicBezTo>
                  <a:pt x="1000350" y="63467"/>
                  <a:pt x="1000193" y="31739"/>
                  <a:pt x="1000035" y="12"/>
                </a:cubicBezTo>
                <a:close/>
              </a:path>
            </a:pathLst>
          </a:custGeom>
          <a:solidFill>
            <a:schemeClr val="accent1"/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704851" y="1851597"/>
            <a:ext cx="1439863" cy="1441895"/>
          </a:xfrm>
          <a:prstGeom prst="ellipse">
            <a:avLst/>
          </a:prstGeom>
          <a:blipFill>
            <a:blip r:embed="rId1"/>
            <a:stretch>
              <a:fillRect/>
            </a:stretch>
          </a:blip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grpSp>
        <p:nvGrpSpPr>
          <p:cNvPr id="3" name="组合 7"/>
          <p:cNvGrpSpPr/>
          <p:nvPr/>
        </p:nvGrpSpPr>
        <p:grpSpPr bwMode="auto">
          <a:xfrm>
            <a:off x="560388" y="1646747"/>
            <a:ext cx="576262" cy="574852"/>
            <a:chOff x="827584" y="1530991"/>
            <a:chExt cx="576064" cy="576064"/>
          </a:xfrm>
        </p:grpSpPr>
        <p:sp>
          <p:nvSpPr>
            <p:cNvPr id="9" name="椭圆 8"/>
            <p:cNvSpPr/>
            <p:nvPr/>
          </p:nvSpPr>
          <p:spPr>
            <a:xfrm>
              <a:off x="827584" y="1530991"/>
              <a:ext cx="576064" cy="57606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6351" name="TextBox 9"/>
            <p:cNvSpPr txBox="1">
              <a:spLocks noChangeArrowheads="1"/>
            </p:cNvSpPr>
            <p:nvPr/>
          </p:nvSpPr>
          <p:spPr bwMode="auto">
            <a:xfrm>
              <a:off x="882219" y="1655670"/>
              <a:ext cx="396126" cy="370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800" dirty="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1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1" name="矩形 1"/>
          <p:cNvSpPr>
            <a:spLocks noChangeArrowheads="1"/>
          </p:cNvSpPr>
          <p:nvPr/>
        </p:nvSpPr>
        <p:spPr bwMode="auto">
          <a:xfrm>
            <a:off x="395289" y="3941392"/>
            <a:ext cx="18938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zh-CN" altLang="en-US" sz="9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随着计算机技术的发展及印刷技术进步，平面设计在视觉感观领域的表现也越来越丰富，这真正的对今天的平面设计的。</a:t>
            </a:r>
            <a:endParaRPr lang="zh-CN" altLang="en-US" sz="9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14363" y="3580919"/>
            <a:ext cx="15303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这里填写标题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空心弧 2"/>
          <p:cNvSpPr/>
          <p:nvPr/>
        </p:nvSpPr>
        <p:spPr>
          <a:xfrm>
            <a:off x="2522538" y="1635630"/>
            <a:ext cx="1941512" cy="1873828"/>
          </a:xfrm>
          <a:custGeom>
            <a:avLst/>
            <a:gdLst/>
            <a:ahLst/>
            <a:cxnLst/>
            <a:rect l="l" t="t" r="r" b="b"/>
            <a:pathLst>
              <a:path w="1940814" h="1872234">
                <a:moveTo>
                  <a:pt x="1000035" y="12"/>
                </a:moveTo>
                <a:cubicBezTo>
                  <a:pt x="1379734" y="-1873"/>
                  <a:pt x="1722959" y="225791"/>
                  <a:pt x="1868890" y="576332"/>
                </a:cubicBezTo>
                <a:cubicBezTo>
                  <a:pt x="2014821" y="926873"/>
                  <a:pt x="1934547" y="1330842"/>
                  <a:pt x="1665680" y="1598956"/>
                </a:cubicBezTo>
                <a:cubicBezTo>
                  <a:pt x="1396813" y="1867070"/>
                  <a:pt x="992621" y="1946212"/>
                  <a:pt x="642490" y="1799299"/>
                </a:cubicBezTo>
                <a:cubicBezTo>
                  <a:pt x="295199" y="1653578"/>
                  <a:pt x="69343" y="1314089"/>
                  <a:pt x="69228" y="938062"/>
                </a:cubicBezTo>
                <a:lnTo>
                  <a:pt x="0" y="938062"/>
                </a:lnTo>
                <a:lnTo>
                  <a:pt x="118682" y="693955"/>
                </a:lnTo>
                <a:lnTo>
                  <a:pt x="237363" y="938062"/>
                </a:lnTo>
                <a:lnTo>
                  <a:pt x="164359" y="938062"/>
                </a:lnTo>
                <a:cubicBezTo>
                  <a:pt x="164527" y="1275776"/>
                  <a:pt x="367400" y="1580651"/>
                  <a:pt x="679318" y="1711530"/>
                </a:cubicBezTo>
                <a:cubicBezTo>
                  <a:pt x="993847" y="1843505"/>
                  <a:pt x="1356941" y="1772410"/>
                  <a:pt x="1598470" y="1531558"/>
                </a:cubicBezTo>
                <a:cubicBezTo>
                  <a:pt x="1839999" y="1290705"/>
                  <a:pt x="1912111" y="927812"/>
                  <a:pt x="1781018" y="612914"/>
                </a:cubicBezTo>
                <a:cubicBezTo>
                  <a:pt x="1649925" y="298016"/>
                  <a:pt x="1341599" y="93500"/>
                  <a:pt x="1000508" y="95194"/>
                </a:cubicBezTo>
                <a:cubicBezTo>
                  <a:pt x="1000350" y="63467"/>
                  <a:pt x="1000193" y="31739"/>
                  <a:pt x="1000035" y="12"/>
                </a:cubicBez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2814638" y="1851597"/>
            <a:ext cx="1439862" cy="1441895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grpSp>
        <p:nvGrpSpPr>
          <p:cNvPr id="4" name="组合 14"/>
          <p:cNvGrpSpPr/>
          <p:nvPr/>
        </p:nvGrpSpPr>
        <p:grpSpPr bwMode="auto">
          <a:xfrm>
            <a:off x="2670176" y="1646747"/>
            <a:ext cx="576263" cy="574852"/>
            <a:chOff x="827584" y="1530991"/>
            <a:chExt cx="576064" cy="576064"/>
          </a:xfrm>
        </p:grpSpPr>
        <p:sp>
          <p:nvSpPr>
            <p:cNvPr id="16" name="椭圆 15"/>
            <p:cNvSpPr/>
            <p:nvPr/>
          </p:nvSpPr>
          <p:spPr>
            <a:xfrm>
              <a:off x="827584" y="1530991"/>
              <a:ext cx="576064" cy="57606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6349" name="TextBox 16"/>
            <p:cNvSpPr txBox="1">
              <a:spLocks noChangeArrowheads="1"/>
            </p:cNvSpPr>
            <p:nvPr/>
          </p:nvSpPr>
          <p:spPr bwMode="auto">
            <a:xfrm>
              <a:off x="882219" y="1655670"/>
              <a:ext cx="423368" cy="370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800" dirty="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1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8" name="矩形 1"/>
          <p:cNvSpPr>
            <a:spLocks noChangeArrowheads="1"/>
          </p:cNvSpPr>
          <p:nvPr/>
        </p:nvSpPr>
        <p:spPr bwMode="auto">
          <a:xfrm>
            <a:off x="2505075" y="3941392"/>
            <a:ext cx="18938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zh-CN" altLang="en-US" sz="9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随着计算机技术的发展及印刷技术进步，平面设计在视觉感观领域的表现也越来越丰富，这真正的对今天的平面设计的。</a:t>
            </a:r>
            <a:endParaRPr lang="zh-CN" altLang="en-US" sz="9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724150" y="3580919"/>
            <a:ext cx="15303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这里填写标题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空心弧 2"/>
          <p:cNvSpPr/>
          <p:nvPr/>
        </p:nvSpPr>
        <p:spPr>
          <a:xfrm>
            <a:off x="4683126" y="1635630"/>
            <a:ext cx="1941513" cy="1873828"/>
          </a:xfrm>
          <a:custGeom>
            <a:avLst/>
            <a:gdLst/>
            <a:ahLst/>
            <a:cxnLst/>
            <a:rect l="l" t="t" r="r" b="b"/>
            <a:pathLst>
              <a:path w="1940814" h="1872234">
                <a:moveTo>
                  <a:pt x="1000035" y="12"/>
                </a:moveTo>
                <a:cubicBezTo>
                  <a:pt x="1379734" y="-1873"/>
                  <a:pt x="1722959" y="225791"/>
                  <a:pt x="1868890" y="576332"/>
                </a:cubicBezTo>
                <a:cubicBezTo>
                  <a:pt x="2014821" y="926873"/>
                  <a:pt x="1934547" y="1330842"/>
                  <a:pt x="1665680" y="1598956"/>
                </a:cubicBezTo>
                <a:cubicBezTo>
                  <a:pt x="1396813" y="1867070"/>
                  <a:pt x="992621" y="1946212"/>
                  <a:pt x="642490" y="1799299"/>
                </a:cubicBezTo>
                <a:cubicBezTo>
                  <a:pt x="295199" y="1653578"/>
                  <a:pt x="69343" y="1314089"/>
                  <a:pt x="69228" y="938062"/>
                </a:cubicBezTo>
                <a:lnTo>
                  <a:pt x="0" y="938062"/>
                </a:lnTo>
                <a:lnTo>
                  <a:pt x="118682" y="693955"/>
                </a:lnTo>
                <a:lnTo>
                  <a:pt x="237363" y="938062"/>
                </a:lnTo>
                <a:lnTo>
                  <a:pt x="164359" y="938062"/>
                </a:lnTo>
                <a:cubicBezTo>
                  <a:pt x="164527" y="1275776"/>
                  <a:pt x="367400" y="1580651"/>
                  <a:pt x="679318" y="1711530"/>
                </a:cubicBezTo>
                <a:cubicBezTo>
                  <a:pt x="993847" y="1843505"/>
                  <a:pt x="1356941" y="1772410"/>
                  <a:pt x="1598470" y="1531558"/>
                </a:cubicBezTo>
                <a:cubicBezTo>
                  <a:pt x="1839999" y="1290705"/>
                  <a:pt x="1912111" y="927812"/>
                  <a:pt x="1781018" y="612914"/>
                </a:cubicBezTo>
                <a:cubicBezTo>
                  <a:pt x="1649925" y="298016"/>
                  <a:pt x="1341599" y="93500"/>
                  <a:pt x="1000508" y="95194"/>
                </a:cubicBezTo>
                <a:cubicBezTo>
                  <a:pt x="1000350" y="63467"/>
                  <a:pt x="1000193" y="31739"/>
                  <a:pt x="1000035" y="12"/>
                </a:cubicBezTo>
                <a:close/>
              </a:path>
            </a:pathLst>
          </a:custGeom>
          <a:solidFill>
            <a:schemeClr val="accent3"/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4975226" y="1851597"/>
            <a:ext cx="1439863" cy="1441895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grpSp>
        <p:nvGrpSpPr>
          <p:cNvPr id="5" name="组合 21"/>
          <p:cNvGrpSpPr/>
          <p:nvPr/>
        </p:nvGrpSpPr>
        <p:grpSpPr bwMode="auto">
          <a:xfrm>
            <a:off x="4830763" y="1646747"/>
            <a:ext cx="576262" cy="574852"/>
            <a:chOff x="827584" y="1530991"/>
            <a:chExt cx="576064" cy="576064"/>
          </a:xfrm>
        </p:grpSpPr>
        <p:sp>
          <p:nvSpPr>
            <p:cNvPr id="23" name="椭圆 22"/>
            <p:cNvSpPr/>
            <p:nvPr/>
          </p:nvSpPr>
          <p:spPr>
            <a:xfrm>
              <a:off x="827584" y="1530991"/>
              <a:ext cx="576064" cy="576064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6347" name="TextBox 24"/>
            <p:cNvSpPr txBox="1">
              <a:spLocks noChangeArrowheads="1"/>
            </p:cNvSpPr>
            <p:nvPr/>
          </p:nvSpPr>
          <p:spPr bwMode="auto">
            <a:xfrm>
              <a:off x="882219" y="1619590"/>
              <a:ext cx="429778" cy="370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800" dirty="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1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27" name="矩形 1"/>
          <p:cNvSpPr>
            <a:spLocks noChangeArrowheads="1"/>
          </p:cNvSpPr>
          <p:nvPr/>
        </p:nvSpPr>
        <p:spPr bwMode="auto">
          <a:xfrm>
            <a:off x="4665664" y="3941392"/>
            <a:ext cx="18938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zh-CN" altLang="en-US" sz="9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随着计算机技术的发展及印刷技术进步，平面设计在视觉感观领域的表现也越来越丰富，这真正的对今天的平面设计的。</a:t>
            </a:r>
            <a:endParaRPr lang="zh-CN" altLang="en-US" sz="9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884738" y="3580919"/>
            <a:ext cx="15303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这里填写标题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空心弧 2"/>
          <p:cNvSpPr/>
          <p:nvPr/>
        </p:nvSpPr>
        <p:spPr>
          <a:xfrm>
            <a:off x="6829426" y="1635630"/>
            <a:ext cx="1939925" cy="1873828"/>
          </a:xfrm>
          <a:custGeom>
            <a:avLst/>
            <a:gdLst/>
            <a:ahLst/>
            <a:cxnLst/>
            <a:rect l="l" t="t" r="r" b="b"/>
            <a:pathLst>
              <a:path w="1940814" h="1872234">
                <a:moveTo>
                  <a:pt x="1000035" y="12"/>
                </a:moveTo>
                <a:cubicBezTo>
                  <a:pt x="1379734" y="-1873"/>
                  <a:pt x="1722959" y="225791"/>
                  <a:pt x="1868890" y="576332"/>
                </a:cubicBezTo>
                <a:cubicBezTo>
                  <a:pt x="2014821" y="926873"/>
                  <a:pt x="1934547" y="1330842"/>
                  <a:pt x="1665680" y="1598956"/>
                </a:cubicBezTo>
                <a:cubicBezTo>
                  <a:pt x="1396813" y="1867070"/>
                  <a:pt x="992621" y="1946212"/>
                  <a:pt x="642490" y="1799299"/>
                </a:cubicBezTo>
                <a:cubicBezTo>
                  <a:pt x="295199" y="1653578"/>
                  <a:pt x="69343" y="1314089"/>
                  <a:pt x="69228" y="938062"/>
                </a:cubicBezTo>
                <a:lnTo>
                  <a:pt x="0" y="938062"/>
                </a:lnTo>
                <a:lnTo>
                  <a:pt x="118682" y="693955"/>
                </a:lnTo>
                <a:lnTo>
                  <a:pt x="237363" y="938062"/>
                </a:lnTo>
                <a:lnTo>
                  <a:pt x="164359" y="938062"/>
                </a:lnTo>
                <a:cubicBezTo>
                  <a:pt x="164527" y="1275776"/>
                  <a:pt x="367400" y="1580651"/>
                  <a:pt x="679318" y="1711530"/>
                </a:cubicBezTo>
                <a:cubicBezTo>
                  <a:pt x="993847" y="1843505"/>
                  <a:pt x="1356941" y="1772410"/>
                  <a:pt x="1598470" y="1531558"/>
                </a:cubicBezTo>
                <a:cubicBezTo>
                  <a:pt x="1839999" y="1290705"/>
                  <a:pt x="1912111" y="927812"/>
                  <a:pt x="1781018" y="612914"/>
                </a:cubicBezTo>
                <a:cubicBezTo>
                  <a:pt x="1649925" y="298016"/>
                  <a:pt x="1341599" y="93500"/>
                  <a:pt x="1000508" y="95194"/>
                </a:cubicBezTo>
                <a:cubicBezTo>
                  <a:pt x="1000350" y="63467"/>
                  <a:pt x="1000193" y="31739"/>
                  <a:pt x="1000035" y="12"/>
                </a:cubicBezTo>
                <a:close/>
              </a:path>
            </a:pathLst>
          </a:custGeom>
          <a:solidFill>
            <a:schemeClr val="accent4"/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7119938" y="1851597"/>
            <a:ext cx="1441450" cy="1441895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grpSp>
        <p:nvGrpSpPr>
          <p:cNvPr id="8" name="组合 31"/>
          <p:cNvGrpSpPr/>
          <p:nvPr/>
        </p:nvGrpSpPr>
        <p:grpSpPr bwMode="auto">
          <a:xfrm>
            <a:off x="6977063" y="1646747"/>
            <a:ext cx="576262" cy="574852"/>
            <a:chOff x="827584" y="1530991"/>
            <a:chExt cx="576064" cy="576064"/>
          </a:xfrm>
        </p:grpSpPr>
        <p:sp>
          <p:nvSpPr>
            <p:cNvPr id="33" name="椭圆 32"/>
            <p:cNvSpPr/>
            <p:nvPr/>
          </p:nvSpPr>
          <p:spPr>
            <a:xfrm>
              <a:off x="827584" y="1530991"/>
              <a:ext cx="576064" cy="576064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6345" name="TextBox 33"/>
            <p:cNvSpPr txBox="1">
              <a:spLocks noChangeArrowheads="1"/>
            </p:cNvSpPr>
            <p:nvPr/>
          </p:nvSpPr>
          <p:spPr bwMode="auto">
            <a:xfrm>
              <a:off x="882219" y="1655670"/>
              <a:ext cx="423368" cy="370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800" dirty="0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  <a:endParaRPr lang="zh-CN" altLang="en-US" sz="1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35" name="矩形 1"/>
          <p:cNvSpPr>
            <a:spLocks noChangeArrowheads="1"/>
          </p:cNvSpPr>
          <p:nvPr/>
        </p:nvSpPr>
        <p:spPr bwMode="auto">
          <a:xfrm>
            <a:off x="6811963" y="3941392"/>
            <a:ext cx="18923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zh-CN" altLang="en-US" sz="9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随着计算机技术的发展及印刷技术进步，平面设计在视觉感观领域的表现也越来越丰富，这真正的对今天的平面设计的。</a:t>
            </a:r>
            <a:endParaRPr lang="zh-CN" altLang="en-US" sz="9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029450" y="3580919"/>
            <a:ext cx="15319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这里填写标题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23" dur="100" fill="hold"/>
                                        <p:tgtEl>
                                          <p:spTgt spid="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45" dur="100" fill="hold"/>
                                        <p:tgtEl>
                                          <p:spTgt spid="1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53" dur="100" fill="hold"/>
                                        <p:tgtEl>
                                          <p:spTgt spid="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1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75" dur="100" fill="hold"/>
                                        <p:tgtEl>
                                          <p:spTgt spid="2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mph" presetSubtype="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83" dur="100" fill="hold"/>
                                        <p:tgtEl>
                                          <p:spTgt spid="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5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500"/>
                            </p:stCondLst>
                            <p:childTnLst>
                              <p:par>
                                <p:cTn id="9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1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0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05" dur="100" fill="hold"/>
                                        <p:tgtEl>
                                          <p:spTgt spid="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6" presetClass="emph" presetSubtype="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13" dur="100" fill="hold"/>
                                        <p:tgtEl>
                                          <p:spTgt spid="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1" grpId="0"/>
      <p:bldP spid="12" grpId="0"/>
      <p:bldP spid="14" grpId="0" animBg="1"/>
      <p:bldP spid="14" grpId="1" animBg="1"/>
      <p:bldP spid="18" grpId="0"/>
      <p:bldP spid="19" grpId="0"/>
      <p:bldP spid="21" grpId="0" animBg="1"/>
      <p:bldP spid="21" grpId="1" animBg="1"/>
      <p:bldP spid="27" grpId="0"/>
      <p:bldP spid="29" grpId="0"/>
      <p:bldP spid="31" grpId="0" animBg="1"/>
      <p:bldP spid="31" grpId="1" animBg="1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12"/>
          <p:cNvGrpSpPr/>
          <p:nvPr/>
        </p:nvGrpSpPr>
        <p:grpSpPr bwMode="auto">
          <a:xfrm>
            <a:off x="1981201" y="1870652"/>
            <a:ext cx="1262063" cy="476397"/>
            <a:chOff x="0" y="0"/>
            <a:chExt cx="1261169" cy="477092"/>
          </a:xfrm>
        </p:grpSpPr>
        <p:sp>
          <p:nvSpPr>
            <p:cNvPr id="36963" name="矩形 13"/>
            <p:cNvSpPr>
              <a:spLocks noChangeArrowheads="1"/>
            </p:cNvSpPr>
            <p:nvPr/>
          </p:nvSpPr>
          <p:spPr bwMode="auto">
            <a:xfrm>
              <a:off x="0" y="114383"/>
              <a:ext cx="1261169" cy="36270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6964" name="梯形 14"/>
            <p:cNvSpPr/>
            <p:nvPr/>
          </p:nvSpPr>
          <p:spPr bwMode="auto">
            <a:xfrm>
              <a:off x="0" y="0"/>
              <a:ext cx="1261169" cy="114384"/>
            </a:xfrm>
            <a:custGeom>
              <a:avLst/>
              <a:gdLst>
                <a:gd name="T0" fmla="*/ 0 w 1261169"/>
                <a:gd name="T1" fmla="*/ 114384 h 114384"/>
                <a:gd name="T2" fmla="*/ 400072 w 1261169"/>
                <a:gd name="T3" fmla="*/ 0 h 114384"/>
                <a:gd name="T4" fmla="*/ 861097 w 1261169"/>
                <a:gd name="T5" fmla="*/ 0 h 114384"/>
                <a:gd name="T6" fmla="*/ 1261169 w 1261169"/>
                <a:gd name="T7" fmla="*/ 114384 h 114384"/>
                <a:gd name="T8" fmla="*/ 0 w 1261169"/>
                <a:gd name="T9" fmla="*/ 114384 h 114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61169" h="114384">
                  <a:moveTo>
                    <a:pt x="0" y="114384"/>
                  </a:moveTo>
                  <a:lnTo>
                    <a:pt x="400072" y="0"/>
                  </a:lnTo>
                  <a:lnTo>
                    <a:pt x="861097" y="0"/>
                  </a:lnTo>
                  <a:lnTo>
                    <a:pt x="1261169" y="114384"/>
                  </a:lnTo>
                  <a:lnTo>
                    <a:pt x="0" y="114384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7" name="组合 15"/>
          <p:cNvGrpSpPr/>
          <p:nvPr/>
        </p:nvGrpSpPr>
        <p:grpSpPr bwMode="auto">
          <a:xfrm>
            <a:off x="1763713" y="2342286"/>
            <a:ext cx="1693862" cy="536741"/>
            <a:chOff x="0" y="0"/>
            <a:chExt cx="1693068" cy="535781"/>
          </a:xfrm>
        </p:grpSpPr>
        <p:sp>
          <p:nvSpPr>
            <p:cNvPr id="36961" name="矩形 16"/>
            <p:cNvSpPr>
              <a:spLocks noChangeArrowheads="1"/>
            </p:cNvSpPr>
            <p:nvPr/>
          </p:nvSpPr>
          <p:spPr bwMode="auto">
            <a:xfrm>
              <a:off x="4762" y="180721"/>
              <a:ext cx="1688306" cy="35506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6962" name="梯形 17"/>
            <p:cNvSpPr/>
            <p:nvPr/>
          </p:nvSpPr>
          <p:spPr bwMode="auto">
            <a:xfrm>
              <a:off x="0" y="0"/>
              <a:ext cx="1693068" cy="180721"/>
            </a:xfrm>
            <a:custGeom>
              <a:avLst/>
              <a:gdLst>
                <a:gd name="T0" fmla="*/ 0 w 1693068"/>
                <a:gd name="T1" fmla="*/ 180721 h 180721"/>
                <a:gd name="T2" fmla="*/ 212980 w 1693068"/>
                <a:gd name="T3" fmla="*/ 0 h 180721"/>
                <a:gd name="T4" fmla="*/ 1480088 w 1693068"/>
                <a:gd name="T5" fmla="*/ 0 h 180721"/>
                <a:gd name="T6" fmla="*/ 1693068 w 1693068"/>
                <a:gd name="T7" fmla="*/ 180721 h 180721"/>
                <a:gd name="T8" fmla="*/ 0 w 1693068"/>
                <a:gd name="T9" fmla="*/ 180721 h 180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93068" h="180721">
                  <a:moveTo>
                    <a:pt x="0" y="180721"/>
                  </a:moveTo>
                  <a:lnTo>
                    <a:pt x="212980" y="0"/>
                  </a:lnTo>
                  <a:lnTo>
                    <a:pt x="1480088" y="0"/>
                  </a:lnTo>
                  <a:lnTo>
                    <a:pt x="1693068" y="180721"/>
                  </a:lnTo>
                  <a:lnTo>
                    <a:pt x="0" y="180721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8" name="组合 18"/>
          <p:cNvGrpSpPr/>
          <p:nvPr/>
        </p:nvGrpSpPr>
        <p:grpSpPr bwMode="auto">
          <a:xfrm>
            <a:off x="1555751" y="2879027"/>
            <a:ext cx="2117725" cy="543093"/>
            <a:chOff x="0" y="0"/>
            <a:chExt cx="2119085" cy="543467"/>
          </a:xfrm>
        </p:grpSpPr>
        <p:sp>
          <p:nvSpPr>
            <p:cNvPr id="36959" name="矩形 19"/>
            <p:cNvSpPr>
              <a:spLocks noChangeArrowheads="1"/>
            </p:cNvSpPr>
            <p:nvPr/>
          </p:nvSpPr>
          <p:spPr bwMode="auto">
            <a:xfrm>
              <a:off x="0" y="180720"/>
              <a:ext cx="2119085" cy="36274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6960" name="梯形 20"/>
            <p:cNvSpPr/>
            <p:nvPr/>
          </p:nvSpPr>
          <p:spPr bwMode="auto">
            <a:xfrm>
              <a:off x="0" y="0"/>
              <a:ext cx="2119085" cy="180721"/>
            </a:xfrm>
            <a:custGeom>
              <a:avLst/>
              <a:gdLst>
                <a:gd name="T0" fmla="*/ 0 w 2119085"/>
                <a:gd name="T1" fmla="*/ 180721 h 180721"/>
                <a:gd name="T2" fmla="*/ 212980 w 2119085"/>
                <a:gd name="T3" fmla="*/ 0 h 180721"/>
                <a:gd name="T4" fmla="*/ 1906105 w 2119085"/>
                <a:gd name="T5" fmla="*/ 0 h 180721"/>
                <a:gd name="T6" fmla="*/ 2119085 w 2119085"/>
                <a:gd name="T7" fmla="*/ 180721 h 180721"/>
                <a:gd name="T8" fmla="*/ 0 w 2119085"/>
                <a:gd name="T9" fmla="*/ 180721 h 180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19085" h="180721">
                  <a:moveTo>
                    <a:pt x="0" y="180721"/>
                  </a:moveTo>
                  <a:lnTo>
                    <a:pt x="212980" y="0"/>
                  </a:lnTo>
                  <a:lnTo>
                    <a:pt x="1906105" y="0"/>
                  </a:lnTo>
                  <a:lnTo>
                    <a:pt x="2119085" y="180721"/>
                  </a:lnTo>
                  <a:lnTo>
                    <a:pt x="0" y="180721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9" name="组合 21"/>
          <p:cNvGrpSpPr/>
          <p:nvPr/>
        </p:nvGrpSpPr>
        <p:grpSpPr bwMode="auto">
          <a:xfrm>
            <a:off x="1333501" y="3417355"/>
            <a:ext cx="2555875" cy="536741"/>
            <a:chOff x="0" y="0"/>
            <a:chExt cx="2555429" cy="535781"/>
          </a:xfrm>
        </p:grpSpPr>
        <p:sp>
          <p:nvSpPr>
            <p:cNvPr id="36957" name="矩形 22"/>
            <p:cNvSpPr>
              <a:spLocks noChangeArrowheads="1"/>
            </p:cNvSpPr>
            <p:nvPr/>
          </p:nvSpPr>
          <p:spPr bwMode="auto">
            <a:xfrm>
              <a:off x="0" y="180721"/>
              <a:ext cx="2555429" cy="35506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6958" name="梯形 23"/>
            <p:cNvSpPr/>
            <p:nvPr/>
          </p:nvSpPr>
          <p:spPr bwMode="auto">
            <a:xfrm>
              <a:off x="6930" y="0"/>
              <a:ext cx="2548499" cy="180721"/>
            </a:xfrm>
            <a:custGeom>
              <a:avLst/>
              <a:gdLst>
                <a:gd name="T0" fmla="*/ 0 w 2548499"/>
                <a:gd name="T1" fmla="*/ 180721 h 180721"/>
                <a:gd name="T2" fmla="*/ 212980 w 2548499"/>
                <a:gd name="T3" fmla="*/ 0 h 180721"/>
                <a:gd name="T4" fmla="*/ 2335519 w 2548499"/>
                <a:gd name="T5" fmla="*/ 0 h 180721"/>
                <a:gd name="T6" fmla="*/ 2548499 w 2548499"/>
                <a:gd name="T7" fmla="*/ 180721 h 180721"/>
                <a:gd name="T8" fmla="*/ 0 w 2548499"/>
                <a:gd name="T9" fmla="*/ 180721 h 180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48499" h="180721">
                  <a:moveTo>
                    <a:pt x="0" y="180721"/>
                  </a:moveTo>
                  <a:lnTo>
                    <a:pt x="212980" y="0"/>
                  </a:lnTo>
                  <a:lnTo>
                    <a:pt x="2335519" y="0"/>
                  </a:lnTo>
                  <a:lnTo>
                    <a:pt x="2548499" y="180721"/>
                  </a:lnTo>
                  <a:lnTo>
                    <a:pt x="0" y="180721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10" name="组合 24"/>
          <p:cNvGrpSpPr/>
          <p:nvPr/>
        </p:nvGrpSpPr>
        <p:grpSpPr bwMode="auto">
          <a:xfrm>
            <a:off x="1116013" y="3952508"/>
            <a:ext cx="2997200" cy="536741"/>
            <a:chOff x="0" y="0"/>
            <a:chExt cx="2997200" cy="535781"/>
          </a:xfrm>
        </p:grpSpPr>
        <p:sp>
          <p:nvSpPr>
            <p:cNvPr id="36955" name="矩形 25"/>
            <p:cNvSpPr>
              <a:spLocks noChangeArrowheads="1"/>
            </p:cNvSpPr>
            <p:nvPr/>
          </p:nvSpPr>
          <p:spPr bwMode="auto">
            <a:xfrm>
              <a:off x="1924" y="180721"/>
              <a:ext cx="2995276" cy="35506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6956" name="梯形 26"/>
            <p:cNvSpPr/>
            <p:nvPr/>
          </p:nvSpPr>
          <p:spPr bwMode="auto">
            <a:xfrm>
              <a:off x="0" y="0"/>
              <a:ext cx="2997200" cy="180721"/>
            </a:xfrm>
            <a:custGeom>
              <a:avLst/>
              <a:gdLst>
                <a:gd name="T0" fmla="*/ 0 w 2997200"/>
                <a:gd name="T1" fmla="*/ 180721 h 180721"/>
                <a:gd name="T2" fmla="*/ 212980 w 2997200"/>
                <a:gd name="T3" fmla="*/ 0 h 180721"/>
                <a:gd name="T4" fmla="*/ 2784220 w 2997200"/>
                <a:gd name="T5" fmla="*/ 0 h 180721"/>
                <a:gd name="T6" fmla="*/ 2997200 w 2997200"/>
                <a:gd name="T7" fmla="*/ 180721 h 180721"/>
                <a:gd name="T8" fmla="*/ 0 w 2997200"/>
                <a:gd name="T9" fmla="*/ 180721 h 180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97200" h="180721">
                  <a:moveTo>
                    <a:pt x="0" y="180721"/>
                  </a:moveTo>
                  <a:lnTo>
                    <a:pt x="212980" y="0"/>
                  </a:lnTo>
                  <a:lnTo>
                    <a:pt x="2784220" y="0"/>
                  </a:lnTo>
                  <a:lnTo>
                    <a:pt x="2997200" y="180721"/>
                  </a:lnTo>
                  <a:lnTo>
                    <a:pt x="0" y="180721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11" name="组合 27"/>
          <p:cNvGrpSpPr/>
          <p:nvPr/>
        </p:nvGrpSpPr>
        <p:grpSpPr bwMode="auto">
          <a:xfrm>
            <a:off x="2447926" y="1176702"/>
            <a:ext cx="258763" cy="770175"/>
            <a:chOff x="0" y="0"/>
            <a:chExt cx="258762" cy="768351"/>
          </a:xfrm>
        </p:grpSpPr>
        <p:sp>
          <p:nvSpPr>
            <p:cNvPr id="36907" name="Freeform 662"/>
            <p:cNvSpPr>
              <a:spLocks noEditPoints="1"/>
            </p:cNvSpPr>
            <p:nvPr/>
          </p:nvSpPr>
          <p:spPr bwMode="auto">
            <a:xfrm>
              <a:off x="96837" y="0"/>
              <a:ext cx="63500" cy="60325"/>
            </a:xfrm>
            <a:custGeom>
              <a:avLst/>
              <a:gdLst>
                <a:gd name="T0" fmla="*/ 2147483646 w 17"/>
                <a:gd name="T1" fmla="*/ 0 h 16"/>
                <a:gd name="T2" fmla="*/ 2147483646 w 17"/>
                <a:gd name="T3" fmla="*/ 2147483646 h 16"/>
                <a:gd name="T4" fmla="*/ 2147483646 w 17"/>
                <a:gd name="T5" fmla="*/ 2147483646 h 16"/>
                <a:gd name="T6" fmla="*/ 2147483646 w 17"/>
                <a:gd name="T7" fmla="*/ 2147483646 h 16"/>
                <a:gd name="T8" fmla="*/ 2147483646 w 17"/>
                <a:gd name="T9" fmla="*/ 2147483646 h 16"/>
                <a:gd name="T10" fmla="*/ 2147483646 w 17"/>
                <a:gd name="T11" fmla="*/ 2147483646 h 16"/>
                <a:gd name="T12" fmla="*/ 2147483646 w 17"/>
                <a:gd name="T13" fmla="*/ 2147483646 h 16"/>
                <a:gd name="T14" fmla="*/ 2147483646 w 17"/>
                <a:gd name="T15" fmla="*/ 2147483646 h 16"/>
                <a:gd name="T16" fmla="*/ 2147483646 w 17"/>
                <a:gd name="T17" fmla="*/ 2147483646 h 16"/>
                <a:gd name="T18" fmla="*/ 2147483646 w 17"/>
                <a:gd name="T19" fmla="*/ 0 h 16"/>
                <a:gd name="T20" fmla="*/ 2147483646 w 17"/>
                <a:gd name="T21" fmla="*/ 2147483646 h 16"/>
                <a:gd name="T22" fmla="*/ 2147483646 w 17"/>
                <a:gd name="T23" fmla="*/ 2147483646 h 16"/>
                <a:gd name="T24" fmla="*/ 2147483646 w 17"/>
                <a:gd name="T25" fmla="*/ 2147483646 h 16"/>
                <a:gd name="T26" fmla="*/ 2147483646 w 17"/>
                <a:gd name="T27" fmla="*/ 2147483646 h 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" h="16">
                  <a:moveTo>
                    <a:pt x="11" y="0"/>
                  </a:moveTo>
                  <a:cubicBezTo>
                    <a:pt x="9" y="0"/>
                    <a:pt x="7" y="1"/>
                    <a:pt x="5" y="2"/>
                  </a:cubicBezTo>
                  <a:cubicBezTo>
                    <a:pt x="4" y="3"/>
                    <a:pt x="3" y="4"/>
                    <a:pt x="3" y="5"/>
                  </a:cubicBezTo>
                  <a:cubicBezTo>
                    <a:pt x="1" y="6"/>
                    <a:pt x="0" y="9"/>
                    <a:pt x="2" y="14"/>
                  </a:cubicBezTo>
                  <a:cubicBezTo>
                    <a:pt x="3" y="13"/>
                    <a:pt x="3" y="14"/>
                    <a:pt x="4" y="16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8"/>
                    <a:pt x="5" y="6"/>
                    <a:pt x="7" y="5"/>
                  </a:cubicBezTo>
                  <a:cubicBezTo>
                    <a:pt x="10" y="5"/>
                    <a:pt x="13" y="5"/>
                    <a:pt x="16" y="4"/>
                  </a:cubicBezTo>
                  <a:cubicBezTo>
                    <a:pt x="17" y="3"/>
                    <a:pt x="16" y="3"/>
                    <a:pt x="15" y="1"/>
                  </a:cubicBezTo>
                  <a:cubicBezTo>
                    <a:pt x="14" y="0"/>
                    <a:pt x="13" y="0"/>
                    <a:pt x="11" y="0"/>
                  </a:cubicBezTo>
                  <a:close/>
                  <a:moveTo>
                    <a:pt x="13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9" y="1"/>
                    <a:pt x="6" y="3"/>
                    <a:pt x="4" y="5"/>
                  </a:cubicBezTo>
                  <a:cubicBezTo>
                    <a:pt x="5" y="2"/>
                    <a:pt x="8" y="0"/>
                    <a:pt x="13" y="1"/>
                  </a:cubicBezTo>
                  <a:close/>
                </a:path>
              </a:pathLst>
            </a:custGeom>
            <a:solidFill>
              <a:srgbClr val="825219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08" name="Freeform 663"/>
            <p:cNvSpPr/>
            <p:nvPr/>
          </p:nvSpPr>
          <p:spPr bwMode="auto">
            <a:xfrm>
              <a:off x="112712" y="0"/>
              <a:ext cx="36512" cy="19050"/>
            </a:xfrm>
            <a:custGeom>
              <a:avLst/>
              <a:gdLst>
                <a:gd name="T0" fmla="*/ 2147483646 w 10"/>
                <a:gd name="T1" fmla="*/ 2147483646 h 5"/>
                <a:gd name="T2" fmla="*/ 2147483646 w 10"/>
                <a:gd name="T3" fmla="*/ 2147483646 h 5"/>
                <a:gd name="T4" fmla="*/ 0 w 10"/>
                <a:gd name="T5" fmla="*/ 2147483646 h 5"/>
                <a:gd name="T6" fmla="*/ 2147483646 w 10"/>
                <a:gd name="T7" fmla="*/ 2147483646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5">
                  <a:moveTo>
                    <a:pt x="10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4" y="0"/>
                    <a:pt x="1" y="2"/>
                    <a:pt x="0" y="5"/>
                  </a:cubicBezTo>
                  <a:cubicBezTo>
                    <a:pt x="2" y="3"/>
                    <a:pt x="5" y="1"/>
                    <a:pt x="10" y="1"/>
                  </a:cubicBezTo>
                  <a:close/>
                </a:path>
              </a:pathLst>
            </a:custGeom>
            <a:solidFill>
              <a:srgbClr val="CA8016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09" name="Freeform 664"/>
            <p:cNvSpPr/>
            <p:nvPr/>
          </p:nvSpPr>
          <p:spPr bwMode="auto">
            <a:xfrm>
              <a:off x="123825" y="3175"/>
              <a:ext cx="55562" cy="57150"/>
            </a:xfrm>
            <a:custGeom>
              <a:avLst/>
              <a:gdLst>
                <a:gd name="T0" fmla="*/ 2147483646 w 15"/>
                <a:gd name="T1" fmla="*/ 0 h 15"/>
                <a:gd name="T2" fmla="*/ 2147483646 w 15"/>
                <a:gd name="T3" fmla="*/ 2147483646 h 15"/>
                <a:gd name="T4" fmla="*/ 0 w 15"/>
                <a:gd name="T5" fmla="*/ 2147483646 h 15"/>
                <a:gd name="T6" fmla="*/ 2147483646 w 15"/>
                <a:gd name="T7" fmla="*/ 2147483646 h 15"/>
                <a:gd name="T8" fmla="*/ 2147483646 w 15"/>
                <a:gd name="T9" fmla="*/ 2147483646 h 15"/>
                <a:gd name="T10" fmla="*/ 2147483646 w 15"/>
                <a:gd name="T11" fmla="*/ 2147483646 h 15"/>
                <a:gd name="T12" fmla="*/ 2147483646 w 15"/>
                <a:gd name="T13" fmla="*/ 2147483646 h 15"/>
                <a:gd name="T14" fmla="*/ 2147483646 w 15"/>
                <a:gd name="T15" fmla="*/ 2147483646 h 15"/>
                <a:gd name="T16" fmla="*/ 2147483646 w 15"/>
                <a:gd name="T17" fmla="*/ 2147483646 h 15"/>
                <a:gd name="T18" fmla="*/ 2147483646 w 15"/>
                <a:gd name="T19" fmla="*/ 0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cubicBezTo>
                    <a:pt x="9" y="2"/>
                    <a:pt x="10" y="2"/>
                    <a:pt x="9" y="3"/>
                  </a:cubicBezTo>
                  <a:cubicBezTo>
                    <a:pt x="6" y="4"/>
                    <a:pt x="3" y="4"/>
                    <a:pt x="0" y="4"/>
                  </a:cubicBezTo>
                  <a:cubicBezTo>
                    <a:pt x="3" y="6"/>
                    <a:pt x="6" y="6"/>
                    <a:pt x="8" y="4"/>
                  </a:cubicBezTo>
                  <a:cubicBezTo>
                    <a:pt x="9" y="5"/>
                    <a:pt x="10" y="6"/>
                    <a:pt x="11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2" y="12"/>
                    <a:pt x="12" y="15"/>
                  </a:cubicBezTo>
                  <a:cubicBezTo>
                    <a:pt x="13" y="13"/>
                    <a:pt x="13" y="12"/>
                    <a:pt x="14" y="13"/>
                  </a:cubicBezTo>
                  <a:cubicBezTo>
                    <a:pt x="15" y="8"/>
                    <a:pt x="14" y="5"/>
                    <a:pt x="12" y="4"/>
                  </a:cubicBezTo>
                  <a:cubicBezTo>
                    <a:pt x="11" y="2"/>
                    <a:pt x="9" y="1"/>
                    <a:pt x="8" y="0"/>
                  </a:cubicBezTo>
                  <a:close/>
                </a:path>
              </a:pathLst>
            </a:custGeom>
            <a:solidFill>
              <a:srgbClr val="603B07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10" name="Freeform 665"/>
            <p:cNvSpPr/>
            <p:nvPr/>
          </p:nvSpPr>
          <p:spPr bwMode="auto">
            <a:xfrm>
              <a:off x="112712" y="19050"/>
              <a:ext cx="55562" cy="41275"/>
            </a:xfrm>
            <a:custGeom>
              <a:avLst/>
              <a:gdLst>
                <a:gd name="T0" fmla="*/ 2147483646 w 15"/>
                <a:gd name="T1" fmla="*/ 2147483646 h 11"/>
                <a:gd name="T2" fmla="*/ 2147483646 w 15"/>
                <a:gd name="T3" fmla="*/ 2147483646 h 11"/>
                <a:gd name="T4" fmla="*/ 2147483646 w 15"/>
                <a:gd name="T5" fmla="*/ 2147483646 h 11"/>
                <a:gd name="T6" fmla="*/ 2147483646 w 15"/>
                <a:gd name="T7" fmla="*/ 2147483646 h 11"/>
                <a:gd name="T8" fmla="*/ 2147483646 w 15"/>
                <a:gd name="T9" fmla="*/ 2147483646 h 11"/>
                <a:gd name="T10" fmla="*/ 2147483646 w 15"/>
                <a:gd name="T11" fmla="*/ 0 h 11"/>
                <a:gd name="T12" fmla="*/ 2147483646 w 15"/>
                <a:gd name="T13" fmla="*/ 0 h 11"/>
                <a:gd name="T14" fmla="*/ 0 w 15"/>
                <a:gd name="T15" fmla="*/ 2147483646 h 11"/>
                <a:gd name="T16" fmla="*/ 0 w 15"/>
                <a:gd name="T17" fmla="*/ 2147483646 h 11"/>
                <a:gd name="T18" fmla="*/ 2147483646 w 15"/>
                <a:gd name="T19" fmla="*/ 2147483646 h 11"/>
                <a:gd name="T20" fmla="*/ 2147483646 w 15"/>
                <a:gd name="T21" fmla="*/ 2147483646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" h="11">
                  <a:moveTo>
                    <a:pt x="3" y="2"/>
                  </a:moveTo>
                  <a:cubicBezTo>
                    <a:pt x="6" y="3"/>
                    <a:pt x="9" y="3"/>
                    <a:pt x="11" y="2"/>
                  </a:cubicBezTo>
                  <a:cubicBezTo>
                    <a:pt x="13" y="4"/>
                    <a:pt x="14" y="7"/>
                    <a:pt x="15" y="11"/>
                  </a:cubicBezTo>
                  <a:cubicBezTo>
                    <a:pt x="15" y="8"/>
                    <a:pt x="14" y="6"/>
                    <a:pt x="14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2"/>
                    <a:pt x="12" y="1"/>
                    <a:pt x="11" y="0"/>
                  </a:cubicBezTo>
                  <a:cubicBezTo>
                    <a:pt x="9" y="2"/>
                    <a:pt x="6" y="2"/>
                    <a:pt x="3" y="0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4"/>
                    <a:pt x="1" y="4"/>
                    <a:pt x="1" y="4"/>
                  </a:cubicBezTo>
                  <a:lnTo>
                    <a:pt x="3" y="2"/>
                  </a:lnTo>
                  <a:close/>
                </a:path>
              </a:pathLst>
            </a:custGeom>
            <a:solidFill>
              <a:srgbClr val="B68B5E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11" name="Freeform 666"/>
            <p:cNvSpPr>
              <a:spLocks noEditPoints="1"/>
            </p:cNvSpPr>
            <p:nvPr/>
          </p:nvSpPr>
          <p:spPr bwMode="auto">
            <a:xfrm>
              <a:off x="104775" y="25400"/>
              <a:ext cx="71437" cy="79375"/>
            </a:xfrm>
            <a:custGeom>
              <a:avLst/>
              <a:gdLst>
                <a:gd name="T0" fmla="*/ 2147483646 w 19"/>
                <a:gd name="T1" fmla="*/ 0 h 21"/>
                <a:gd name="T2" fmla="*/ 2147483646 w 19"/>
                <a:gd name="T3" fmla="*/ 0 h 21"/>
                <a:gd name="T4" fmla="*/ 2147483646 w 19"/>
                <a:gd name="T5" fmla="*/ 2147483646 h 21"/>
                <a:gd name="T6" fmla="*/ 2147483646 w 19"/>
                <a:gd name="T7" fmla="*/ 2147483646 h 21"/>
                <a:gd name="T8" fmla="*/ 0 w 19"/>
                <a:gd name="T9" fmla="*/ 2147483646 h 21"/>
                <a:gd name="T10" fmla="*/ 2147483646 w 19"/>
                <a:gd name="T11" fmla="*/ 2147483646 h 21"/>
                <a:gd name="T12" fmla="*/ 2147483646 w 19"/>
                <a:gd name="T13" fmla="*/ 2147483646 h 21"/>
                <a:gd name="T14" fmla="*/ 2147483646 w 19"/>
                <a:gd name="T15" fmla="*/ 2147483646 h 21"/>
                <a:gd name="T16" fmla="*/ 2147483646 w 19"/>
                <a:gd name="T17" fmla="*/ 2147483646 h 21"/>
                <a:gd name="T18" fmla="*/ 2147483646 w 19"/>
                <a:gd name="T19" fmla="*/ 2147483646 h 21"/>
                <a:gd name="T20" fmla="*/ 2147483646 w 19"/>
                <a:gd name="T21" fmla="*/ 2147483646 h 21"/>
                <a:gd name="T22" fmla="*/ 2147483646 w 19"/>
                <a:gd name="T23" fmla="*/ 2147483646 h 21"/>
                <a:gd name="T24" fmla="*/ 2147483646 w 19"/>
                <a:gd name="T25" fmla="*/ 2147483646 h 21"/>
                <a:gd name="T26" fmla="*/ 2147483646 w 19"/>
                <a:gd name="T27" fmla="*/ 2147483646 h 21"/>
                <a:gd name="T28" fmla="*/ 2147483646 w 19"/>
                <a:gd name="T29" fmla="*/ 2147483646 h 21"/>
                <a:gd name="T30" fmla="*/ 2147483646 w 19"/>
                <a:gd name="T31" fmla="*/ 0 h 21"/>
                <a:gd name="T32" fmla="*/ 2147483646 w 19"/>
                <a:gd name="T33" fmla="*/ 2147483646 h 21"/>
                <a:gd name="T34" fmla="*/ 2147483646 w 19"/>
                <a:gd name="T35" fmla="*/ 2147483646 h 21"/>
                <a:gd name="T36" fmla="*/ 2147483646 w 19"/>
                <a:gd name="T37" fmla="*/ 2147483646 h 21"/>
                <a:gd name="T38" fmla="*/ 2147483646 w 19"/>
                <a:gd name="T39" fmla="*/ 2147483646 h 21"/>
                <a:gd name="T40" fmla="*/ 2147483646 w 19"/>
                <a:gd name="T41" fmla="*/ 2147483646 h 21"/>
                <a:gd name="T42" fmla="*/ 2147483646 w 19"/>
                <a:gd name="T43" fmla="*/ 2147483646 h 2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9" h="21">
                  <a:moveTo>
                    <a:pt x="13" y="0"/>
                  </a:moveTo>
                  <a:cubicBezTo>
                    <a:pt x="11" y="1"/>
                    <a:pt x="8" y="1"/>
                    <a:pt x="5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7"/>
                    <a:pt x="1" y="6"/>
                    <a:pt x="0" y="7"/>
                  </a:cubicBezTo>
                  <a:cubicBezTo>
                    <a:pt x="0" y="10"/>
                    <a:pt x="0" y="12"/>
                    <a:pt x="1" y="12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5"/>
                    <a:pt x="3" y="15"/>
                    <a:pt x="3" y="16"/>
                  </a:cubicBezTo>
                  <a:cubicBezTo>
                    <a:pt x="10" y="21"/>
                    <a:pt x="14" y="19"/>
                    <a:pt x="16" y="11"/>
                  </a:cubicBezTo>
                  <a:cubicBezTo>
                    <a:pt x="17" y="11"/>
                    <a:pt x="18" y="10"/>
                    <a:pt x="18" y="9"/>
                  </a:cubicBezTo>
                  <a:cubicBezTo>
                    <a:pt x="19" y="8"/>
                    <a:pt x="19" y="8"/>
                    <a:pt x="19" y="7"/>
                  </a:cubicBezTo>
                  <a:cubicBezTo>
                    <a:pt x="18" y="6"/>
                    <a:pt x="18" y="7"/>
                    <a:pt x="17" y="9"/>
                  </a:cubicBezTo>
                  <a:cubicBezTo>
                    <a:pt x="16" y="5"/>
                    <a:pt x="15" y="2"/>
                    <a:pt x="13" y="0"/>
                  </a:cubicBezTo>
                  <a:close/>
                  <a:moveTo>
                    <a:pt x="3" y="8"/>
                  </a:moveTo>
                  <a:cubicBezTo>
                    <a:pt x="3" y="11"/>
                    <a:pt x="3" y="12"/>
                    <a:pt x="4" y="14"/>
                  </a:cubicBezTo>
                  <a:cubicBezTo>
                    <a:pt x="5" y="16"/>
                    <a:pt x="7" y="17"/>
                    <a:pt x="8" y="18"/>
                  </a:cubicBezTo>
                  <a:cubicBezTo>
                    <a:pt x="7" y="18"/>
                    <a:pt x="5" y="17"/>
                    <a:pt x="3" y="15"/>
                  </a:cubicBezTo>
                  <a:cubicBezTo>
                    <a:pt x="3" y="14"/>
                    <a:pt x="2" y="12"/>
                    <a:pt x="2" y="10"/>
                  </a:cubicBezTo>
                  <a:lnTo>
                    <a:pt x="3" y="8"/>
                  </a:lnTo>
                  <a:close/>
                </a:path>
              </a:pathLst>
            </a:custGeom>
            <a:solidFill>
              <a:srgbClr val="E2B987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12" name="Freeform 667"/>
            <p:cNvSpPr/>
            <p:nvPr/>
          </p:nvSpPr>
          <p:spPr bwMode="auto">
            <a:xfrm>
              <a:off x="112712" y="55563"/>
              <a:ext cx="22225" cy="38100"/>
            </a:xfrm>
            <a:custGeom>
              <a:avLst/>
              <a:gdLst>
                <a:gd name="T0" fmla="*/ 2147483646 w 6"/>
                <a:gd name="T1" fmla="*/ 2147483646 h 10"/>
                <a:gd name="T2" fmla="*/ 2147483646 w 6"/>
                <a:gd name="T3" fmla="*/ 0 h 10"/>
                <a:gd name="T4" fmla="*/ 0 w 6"/>
                <a:gd name="T5" fmla="*/ 2147483646 h 10"/>
                <a:gd name="T6" fmla="*/ 2147483646 w 6"/>
                <a:gd name="T7" fmla="*/ 2147483646 h 10"/>
                <a:gd name="T8" fmla="*/ 2147483646 w 6"/>
                <a:gd name="T9" fmla="*/ 2147483646 h 10"/>
                <a:gd name="T10" fmla="*/ 2147483646 w 6"/>
                <a:gd name="T11" fmla="*/ 2147483646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10">
                  <a:moveTo>
                    <a:pt x="2" y="6"/>
                  </a:moveTo>
                  <a:cubicBezTo>
                    <a:pt x="1" y="4"/>
                    <a:pt x="1" y="3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1" y="6"/>
                    <a:pt x="1" y="7"/>
                  </a:cubicBezTo>
                  <a:cubicBezTo>
                    <a:pt x="3" y="9"/>
                    <a:pt x="5" y="10"/>
                    <a:pt x="6" y="10"/>
                  </a:cubicBezTo>
                  <a:cubicBezTo>
                    <a:pt x="5" y="9"/>
                    <a:pt x="3" y="8"/>
                    <a:pt x="2" y="6"/>
                  </a:cubicBezTo>
                  <a:close/>
                </a:path>
              </a:pathLst>
            </a:custGeom>
            <a:solidFill>
              <a:srgbClr val="F2E6DD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13" name="Freeform 668"/>
            <p:cNvSpPr/>
            <p:nvPr/>
          </p:nvSpPr>
          <p:spPr bwMode="auto">
            <a:xfrm>
              <a:off x="115887" y="60325"/>
              <a:ext cx="55562" cy="55563"/>
            </a:xfrm>
            <a:custGeom>
              <a:avLst/>
              <a:gdLst>
                <a:gd name="T0" fmla="*/ 2147483646 w 15"/>
                <a:gd name="T1" fmla="*/ 2147483646 h 15"/>
                <a:gd name="T2" fmla="*/ 2147483646 w 15"/>
                <a:gd name="T3" fmla="*/ 2147483646 h 15"/>
                <a:gd name="T4" fmla="*/ 2147483646 w 15"/>
                <a:gd name="T5" fmla="*/ 0 h 15"/>
                <a:gd name="T6" fmla="*/ 2147483646 w 15"/>
                <a:gd name="T7" fmla="*/ 2147483646 h 15"/>
                <a:gd name="T8" fmla="*/ 0 w 15"/>
                <a:gd name="T9" fmla="*/ 2147483646 h 15"/>
                <a:gd name="T10" fmla="*/ 2147483646 w 15"/>
                <a:gd name="T11" fmla="*/ 2147483646 h 15"/>
                <a:gd name="T12" fmla="*/ 2147483646 w 15"/>
                <a:gd name="T13" fmla="*/ 2147483646 h 15"/>
                <a:gd name="T14" fmla="*/ 2147483646 w 15"/>
                <a:gd name="T15" fmla="*/ 2147483646 h 15"/>
                <a:gd name="T16" fmla="*/ 2147483646 w 15"/>
                <a:gd name="T17" fmla="*/ 2147483646 h 15"/>
                <a:gd name="T18" fmla="*/ 2147483646 w 15"/>
                <a:gd name="T19" fmla="*/ 2147483646 h 15"/>
                <a:gd name="T20" fmla="*/ 2147483646 w 15"/>
                <a:gd name="T21" fmla="*/ 2147483646 h 15"/>
                <a:gd name="T22" fmla="*/ 2147483646 w 15"/>
                <a:gd name="T23" fmla="*/ 2147483646 h 15"/>
                <a:gd name="T24" fmla="*/ 2147483646 w 15"/>
                <a:gd name="T25" fmla="*/ 2147483646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" h="15">
                  <a:moveTo>
                    <a:pt x="13" y="5"/>
                  </a:moveTo>
                  <a:cubicBezTo>
                    <a:pt x="13" y="3"/>
                    <a:pt x="13" y="3"/>
                    <a:pt x="13" y="3"/>
                  </a:cubicBezTo>
                  <a:cubicBezTo>
                    <a:pt x="15" y="3"/>
                    <a:pt x="15" y="2"/>
                    <a:pt x="15" y="0"/>
                  </a:cubicBezTo>
                  <a:cubicBezTo>
                    <a:pt x="15" y="1"/>
                    <a:pt x="14" y="2"/>
                    <a:pt x="13" y="2"/>
                  </a:cubicBezTo>
                  <a:cubicBezTo>
                    <a:pt x="11" y="10"/>
                    <a:pt x="7" y="12"/>
                    <a:pt x="0" y="7"/>
                  </a:cubicBezTo>
                  <a:cubicBezTo>
                    <a:pt x="1" y="9"/>
                    <a:pt x="3" y="11"/>
                    <a:pt x="6" y="11"/>
                  </a:cubicBezTo>
                  <a:cubicBezTo>
                    <a:pt x="7" y="11"/>
                    <a:pt x="9" y="11"/>
                    <a:pt x="9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8" y="14"/>
                    <a:pt x="9" y="13"/>
                    <a:pt x="10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7"/>
                    <a:pt x="13" y="6"/>
                    <a:pt x="13" y="5"/>
                  </a:cubicBezTo>
                  <a:close/>
                </a:path>
              </a:pathLst>
            </a:custGeom>
            <a:solidFill>
              <a:srgbClr val="B68B5E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14" name="Freeform 669"/>
            <p:cNvSpPr/>
            <p:nvPr/>
          </p:nvSpPr>
          <p:spPr bwMode="auto">
            <a:xfrm>
              <a:off x="107950" y="63500"/>
              <a:ext cx="4762" cy="7938"/>
            </a:xfrm>
            <a:custGeom>
              <a:avLst/>
              <a:gdLst>
                <a:gd name="T0" fmla="*/ 0 w 3"/>
                <a:gd name="T1" fmla="*/ 2147483646 h 5"/>
                <a:gd name="T2" fmla="*/ 2147483646 w 3"/>
                <a:gd name="T3" fmla="*/ 2147483646 h 5"/>
                <a:gd name="T4" fmla="*/ 2147483646 w 3"/>
                <a:gd name="T5" fmla="*/ 0 h 5"/>
                <a:gd name="T6" fmla="*/ 0 w 3"/>
                <a:gd name="T7" fmla="*/ 2147483646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5">
                  <a:moveTo>
                    <a:pt x="0" y="5"/>
                  </a:moveTo>
                  <a:lnTo>
                    <a:pt x="3" y="5"/>
                  </a:lnTo>
                  <a:lnTo>
                    <a:pt x="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B68B5E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15" name="Freeform 670"/>
            <p:cNvSpPr/>
            <p:nvPr/>
          </p:nvSpPr>
          <p:spPr bwMode="auto">
            <a:xfrm>
              <a:off x="77787" y="107950"/>
              <a:ext cx="57150" cy="104775"/>
            </a:xfrm>
            <a:custGeom>
              <a:avLst/>
              <a:gdLst>
                <a:gd name="T0" fmla="*/ 2147483646 w 15"/>
                <a:gd name="T1" fmla="*/ 0 h 28"/>
                <a:gd name="T2" fmla="*/ 2147483646 w 15"/>
                <a:gd name="T3" fmla="*/ 2147483646 h 28"/>
                <a:gd name="T4" fmla="*/ 2147483646 w 15"/>
                <a:gd name="T5" fmla="*/ 2147483646 h 28"/>
                <a:gd name="T6" fmla="*/ 2147483646 w 15"/>
                <a:gd name="T7" fmla="*/ 2147483646 h 28"/>
                <a:gd name="T8" fmla="*/ 2147483646 w 15"/>
                <a:gd name="T9" fmla="*/ 2147483646 h 28"/>
                <a:gd name="T10" fmla="*/ 2147483646 w 15"/>
                <a:gd name="T11" fmla="*/ 2147483646 h 28"/>
                <a:gd name="T12" fmla="*/ 0 w 15"/>
                <a:gd name="T13" fmla="*/ 2147483646 h 28"/>
                <a:gd name="T14" fmla="*/ 0 w 15"/>
                <a:gd name="T15" fmla="*/ 2147483646 h 28"/>
                <a:gd name="T16" fmla="*/ 2147483646 w 15"/>
                <a:gd name="T17" fmla="*/ 2147483646 h 28"/>
                <a:gd name="T18" fmla="*/ 2147483646 w 15"/>
                <a:gd name="T19" fmla="*/ 2147483646 h 28"/>
                <a:gd name="T20" fmla="*/ 2147483646 w 15"/>
                <a:gd name="T21" fmla="*/ 2147483646 h 28"/>
                <a:gd name="T22" fmla="*/ 2147483646 w 15"/>
                <a:gd name="T23" fmla="*/ 2147483646 h 28"/>
                <a:gd name="T24" fmla="*/ 2147483646 w 15"/>
                <a:gd name="T25" fmla="*/ 2147483646 h 28"/>
                <a:gd name="T26" fmla="*/ 2147483646 w 15"/>
                <a:gd name="T27" fmla="*/ 2147483646 h 28"/>
                <a:gd name="T28" fmla="*/ 2147483646 w 15"/>
                <a:gd name="T29" fmla="*/ 2147483646 h 28"/>
                <a:gd name="T30" fmla="*/ 2147483646 w 15"/>
                <a:gd name="T31" fmla="*/ 2147483646 h 28"/>
                <a:gd name="T32" fmla="*/ 2147483646 w 15"/>
                <a:gd name="T33" fmla="*/ 2147483646 h 28"/>
                <a:gd name="T34" fmla="*/ 2147483646 w 15"/>
                <a:gd name="T35" fmla="*/ 2147483646 h 28"/>
                <a:gd name="T36" fmla="*/ 2147483646 w 15"/>
                <a:gd name="T37" fmla="*/ 2147483646 h 28"/>
                <a:gd name="T38" fmla="*/ 2147483646 w 15"/>
                <a:gd name="T39" fmla="*/ 0 h 2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" h="28">
                  <a:moveTo>
                    <a:pt x="8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8" y="4"/>
                    <a:pt x="9" y="7"/>
                    <a:pt x="11" y="9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18"/>
                    <a:pt x="1" y="13"/>
                    <a:pt x="0" y="8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6"/>
                    <a:pt x="13" y="7"/>
                    <a:pt x="13" y="8"/>
                  </a:cubicBezTo>
                  <a:cubicBezTo>
                    <a:pt x="11" y="6"/>
                    <a:pt x="9" y="3"/>
                    <a:pt x="8" y="0"/>
                  </a:cubicBezTo>
                  <a:close/>
                </a:path>
              </a:pathLst>
            </a:custGeom>
            <a:solidFill>
              <a:srgbClr val="003D55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16" name="Freeform 671"/>
            <p:cNvSpPr>
              <a:spLocks noEditPoints="1"/>
            </p:cNvSpPr>
            <p:nvPr/>
          </p:nvSpPr>
          <p:spPr bwMode="auto">
            <a:xfrm>
              <a:off x="44450" y="112713"/>
              <a:ext cx="120650" cy="127000"/>
            </a:xfrm>
            <a:custGeom>
              <a:avLst/>
              <a:gdLst>
                <a:gd name="T0" fmla="*/ 2147483646 w 32"/>
                <a:gd name="T1" fmla="*/ 0 h 34"/>
                <a:gd name="T2" fmla="*/ 2147483646 w 32"/>
                <a:gd name="T3" fmla="*/ 2147483646 h 34"/>
                <a:gd name="T4" fmla="*/ 2147483646 w 32"/>
                <a:gd name="T5" fmla="*/ 2147483646 h 34"/>
                <a:gd name="T6" fmla="*/ 0 w 32"/>
                <a:gd name="T7" fmla="*/ 2147483646 h 34"/>
                <a:gd name="T8" fmla="*/ 0 w 32"/>
                <a:gd name="T9" fmla="*/ 2147483646 h 34"/>
                <a:gd name="T10" fmla="*/ 2147483646 w 32"/>
                <a:gd name="T11" fmla="*/ 2147483646 h 34"/>
                <a:gd name="T12" fmla="*/ 2147483646 w 32"/>
                <a:gd name="T13" fmla="*/ 2147483646 h 34"/>
                <a:gd name="T14" fmla="*/ 2147483646 w 32"/>
                <a:gd name="T15" fmla="*/ 2147483646 h 34"/>
                <a:gd name="T16" fmla="*/ 2147483646 w 32"/>
                <a:gd name="T17" fmla="*/ 2147483646 h 34"/>
                <a:gd name="T18" fmla="*/ 2147483646 w 32"/>
                <a:gd name="T19" fmla="*/ 2147483646 h 34"/>
                <a:gd name="T20" fmla="*/ 2147483646 w 32"/>
                <a:gd name="T21" fmla="*/ 2147483646 h 34"/>
                <a:gd name="T22" fmla="*/ 2147483646 w 32"/>
                <a:gd name="T23" fmla="*/ 2147483646 h 34"/>
                <a:gd name="T24" fmla="*/ 2147483646 w 32"/>
                <a:gd name="T25" fmla="*/ 2147483646 h 34"/>
                <a:gd name="T26" fmla="*/ 2147483646 w 32"/>
                <a:gd name="T27" fmla="*/ 0 h 34"/>
                <a:gd name="T28" fmla="*/ 2147483646 w 32"/>
                <a:gd name="T29" fmla="*/ 0 h 34"/>
                <a:gd name="T30" fmla="*/ 2147483646 w 32"/>
                <a:gd name="T31" fmla="*/ 2147483646 h 34"/>
                <a:gd name="T32" fmla="*/ 2147483646 w 32"/>
                <a:gd name="T33" fmla="*/ 2147483646 h 34"/>
                <a:gd name="T34" fmla="*/ 2147483646 w 32"/>
                <a:gd name="T35" fmla="*/ 2147483646 h 34"/>
                <a:gd name="T36" fmla="*/ 2147483646 w 32"/>
                <a:gd name="T37" fmla="*/ 2147483646 h 34"/>
                <a:gd name="T38" fmla="*/ 0 w 32"/>
                <a:gd name="T39" fmla="*/ 2147483646 h 34"/>
                <a:gd name="T40" fmla="*/ 0 w 32"/>
                <a:gd name="T41" fmla="*/ 2147483646 h 34"/>
                <a:gd name="T42" fmla="*/ 0 w 32"/>
                <a:gd name="T43" fmla="*/ 2147483646 h 34"/>
                <a:gd name="T44" fmla="*/ 2147483646 w 32"/>
                <a:gd name="T45" fmla="*/ 2147483646 h 34"/>
                <a:gd name="T46" fmla="*/ 2147483646 w 32"/>
                <a:gd name="T47" fmla="*/ 2147483646 h 34"/>
                <a:gd name="T48" fmla="*/ 2147483646 w 32"/>
                <a:gd name="T49" fmla="*/ 0 h 34"/>
                <a:gd name="T50" fmla="*/ 2147483646 w 32"/>
                <a:gd name="T51" fmla="*/ 2147483646 h 34"/>
                <a:gd name="T52" fmla="*/ 2147483646 w 32"/>
                <a:gd name="T53" fmla="*/ 2147483646 h 34"/>
                <a:gd name="T54" fmla="*/ 2147483646 w 32"/>
                <a:gd name="T55" fmla="*/ 2147483646 h 34"/>
                <a:gd name="T56" fmla="*/ 2147483646 w 32"/>
                <a:gd name="T57" fmla="*/ 2147483646 h 34"/>
                <a:gd name="T58" fmla="*/ 2147483646 w 32"/>
                <a:gd name="T59" fmla="*/ 2147483646 h 3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2" h="34">
                  <a:moveTo>
                    <a:pt x="16" y="0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4" y="5"/>
                    <a:pt x="3" y="6"/>
                    <a:pt x="2" y="9"/>
                  </a:cubicBezTo>
                  <a:cubicBezTo>
                    <a:pt x="0" y="15"/>
                    <a:pt x="0" y="21"/>
                    <a:pt x="0" y="28"/>
                  </a:cubicBezTo>
                  <a:cubicBezTo>
                    <a:pt x="0" y="29"/>
                    <a:pt x="0" y="30"/>
                    <a:pt x="0" y="31"/>
                  </a:cubicBezTo>
                  <a:cubicBezTo>
                    <a:pt x="11" y="34"/>
                    <a:pt x="21" y="34"/>
                    <a:pt x="32" y="31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12"/>
                    <a:pt x="11" y="17"/>
                    <a:pt x="11" y="2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8" y="6"/>
                    <a:pt x="17" y="3"/>
                    <a:pt x="16" y="0"/>
                  </a:cubicBezTo>
                  <a:close/>
                  <a:moveTo>
                    <a:pt x="16" y="0"/>
                  </a:moveTo>
                  <a:cubicBezTo>
                    <a:pt x="16" y="1"/>
                    <a:pt x="16" y="1"/>
                    <a:pt x="16" y="2"/>
                  </a:cubicBezTo>
                  <a:cubicBezTo>
                    <a:pt x="10" y="3"/>
                    <a:pt x="6" y="5"/>
                    <a:pt x="5" y="7"/>
                  </a:cubicBezTo>
                  <a:cubicBezTo>
                    <a:pt x="3" y="12"/>
                    <a:pt x="1" y="19"/>
                    <a:pt x="1" y="28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0" y="31"/>
                  </a:cubicBezTo>
                  <a:cubicBezTo>
                    <a:pt x="0" y="30"/>
                    <a:pt x="0" y="29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1"/>
                    <a:pt x="1" y="15"/>
                    <a:pt x="3" y="9"/>
                  </a:cubicBezTo>
                  <a:cubicBezTo>
                    <a:pt x="3" y="7"/>
                    <a:pt x="5" y="5"/>
                    <a:pt x="6" y="4"/>
                  </a:cubicBezTo>
                  <a:lnTo>
                    <a:pt x="16" y="0"/>
                  </a:lnTo>
                  <a:close/>
                  <a:moveTo>
                    <a:pt x="10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17"/>
                    <a:pt x="11" y="12"/>
                    <a:pt x="10" y="7"/>
                  </a:cubicBezTo>
                  <a:close/>
                </a:path>
              </a:pathLst>
            </a:custGeom>
            <a:solidFill>
              <a:srgbClr val="005F86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17" name="Freeform 672"/>
            <p:cNvSpPr/>
            <p:nvPr/>
          </p:nvSpPr>
          <p:spPr bwMode="auto">
            <a:xfrm>
              <a:off x="44450" y="112713"/>
              <a:ext cx="60325" cy="115888"/>
            </a:xfrm>
            <a:custGeom>
              <a:avLst/>
              <a:gdLst>
                <a:gd name="T0" fmla="*/ 2147483646 w 16"/>
                <a:gd name="T1" fmla="*/ 2147483646 h 31"/>
                <a:gd name="T2" fmla="*/ 2147483646 w 16"/>
                <a:gd name="T3" fmla="*/ 0 h 31"/>
                <a:gd name="T4" fmla="*/ 2147483646 w 16"/>
                <a:gd name="T5" fmla="*/ 2147483646 h 31"/>
                <a:gd name="T6" fmla="*/ 2147483646 w 16"/>
                <a:gd name="T7" fmla="*/ 2147483646 h 31"/>
                <a:gd name="T8" fmla="*/ 0 w 16"/>
                <a:gd name="T9" fmla="*/ 2147483646 h 31"/>
                <a:gd name="T10" fmla="*/ 0 w 16"/>
                <a:gd name="T11" fmla="*/ 2147483646 h 31"/>
                <a:gd name="T12" fmla="*/ 0 w 16"/>
                <a:gd name="T13" fmla="*/ 2147483646 h 31"/>
                <a:gd name="T14" fmla="*/ 2147483646 w 16"/>
                <a:gd name="T15" fmla="*/ 2147483646 h 31"/>
                <a:gd name="T16" fmla="*/ 2147483646 w 16"/>
                <a:gd name="T17" fmla="*/ 2147483646 h 31"/>
                <a:gd name="T18" fmla="*/ 2147483646 w 16"/>
                <a:gd name="T19" fmla="*/ 2147483646 h 31"/>
                <a:gd name="T20" fmla="*/ 2147483646 w 16"/>
                <a:gd name="T21" fmla="*/ 2147483646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" h="31">
                  <a:moveTo>
                    <a:pt x="16" y="2"/>
                  </a:moveTo>
                  <a:cubicBezTo>
                    <a:pt x="16" y="1"/>
                    <a:pt x="16" y="1"/>
                    <a:pt x="16" y="0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5"/>
                    <a:pt x="3" y="7"/>
                    <a:pt x="3" y="9"/>
                  </a:cubicBezTo>
                  <a:cubicBezTo>
                    <a:pt x="1" y="15"/>
                    <a:pt x="0" y="21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9"/>
                    <a:pt x="0" y="30"/>
                    <a:pt x="0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19"/>
                    <a:pt x="3" y="12"/>
                    <a:pt x="5" y="7"/>
                  </a:cubicBezTo>
                  <a:cubicBezTo>
                    <a:pt x="6" y="5"/>
                    <a:pt x="10" y="3"/>
                    <a:pt x="16" y="2"/>
                  </a:cubicBezTo>
                  <a:close/>
                </a:path>
              </a:pathLst>
            </a:custGeom>
            <a:solidFill>
              <a:srgbClr val="0086CA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18" name="Freeform 673"/>
            <p:cNvSpPr/>
            <p:nvPr/>
          </p:nvSpPr>
          <p:spPr bwMode="auto">
            <a:xfrm>
              <a:off x="82550" y="138113"/>
              <a:ext cx="11112" cy="57150"/>
            </a:xfrm>
            <a:custGeom>
              <a:avLst/>
              <a:gdLst>
                <a:gd name="T0" fmla="*/ 2147483646 w 3"/>
                <a:gd name="T1" fmla="*/ 0 h 15"/>
                <a:gd name="T2" fmla="*/ 0 w 3"/>
                <a:gd name="T3" fmla="*/ 0 h 15"/>
                <a:gd name="T4" fmla="*/ 2147483646 w 3"/>
                <a:gd name="T5" fmla="*/ 2147483646 h 15"/>
                <a:gd name="T6" fmla="*/ 2147483646 w 3"/>
                <a:gd name="T7" fmla="*/ 2147483646 h 15"/>
                <a:gd name="T8" fmla="*/ 2147483646 w 3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15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1" y="10"/>
                    <a:pt x="2" y="15"/>
                  </a:cubicBezTo>
                  <a:cubicBezTo>
                    <a:pt x="3" y="14"/>
                    <a:pt x="3" y="14"/>
                    <a:pt x="3" y="1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0086CA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19" name="Freeform 674"/>
            <p:cNvSpPr/>
            <p:nvPr/>
          </p:nvSpPr>
          <p:spPr bwMode="auto">
            <a:xfrm>
              <a:off x="85725" y="195263"/>
              <a:ext cx="26987" cy="6350"/>
            </a:xfrm>
            <a:custGeom>
              <a:avLst/>
              <a:gdLst>
                <a:gd name="T0" fmla="*/ 2147483646 w 17"/>
                <a:gd name="T1" fmla="*/ 0 h 4"/>
                <a:gd name="T2" fmla="*/ 2147483646 w 17"/>
                <a:gd name="T3" fmla="*/ 0 h 4"/>
                <a:gd name="T4" fmla="*/ 0 w 17"/>
                <a:gd name="T5" fmla="*/ 2147483646 h 4"/>
                <a:gd name="T6" fmla="*/ 2147483646 w 17"/>
                <a:gd name="T7" fmla="*/ 2147483646 h 4"/>
                <a:gd name="T8" fmla="*/ 2147483646 w 17"/>
                <a:gd name="T9" fmla="*/ 2147483646 h 4"/>
                <a:gd name="T10" fmla="*/ 2147483646 w 17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4">
                  <a:moveTo>
                    <a:pt x="17" y="0"/>
                  </a:moveTo>
                  <a:lnTo>
                    <a:pt x="7" y="0"/>
                  </a:lnTo>
                  <a:lnTo>
                    <a:pt x="0" y="2"/>
                  </a:lnTo>
                  <a:lnTo>
                    <a:pt x="5" y="4"/>
                  </a:lnTo>
                  <a:lnTo>
                    <a:pt x="17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2B987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20" name="Freeform 675"/>
            <p:cNvSpPr/>
            <p:nvPr/>
          </p:nvSpPr>
          <p:spPr bwMode="auto">
            <a:xfrm>
              <a:off x="93662" y="198438"/>
              <a:ext cx="19050" cy="14288"/>
            </a:xfrm>
            <a:custGeom>
              <a:avLst/>
              <a:gdLst>
                <a:gd name="T0" fmla="*/ 0 w 12"/>
                <a:gd name="T1" fmla="*/ 2147483646 h 9"/>
                <a:gd name="T2" fmla="*/ 2147483646 w 12"/>
                <a:gd name="T3" fmla="*/ 2147483646 h 9"/>
                <a:gd name="T4" fmla="*/ 2147483646 w 12"/>
                <a:gd name="T5" fmla="*/ 2147483646 h 9"/>
                <a:gd name="T6" fmla="*/ 2147483646 w 12"/>
                <a:gd name="T7" fmla="*/ 0 h 9"/>
                <a:gd name="T8" fmla="*/ 0 w 12"/>
                <a:gd name="T9" fmla="*/ 2147483646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9">
                  <a:moveTo>
                    <a:pt x="0" y="2"/>
                  </a:moveTo>
                  <a:lnTo>
                    <a:pt x="12" y="9"/>
                  </a:lnTo>
                  <a:lnTo>
                    <a:pt x="12" y="5"/>
                  </a:lnTo>
                  <a:lnTo>
                    <a:pt x="1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68B5E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21" name="Freeform 676"/>
            <p:cNvSpPr>
              <a:spLocks noEditPoints="1"/>
            </p:cNvSpPr>
            <p:nvPr/>
          </p:nvSpPr>
          <p:spPr bwMode="auto">
            <a:xfrm>
              <a:off x="112712" y="112713"/>
              <a:ext cx="112712" cy="115888"/>
            </a:xfrm>
            <a:custGeom>
              <a:avLst/>
              <a:gdLst>
                <a:gd name="T0" fmla="*/ 0 w 30"/>
                <a:gd name="T1" fmla="*/ 2147483646 h 31"/>
                <a:gd name="T2" fmla="*/ 0 w 30"/>
                <a:gd name="T3" fmla="*/ 2147483646 h 31"/>
                <a:gd name="T4" fmla="*/ 2147483646 w 30"/>
                <a:gd name="T5" fmla="*/ 2147483646 h 31"/>
                <a:gd name="T6" fmla="*/ 2147483646 w 30"/>
                <a:gd name="T7" fmla="*/ 2147483646 h 31"/>
                <a:gd name="T8" fmla="*/ 2147483646 w 30"/>
                <a:gd name="T9" fmla="*/ 2147483646 h 31"/>
                <a:gd name="T10" fmla="*/ 2147483646 w 30"/>
                <a:gd name="T11" fmla="*/ 0 h 31"/>
                <a:gd name="T12" fmla="*/ 2147483646 w 30"/>
                <a:gd name="T13" fmla="*/ 2147483646 h 31"/>
                <a:gd name="T14" fmla="*/ 2147483646 w 30"/>
                <a:gd name="T15" fmla="*/ 2147483646 h 31"/>
                <a:gd name="T16" fmla="*/ 2147483646 w 30"/>
                <a:gd name="T17" fmla="*/ 2147483646 h 31"/>
                <a:gd name="T18" fmla="*/ 2147483646 w 30"/>
                <a:gd name="T19" fmla="*/ 2147483646 h 31"/>
                <a:gd name="T20" fmla="*/ 2147483646 w 30"/>
                <a:gd name="T21" fmla="*/ 2147483646 h 31"/>
                <a:gd name="T22" fmla="*/ 2147483646 w 30"/>
                <a:gd name="T23" fmla="*/ 2147483646 h 31"/>
                <a:gd name="T24" fmla="*/ 2147483646 w 30"/>
                <a:gd name="T25" fmla="*/ 2147483646 h 31"/>
                <a:gd name="T26" fmla="*/ 2147483646 w 30"/>
                <a:gd name="T27" fmla="*/ 2147483646 h 31"/>
                <a:gd name="T28" fmla="*/ 2147483646 w 30"/>
                <a:gd name="T29" fmla="*/ 2147483646 h 31"/>
                <a:gd name="T30" fmla="*/ 2147483646 w 30"/>
                <a:gd name="T31" fmla="*/ 2147483646 h 31"/>
                <a:gd name="T32" fmla="*/ 2147483646 w 30"/>
                <a:gd name="T33" fmla="*/ 2147483646 h 31"/>
                <a:gd name="T34" fmla="*/ 2147483646 w 30"/>
                <a:gd name="T35" fmla="*/ 2147483646 h 31"/>
                <a:gd name="T36" fmla="*/ 2147483646 w 30"/>
                <a:gd name="T37" fmla="*/ 2147483646 h 31"/>
                <a:gd name="T38" fmla="*/ 2147483646 w 30"/>
                <a:gd name="T39" fmla="*/ 2147483646 h 31"/>
                <a:gd name="T40" fmla="*/ 2147483646 w 30"/>
                <a:gd name="T41" fmla="*/ 2147483646 h 31"/>
                <a:gd name="T42" fmla="*/ 2147483646 w 30"/>
                <a:gd name="T43" fmla="*/ 2147483646 h 31"/>
                <a:gd name="T44" fmla="*/ 2147483646 w 30"/>
                <a:gd name="T45" fmla="*/ 2147483646 h 31"/>
                <a:gd name="T46" fmla="*/ 2147483646 w 30"/>
                <a:gd name="T47" fmla="*/ 2147483646 h 31"/>
                <a:gd name="T48" fmla="*/ 2147483646 w 30"/>
                <a:gd name="T49" fmla="*/ 2147483646 h 31"/>
                <a:gd name="T50" fmla="*/ 2147483646 w 30"/>
                <a:gd name="T51" fmla="*/ 2147483646 h 31"/>
                <a:gd name="T52" fmla="*/ 2147483646 w 30"/>
                <a:gd name="T53" fmla="*/ 2147483646 h 31"/>
                <a:gd name="T54" fmla="*/ 2147483646 w 30"/>
                <a:gd name="T55" fmla="*/ 2147483646 h 31"/>
                <a:gd name="T56" fmla="*/ 2147483646 w 30"/>
                <a:gd name="T57" fmla="*/ 2147483646 h 31"/>
                <a:gd name="T58" fmla="*/ 2147483646 w 30"/>
                <a:gd name="T59" fmla="*/ 2147483646 h 31"/>
                <a:gd name="T60" fmla="*/ 2147483646 w 30"/>
                <a:gd name="T61" fmla="*/ 2147483646 h 31"/>
                <a:gd name="T62" fmla="*/ 0 w 30"/>
                <a:gd name="T63" fmla="*/ 2147483646 h 31"/>
                <a:gd name="T64" fmla="*/ 0 w 30"/>
                <a:gd name="T65" fmla="*/ 2147483646 h 31"/>
                <a:gd name="T66" fmla="*/ 0 w 30"/>
                <a:gd name="T67" fmla="*/ 2147483646 h 31"/>
                <a:gd name="T68" fmla="*/ 2147483646 w 30"/>
                <a:gd name="T69" fmla="*/ 2147483646 h 31"/>
                <a:gd name="T70" fmla="*/ 2147483646 w 30"/>
                <a:gd name="T71" fmla="*/ 2147483646 h 31"/>
                <a:gd name="T72" fmla="*/ 2147483646 w 30"/>
                <a:gd name="T73" fmla="*/ 2147483646 h 31"/>
                <a:gd name="T74" fmla="*/ 2147483646 w 30"/>
                <a:gd name="T75" fmla="*/ 2147483646 h 31"/>
                <a:gd name="T76" fmla="*/ 2147483646 w 30"/>
                <a:gd name="T77" fmla="*/ 2147483646 h 31"/>
                <a:gd name="T78" fmla="*/ 2147483646 w 30"/>
                <a:gd name="T79" fmla="*/ 2147483646 h 31"/>
                <a:gd name="T80" fmla="*/ 2147483646 w 30"/>
                <a:gd name="T81" fmla="*/ 2147483646 h 31"/>
                <a:gd name="T82" fmla="*/ 2147483646 w 30"/>
                <a:gd name="T83" fmla="*/ 2147483646 h 31"/>
                <a:gd name="T84" fmla="*/ 2147483646 w 30"/>
                <a:gd name="T85" fmla="*/ 2147483646 h 31"/>
                <a:gd name="T86" fmla="*/ 2147483646 w 30"/>
                <a:gd name="T87" fmla="*/ 2147483646 h 31"/>
                <a:gd name="T88" fmla="*/ 2147483646 w 30"/>
                <a:gd name="T89" fmla="*/ 2147483646 h 31"/>
                <a:gd name="T90" fmla="*/ 2147483646 w 30"/>
                <a:gd name="T91" fmla="*/ 2147483646 h 31"/>
                <a:gd name="T92" fmla="*/ 2147483646 w 30"/>
                <a:gd name="T93" fmla="*/ 2147483646 h 31"/>
                <a:gd name="T94" fmla="*/ 2147483646 w 30"/>
                <a:gd name="T95" fmla="*/ 2147483646 h 3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0" h="31">
                  <a:moveTo>
                    <a:pt x="0" y="23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6" y="31"/>
                    <a:pt x="29" y="28"/>
                    <a:pt x="30" y="20"/>
                  </a:cubicBezTo>
                  <a:cubicBezTo>
                    <a:pt x="29" y="14"/>
                    <a:pt x="28" y="8"/>
                    <a:pt x="26" y="3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4"/>
                    <a:pt x="13" y="7"/>
                    <a:pt x="9" y="9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0" y="22"/>
                    <a:pt x="0" y="22"/>
                  </a:cubicBezTo>
                  <a:lnTo>
                    <a:pt x="0" y="23"/>
                  </a:lnTo>
                  <a:close/>
                  <a:moveTo>
                    <a:pt x="10" y="9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lnTo>
                    <a:pt x="10" y="9"/>
                  </a:lnTo>
                  <a:close/>
                  <a:moveTo>
                    <a:pt x="1" y="23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7" y="22"/>
                    <a:pt x="27" y="22"/>
                    <a:pt x="27" y="22"/>
                  </a:cubicBezTo>
                  <a:lnTo>
                    <a:pt x="1" y="23"/>
                  </a:lnTo>
                  <a:close/>
                </a:path>
              </a:pathLst>
            </a:custGeom>
            <a:solidFill>
              <a:srgbClr val="005F86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22" name="Freeform 677"/>
            <p:cNvSpPr/>
            <p:nvPr/>
          </p:nvSpPr>
          <p:spPr bwMode="auto">
            <a:xfrm>
              <a:off x="149225" y="142875"/>
              <a:ext cx="7937" cy="44450"/>
            </a:xfrm>
            <a:custGeom>
              <a:avLst/>
              <a:gdLst>
                <a:gd name="T0" fmla="*/ 2147483646 w 5"/>
                <a:gd name="T1" fmla="*/ 0 h 28"/>
                <a:gd name="T2" fmla="*/ 0 w 5"/>
                <a:gd name="T3" fmla="*/ 2147483646 h 28"/>
                <a:gd name="T4" fmla="*/ 0 w 5"/>
                <a:gd name="T5" fmla="*/ 2147483646 h 28"/>
                <a:gd name="T6" fmla="*/ 0 w 5"/>
                <a:gd name="T7" fmla="*/ 2147483646 h 28"/>
                <a:gd name="T8" fmla="*/ 2147483646 w 5"/>
                <a:gd name="T9" fmla="*/ 2147483646 h 28"/>
                <a:gd name="T10" fmla="*/ 2147483646 w 5"/>
                <a:gd name="T11" fmla="*/ 2147483646 h 28"/>
                <a:gd name="T12" fmla="*/ 2147483646 w 5"/>
                <a:gd name="T13" fmla="*/ 0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" h="28">
                  <a:moveTo>
                    <a:pt x="3" y="0"/>
                  </a:moveTo>
                  <a:lnTo>
                    <a:pt x="0" y="2"/>
                  </a:lnTo>
                  <a:lnTo>
                    <a:pt x="0" y="7"/>
                  </a:lnTo>
                  <a:lnTo>
                    <a:pt x="3" y="28"/>
                  </a:lnTo>
                  <a:lnTo>
                    <a:pt x="5" y="2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6CA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23" name="Freeform 678"/>
            <p:cNvSpPr/>
            <p:nvPr/>
          </p:nvSpPr>
          <p:spPr bwMode="auto">
            <a:xfrm>
              <a:off x="115887" y="184150"/>
              <a:ext cx="101600" cy="14288"/>
            </a:xfrm>
            <a:custGeom>
              <a:avLst/>
              <a:gdLst>
                <a:gd name="T0" fmla="*/ 0 w 64"/>
                <a:gd name="T1" fmla="*/ 2147483646 h 9"/>
                <a:gd name="T2" fmla="*/ 0 w 64"/>
                <a:gd name="T3" fmla="*/ 2147483646 h 9"/>
                <a:gd name="T4" fmla="*/ 2147483646 w 64"/>
                <a:gd name="T5" fmla="*/ 2147483646 h 9"/>
                <a:gd name="T6" fmla="*/ 2147483646 w 64"/>
                <a:gd name="T7" fmla="*/ 0 h 9"/>
                <a:gd name="T8" fmla="*/ 2147483646 w 64"/>
                <a:gd name="T9" fmla="*/ 2147483646 h 9"/>
                <a:gd name="T10" fmla="*/ 2147483646 w 64"/>
                <a:gd name="T11" fmla="*/ 2147483646 h 9"/>
                <a:gd name="T12" fmla="*/ 0 w 64"/>
                <a:gd name="T13" fmla="*/ 2147483646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" h="9">
                  <a:moveTo>
                    <a:pt x="0" y="7"/>
                  </a:moveTo>
                  <a:lnTo>
                    <a:pt x="0" y="9"/>
                  </a:lnTo>
                  <a:lnTo>
                    <a:pt x="61" y="7"/>
                  </a:lnTo>
                  <a:lnTo>
                    <a:pt x="64" y="0"/>
                  </a:lnTo>
                  <a:lnTo>
                    <a:pt x="54" y="2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86CA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24" name="Freeform 679"/>
            <p:cNvSpPr/>
            <p:nvPr/>
          </p:nvSpPr>
          <p:spPr bwMode="auto">
            <a:xfrm>
              <a:off x="71437" y="123825"/>
              <a:ext cx="160337" cy="195263"/>
            </a:xfrm>
            <a:custGeom>
              <a:avLst/>
              <a:gdLst>
                <a:gd name="T0" fmla="*/ 2147483646 w 43"/>
                <a:gd name="T1" fmla="*/ 2147483646 h 52"/>
                <a:gd name="T2" fmla="*/ 2147483646 w 43"/>
                <a:gd name="T3" fmla="*/ 2147483646 h 52"/>
                <a:gd name="T4" fmla="*/ 2147483646 w 43"/>
                <a:gd name="T5" fmla="*/ 2147483646 h 52"/>
                <a:gd name="T6" fmla="*/ 2147483646 w 43"/>
                <a:gd name="T7" fmla="*/ 2147483646 h 52"/>
                <a:gd name="T8" fmla="*/ 2147483646 w 43"/>
                <a:gd name="T9" fmla="*/ 2147483646 h 52"/>
                <a:gd name="T10" fmla="*/ 2147483646 w 43"/>
                <a:gd name="T11" fmla="*/ 2147483646 h 52"/>
                <a:gd name="T12" fmla="*/ 0 w 43"/>
                <a:gd name="T13" fmla="*/ 2147483646 h 52"/>
                <a:gd name="T14" fmla="*/ 2147483646 w 43"/>
                <a:gd name="T15" fmla="*/ 2147483646 h 52"/>
                <a:gd name="T16" fmla="*/ 2147483646 w 43"/>
                <a:gd name="T17" fmla="*/ 2147483646 h 52"/>
                <a:gd name="T18" fmla="*/ 2147483646 w 43"/>
                <a:gd name="T19" fmla="*/ 2147483646 h 52"/>
                <a:gd name="T20" fmla="*/ 2147483646 w 43"/>
                <a:gd name="T21" fmla="*/ 2147483646 h 52"/>
                <a:gd name="T22" fmla="*/ 2147483646 w 43"/>
                <a:gd name="T23" fmla="*/ 2147483646 h 52"/>
                <a:gd name="T24" fmla="*/ 2147483646 w 43"/>
                <a:gd name="T25" fmla="*/ 0 h 52"/>
                <a:gd name="T26" fmla="*/ 2147483646 w 43"/>
                <a:gd name="T27" fmla="*/ 0 h 52"/>
                <a:gd name="T28" fmla="*/ 2147483646 w 43"/>
                <a:gd name="T29" fmla="*/ 2147483646 h 52"/>
                <a:gd name="T30" fmla="*/ 2147483646 w 43"/>
                <a:gd name="T31" fmla="*/ 2147483646 h 52"/>
                <a:gd name="T32" fmla="*/ 2147483646 w 43"/>
                <a:gd name="T33" fmla="*/ 2147483646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3" h="52">
                  <a:moveTo>
                    <a:pt x="11" y="22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1" y="31"/>
                    <a:pt x="32" y="31"/>
                    <a:pt x="32" y="32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23" y="48"/>
                    <a:pt x="13" y="50"/>
                    <a:pt x="0" y="49"/>
                  </a:cubicBezTo>
                  <a:cubicBezTo>
                    <a:pt x="11" y="52"/>
                    <a:pt x="23" y="52"/>
                    <a:pt x="34" y="48"/>
                  </a:cubicBezTo>
                  <a:cubicBezTo>
                    <a:pt x="35" y="48"/>
                    <a:pt x="36" y="47"/>
                    <a:pt x="36" y="45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9" y="32"/>
                    <a:pt x="40" y="30"/>
                    <a:pt x="41" y="27"/>
                  </a:cubicBezTo>
                  <a:cubicBezTo>
                    <a:pt x="42" y="23"/>
                    <a:pt x="43" y="19"/>
                    <a:pt x="42" y="15"/>
                  </a:cubicBezTo>
                  <a:cubicBezTo>
                    <a:pt x="42" y="9"/>
                    <a:pt x="40" y="4"/>
                    <a:pt x="38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5"/>
                    <a:pt x="40" y="11"/>
                    <a:pt x="41" y="17"/>
                  </a:cubicBezTo>
                  <a:cubicBezTo>
                    <a:pt x="40" y="25"/>
                    <a:pt x="37" y="28"/>
                    <a:pt x="31" y="27"/>
                  </a:cubicBezTo>
                  <a:lnTo>
                    <a:pt x="11" y="22"/>
                  </a:lnTo>
                  <a:close/>
                </a:path>
              </a:pathLst>
            </a:custGeom>
            <a:solidFill>
              <a:srgbClr val="003D55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25" name="Freeform 680"/>
            <p:cNvSpPr>
              <a:spLocks noEditPoints="1"/>
            </p:cNvSpPr>
            <p:nvPr/>
          </p:nvSpPr>
          <p:spPr bwMode="auto">
            <a:xfrm>
              <a:off x="63500" y="236538"/>
              <a:ext cx="127000" cy="74613"/>
            </a:xfrm>
            <a:custGeom>
              <a:avLst/>
              <a:gdLst>
                <a:gd name="T0" fmla="*/ 2147483646 w 34"/>
                <a:gd name="T1" fmla="*/ 2147483646 h 20"/>
                <a:gd name="T2" fmla="*/ 2147483646 w 34"/>
                <a:gd name="T3" fmla="*/ 2147483646 h 20"/>
                <a:gd name="T4" fmla="*/ 0 w 34"/>
                <a:gd name="T5" fmla="*/ 2147483646 h 20"/>
                <a:gd name="T6" fmla="*/ 2147483646 w 34"/>
                <a:gd name="T7" fmla="*/ 2147483646 h 20"/>
                <a:gd name="T8" fmla="*/ 2147483646 w 34"/>
                <a:gd name="T9" fmla="*/ 2147483646 h 20"/>
                <a:gd name="T10" fmla="*/ 2147483646 w 34"/>
                <a:gd name="T11" fmla="*/ 2147483646 h 20"/>
                <a:gd name="T12" fmla="*/ 2147483646 w 34"/>
                <a:gd name="T13" fmla="*/ 0 h 20"/>
                <a:gd name="T14" fmla="*/ 2147483646 w 34"/>
                <a:gd name="T15" fmla="*/ 2147483646 h 20"/>
                <a:gd name="T16" fmla="*/ 2147483646 w 34"/>
                <a:gd name="T17" fmla="*/ 2147483646 h 20"/>
                <a:gd name="T18" fmla="*/ 2147483646 w 34"/>
                <a:gd name="T19" fmla="*/ 2147483646 h 20"/>
                <a:gd name="T20" fmla="*/ 2147483646 w 34"/>
                <a:gd name="T21" fmla="*/ 2147483646 h 20"/>
                <a:gd name="T22" fmla="*/ 2147483646 w 34"/>
                <a:gd name="T23" fmla="*/ 2147483646 h 20"/>
                <a:gd name="T24" fmla="*/ 2147483646 w 34"/>
                <a:gd name="T25" fmla="*/ 2147483646 h 20"/>
                <a:gd name="T26" fmla="*/ 2147483646 w 34"/>
                <a:gd name="T27" fmla="*/ 2147483646 h 20"/>
                <a:gd name="T28" fmla="*/ 2147483646 w 34"/>
                <a:gd name="T29" fmla="*/ 2147483646 h 20"/>
                <a:gd name="T30" fmla="*/ 2147483646 w 34"/>
                <a:gd name="T31" fmla="*/ 2147483646 h 20"/>
                <a:gd name="T32" fmla="*/ 2147483646 w 34"/>
                <a:gd name="T33" fmla="*/ 2147483646 h 20"/>
                <a:gd name="T34" fmla="*/ 2147483646 w 34"/>
                <a:gd name="T35" fmla="*/ 2147483646 h 20"/>
                <a:gd name="T36" fmla="*/ 2147483646 w 34"/>
                <a:gd name="T37" fmla="*/ 2147483646 h 20"/>
                <a:gd name="T38" fmla="*/ 2147483646 w 34"/>
                <a:gd name="T39" fmla="*/ 2147483646 h 2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4" h="20">
                  <a:moveTo>
                    <a:pt x="5" y="5"/>
                  </a:moveTo>
                  <a:cubicBezTo>
                    <a:pt x="3" y="5"/>
                    <a:pt x="2" y="5"/>
                    <a:pt x="1" y="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9"/>
                    <a:pt x="1" y="19"/>
                    <a:pt x="2" y="19"/>
                  </a:cubicBezTo>
                  <a:cubicBezTo>
                    <a:pt x="15" y="20"/>
                    <a:pt x="25" y="18"/>
                    <a:pt x="33" y="14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1"/>
                    <a:pt x="33" y="1"/>
                    <a:pt x="32" y="0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6" y="3"/>
                    <a:pt x="25" y="3"/>
                    <a:pt x="24" y="4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1" y="6"/>
                    <a:pt x="8" y="6"/>
                    <a:pt x="5" y="5"/>
                  </a:cubicBezTo>
                  <a:close/>
                  <a:moveTo>
                    <a:pt x="2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1" y="17"/>
                    <a:pt x="1" y="17"/>
                    <a:pt x="1" y="17"/>
                  </a:cubicBezTo>
                  <a:lnTo>
                    <a:pt x="2" y="6"/>
                  </a:lnTo>
                  <a:close/>
                </a:path>
              </a:pathLst>
            </a:custGeom>
            <a:solidFill>
              <a:srgbClr val="005F86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26" name="Freeform 681"/>
            <p:cNvSpPr/>
            <p:nvPr/>
          </p:nvSpPr>
          <p:spPr bwMode="auto">
            <a:xfrm>
              <a:off x="66675" y="258763"/>
              <a:ext cx="7937" cy="44450"/>
            </a:xfrm>
            <a:custGeom>
              <a:avLst/>
              <a:gdLst>
                <a:gd name="T0" fmla="*/ 2147483646 w 5"/>
                <a:gd name="T1" fmla="*/ 0 h 28"/>
                <a:gd name="T2" fmla="*/ 2147483646 w 5"/>
                <a:gd name="T3" fmla="*/ 0 h 28"/>
                <a:gd name="T4" fmla="*/ 0 w 5"/>
                <a:gd name="T5" fmla="*/ 2147483646 h 28"/>
                <a:gd name="T6" fmla="*/ 2147483646 w 5"/>
                <a:gd name="T7" fmla="*/ 2147483646 h 28"/>
                <a:gd name="T8" fmla="*/ 2147483646 w 5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28">
                  <a:moveTo>
                    <a:pt x="5" y="0"/>
                  </a:moveTo>
                  <a:lnTo>
                    <a:pt x="3" y="0"/>
                  </a:lnTo>
                  <a:lnTo>
                    <a:pt x="0" y="26"/>
                  </a:lnTo>
                  <a:lnTo>
                    <a:pt x="5" y="2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86CA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27" name="Freeform 682"/>
            <p:cNvSpPr/>
            <p:nvPr/>
          </p:nvSpPr>
          <p:spPr bwMode="auto">
            <a:xfrm>
              <a:off x="44450" y="228600"/>
              <a:ext cx="123825" cy="30163"/>
            </a:xfrm>
            <a:custGeom>
              <a:avLst/>
              <a:gdLst>
                <a:gd name="T0" fmla="*/ 2147483646 w 33"/>
                <a:gd name="T1" fmla="*/ 2147483646 h 8"/>
                <a:gd name="T2" fmla="*/ 2147483646 w 33"/>
                <a:gd name="T3" fmla="*/ 2147483646 h 8"/>
                <a:gd name="T4" fmla="*/ 2147483646 w 33"/>
                <a:gd name="T5" fmla="*/ 2147483646 h 8"/>
                <a:gd name="T6" fmla="*/ 2147483646 w 33"/>
                <a:gd name="T7" fmla="*/ 2147483646 h 8"/>
                <a:gd name="T8" fmla="*/ 2147483646 w 33"/>
                <a:gd name="T9" fmla="*/ 2147483646 h 8"/>
                <a:gd name="T10" fmla="*/ 2147483646 w 33"/>
                <a:gd name="T11" fmla="*/ 2147483646 h 8"/>
                <a:gd name="T12" fmla="*/ 2147483646 w 33"/>
                <a:gd name="T13" fmla="*/ 0 h 8"/>
                <a:gd name="T14" fmla="*/ 0 w 33"/>
                <a:gd name="T15" fmla="*/ 0 h 8"/>
                <a:gd name="T16" fmla="*/ 2147483646 w 33"/>
                <a:gd name="T17" fmla="*/ 2147483646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3" h="8">
                  <a:moveTo>
                    <a:pt x="6" y="7"/>
                  </a:moveTo>
                  <a:cubicBezTo>
                    <a:pt x="7" y="7"/>
                    <a:pt x="8" y="7"/>
                    <a:pt x="10" y="7"/>
                  </a:cubicBezTo>
                  <a:cubicBezTo>
                    <a:pt x="13" y="8"/>
                    <a:pt x="16" y="8"/>
                    <a:pt x="20" y="8"/>
                  </a:cubicBezTo>
                  <a:cubicBezTo>
                    <a:pt x="22" y="8"/>
                    <a:pt x="24" y="8"/>
                    <a:pt x="26" y="7"/>
                  </a:cubicBezTo>
                  <a:cubicBezTo>
                    <a:pt x="27" y="7"/>
                    <a:pt x="28" y="6"/>
                    <a:pt x="29" y="6"/>
                  </a:cubicBezTo>
                  <a:cubicBezTo>
                    <a:pt x="30" y="5"/>
                    <a:pt x="31" y="5"/>
                    <a:pt x="33" y="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1" y="3"/>
                    <a:pt x="11" y="3"/>
                    <a:pt x="0" y="0"/>
                  </a:cubicBezTo>
                  <a:cubicBezTo>
                    <a:pt x="0" y="4"/>
                    <a:pt x="2" y="6"/>
                    <a:pt x="6" y="7"/>
                  </a:cubicBezTo>
                  <a:close/>
                </a:path>
              </a:pathLst>
            </a:custGeom>
            <a:solidFill>
              <a:srgbClr val="003D55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28" name="Freeform 683"/>
            <p:cNvSpPr/>
            <p:nvPr/>
          </p:nvSpPr>
          <p:spPr bwMode="auto">
            <a:xfrm>
              <a:off x="66675" y="303213"/>
              <a:ext cx="134937" cy="30163"/>
            </a:xfrm>
            <a:custGeom>
              <a:avLst/>
              <a:gdLst>
                <a:gd name="T0" fmla="*/ 2147483646 w 36"/>
                <a:gd name="T1" fmla="*/ 2147483646 h 8"/>
                <a:gd name="T2" fmla="*/ 0 w 36"/>
                <a:gd name="T3" fmla="*/ 2147483646 h 8"/>
                <a:gd name="T4" fmla="*/ 2147483646 w 36"/>
                <a:gd name="T5" fmla="*/ 2147483646 h 8"/>
                <a:gd name="T6" fmla="*/ 2147483646 w 36"/>
                <a:gd name="T7" fmla="*/ 0 h 8"/>
                <a:gd name="T8" fmla="*/ 2147483646 w 36"/>
                <a:gd name="T9" fmla="*/ 2147483646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8">
                  <a:moveTo>
                    <a:pt x="1" y="1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3" y="8"/>
                    <a:pt x="24" y="8"/>
                    <a:pt x="36" y="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4" y="4"/>
                    <a:pt x="12" y="4"/>
                    <a:pt x="1" y="1"/>
                  </a:cubicBezTo>
                  <a:close/>
                </a:path>
              </a:pathLst>
            </a:custGeom>
            <a:solidFill>
              <a:srgbClr val="825219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29" name="Freeform 684"/>
            <p:cNvSpPr/>
            <p:nvPr/>
          </p:nvSpPr>
          <p:spPr bwMode="auto">
            <a:xfrm>
              <a:off x="138112" y="93663"/>
              <a:ext cx="30162" cy="44450"/>
            </a:xfrm>
            <a:custGeom>
              <a:avLst/>
              <a:gdLst>
                <a:gd name="T0" fmla="*/ 2147483646 w 8"/>
                <a:gd name="T1" fmla="*/ 2147483646 h 12"/>
                <a:gd name="T2" fmla="*/ 2147483646 w 8"/>
                <a:gd name="T3" fmla="*/ 0 h 12"/>
                <a:gd name="T4" fmla="*/ 2147483646 w 8"/>
                <a:gd name="T5" fmla="*/ 2147483646 h 12"/>
                <a:gd name="T6" fmla="*/ 2147483646 w 8"/>
                <a:gd name="T7" fmla="*/ 2147483646 h 12"/>
                <a:gd name="T8" fmla="*/ 0 w 8"/>
                <a:gd name="T9" fmla="*/ 2147483646 h 12"/>
                <a:gd name="T10" fmla="*/ 2147483646 w 8"/>
                <a:gd name="T11" fmla="*/ 2147483646 h 12"/>
                <a:gd name="T12" fmla="*/ 2147483646 w 8"/>
                <a:gd name="T13" fmla="*/ 2147483646 h 12"/>
                <a:gd name="T14" fmla="*/ 2147483646 w 8"/>
                <a:gd name="T15" fmla="*/ 2147483646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12">
                  <a:moveTo>
                    <a:pt x="8" y="4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5" y="3"/>
                    <a:pt x="4" y="3"/>
                  </a:cubicBezTo>
                  <a:cubicBezTo>
                    <a:pt x="3" y="4"/>
                    <a:pt x="2" y="5"/>
                    <a:pt x="0" y="6"/>
                  </a:cubicBezTo>
                  <a:cubicBezTo>
                    <a:pt x="1" y="7"/>
                    <a:pt x="2" y="8"/>
                    <a:pt x="2" y="9"/>
                  </a:cubicBezTo>
                  <a:cubicBezTo>
                    <a:pt x="3" y="10"/>
                    <a:pt x="3" y="11"/>
                    <a:pt x="3" y="12"/>
                  </a:cubicBezTo>
                  <a:cubicBezTo>
                    <a:pt x="5" y="9"/>
                    <a:pt x="7" y="7"/>
                    <a:pt x="8" y="4"/>
                  </a:cubicBezTo>
                  <a:close/>
                </a:path>
              </a:pathLst>
            </a:custGeom>
            <a:solidFill>
              <a:srgbClr val="005F86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30" name="Freeform 685"/>
            <p:cNvSpPr>
              <a:spLocks noEditPoints="1"/>
            </p:cNvSpPr>
            <p:nvPr/>
          </p:nvSpPr>
          <p:spPr bwMode="auto">
            <a:xfrm>
              <a:off x="115887" y="85725"/>
              <a:ext cx="38100" cy="30163"/>
            </a:xfrm>
            <a:custGeom>
              <a:avLst/>
              <a:gdLst>
                <a:gd name="T0" fmla="*/ 2147483646 w 10"/>
                <a:gd name="T1" fmla="*/ 2147483646 h 8"/>
                <a:gd name="T2" fmla="*/ 2147483646 w 10"/>
                <a:gd name="T3" fmla="*/ 2147483646 h 8"/>
                <a:gd name="T4" fmla="*/ 2147483646 w 10"/>
                <a:gd name="T5" fmla="*/ 2147483646 h 8"/>
                <a:gd name="T6" fmla="*/ 0 w 10"/>
                <a:gd name="T7" fmla="*/ 0 h 8"/>
                <a:gd name="T8" fmla="*/ 0 w 10"/>
                <a:gd name="T9" fmla="*/ 2147483646 h 8"/>
                <a:gd name="T10" fmla="*/ 2147483646 w 10"/>
                <a:gd name="T11" fmla="*/ 2147483646 h 8"/>
                <a:gd name="T12" fmla="*/ 2147483646 w 10"/>
                <a:gd name="T13" fmla="*/ 2147483646 h 8"/>
                <a:gd name="T14" fmla="*/ 2147483646 w 10"/>
                <a:gd name="T15" fmla="*/ 2147483646 h 8"/>
                <a:gd name="T16" fmla="*/ 2147483646 w 10"/>
                <a:gd name="T17" fmla="*/ 2147483646 h 8"/>
                <a:gd name="T18" fmla="*/ 2147483646 w 10"/>
                <a:gd name="T19" fmla="*/ 2147483646 h 8"/>
                <a:gd name="T20" fmla="*/ 2147483646 w 10"/>
                <a:gd name="T21" fmla="*/ 2147483646 h 8"/>
                <a:gd name="T22" fmla="*/ 2147483646 w 10"/>
                <a:gd name="T23" fmla="*/ 2147483646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" h="8">
                  <a:moveTo>
                    <a:pt x="10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7" y="4"/>
                    <a:pt x="6" y="4"/>
                  </a:cubicBezTo>
                  <a:cubicBezTo>
                    <a:pt x="3" y="4"/>
                    <a:pt x="1" y="2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5"/>
                    <a:pt x="3" y="7"/>
                    <a:pt x="6" y="8"/>
                  </a:cubicBezTo>
                  <a:lnTo>
                    <a:pt x="10" y="4"/>
                  </a:lnTo>
                  <a:close/>
                  <a:moveTo>
                    <a:pt x="1" y="2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4"/>
                    <a:pt x="1" y="4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E2B987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31" name="Freeform 686"/>
            <p:cNvSpPr/>
            <p:nvPr/>
          </p:nvSpPr>
          <p:spPr bwMode="auto">
            <a:xfrm>
              <a:off x="119062" y="93663"/>
              <a:ext cx="4762" cy="11113"/>
            </a:xfrm>
            <a:custGeom>
              <a:avLst/>
              <a:gdLst>
                <a:gd name="T0" fmla="*/ 2147483646 w 3"/>
                <a:gd name="T1" fmla="*/ 2147483646 h 7"/>
                <a:gd name="T2" fmla="*/ 0 w 3"/>
                <a:gd name="T3" fmla="*/ 0 h 7"/>
                <a:gd name="T4" fmla="*/ 0 w 3"/>
                <a:gd name="T5" fmla="*/ 2147483646 h 7"/>
                <a:gd name="T6" fmla="*/ 2147483646 w 3"/>
                <a:gd name="T7" fmla="*/ 2147483646 h 7"/>
                <a:gd name="T8" fmla="*/ 2147483646 w 3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7">
                  <a:moveTo>
                    <a:pt x="3" y="2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3" y="7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2E6DD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32" name="Freeform 687"/>
            <p:cNvSpPr>
              <a:spLocks noEditPoints="1"/>
            </p:cNvSpPr>
            <p:nvPr/>
          </p:nvSpPr>
          <p:spPr bwMode="auto">
            <a:xfrm>
              <a:off x="107950" y="96838"/>
              <a:ext cx="30162" cy="41275"/>
            </a:xfrm>
            <a:custGeom>
              <a:avLst/>
              <a:gdLst>
                <a:gd name="T0" fmla="*/ 2147483646 w 8"/>
                <a:gd name="T1" fmla="*/ 2147483646 h 11"/>
                <a:gd name="T2" fmla="*/ 2147483646 w 8"/>
                <a:gd name="T3" fmla="*/ 0 h 11"/>
                <a:gd name="T4" fmla="*/ 0 w 8"/>
                <a:gd name="T5" fmla="*/ 2147483646 h 11"/>
                <a:gd name="T6" fmla="*/ 2147483646 w 8"/>
                <a:gd name="T7" fmla="*/ 2147483646 h 11"/>
                <a:gd name="T8" fmla="*/ 2147483646 w 8"/>
                <a:gd name="T9" fmla="*/ 2147483646 h 11"/>
                <a:gd name="T10" fmla="*/ 2147483646 w 8"/>
                <a:gd name="T11" fmla="*/ 2147483646 h 11"/>
                <a:gd name="T12" fmla="*/ 2147483646 w 8"/>
                <a:gd name="T13" fmla="*/ 2147483646 h 11"/>
                <a:gd name="T14" fmla="*/ 2147483646 w 8"/>
                <a:gd name="T15" fmla="*/ 2147483646 h 11"/>
                <a:gd name="T16" fmla="*/ 2147483646 w 8"/>
                <a:gd name="T17" fmla="*/ 2147483646 h 11"/>
                <a:gd name="T18" fmla="*/ 2147483646 w 8"/>
                <a:gd name="T19" fmla="*/ 2147483646 h 11"/>
                <a:gd name="T20" fmla="*/ 2147483646 w 8"/>
                <a:gd name="T21" fmla="*/ 2147483646 h 11"/>
                <a:gd name="T22" fmla="*/ 2147483646 w 8"/>
                <a:gd name="T23" fmla="*/ 2147483646 h 11"/>
                <a:gd name="T24" fmla="*/ 2147483646 w 8"/>
                <a:gd name="T25" fmla="*/ 2147483646 h 11"/>
                <a:gd name="T26" fmla="*/ 2147483646 w 8"/>
                <a:gd name="T27" fmla="*/ 2147483646 h 11"/>
                <a:gd name="T28" fmla="*/ 2147483646 w 8"/>
                <a:gd name="T29" fmla="*/ 2147483646 h 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" h="11">
                  <a:moveTo>
                    <a:pt x="2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6"/>
                    <a:pt x="3" y="9"/>
                    <a:pt x="5" y="11"/>
                  </a:cubicBezTo>
                  <a:cubicBezTo>
                    <a:pt x="5" y="10"/>
                    <a:pt x="5" y="9"/>
                    <a:pt x="6" y="8"/>
                  </a:cubicBezTo>
                  <a:cubicBezTo>
                    <a:pt x="6" y="7"/>
                    <a:pt x="7" y="7"/>
                    <a:pt x="7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5" y="4"/>
                    <a:pt x="3" y="2"/>
                    <a:pt x="2" y="1"/>
                  </a:cubicBezTo>
                  <a:close/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8"/>
                    <a:pt x="2" y="6"/>
                    <a:pt x="1" y="3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005F86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33" name="Freeform 688"/>
            <p:cNvSpPr/>
            <p:nvPr/>
          </p:nvSpPr>
          <p:spPr bwMode="auto">
            <a:xfrm>
              <a:off x="112712" y="101600"/>
              <a:ext cx="11112" cy="33338"/>
            </a:xfrm>
            <a:custGeom>
              <a:avLst/>
              <a:gdLst>
                <a:gd name="T0" fmla="*/ 2147483646 w 3"/>
                <a:gd name="T1" fmla="*/ 0 h 9"/>
                <a:gd name="T2" fmla="*/ 2147483646 w 3"/>
                <a:gd name="T3" fmla="*/ 0 h 9"/>
                <a:gd name="T4" fmla="*/ 0 w 3"/>
                <a:gd name="T5" fmla="*/ 2147483646 h 9"/>
                <a:gd name="T6" fmla="*/ 2147483646 w 3"/>
                <a:gd name="T7" fmla="*/ 2147483646 h 9"/>
                <a:gd name="T8" fmla="*/ 2147483646 w 3"/>
                <a:gd name="T9" fmla="*/ 2147483646 h 9"/>
                <a:gd name="T10" fmla="*/ 2147483646 w 3"/>
                <a:gd name="T11" fmla="*/ 2147483646 h 9"/>
                <a:gd name="T12" fmla="*/ 2147483646 w 3"/>
                <a:gd name="T13" fmla="*/ 0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5"/>
                    <a:pt x="2" y="7"/>
                    <a:pt x="3" y="9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0086CA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34" name="Freeform 689"/>
            <p:cNvSpPr/>
            <p:nvPr/>
          </p:nvSpPr>
          <p:spPr bwMode="auto">
            <a:xfrm>
              <a:off x="123825" y="115888"/>
              <a:ext cx="30162" cy="74613"/>
            </a:xfrm>
            <a:custGeom>
              <a:avLst/>
              <a:gdLst>
                <a:gd name="T0" fmla="*/ 2147483646 w 8"/>
                <a:gd name="T1" fmla="*/ 2147483646 h 20"/>
                <a:gd name="T2" fmla="*/ 2147483646 w 8"/>
                <a:gd name="T3" fmla="*/ 2147483646 h 20"/>
                <a:gd name="T4" fmla="*/ 2147483646 w 8"/>
                <a:gd name="T5" fmla="*/ 2147483646 h 20"/>
                <a:gd name="T6" fmla="*/ 2147483646 w 8"/>
                <a:gd name="T7" fmla="*/ 2147483646 h 20"/>
                <a:gd name="T8" fmla="*/ 0 w 8"/>
                <a:gd name="T9" fmla="*/ 2147483646 h 20"/>
                <a:gd name="T10" fmla="*/ 2147483646 w 8"/>
                <a:gd name="T11" fmla="*/ 2147483646 h 20"/>
                <a:gd name="T12" fmla="*/ 2147483646 w 8"/>
                <a:gd name="T13" fmla="*/ 2147483646 h 20"/>
                <a:gd name="T14" fmla="*/ 2147483646 w 8"/>
                <a:gd name="T15" fmla="*/ 2147483646 h 20"/>
                <a:gd name="T16" fmla="*/ 2147483646 w 8"/>
                <a:gd name="T17" fmla="*/ 2147483646 h 20"/>
                <a:gd name="T18" fmla="*/ 2147483646 w 8"/>
                <a:gd name="T19" fmla="*/ 2147483646 h 20"/>
                <a:gd name="T20" fmla="*/ 2147483646 w 8"/>
                <a:gd name="T21" fmla="*/ 0 h 20"/>
                <a:gd name="T22" fmla="*/ 2147483646 w 8"/>
                <a:gd name="T23" fmla="*/ 2147483646 h 20"/>
                <a:gd name="T24" fmla="*/ 2147483646 w 8"/>
                <a:gd name="T25" fmla="*/ 2147483646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" h="20">
                  <a:moveTo>
                    <a:pt x="4" y="3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7"/>
                    <a:pt x="4" y="19"/>
                    <a:pt x="0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5" y="1"/>
                    <a:pt x="4" y="0"/>
                  </a:cubicBezTo>
                  <a:cubicBezTo>
                    <a:pt x="3" y="1"/>
                    <a:pt x="3" y="1"/>
                    <a:pt x="3" y="1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CDDDD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35" name="Freeform 690"/>
            <p:cNvSpPr/>
            <p:nvPr/>
          </p:nvSpPr>
          <p:spPr bwMode="auto">
            <a:xfrm>
              <a:off x="130175" y="119063"/>
              <a:ext cx="7937" cy="11113"/>
            </a:xfrm>
            <a:custGeom>
              <a:avLst/>
              <a:gdLst>
                <a:gd name="T0" fmla="*/ 2147483646 w 2"/>
                <a:gd name="T1" fmla="*/ 2147483646 h 3"/>
                <a:gd name="T2" fmla="*/ 2147483646 w 2"/>
                <a:gd name="T3" fmla="*/ 2147483646 h 3"/>
                <a:gd name="T4" fmla="*/ 2147483646 w 2"/>
                <a:gd name="T5" fmla="*/ 0 h 3"/>
                <a:gd name="T6" fmla="*/ 0 w 2"/>
                <a:gd name="T7" fmla="*/ 2147483646 h 3"/>
                <a:gd name="T8" fmla="*/ 2147483646 w 2"/>
                <a:gd name="T9" fmla="*/ 2147483646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F7F7F7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36" name="Freeform 691"/>
            <p:cNvSpPr/>
            <p:nvPr/>
          </p:nvSpPr>
          <p:spPr bwMode="auto">
            <a:xfrm>
              <a:off x="119062" y="130175"/>
              <a:ext cx="26987" cy="60325"/>
            </a:xfrm>
            <a:custGeom>
              <a:avLst/>
              <a:gdLst>
                <a:gd name="T0" fmla="*/ 2147483646 w 7"/>
                <a:gd name="T1" fmla="*/ 0 h 16"/>
                <a:gd name="T2" fmla="*/ 2147483646 w 7"/>
                <a:gd name="T3" fmla="*/ 0 h 16"/>
                <a:gd name="T4" fmla="*/ 2147483646 w 7"/>
                <a:gd name="T5" fmla="*/ 2147483646 h 16"/>
                <a:gd name="T6" fmla="*/ 0 w 7"/>
                <a:gd name="T7" fmla="*/ 2147483646 h 16"/>
                <a:gd name="T8" fmla="*/ 2147483646 w 7"/>
                <a:gd name="T9" fmla="*/ 2147483646 h 16"/>
                <a:gd name="T10" fmla="*/ 2147483646 w 7"/>
                <a:gd name="T11" fmla="*/ 2147483646 h 16"/>
                <a:gd name="T12" fmla="*/ 2147483646 w 7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16">
                  <a:moveTo>
                    <a:pt x="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5" y="15"/>
                    <a:pt x="7" y="13"/>
                    <a:pt x="6" y="9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7F7F7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37" name="Freeform 692"/>
            <p:cNvSpPr/>
            <p:nvPr/>
          </p:nvSpPr>
          <p:spPr bwMode="auto">
            <a:xfrm>
              <a:off x="141287" y="107950"/>
              <a:ext cx="34925" cy="38100"/>
            </a:xfrm>
            <a:custGeom>
              <a:avLst/>
              <a:gdLst>
                <a:gd name="T0" fmla="*/ 2147483646 w 9"/>
                <a:gd name="T1" fmla="*/ 2147483646 h 10"/>
                <a:gd name="T2" fmla="*/ 2147483646 w 9"/>
                <a:gd name="T3" fmla="*/ 2147483646 h 10"/>
                <a:gd name="T4" fmla="*/ 0 w 9"/>
                <a:gd name="T5" fmla="*/ 2147483646 h 10"/>
                <a:gd name="T6" fmla="*/ 2147483646 w 9"/>
                <a:gd name="T7" fmla="*/ 2147483646 h 10"/>
                <a:gd name="T8" fmla="*/ 2147483646 w 9"/>
                <a:gd name="T9" fmla="*/ 2147483646 h 10"/>
                <a:gd name="T10" fmla="*/ 2147483646 w 9"/>
                <a:gd name="T11" fmla="*/ 0 h 10"/>
                <a:gd name="T12" fmla="*/ 2147483646 w 9"/>
                <a:gd name="T13" fmla="*/ 2147483646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10">
                  <a:moveTo>
                    <a:pt x="2" y="8"/>
                  </a:moveTo>
                  <a:cubicBezTo>
                    <a:pt x="2" y="7"/>
                    <a:pt x="2" y="6"/>
                    <a:pt x="1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5" y="8"/>
                    <a:pt x="8" y="5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3"/>
                    <a:pt x="4" y="5"/>
                    <a:pt x="2" y="8"/>
                  </a:cubicBezTo>
                  <a:close/>
                </a:path>
              </a:pathLst>
            </a:custGeom>
            <a:solidFill>
              <a:srgbClr val="003D55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38" name="Freeform 693"/>
            <p:cNvSpPr/>
            <p:nvPr/>
          </p:nvSpPr>
          <p:spPr bwMode="auto">
            <a:xfrm>
              <a:off x="187325" y="171450"/>
              <a:ext cx="19050" cy="15875"/>
            </a:xfrm>
            <a:custGeom>
              <a:avLst/>
              <a:gdLst>
                <a:gd name="T0" fmla="*/ 2147483646 w 12"/>
                <a:gd name="T1" fmla="*/ 2147483646 h 10"/>
                <a:gd name="T2" fmla="*/ 2147483646 w 12"/>
                <a:gd name="T3" fmla="*/ 0 h 10"/>
                <a:gd name="T4" fmla="*/ 2147483646 w 12"/>
                <a:gd name="T5" fmla="*/ 2147483646 h 10"/>
                <a:gd name="T6" fmla="*/ 0 w 12"/>
                <a:gd name="T7" fmla="*/ 2147483646 h 10"/>
                <a:gd name="T8" fmla="*/ 0 w 12"/>
                <a:gd name="T9" fmla="*/ 2147483646 h 10"/>
                <a:gd name="T10" fmla="*/ 2147483646 w 12"/>
                <a:gd name="T11" fmla="*/ 2147483646 h 10"/>
                <a:gd name="T12" fmla="*/ 2147483646 w 12"/>
                <a:gd name="T13" fmla="*/ 2147483646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10">
                  <a:moveTo>
                    <a:pt x="12" y="3"/>
                  </a:moveTo>
                  <a:lnTo>
                    <a:pt x="12" y="0"/>
                  </a:lnTo>
                  <a:lnTo>
                    <a:pt x="5" y="5"/>
                  </a:lnTo>
                  <a:lnTo>
                    <a:pt x="0" y="10"/>
                  </a:lnTo>
                  <a:lnTo>
                    <a:pt x="5" y="5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B68B5E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39" name="Freeform 694"/>
            <p:cNvSpPr/>
            <p:nvPr/>
          </p:nvSpPr>
          <p:spPr bwMode="auto">
            <a:xfrm>
              <a:off x="184150" y="171450"/>
              <a:ext cx="22225" cy="15875"/>
            </a:xfrm>
            <a:custGeom>
              <a:avLst/>
              <a:gdLst>
                <a:gd name="T0" fmla="*/ 2147483646 w 14"/>
                <a:gd name="T1" fmla="*/ 0 h 10"/>
                <a:gd name="T2" fmla="*/ 2147483646 w 14"/>
                <a:gd name="T3" fmla="*/ 0 h 10"/>
                <a:gd name="T4" fmla="*/ 2147483646 w 14"/>
                <a:gd name="T5" fmla="*/ 2147483646 h 10"/>
                <a:gd name="T6" fmla="*/ 0 w 14"/>
                <a:gd name="T7" fmla="*/ 2147483646 h 10"/>
                <a:gd name="T8" fmla="*/ 2147483646 w 14"/>
                <a:gd name="T9" fmla="*/ 2147483646 h 10"/>
                <a:gd name="T10" fmla="*/ 2147483646 w 14"/>
                <a:gd name="T11" fmla="*/ 2147483646 h 10"/>
                <a:gd name="T12" fmla="*/ 2147483646 w 14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10">
                  <a:moveTo>
                    <a:pt x="14" y="0"/>
                  </a:moveTo>
                  <a:lnTo>
                    <a:pt x="14" y="0"/>
                  </a:lnTo>
                  <a:lnTo>
                    <a:pt x="4" y="3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7" y="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E2B987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40" name="Freeform 695"/>
            <p:cNvSpPr/>
            <p:nvPr/>
          </p:nvSpPr>
          <p:spPr bwMode="auto">
            <a:xfrm>
              <a:off x="187325" y="171450"/>
              <a:ext cx="25400" cy="15875"/>
            </a:xfrm>
            <a:custGeom>
              <a:avLst/>
              <a:gdLst>
                <a:gd name="T0" fmla="*/ 2147483646 w 16"/>
                <a:gd name="T1" fmla="*/ 2147483646 h 10"/>
                <a:gd name="T2" fmla="*/ 2147483646 w 16"/>
                <a:gd name="T3" fmla="*/ 2147483646 h 10"/>
                <a:gd name="T4" fmla="*/ 0 w 16"/>
                <a:gd name="T5" fmla="*/ 2147483646 h 10"/>
                <a:gd name="T6" fmla="*/ 2147483646 w 16"/>
                <a:gd name="T7" fmla="*/ 2147483646 h 10"/>
                <a:gd name="T8" fmla="*/ 2147483646 w 16"/>
                <a:gd name="T9" fmla="*/ 2147483646 h 10"/>
                <a:gd name="T10" fmla="*/ 2147483646 w 16"/>
                <a:gd name="T11" fmla="*/ 2147483646 h 10"/>
                <a:gd name="T12" fmla="*/ 2147483646 w 16"/>
                <a:gd name="T13" fmla="*/ 0 h 10"/>
                <a:gd name="T14" fmla="*/ 2147483646 w 16"/>
                <a:gd name="T15" fmla="*/ 2147483646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" h="10">
                  <a:moveTo>
                    <a:pt x="12" y="3"/>
                  </a:moveTo>
                  <a:lnTo>
                    <a:pt x="5" y="5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7" y="5"/>
                  </a:lnTo>
                  <a:lnTo>
                    <a:pt x="16" y="3"/>
                  </a:lnTo>
                  <a:lnTo>
                    <a:pt x="16" y="0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E2B987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41" name="Freeform 696"/>
            <p:cNvSpPr/>
            <p:nvPr/>
          </p:nvSpPr>
          <p:spPr bwMode="auto">
            <a:xfrm>
              <a:off x="195262" y="176213"/>
              <a:ext cx="22225" cy="11113"/>
            </a:xfrm>
            <a:custGeom>
              <a:avLst/>
              <a:gdLst>
                <a:gd name="T0" fmla="*/ 2147483646 w 14"/>
                <a:gd name="T1" fmla="*/ 0 h 7"/>
                <a:gd name="T2" fmla="*/ 2147483646 w 14"/>
                <a:gd name="T3" fmla="*/ 0 h 7"/>
                <a:gd name="T4" fmla="*/ 2147483646 w 14"/>
                <a:gd name="T5" fmla="*/ 2147483646 h 7"/>
                <a:gd name="T6" fmla="*/ 0 w 14"/>
                <a:gd name="T7" fmla="*/ 2147483646 h 7"/>
                <a:gd name="T8" fmla="*/ 2147483646 w 14"/>
                <a:gd name="T9" fmla="*/ 2147483646 h 7"/>
                <a:gd name="T10" fmla="*/ 2147483646 w 14"/>
                <a:gd name="T11" fmla="*/ 2147483646 h 7"/>
                <a:gd name="T12" fmla="*/ 2147483646 w 14"/>
                <a:gd name="T13" fmla="*/ 2147483646 h 7"/>
                <a:gd name="T14" fmla="*/ 2147483646 w 14"/>
                <a:gd name="T15" fmla="*/ 0 h 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" h="7">
                  <a:moveTo>
                    <a:pt x="14" y="0"/>
                  </a:moveTo>
                  <a:lnTo>
                    <a:pt x="11" y="0"/>
                  </a:lnTo>
                  <a:lnTo>
                    <a:pt x="4" y="2"/>
                  </a:lnTo>
                  <a:lnTo>
                    <a:pt x="0" y="7"/>
                  </a:lnTo>
                  <a:lnTo>
                    <a:pt x="2" y="7"/>
                  </a:lnTo>
                  <a:lnTo>
                    <a:pt x="4" y="5"/>
                  </a:lnTo>
                  <a:lnTo>
                    <a:pt x="14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E2B987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42" name="Freeform 697"/>
            <p:cNvSpPr/>
            <p:nvPr/>
          </p:nvSpPr>
          <p:spPr bwMode="auto">
            <a:xfrm>
              <a:off x="198437" y="179388"/>
              <a:ext cx="19050" cy="7938"/>
            </a:xfrm>
            <a:custGeom>
              <a:avLst/>
              <a:gdLst>
                <a:gd name="T0" fmla="*/ 2147483646 w 12"/>
                <a:gd name="T1" fmla="*/ 0 h 5"/>
                <a:gd name="T2" fmla="*/ 2147483646 w 12"/>
                <a:gd name="T3" fmla="*/ 0 h 5"/>
                <a:gd name="T4" fmla="*/ 2147483646 w 12"/>
                <a:gd name="T5" fmla="*/ 2147483646 h 5"/>
                <a:gd name="T6" fmla="*/ 0 w 12"/>
                <a:gd name="T7" fmla="*/ 2147483646 h 5"/>
                <a:gd name="T8" fmla="*/ 2147483646 w 12"/>
                <a:gd name="T9" fmla="*/ 2147483646 h 5"/>
                <a:gd name="T10" fmla="*/ 2147483646 w 12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5">
                  <a:moveTo>
                    <a:pt x="12" y="0"/>
                  </a:moveTo>
                  <a:lnTo>
                    <a:pt x="1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2" y="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68B5E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43" name="Freeform 698"/>
            <p:cNvSpPr/>
            <p:nvPr/>
          </p:nvSpPr>
          <p:spPr bwMode="auto">
            <a:xfrm>
              <a:off x="190500" y="176213"/>
              <a:ext cx="22225" cy="11113"/>
            </a:xfrm>
            <a:custGeom>
              <a:avLst/>
              <a:gdLst>
                <a:gd name="T0" fmla="*/ 2147483646 w 14"/>
                <a:gd name="T1" fmla="*/ 0 h 7"/>
                <a:gd name="T2" fmla="*/ 2147483646 w 14"/>
                <a:gd name="T3" fmla="*/ 0 h 7"/>
                <a:gd name="T4" fmla="*/ 2147483646 w 14"/>
                <a:gd name="T5" fmla="*/ 2147483646 h 7"/>
                <a:gd name="T6" fmla="*/ 0 w 14"/>
                <a:gd name="T7" fmla="*/ 2147483646 h 7"/>
                <a:gd name="T8" fmla="*/ 2147483646 w 14"/>
                <a:gd name="T9" fmla="*/ 2147483646 h 7"/>
                <a:gd name="T10" fmla="*/ 2147483646 w 14"/>
                <a:gd name="T11" fmla="*/ 2147483646 h 7"/>
                <a:gd name="T12" fmla="*/ 2147483646 w 14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7">
                  <a:moveTo>
                    <a:pt x="14" y="0"/>
                  </a:moveTo>
                  <a:lnTo>
                    <a:pt x="14" y="0"/>
                  </a:lnTo>
                  <a:lnTo>
                    <a:pt x="5" y="2"/>
                  </a:lnTo>
                  <a:lnTo>
                    <a:pt x="0" y="7"/>
                  </a:lnTo>
                  <a:lnTo>
                    <a:pt x="3" y="7"/>
                  </a:lnTo>
                  <a:lnTo>
                    <a:pt x="7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B68B5E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44" name="Freeform 699"/>
            <p:cNvSpPr/>
            <p:nvPr/>
          </p:nvSpPr>
          <p:spPr bwMode="auto">
            <a:xfrm>
              <a:off x="153987" y="149225"/>
              <a:ext cx="36512" cy="41275"/>
            </a:xfrm>
            <a:custGeom>
              <a:avLst/>
              <a:gdLst>
                <a:gd name="T0" fmla="*/ 2147483646 w 23"/>
                <a:gd name="T1" fmla="*/ 2147483646 h 26"/>
                <a:gd name="T2" fmla="*/ 2147483646 w 23"/>
                <a:gd name="T3" fmla="*/ 2147483646 h 26"/>
                <a:gd name="T4" fmla="*/ 2147483646 w 23"/>
                <a:gd name="T5" fmla="*/ 0 h 26"/>
                <a:gd name="T6" fmla="*/ 2147483646 w 23"/>
                <a:gd name="T7" fmla="*/ 2147483646 h 26"/>
                <a:gd name="T8" fmla="*/ 0 w 23"/>
                <a:gd name="T9" fmla="*/ 2147483646 h 26"/>
                <a:gd name="T10" fmla="*/ 2147483646 w 23"/>
                <a:gd name="T11" fmla="*/ 2147483646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26">
                  <a:moveTo>
                    <a:pt x="19" y="24"/>
                  </a:moveTo>
                  <a:lnTo>
                    <a:pt x="23" y="17"/>
                  </a:lnTo>
                  <a:lnTo>
                    <a:pt x="23" y="0"/>
                  </a:lnTo>
                  <a:lnTo>
                    <a:pt x="21" y="19"/>
                  </a:lnTo>
                  <a:lnTo>
                    <a:pt x="0" y="26"/>
                  </a:lnTo>
                  <a:lnTo>
                    <a:pt x="19" y="24"/>
                  </a:lnTo>
                  <a:close/>
                </a:path>
              </a:pathLst>
            </a:custGeom>
            <a:solidFill>
              <a:srgbClr val="003D55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45" name="Freeform 700"/>
            <p:cNvSpPr/>
            <p:nvPr/>
          </p:nvSpPr>
          <p:spPr bwMode="auto">
            <a:xfrm>
              <a:off x="165100" y="228600"/>
              <a:ext cx="19050" cy="14288"/>
            </a:xfrm>
            <a:custGeom>
              <a:avLst/>
              <a:gdLst>
                <a:gd name="T0" fmla="*/ 0 w 12"/>
                <a:gd name="T1" fmla="*/ 0 h 9"/>
                <a:gd name="T2" fmla="*/ 2147483646 w 12"/>
                <a:gd name="T3" fmla="*/ 2147483646 h 9"/>
                <a:gd name="T4" fmla="*/ 2147483646 w 12"/>
                <a:gd name="T5" fmla="*/ 2147483646 h 9"/>
                <a:gd name="T6" fmla="*/ 0 w 12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9">
                  <a:moveTo>
                    <a:pt x="0" y="0"/>
                  </a:moveTo>
                  <a:lnTo>
                    <a:pt x="2" y="9"/>
                  </a:lnTo>
                  <a:lnTo>
                    <a:pt x="1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B987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46" name="Freeform 701"/>
            <p:cNvSpPr/>
            <p:nvPr/>
          </p:nvSpPr>
          <p:spPr bwMode="auto">
            <a:xfrm>
              <a:off x="119062" y="254000"/>
              <a:ext cx="26987" cy="34925"/>
            </a:xfrm>
            <a:custGeom>
              <a:avLst/>
              <a:gdLst>
                <a:gd name="T0" fmla="*/ 2147483646 w 7"/>
                <a:gd name="T1" fmla="*/ 2147483646 h 9"/>
                <a:gd name="T2" fmla="*/ 2147483646 w 7"/>
                <a:gd name="T3" fmla="*/ 0 h 9"/>
                <a:gd name="T4" fmla="*/ 0 w 7"/>
                <a:gd name="T5" fmla="*/ 2147483646 h 9"/>
                <a:gd name="T6" fmla="*/ 0 w 7"/>
                <a:gd name="T7" fmla="*/ 2147483646 h 9"/>
                <a:gd name="T8" fmla="*/ 2147483646 w 7"/>
                <a:gd name="T9" fmla="*/ 2147483646 h 9"/>
                <a:gd name="T10" fmla="*/ 2147483646 w 7"/>
                <a:gd name="T11" fmla="*/ 2147483646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9">
                  <a:moveTo>
                    <a:pt x="7" y="5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1"/>
                    <a:pt x="0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9"/>
                    <a:pt x="1" y="9"/>
                    <a:pt x="1" y="9"/>
                  </a:cubicBezTo>
                  <a:lnTo>
                    <a:pt x="7" y="5"/>
                  </a:lnTo>
                  <a:close/>
                </a:path>
              </a:pathLst>
            </a:custGeom>
            <a:solidFill>
              <a:srgbClr val="F7F7F7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47" name="Freeform 702"/>
            <p:cNvSpPr/>
            <p:nvPr/>
          </p:nvSpPr>
          <p:spPr bwMode="auto">
            <a:xfrm>
              <a:off x="123825" y="250825"/>
              <a:ext cx="30162" cy="44450"/>
            </a:xfrm>
            <a:custGeom>
              <a:avLst/>
              <a:gdLst>
                <a:gd name="T0" fmla="*/ 2147483646 w 8"/>
                <a:gd name="T1" fmla="*/ 2147483646 h 12"/>
                <a:gd name="T2" fmla="*/ 2147483646 w 8"/>
                <a:gd name="T3" fmla="*/ 2147483646 h 12"/>
                <a:gd name="T4" fmla="*/ 0 w 8"/>
                <a:gd name="T5" fmla="*/ 2147483646 h 12"/>
                <a:gd name="T6" fmla="*/ 2147483646 w 8"/>
                <a:gd name="T7" fmla="*/ 2147483646 h 12"/>
                <a:gd name="T8" fmla="*/ 2147483646 w 8"/>
                <a:gd name="T9" fmla="*/ 2147483646 h 12"/>
                <a:gd name="T10" fmla="*/ 2147483646 w 8"/>
                <a:gd name="T11" fmla="*/ 0 h 12"/>
                <a:gd name="T12" fmla="*/ 2147483646 w 8"/>
                <a:gd name="T13" fmla="*/ 2147483646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12">
                  <a:moveTo>
                    <a:pt x="5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6" y="1"/>
                    <a:pt x="5" y="1"/>
                  </a:cubicBezTo>
                  <a:close/>
                </a:path>
              </a:pathLst>
            </a:custGeom>
            <a:solidFill>
              <a:srgbClr val="DCDDDD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48" name="Freeform 703"/>
            <p:cNvSpPr/>
            <p:nvPr/>
          </p:nvSpPr>
          <p:spPr bwMode="auto">
            <a:xfrm>
              <a:off x="66675" y="322263"/>
              <a:ext cx="165100" cy="412750"/>
            </a:xfrm>
            <a:custGeom>
              <a:avLst/>
              <a:gdLst>
                <a:gd name="T0" fmla="*/ 2147483646 w 44"/>
                <a:gd name="T1" fmla="*/ 0 h 110"/>
                <a:gd name="T2" fmla="*/ 0 w 44"/>
                <a:gd name="T3" fmla="*/ 0 h 110"/>
                <a:gd name="T4" fmla="*/ 2147483646 w 44"/>
                <a:gd name="T5" fmla="*/ 2147483646 h 110"/>
                <a:gd name="T6" fmla="*/ 2147483646 w 44"/>
                <a:gd name="T7" fmla="*/ 2147483646 h 110"/>
                <a:gd name="T8" fmla="*/ 2147483646 w 44"/>
                <a:gd name="T9" fmla="*/ 2147483646 h 110"/>
                <a:gd name="T10" fmla="*/ 2147483646 w 44"/>
                <a:gd name="T11" fmla="*/ 2147483646 h 110"/>
                <a:gd name="T12" fmla="*/ 2147483646 w 44"/>
                <a:gd name="T13" fmla="*/ 2147483646 h 110"/>
                <a:gd name="T14" fmla="*/ 2147483646 w 44"/>
                <a:gd name="T15" fmla="*/ 2147483646 h 110"/>
                <a:gd name="T16" fmla="*/ 2147483646 w 44"/>
                <a:gd name="T17" fmla="*/ 2147483646 h 110"/>
                <a:gd name="T18" fmla="*/ 2147483646 w 44"/>
                <a:gd name="T19" fmla="*/ 2147483646 h 110"/>
                <a:gd name="T20" fmla="*/ 2147483646 w 44"/>
                <a:gd name="T21" fmla="*/ 2147483646 h 110"/>
                <a:gd name="T22" fmla="*/ 2147483646 w 44"/>
                <a:gd name="T23" fmla="*/ 2147483646 h 110"/>
                <a:gd name="T24" fmla="*/ 2147483646 w 44"/>
                <a:gd name="T25" fmla="*/ 0 h 1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4" h="110">
                  <a:moveTo>
                    <a:pt x="36" y="0"/>
                  </a:moveTo>
                  <a:cubicBezTo>
                    <a:pt x="24" y="3"/>
                    <a:pt x="13" y="3"/>
                    <a:pt x="0" y="0"/>
                  </a:cubicBezTo>
                  <a:cubicBezTo>
                    <a:pt x="8" y="6"/>
                    <a:pt x="19" y="8"/>
                    <a:pt x="32" y="7"/>
                  </a:cubicBezTo>
                  <a:cubicBezTo>
                    <a:pt x="35" y="22"/>
                    <a:pt x="35" y="37"/>
                    <a:pt x="32" y="51"/>
                  </a:cubicBezTo>
                  <a:cubicBezTo>
                    <a:pt x="35" y="70"/>
                    <a:pt x="35" y="70"/>
                    <a:pt x="35" y="70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0" y="110"/>
                    <a:pt x="30" y="110"/>
                    <a:pt x="30" y="110"/>
                  </a:cubicBezTo>
                  <a:cubicBezTo>
                    <a:pt x="35" y="108"/>
                    <a:pt x="40" y="107"/>
                    <a:pt x="44" y="108"/>
                  </a:cubicBezTo>
                  <a:cubicBezTo>
                    <a:pt x="43" y="105"/>
                    <a:pt x="42" y="101"/>
                    <a:pt x="42" y="97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1" y="25"/>
                    <a:pt x="40" y="11"/>
                    <a:pt x="36" y="0"/>
                  </a:cubicBezTo>
                  <a:close/>
                </a:path>
              </a:pathLst>
            </a:custGeom>
            <a:solidFill>
              <a:srgbClr val="C2AC7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49" name="Freeform 704"/>
            <p:cNvSpPr/>
            <p:nvPr/>
          </p:nvSpPr>
          <p:spPr bwMode="auto">
            <a:xfrm>
              <a:off x="47625" y="374650"/>
              <a:ext cx="90487" cy="363538"/>
            </a:xfrm>
            <a:custGeom>
              <a:avLst/>
              <a:gdLst>
                <a:gd name="T0" fmla="*/ 2147483646 w 24"/>
                <a:gd name="T1" fmla="*/ 2147483646 h 97"/>
                <a:gd name="T2" fmla="*/ 2147483646 w 24"/>
                <a:gd name="T3" fmla="*/ 0 h 97"/>
                <a:gd name="T4" fmla="*/ 2147483646 w 24"/>
                <a:gd name="T5" fmla="*/ 2147483646 h 97"/>
                <a:gd name="T6" fmla="*/ 2147483646 w 24"/>
                <a:gd name="T7" fmla="*/ 2147483646 h 97"/>
                <a:gd name="T8" fmla="*/ 2147483646 w 24"/>
                <a:gd name="T9" fmla="*/ 2147483646 h 97"/>
                <a:gd name="T10" fmla="*/ 0 w 24"/>
                <a:gd name="T11" fmla="*/ 2147483646 h 97"/>
                <a:gd name="T12" fmla="*/ 2147483646 w 24"/>
                <a:gd name="T13" fmla="*/ 2147483646 h 97"/>
                <a:gd name="T14" fmla="*/ 2147483646 w 24"/>
                <a:gd name="T15" fmla="*/ 2147483646 h 97"/>
                <a:gd name="T16" fmla="*/ 2147483646 w 24"/>
                <a:gd name="T17" fmla="*/ 2147483646 h 97"/>
                <a:gd name="T18" fmla="*/ 2147483646 w 24"/>
                <a:gd name="T19" fmla="*/ 2147483646 h 97"/>
                <a:gd name="T20" fmla="*/ 2147483646 w 24"/>
                <a:gd name="T21" fmla="*/ 2147483646 h 97"/>
                <a:gd name="T22" fmla="*/ 2147483646 w 24"/>
                <a:gd name="T23" fmla="*/ 2147483646 h 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" h="97">
                  <a:moveTo>
                    <a:pt x="24" y="13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0" y="87"/>
                    <a:pt x="10" y="87"/>
                    <a:pt x="10" y="87"/>
                  </a:cubicBezTo>
                  <a:cubicBezTo>
                    <a:pt x="8" y="93"/>
                    <a:pt x="5" y="96"/>
                    <a:pt x="0" y="96"/>
                  </a:cubicBezTo>
                  <a:cubicBezTo>
                    <a:pt x="5" y="97"/>
                    <a:pt x="10" y="97"/>
                    <a:pt x="14" y="96"/>
                  </a:cubicBezTo>
                  <a:cubicBezTo>
                    <a:pt x="17" y="84"/>
                    <a:pt x="17" y="84"/>
                    <a:pt x="17" y="84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20" y="44"/>
                    <a:pt x="21" y="40"/>
                    <a:pt x="21" y="35"/>
                  </a:cubicBezTo>
                  <a:lnTo>
                    <a:pt x="24" y="13"/>
                  </a:lnTo>
                  <a:close/>
                </a:path>
              </a:pathLst>
            </a:custGeom>
            <a:solidFill>
              <a:srgbClr val="C2AC7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50" name="Freeform 705"/>
            <p:cNvSpPr>
              <a:spLocks noEditPoints="1"/>
            </p:cNvSpPr>
            <p:nvPr/>
          </p:nvSpPr>
          <p:spPr bwMode="auto">
            <a:xfrm>
              <a:off x="33337" y="322263"/>
              <a:ext cx="165100" cy="412750"/>
            </a:xfrm>
            <a:custGeom>
              <a:avLst/>
              <a:gdLst>
                <a:gd name="T0" fmla="*/ 2147483646 w 44"/>
                <a:gd name="T1" fmla="*/ 2147483646 h 110"/>
                <a:gd name="T2" fmla="*/ 2147483646 w 44"/>
                <a:gd name="T3" fmla="*/ 2147483646 h 110"/>
                <a:gd name="T4" fmla="*/ 2147483646 w 44"/>
                <a:gd name="T5" fmla="*/ 2147483646 h 110"/>
                <a:gd name="T6" fmla="*/ 2147483646 w 44"/>
                <a:gd name="T7" fmla="*/ 2147483646 h 110"/>
                <a:gd name="T8" fmla="*/ 2147483646 w 44"/>
                <a:gd name="T9" fmla="*/ 2147483646 h 110"/>
                <a:gd name="T10" fmla="*/ 2147483646 w 44"/>
                <a:gd name="T11" fmla="*/ 2147483646 h 110"/>
                <a:gd name="T12" fmla="*/ 2147483646 w 44"/>
                <a:gd name="T13" fmla="*/ 2147483646 h 110"/>
                <a:gd name="T14" fmla="*/ 2147483646 w 44"/>
                <a:gd name="T15" fmla="*/ 2147483646 h 110"/>
                <a:gd name="T16" fmla="*/ 2147483646 w 44"/>
                <a:gd name="T17" fmla="*/ 2147483646 h 110"/>
                <a:gd name="T18" fmla="*/ 2147483646 w 44"/>
                <a:gd name="T19" fmla="*/ 2147483646 h 110"/>
                <a:gd name="T20" fmla="*/ 2147483646 w 44"/>
                <a:gd name="T21" fmla="*/ 0 h 110"/>
                <a:gd name="T22" fmla="*/ 2147483646 w 44"/>
                <a:gd name="T23" fmla="*/ 2147483646 h 110"/>
                <a:gd name="T24" fmla="*/ 2147483646 w 44"/>
                <a:gd name="T25" fmla="*/ 2147483646 h 110"/>
                <a:gd name="T26" fmla="*/ 2147483646 w 44"/>
                <a:gd name="T27" fmla="*/ 2147483646 h 110"/>
                <a:gd name="T28" fmla="*/ 2147483646 w 44"/>
                <a:gd name="T29" fmla="*/ 2147483646 h 110"/>
                <a:gd name="T30" fmla="*/ 2147483646 w 44"/>
                <a:gd name="T31" fmla="*/ 2147483646 h 110"/>
                <a:gd name="T32" fmla="*/ 0 w 44"/>
                <a:gd name="T33" fmla="*/ 2147483646 h 110"/>
                <a:gd name="T34" fmla="*/ 2147483646 w 44"/>
                <a:gd name="T35" fmla="*/ 2147483646 h 110"/>
                <a:gd name="T36" fmla="*/ 2147483646 w 44"/>
                <a:gd name="T37" fmla="*/ 2147483646 h 110"/>
                <a:gd name="T38" fmla="*/ 2147483646 w 44"/>
                <a:gd name="T39" fmla="*/ 2147483646 h 110"/>
                <a:gd name="T40" fmla="*/ 2147483646 w 44"/>
                <a:gd name="T41" fmla="*/ 2147483646 h 110"/>
                <a:gd name="T42" fmla="*/ 2147483646 w 44"/>
                <a:gd name="T43" fmla="*/ 2147483646 h 110"/>
                <a:gd name="T44" fmla="*/ 2147483646 w 44"/>
                <a:gd name="T45" fmla="*/ 0 h 110"/>
                <a:gd name="T46" fmla="*/ 2147483646 w 44"/>
                <a:gd name="T47" fmla="*/ 2147483646 h 110"/>
                <a:gd name="T48" fmla="*/ 2147483646 w 44"/>
                <a:gd name="T49" fmla="*/ 2147483646 h 110"/>
                <a:gd name="T50" fmla="*/ 2147483646 w 44"/>
                <a:gd name="T51" fmla="*/ 2147483646 h 110"/>
                <a:gd name="T52" fmla="*/ 2147483646 w 44"/>
                <a:gd name="T53" fmla="*/ 2147483646 h 110"/>
                <a:gd name="T54" fmla="*/ 2147483646 w 44"/>
                <a:gd name="T55" fmla="*/ 2147483646 h 110"/>
                <a:gd name="T56" fmla="*/ 2147483646 w 44"/>
                <a:gd name="T57" fmla="*/ 2147483646 h 110"/>
                <a:gd name="T58" fmla="*/ 2147483646 w 44"/>
                <a:gd name="T59" fmla="*/ 2147483646 h 110"/>
                <a:gd name="T60" fmla="*/ 2147483646 w 44"/>
                <a:gd name="T61" fmla="*/ 2147483646 h 110"/>
                <a:gd name="T62" fmla="*/ 2147483646 w 44"/>
                <a:gd name="T63" fmla="*/ 2147483646 h 110"/>
                <a:gd name="T64" fmla="*/ 2147483646 w 44"/>
                <a:gd name="T65" fmla="*/ 2147483646 h 110"/>
                <a:gd name="T66" fmla="*/ 2147483646 w 44"/>
                <a:gd name="T67" fmla="*/ 2147483646 h 110"/>
                <a:gd name="T68" fmla="*/ 2147483646 w 44"/>
                <a:gd name="T69" fmla="*/ 2147483646 h 110"/>
                <a:gd name="T70" fmla="*/ 2147483646 w 44"/>
                <a:gd name="T71" fmla="*/ 2147483646 h 110"/>
                <a:gd name="T72" fmla="*/ 2147483646 w 44"/>
                <a:gd name="T73" fmla="*/ 2147483646 h 110"/>
                <a:gd name="T74" fmla="*/ 2147483646 w 44"/>
                <a:gd name="T75" fmla="*/ 2147483646 h 110"/>
                <a:gd name="T76" fmla="*/ 2147483646 w 44"/>
                <a:gd name="T77" fmla="*/ 0 h 110"/>
                <a:gd name="T78" fmla="*/ 2147483646 w 44"/>
                <a:gd name="T79" fmla="*/ 2147483646 h 110"/>
                <a:gd name="T80" fmla="*/ 2147483646 w 44"/>
                <a:gd name="T81" fmla="*/ 2147483646 h 110"/>
                <a:gd name="T82" fmla="*/ 2147483646 w 44"/>
                <a:gd name="T83" fmla="*/ 2147483646 h 110"/>
                <a:gd name="T84" fmla="*/ 2147483646 w 44"/>
                <a:gd name="T85" fmla="*/ 2147483646 h 110"/>
                <a:gd name="T86" fmla="*/ 2147483646 w 44"/>
                <a:gd name="T87" fmla="*/ 2147483646 h 110"/>
                <a:gd name="T88" fmla="*/ 2147483646 w 44"/>
                <a:gd name="T89" fmla="*/ 2147483646 h 110"/>
                <a:gd name="T90" fmla="*/ 2147483646 w 44"/>
                <a:gd name="T91" fmla="*/ 2147483646 h 110"/>
                <a:gd name="T92" fmla="*/ 2147483646 w 44"/>
                <a:gd name="T93" fmla="*/ 2147483646 h 110"/>
                <a:gd name="T94" fmla="*/ 2147483646 w 44"/>
                <a:gd name="T95" fmla="*/ 2147483646 h 110"/>
                <a:gd name="T96" fmla="*/ 2147483646 w 44"/>
                <a:gd name="T97" fmla="*/ 2147483646 h 110"/>
                <a:gd name="T98" fmla="*/ 2147483646 w 44"/>
                <a:gd name="T99" fmla="*/ 2147483646 h 110"/>
                <a:gd name="T100" fmla="*/ 2147483646 w 44"/>
                <a:gd name="T101" fmla="*/ 2147483646 h 110"/>
                <a:gd name="T102" fmla="*/ 2147483646 w 44"/>
                <a:gd name="T103" fmla="*/ 2147483646 h 110"/>
                <a:gd name="T104" fmla="*/ 2147483646 w 44"/>
                <a:gd name="T105" fmla="*/ 2147483646 h 11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4" h="110">
                  <a:moveTo>
                    <a:pt x="28" y="14"/>
                  </a:moveTo>
                  <a:cubicBezTo>
                    <a:pt x="28" y="27"/>
                    <a:pt x="28" y="27"/>
                    <a:pt x="28" y="27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32" y="57"/>
                    <a:pt x="33" y="62"/>
                    <a:pt x="35" y="67"/>
                  </a:cubicBezTo>
                  <a:cubicBezTo>
                    <a:pt x="37" y="98"/>
                    <a:pt x="37" y="98"/>
                    <a:pt x="37" y="98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44" y="104"/>
                    <a:pt x="44" y="104"/>
                    <a:pt x="44" y="104"/>
                  </a:cubicBezTo>
                  <a:cubicBezTo>
                    <a:pt x="44" y="70"/>
                    <a:pt x="44" y="70"/>
                    <a:pt x="44" y="70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4" y="37"/>
                    <a:pt x="44" y="22"/>
                    <a:pt x="41" y="7"/>
                  </a:cubicBezTo>
                  <a:cubicBezTo>
                    <a:pt x="28" y="8"/>
                    <a:pt x="17" y="6"/>
                    <a:pt x="9" y="0"/>
                  </a:cubicBezTo>
                  <a:cubicBezTo>
                    <a:pt x="7" y="10"/>
                    <a:pt x="6" y="24"/>
                    <a:pt x="8" y="42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5" y="97"/>
                    <a:pt x="5" y="97"/>
                    <a:pt x="5" y="97"/>
                  </a:cubicBezTo>
                  <a:cubicBezTo>
                    <a:pt x="4" y="98"/>
                    <a:pt x="5" y="100"/>
                    <a:pt x="6" y="101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1" y="109"/>
                    <a:pt x="3" y="110"/>
                    <a:pt x="4" y="110"/>
                  </a:cubicBezTo>
                  <a:cubicBezTo>
                    <a:pt x="9" y="110"/>
                    <a:pt x="12" y="107"/>
                    <a:pt x="14" y="101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40"/>
                    <a:pt x="19" y="40"/>
                    <a:pt x="19" y="40"/>
                  </a:cubicBezTo>
                  <a:lnTo>
                    <a:pt x="28" y="14"/>
                  </a:lnTo>
                  <a:close/>
                  <a:moveTo>
                    <a:pt x="9" y="0"/>
                  </a:moveTo>
                  <a:cubicBezTo>
                    <a:pt x="10" y="1"/>
                    <a:pt x="10" y="1"/>
                    <a:pt x="11" y="2"/>
                  </a:cubicBezTo>
                  <a:cubicBezTo>
                    <a:pt x="8" y="18"/>
                    <a:pt x="8" y="35"/>
                    <a:pt x="11" y="51"/>
                  </a:cubicBezTo>
                  <a:cubicBezTo>
                    <a:pt x="9" y="102"/>
                    <a:pt x="9" y="102"/>
                    <a:pt x="9" y="102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3" y="109"/>
                    <a:pt x="2" y="109"/>
                    <a:pt x="1" y="109"/>
                  </a:cubicBezTo>
                  <a:cubicBezTo>
                    <a:pt x="7" y="101"/>
                    <a:pt x="7" y="101"/>
                    <a:pt x="7" y="101"/>
                  </a:cubicBezTo>
                  <a:cubicBezTo>
                    <a:pt x="7" y="101"/>
                    <a:pt x="7" y="101"/>
                    <a:pt x="7" y="101"/>
                  </a:cubicBezTo>
                  <a:cubicBezTo>
                    <a:pt x="7" y="101"/>
                    <a:pt x="7" y="101"/>
                    <a:pt x="7" y="101"/>
                  </a:cubicBezTo>
                  <a:cubicBezTo>
                    <a:pt x="7" y="101"/>
                    <a:pt x="7" y="101"/>
                    <a:pt x="7" y="101"/>
                  </a:cubicBezTo>
                  <a:cubicBezTo>
                    <a:pt x="5" y="99"/>
                    <a:pt x="5" y="98"/>
                    <a:pt x="6" y="97"/>
                  </a:cubicBezTo>
                  <a:cubicBezTo>
                    <a:pt x="6" y="97"/>
                    <a:pt x="6" y="97"/>
                    <a:pt x="6" y="97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7" y="25"/>
                    <a:pt x="7" y="11"/>
                    <a:pt x="9" y="0"/>
                  </a:cubicBezTo>
                  <a:close/>
                  <a:moveTo>
                    <a:pt x="30" y="18"/>
                  </a:moveTo>
                  <a:cubicBezTo>
                    <a:pt x="30" y="27"/>
                    <a:pt x="30" y="27"/>
                    <a:pt x="30" y="2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9" y="97"/>
                    <a:pt x="39" y="97"/>
                    <a:pt x="39" y="97"/>
                  </a:cubicBezTo>
                  <a:cubicBezTo>
                    <a:pt x="41" y="106"/>
                    <a:pt x="41" y="106"/>
                    <a:pt x="41" y="106"/>
                  </a:cubicBezTo>
                  <a:cubicBezTo>
                    <a:pt x="39" y="108"/>
                    <a:pt x="39" y="108"/>
                    <a:pt x="39" y="108"/>
                  </a:cubicBezTo>
                  <a:cubicBezTo>
                    <a:pt x="37" y="98"/>
                    <a:pt x="37" y="98"/>
                    <a:pt x="37" y="98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4" y="62"/>
                    <a:pt x="33" y="57"/>
                    <a:pt x="32" y="52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14"/>
                    <a:pt x="28" y="14"/>
                    <a:pt x="28" y="14"/>
                  </a:cubicBezTo>
                  <a:lnTo>
                    <a:pt x="30" y="18"/>
                  </a:lnTo>
                  <a:close/>
                </a:path>
              </a:pathLst>
            </a:custGeom>
            <a:solidFill>
              <a:srgbClr val="D5C7A4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51" name="Freeform 706"/>
            <p:cNvSpPr/>
            <p:nvPr/>
          </p:nvSpPr>
          <p:spPr bwMode="auto">
            <a:xfrm>
              <a:off x="36512" y="322263"/>
              <a:ext cx="38100" cy="412750"/>
            </a:xfrm>
            <a:custGeom>
              <a:avLst/>
              <a:gdLst>
                <a:gd name="T0" fmla="*/ 2147483646 w 10"/>
                <a:gd name="T1" fmla="*/ 2147483646 h 110"/>
                <a:gd name="T2" fmla="*/ 2147483646 w 10"/>
                <a:gd name="T3" fmla="*/ 0 h 110"/>
                <a:gd name="T4" fmla="*/ 2147483646 w 10"/>
                <a:gd name="T5" fmla="*/ 2147483646 h 110"/>
                <a:gd name="T6" fmla="*/ 2147483646 w 10"/>
                <a:gd name="T7" fmla="*/ 2147483646 h 110"/>
                <a:gd name="T8" fmla="*/ 2147483646 w 10"/>
                <a:gd name="T9" fmla="*/ 2147483646 h 110"/>
                <a:gd name="T10" fmla="*/ 2147483646 w 10"/>
                <a:gd name="T11" fmla="*/ 2147483646 h 110"/>
                <a:gd name="T12" fmla="*/ 2147483646 w 10"/>
                <a:gd name="T13" fmla="*/ 2147483646 h 110"/>
                <a:gd name="T14" fmla="*/ 2147483646 w 10"/>
                <a:gd name="T15" fmla="*/ 2147483646 h 110"/>
                <a:gd name="T16" fmla="*/ 2147483646 w 10"/>
                <a:gd name="T17" fmla="*/ 2147483646 h 110"/>
                <a:gd name="T18" fmla="*/ 2147483646 w 10"/>
                <a:gd name="T19" fmla="*/ 2147483646 h 110"/>
                <a:gd name="T20" fmla="*/ 2147483646 w 10"/>
                <a:gd name="T21" fmla="*/ 2147483646 h 110"/>
                <a:gd name="T22" fmla="*/ 2147483646 w 10"/>
                <a:gd name="T23" fmla="*/ 2147483646 h 110"/>
                <a:gd name="T24" fmla="*/ 0 w 10"/>
                <a:gd name="T25" fmla="*/ 2147483646 h 110"/>
                <a:gd name="T26" fmla="*/ 2147483646 w 10"/>
                <a:gd name="T27" fmla="*/ 2147483646 h 110"/>
                <a:gd name="T28" fmla="*/ 2147483646 w 10"/>
                <a:gd name="T29" fmla="*/ 2147483646 h 110"/>
                <a:gd name="T30" fmla="*/ 2147483646 w 10"/>
                <a:gd name="T31" fmla="*/ 2147483646 h 110"/>
                <a:gd name="T32" fmla="*/ 2147483646 w 10"/>
                <a:gd name="T33" fmla="*/ 2147483646 h 1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" h="110">
                  <a:moveTo>
                    <a:pt x="10" y="2"/>
                  </a:moveTo>
                  <a:cubicBezTo>
                    <a:pt x="9" y="1"/>
                    <a:pt x="9" y="1"/>
                    <a:pt x="8" y="0"/>
                  </a:cubicBezTo>
                  <a:cubicBezTo>
                    <a:pt x="6" y="11"/>
                    <a:pt x="6" y="25"/>
                    <a:pt x="7" y="42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7" y="82"/>
                    <a:pt x="7" y="82"/>
                    <a:pt x="7" y="82"/>
                  </a:cubicBezTo>
                  <a:cubicBezTo>
                    <a:pt x="5" y="97"/>
                    <a:pt x="5" y="97"/>
                    <a:pt x="5" y="97"/>
                  </a:cubicBezTo>
                  <a:cubicBezTo>
                    <a:pt x="5" y="97"/>
                    <a:pt x="5" y="97"/>
                    <a:pt x="5" y="97"/>
                  </a:cubicBezTo>
                  <a:cubicBezTo>
                    <a:pt x="4" y="98"/>
                    <a:pt x="4" y="99"/>
                    <a:pt x="6" y="101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1" y="109"/>
                    <a:pt x="2" y="109"/>
                    <a:pt x="3" y="110"/>
                  </a:cubicBezTo>
                  <a:cubicBezTo>
                    <a:pt x="8" y="102"/>
                    <a:pt x="8" y="102"/>
                    <a:pt x="8" y="102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7" y="35"/>
                    <a:pt x="7" y="18"/>
                    <a:pt x="10" y="2"/>
                  </a:cubicBezTo>
                  <a:close/>
                </a:path>
              </a:pathLst>
            </a:custGeom>
            <a:solidFill>
              <a:srgbClr val="EAE3D6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52" name="Freeform 707"/>
            <p:cNvSpPr/>
            <p:nvPr/>
          </p:nvSpPr>
          <p:spPr bwMode="auto">
            <a:xfrm>
              <a:off x="138112" y="374650"/>
              <a:ext cx="49212" cy="352425"/>
            </a:xfrm>
            <a:custGeom>
              <a:avLst/>
              <a:gdLst>
                <a:gd name="T0" fmla="*/ 2147483646 w 13"/>
                <a:gd name="T1" fmla="*/ 2147483646 h 94"/>
                <a:gd name="T2" fmla="*/ 2147483646 w 13"/>
                <a:gd name="T3" fmla="*/ 2147483646 h 94"/>
                <a:gd name="T4" fmla="*/ 0 w 13"/>
                <a:gd name="T5" fmla="*/ 0 h 94"/>
                <a:gd name="T6" fmla="*/ 0 w 13"/>
                <a:gd name="T7" fmla="*/ 2147483646 h 94"/>
                <a:gd name="T8" fmla="*/ 2147483646 w 13"/>
                <a:gd name="T9" fmla="*/ 2147483646 h 94"/>
                <a:gd name="T10" fmla="*/ 2147483646 w 13"/>
                <a:gd name="T11" fmla="*/ 2147483646 h 94"/>
                <a:gd name="T12" fmla="*/ 2147483646 w 13"/>
                <a:gd name="T13" fmla="*/ 2147483646 h 94"/>
                <a:gd name="T14" fmla="*/ 2147483646 w 13"/>
                <a:gd name="T15" fmla="*/ 2147483646 h 94"/>
                <a:gd name="T16" fmla="*/ 2147483646 w 13"/>
                <a:gd name="T17" fmla="*/ 2147483646 h 94"/>
                <a:gd name="T18" fmla="*/ 2147483646 w 13"/>
                <a:gd name="T19" fmla="*/ 2147483646 h 94"/>
                <a:gd name="T20" fmla="*/ 2147483646 w 13"/>
                <a:gd name="T21" fmla="*/ 2147483646 h 94"/>
                <a:gd name="T22" fmla="*/ 2147483646 w 13"/>
                <a:gd name="T23" fmla="*/ 2147483646 h 94"/>
                <a:gd name="T24" fmla="*/ 2147483646 w 13"/>
                <a:gd name="T25" fmla="*/ 2147483646 h 94"/>
                <a:gd name="T26" fmla="*/ 2147483646 w 13"/>
                <a:gd name="T27" fmla="*/ 2147483646 h 9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" h="94">
                  <a:moveTo>
                    <a:pt x="2" y="13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5" y="43"/>
                    <a:pt x="6" y="48"/>
                    <a:pt x="8" y="52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11" y="94"/>
                    <a:pt x="11" y="94"/>
                    <a:pt x="11" y="94"/>
                  </a:cubicBezTo>
                  <a:cubicBezTo>
                    <a:pt x="13" y="92"/>
                    <a:pt x="13" y="92"/>
                    <a:pt x="13" y="92"/>
                  </a:cubicBezTo>
                  <a:cubicBezTo>
                    <a:pt x="11" y="83"/>
                    <a:pt x="11" y="83"/>
                    <a:pt x="11" y="83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7" y="43"/>
                    <a:pt x="7" y="43"/>
                    <a:pt x="7" y="43"/>
                  </a:cubicBezTo>
                  <a:lnTo>
                    <a:pt x="2" y="13"/>
                  </a:lnTo>
                  <a:close/>
                </a:path>
              </a:pathLst>
            </a:custGeom>
            <a:solidFill>
              <a:srgbClr val="EAE3D6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53" name="Freeform 708"/>
            <p:cNvSpPr/>
            <p:nvPr/>
          </p:nvSpPr>
          <p:spPr bwMode="auto">
            <a:xfrm>
              <a:off x="0" y="731838"/>
              <a:ext cx="104775" cy="36513"/>
            </a:xfrm>
            <a:custGeom>
              <a:avLst/>
              <a:gdLst>
                <a:gd name="T0" fmla="*/ 2147483646 w 28"/>
                <a:gd name="T1" fmla="*/ 2147483646 h 10"/>
                <a:gd name="T2" fmla="*/ 2147483646 w 28"/>
                <a:gd name="T3" fmla="*/ 0 h 10"/>
                <a:gd name="T4" fmla="*/ 2147483646 w 28"/>
                <a:gd name="T5" fmla="*/ 2147483646 h 10"/>
                <a:gd name="T6" fmla="*/ 2147483646 w 28"/>
                <a:gd name="T7" fmla="*/ 2147483646 h 10"/>
                <a:gd name="T8" fmla="*/ 2147483646 w 28"/>
                <a:gd name="T9" fmla="*/ 2147483646 h 10"/>
                <a:gd name="T10" fmla="*/ 2147483646 w 28"/>
                <a:gd name="T11" fmla="*/ 2147483646 h 10"/>
                <a:gd name="T12" fmla="*/ 2147483646 w 28"/>
                <a:gd name="T13" fmla="*/ 2147483646 h 10"/>
                <a:gd name="T14" fmla="*/ 2147483646 w 28"/>
                <a:gd name="T15" fmla="*/ 2147483646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8" h="10">
                  <a:moveTo>
                    <a:pt x="13" y="1"/>
                  </a:moveTo>
                  <a:cubicBezTo>
                    <a:pt x="12" y="1"/>
                    <a:pt x="10" y="0"/>
                    <a:pt x="9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5"/>
                    <a:pt x="0" y="6"/>
                    <a:pt x="1" y="8"/>
                  </a:cubicBezTo>
                  <a:cubicBezTo>
                    <a:pt x="7" y="10"/>
                    <a:pt x="13" y="9"/>
                    <a:pt x="19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3" y="2"/>
                    <a:pt x="18" y="2"/>
                    <a:pt x="13" y="1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54" name="Freeform 709"/>
            <p:cNvSpPr/>
            <p:nvPr/>
          </p:nvSpPr>
          <p:spPr bwMode="auto">
            <a:xfrm>
              <a:off x="179387" y="723900"/>
              <a:ext cx="79375" cy="44450"/>
            </a:xfrm>
            <a:custGeom>
              <a:avLst/>
              <a:gdLst>
                <a:gd name="T0" fmla="*/ 0 w 21"/>
                <a:gd name="T1" fmla="*/ 2147483646 h 12"/>
                <a:gd name="T2" fmla="*/ 2147483646 w 21"/>
                <a:gd name="T3" fmla="*/ 2147483646 h 12"/>
                <a:gd name="T4" fmla="*/ 2147483646 w 21"/>
                <a:gd name="T5" fmla="*/ 2147483646 h 12"/>
                <a:gd name="T6" fmla="*/ 2147483646 w 21"/>
                <a:gd name="T7" fmla="*/ 2147483646 h 12"/>
                <a:gd name="T8" fmla="*/ 2147483646 w 21"/>
                <a:gd name="T9" fmla="*/ 2147483646 h 12"/>
                <a:gd name="T10" fmla="*/ 0 w 21"/>
                <a:gd name="T11" fmla="*/ 2147483646 h 12"/>
                <a:gd name="T12" fmla="*/ 0 w 21"/>
                <a:gd name="T13" fmla="*/ 2147483646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" h="12">
                  <a:moveTo>
                    <a:pt x="0" y="7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11" y="11"/>
                    <a:pt x="16" y="12"/>
                    <a:pt x="21" y="10"/>
                  </a:cubicBezTo>
                  <a:cubicBezTo>
                    <a:pt x="21" y="9"/>
                    <a:pt x="21" y="7"/>
                    <a:pt x="20" y="6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0" y="0"/>
                    <a:pt x="5" y="1"/>
                    <a:pt x="0" y="3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3085" name="Freeform 16"/>
          <p:cNvSpPr>
            <a:spLocks noChangeAspect="1" noEditPoints="1"/>
          </p:cNvSpPr>
          <p:nvPr/>
        </p:nvSpPr>
        <p:spPr bwMode="auto">
          <a:xfrm>
            <a:off x="2490789" y="2046920"/>
            <a:ext cx="217487" cy="249314"/>
          </a:xfrm>
          <a:custGeom>
            <a:avLst/>
            <a:gdLst>
              <a:gd name="T0" fmla="*/ 2147483646 w 210"/>
              <a:gd name="T1" fmla="*/ 2147483646 h 242"/>
              <a:gd name="T2" fmla="*/ 2147483646 w 210"/>
              <a:gd name="T3" fmla="*/ 2147483646 h 242"/>
              <a:gd name="T4" fmla="*/ 2147483646 w 210"/>
              <a:gd name="T5" fmla="*/ 2147483646 h 242"/>
              <a:gd name="T6" fmla="*/ 0 w 210"/>
              <a:gd name="T7" fmla="*/ 2147483646 h 242"/>
              <a:gd name="T8" fmla="*/ 2147483646 w 210"/>
              <a:gd name="T9" fmla="*/ 2147483646 h 242"/>
              <a:gd name="T10" fmla="*/ 2147483646 w 210"/>
              <a:gd name="T11" fmla="*/ 2147483646 h 242"/>
              <a:gd name="T12" fmla="*/ 2147483646 w 210"/>
              <a:gd name="T13" fmla="*/ 0 h 242"/>
              <a:gd name="T14" fmla="*/ 2147483646 w 210"/>
              <a:gd name="T15" fmla="*/ 0 h 242"/>
              <a:gd name="T16" fmla="*/ 2147483646 w 210"/>
              <a:gd name="T17" fmla="*/ 2147483646 h 242"/>
              <a:gd name="T18" fmla="*/ 2147483646 w 210"/>
              <a:gd name="T19" fmla="*/ 2147483646 h 242"/>
              <a:gd name="T20" fmla="*/ 2147483646 w 210"/>
              <a:gd name="T21" fmla="*/ 2147483646 h 242"/>
              <a:gd name="T22" fmla="*/ 2147483646 w 210"/>
              <a:gd name="T23" fmla="*/ 2147483646 h 242"/>
              <a:gd name="T24" fmla="*/ 2147483646 w 210"/>
              <a:gd name="T25" fmla="*/ 2147483646 h 242"/>
              <a:gd name="T26" fmla="*/ 2147483646 w 210"/>
              <a:gd name="T27" fmla="*/ 2147483646 h 242"/>
              <a:gd name="T28" fmla="*/ 2147483646 w 210"/>
              <a:gd name="T29" fmla="*/ 2147483646 h 242"/>
              <a:gd name="T30" fmla="*/ 2147483646 w 210"/>
              <a:gd name="T31" fmla="*/ 2147483646 h 242"/>
              <a:gd name="T32" fmla="*/ 2147483646 w 210"/>
              <a:gd name="T33" fmla="*/ 2147483646 h 242"/>
              <a:gd name="T34" fmla="*/ 2147483646 w 210"/>
              <a:gd name="T35" fmla="*/ 2147483646 h 242"/>
              <a:gd name="T36" fmla="*/ 2147483646 w 210"/>
              <a:gd name="T37" fmla="*/ 2147483646 h 242"/>
              <a:gd name="T38" fmla="*/ 2147483646 w 210"/>
              <a:gd name="T39" fmla="*/ 2147483646 h 242"/>
              <a:gd name="T40" fmla="*/ 2147483646 w 210"/>
              <a:gd name="T41" fmla="*/ 2147483646 h 242"/>
              <a:gd name="T42" fmla="*/ 2147483646 w 210"/>
              <a:gd name="T43" fmla="*/ 2147483646 h 242"/>
              <a:gd name="T44" fmla="*/ 2147483646 w 210"/>
              <a:gd name="T45" fmla="*/ 2147483646 h 242"/>
              <a:gd name="T46" fmla="*/ 2147483646 w 210"/>
              <a:gd name="T47" fmla="*/ 2147483646 h 242"/>
              <a:gd name="T48" fmla="*/ 2147483646 w 210"/>
              <a:gd name="T49" fmla="*/ 2147483646 h 242"/>
              <a:gd name="T50" fmla="*/ 2147483646 w 210"/>
              <a:gd name="T51" fmla="*/ 2147483646 h 242"/>
              <a:gd name="T52" fmla="*/ 2147483646 w 210"/>
              <a:gd name="T53" fmla="*/ 2147483646 h 242"/>
              <a:gd name="T54" fmla="*/ 2147483646 w 210"/>
              <a:gd name="T55" fmla="*/ 2147483646 h 242"/>
              <a:gd name="T56" fmla="*/ 2147483646 w 210"/>
              <a:gd name="T57" fmla="*/ 2147483646 h 242"/>
              <a:gd name="T58" fmla="*/ 2147483646 w 210"/>
              <a:gd name="T59" fmla="*/ 2147483646 h 242"/>
              <a:gd name="T60" fmla="*/ 2147483646 w 210"/>
              <a:gd name="T61" fmla="*/ 2147483646 h 242"/>
              <a:gd name="T62" fmla="*/ 2147483646 w 210"/>
              <a:gd name="T63" fmla="*/ 2147483646 h 242"/>
              <a:gd name="T64" fmla="*/ 2147483646 w 210"/>
              <a:gd name="T65" fmla="*/ 2147483646 h 242"/>
              <a:gd name="T66" fmla="*/ 2147483646 w 210"/>
              <a:gd name="T67" fmla="*/ 2147483646 h 242"/>
              <a:gd name="T68" fmla="*/ 2147483646 w 210"/>
              <a:gd name="T69" fmla="*/ 2147483646 h 242"/>
              <a:gd name="T70" fmla="*/ 2147483646 w 210"/>
              <a:gd name="T71" fmla="*/ 2147483646 h 242"/>
              <a:gd name="T72" fmla="*/ 2147483646 w 210"/>
              <a:gd name="T73" fmla="*/ 2147483646 h 242"/>
              <a:gd name="T74" fmla="*/ 2147483646 w 210"/>
              <a:gd name="T75" fmla="*/ 2147483646 h 242"/>
              <a:gd name="T76" fmla="*/ 2147483646 w 210"/>
              <a:gd name="T77" fmla="*/ 2147483646 h 242"/>
              <a:gd name="T78" fmla="*/ 2147483646 w 210"/>
              <a:gd name="T79" fmla="*/ 2147483646 h 242"/>
              <a:gd name="T80" fmla="*/ 2147483646 w 210"/>
              <a:gd name="T81" fmla="*/ 2147483646 h 242"/>
              <a:gd name="T82" fmla="*/ 2147483646 w 210"/>
              <a:gd name="T83" fmla="*/ 2147483646 h 242"/>
              <a:gd name="T84" fmla="*/ 2147483646 w 210"/>
              <a:gd name="T85" fmla="*/ 2147483646 h 242"/>
              <a:gd name="T86" fmla="*/ 2147483646 w 210"/>
              <a:gd name="T87" fmla="*/ 2147483646 h 242"/>
              <a:gd name="T88" fmla="*/ 2147483646 w 210"/>
              <a:gd name="T89" fmla="*/ 2147483646 h 242"/>
              <a:gd name="T90" fmla="*/ 2147483646 w 210"/>
              <a:gd name="T91" fmla="*/ 2147483646 h 242"/>
              <a:gd name="T92" fmla="*/ 2147483646 w 210"/>
              <a:gd name="T93" fmla="*/ 2147483646 h 242"/>
              <a:gd name="T94" fmla="*/ 2147483646 w 210"/>
              <a:gd name="T95" fmla="*/ 2147483646 h 242"/>
              <a:gd name="T96" fmla="*/ 2147483646 w 210"/>
              <a:gd name="T97" fmla="*/ 2147483646 h 242"/>
              <a:gd name="T98" fmla="*/ 2147483646 w 210"/>
              <a:gd name="T99" fmla="*/ 2147483646 h 242"/>
              <a:gd name="T100" fmla="*/ 2147483646 w 210"/>
              <a:gd name="T101" fmla="*/ 2147483646 h 242"/>
              <a:gd name="T102" fmla="*/ 2147483646 w 210"/>
              <a:gd name="T103" fmla="*/ 2147483646 h 242"/>
              <a:gd name="T104" fmla="*/ 2147483646 w 210"/>
              <a:gd name="T105" fmla="*/ 2147483646 h 242"/>
              <a:gd name="T106" fmla="*/ 2147483646 w 210"/>
              <a:gd name="T107" fmla="*/ 2147483646 h 242"/>
              <a:gd name="T108" fmla="*/ 2147483646 w 210"/>
              <a:gd name="T109" fmla="*/ 2147483646 h 242"/>
              <a:gd name="T110" fmla="*/ 2147483646 w 210"/>
              <a:gd name="T111" fmla="*/ 2147483646 h 242"/>
              <a:gd name="T112" fmla="*/ 2147483646 w 210"/>
              <a:gd name="T113" fmla="*/ 2147483646 h 242"/>
              <a:gd name="T114" fmla="*/ 2147483646 w 210"/>
              <a:gd name="T115" fmla="*/ 2147483646 h 242"/>
              <a:gd name="T116" fmla="*/ 2147483646 w 210"/>
              <a:gd name="T117" fmla="*/ 2147483646 h 242"/>
              <a:gd name="T118" fmla="*/ 2147483646 w 210"/>
              <a:gd name="T119" fmla="*/ 2147483646 h 242"/>
              <a:gd name="T120" fmla="*/ 2147483646 w 210"/>
              <a:gd name="T121" fmla="*/ 2147483646 h 24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0" h="242">
                <a:moveTo>
                  <a:pt x="13" y="77"/>
                </a:moveTo>
                <a:cubicBezTo>
                  <a:pt x="39" y="77"/>
                  <a:pt x="39" y="77"/>
                  <a:pt x="39" y="77"/>
                </a:cubicBezTo>
                <a:cubicBezTo>
                  <a:pt x="46" y="77"/>
                  <a:pt x="52" y="83"/>
                  <a:pt x="52" y="90"/>
                </a:cubicBezTo>
                <a:cubicBezTo>
                  <a:pt x="52" y="229"/>
                  <a:pt x="52" y="229"/>
                  <a:pt x="52" y="229"/>
                </a:cubicBezTo>
                <a:cubicBezTo>
                  <a:pt x="52" y="236"/>
                  <a:pt x="46" y="242"/>
                  <a:pt x="39" y="242"/>
                </a:cubicBezTo>
                <a:cubicBezTo>
                  <a:pt x="13" y="242"/>
                  <a:pt x="13" y="242"/>
                  <a:pt x="13" y="242"/>
                </a:cubicBezTo>
                <a:cubicBezTo>
                  <a:pt x="6" y="242"/>
                  <a:pt x="0" y="236"/>
                  <a:pt x="0" y="229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83"/>
                  <a:pt x="6" y="77"/>
                  <a:pt x="13" y="77"/>
                </a:cubicBezTo>
                <a:close/>
                <a:moveTo>
                  <a:pt x="60" y="89"/>
                </a:moveTo>
                <a:cubicBezTo>
                  <a:pt x="76" y="89"/>
                  <a:pt x="76" y="89"/>
                  <a:pt x="76" y="89"/>
                </a:cubicBezTo>
                <a:cubicBezTo>
                  <a:pt x="76" y="6"/>
                  <a:pt x="76" y="6"/>
                  <a:pt x="76" y="6"/>
                </a:cubicBezTo>
                <a:cubicBezTo>
                  <a:pt x="76" y="0"/>
                  <a:pt x="76" y="0"/>
                  <a:pt x="76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163" y="0"/>
                  <a:pt x="163" y="0"/>
                  <a:pt x="163" y="0"/>
                </a:cubicBezTo>
                <a:cubicBezTo>
                  <a:pt x="166" y="0"/>
                  <a:pt x="166" y="0"/>
                  <a:pt x="166" y="0"/>
                </a:cubicBezTo>
                <a:cubicBezTo>
                  <a:pt x="168" y="2"/>
                  <a:pt x="168" y="2"/>
                  <a:pt x="168" y="2"/>
                </a:cubicBezTo>
                <a:cubicBezTo>
                  <a:pt x="196" y="38"/>
                  <a:pt x="196" y="38"/>
                  <a:pt x="196" y="38"/>
                </a:cubicBezTo>
                <a:cubicBezTo>
                  <a:pt x="198" y="39"/>
                  <a:pt x="198" y="39"/>
                  <a:pt x="198" y="39"/>
                </a:cubicBezTo>
                <a:cubicBezTo>
                  <a:pt x="198" y="41"/>
                  <a:pt x="198" y="41"/>
                  <a:pt x="198" y="41"/>
                </a:cubicBezTo>
                <a:cubicBezTo>
                  <a:pt x="198" y="89"/>
                  <a:pt x="198" y="89"/>
                  <a:pt x="198" y="89"/>
                </a:cubicBezTo>
                <a:cubicBezTo>
                  <a:pt x="210" y="89"/>
                  <a:pt x="210" y="89"/>
                  <a:pt x="210" y="89"/>
                </a:cubicBezTo>
                <a:cubicBezTo>
                  <a:pt x="210" y="230"/>
                  <a:pt x="210" y="230"/>
                  <a:pt x="210" y="230"/>
                </a:cubicBezTo>
                <a:cubicBezTo>
                  <a:pt x="60" y="230"/>
                  <a:pt x="60" y="230"/>
                  <a:pt x="60" y="230"/>
                </a:cubicBezTo>
                <a:cubicBezTo>
                  <a:pt x="60" y="89"/>
                  <a:pt x="60" y="89"/>
                  <a:pt x="60" y="89"/>
                </a:cubicBezTo>
                <a:close/>
                <a:moveTo>
                  <a:pt x="84" y="106"/>
                </a:moveTo>
                <a:cubicBezTo>
                  <a:pt x="84" y="140"/>
                  <a:pt x="84" y="140"/>
                  <a:pt x="84" y="140"/>
                </a:cubicBezTo>
                <a:cubicBezTo>
                  <a:pt x="158" y="140"/>
                  <a:pt x="158" y="140"/>
                  <a:pt x="158" y="140"/>
                </a:cubicBezTo>
                <a:cubicBezTo>
                  <a:pt x="158" y="106"/>
                  <a:pt x="158" y="106"/>
                  <a:pt x="158" y="106"/>
                </a:cubicBezTo>
                <a:cubicBezTo>
                  <a:pt x="84" y="106"/>
                  <a:pt x="84" y="106"/>
                  <a:pt x="84" y="106"/>
                </a:cubicBezTo>
                <a:close/>
                <a:moveTo>
                  <a:pt x="139" y="204"/>
                </a:moveTo>
                <a:cubicBezTo>
                  <a:pt x="139" y="216"/>
                  <a:pt x="139" y="216"/>
                  <a:pt x="139" y="216"/>
                </a:cubicBezTo>
                <a:cubicBezTo>
                  <a:pt x="158" y="216"/>
                  <a:pt x="158" y="216"/>
                  <a:pt x="158" y="216"/>
                </a:cubicBezTo>
                <a:cubicBezTo>
                  <a:pt x="158" y="204"/>
                  <a:pt x="158" y="204"/>
                  <a:pt x="158" y="204"/>
                </a:cubicBezTo>
                <a:cubicBezTo>
                  <a:pt x="139" y="204"/>
                  <a:pt x="139" y="204"/>
                  <a:pt x="139" y="204"/>
                </a:cubicBezTo>
                <a:close/>
                <a:moveTo>
                  <a:pt x="111" y="204"/>
                </a:moveTo>
                <a:cubicBezTo>
                  <a:pt x="111" y="216"/>
                  <a:pt x="111" y="216"/>
                  <a:pt x="111" y="216"/>
                </a:cubicBezTo>
                <a:cubicBezTo>
                  <a:pt x="130" y="216"/>
                  <a:pt x="130" y="216"/>
                  <a:pt x="130" y="216"/>
                </a:cubicBezTo>
                <a:cubicBezTo>
                  <a:pt x="130" y="204"/>
                  <a:pt x="130" y="204"/>
                  <a:pt x="130" y="204"/>
                </a:cubicBezTo>
                <a:cubicBezTo>
                  <a:pt x="111" y="204"/>
                  <a:pt x="111" y="204"/>
                  <a:pt x="111" y="204"/>
                </a:cubicBezTo>
                <a:close/>
                <a:moveTo>
                  <a:pt x="84" y="204"/>
                </a:moveTo>
                <a:cubicBezTo>
                  <a:pt x="84" y="216"/>
                  <a:pt x="84" y="216"/>
                  <a:pt x="84" y="216"/>
                </a:cubicBezTo>
                <a:cubicBezTo>
                  <a:pt x="103" y="216"/>
                  <a:pt x="103" y="216"/>
                  <a:pt x="103" y="216"/>
                </a:cubicBezTo>
                <a:cubicBezTo>
                  <a:pt x="103" y="204"/>
                  <a:pt x="103" y="204"/>
                  <a:pt x="103" y="204"/>
                </a:cubicBezTo>
                <a:cubicBezTo>
                  <a:pt x="84" y="204"/>
                  <a:pt x="84" y="204"/>
                  <a:pt x="84" y="204"/>
                </a:cubicBezTo>
                <a:close/>
                <a:moveTo>
                  <a:pt x="139" y="187"/>
                </a:moveTo>
                <a:cubicBezTo>
                  <a:pt x="139" y="198"/>
                  <a:pt x="139" y="198"/>
                  <a:pt x="139" y="198"/>
                </a:cubicBezTo>
                <a:cubicBezTo>
                  <a:pt x="158" y="198"/>
                  <a:pt x="158" y="198"/>
                  <a:pt x="158" y="198"/>
                </a:cubicBezTo>
                <a:cubicBezTo>
                  <a:pt x="158" y="187"/>
                  <a:pt x="158" y="187"/>
                  <a:pt x="158" y="187"/>
                </a:cubicBezTo>
                <a:cubicBezTo>
                  <a:pt x="139" y="187"/>
                  <a:pt x="139" y="187"/>
                  <a:pt x="139" y="187"/>
                </a:cubicBezTo>
                <a:close/>
                <a:moveTo>
                  <a:pt x="111" y="187"/>
                </a:moveTo>
                <a:cubicBezTo>
                  <a:pt x="111" y="198"/>
                  <a:pt x="111" y="198"/>
                  <a:pt x="111" y="198"/>
                </a:cubicBezTo>
                <a:cubicBezTo>
                  <a:pt x="130" y="198"/>
                  <a:pt x="130" y="198"/>
                  <a:pt x="130" y="198"/>
                </a:cubicBezTo>
                <a:cubicBezTo>
                  <a:pt x="130" y="187"/>
                  <a:pt x="130" y="187"/>
                  <a:pt x="130" y="187"/>
                </a:cubicBezTo>
                <a:cubicBezTo>
                  <a:pt x="111" y="187"/>
                  <a:pt x="111" y="187"/>
                  <a:pt x="111" y="187"/>
                </a:cubicBezTo>
                <a:close/>
                <a:moveTo>
                  <a:pt x="84" y="187"/>
                </a:moveTo>
                <a:cubicBezTo>
                  <a:pt x="84" y="198"/>
                  <a:pt x="84" y="198"/>
                  <a:pt x="84" y="198"/>
                </a:cubicBezTo>
                <a:cubicBezTo>
                  <a:pt x="103" y="198"/>
                  <a:pt x="103" y="198"/>
                  <a:pt x="103" y="198"/>
                </a:cubicBezTo>
                <a:cubicBezTo>
                  <a:pt x="103" y="187"/>
                  <a:pt x="103" y="187"/>
                  <a:pt x="103" y="187"/>
                </a:cubicBezTo>
                <a:cubicBezTo>
                  <a:pt x="84" y="187"/>
                  <a:pt x="84" y="187"/>
                  <a:pt x="84" y="187"/>
                </a:cubicBezTo>
                <a:close/>
                <a:moveTo>
                  <a:pt x="139" y="169"/>
                </a:moveTo>
                <a:cubicBezTo>
                  <a:pt x="139" y="180"/>
                  <a:pt x="139" y="180"/>
                  <a:pt x="139" y="180"/>
                </a:cubicBezTo>
                <a:cubicBezTo>
                  <a:pt x="158" y="180"/>
                  <a:pt x="158" y="180"/>
                  <a:pt x="158" y="180"/>
                </a:cubicBezTo>
                <a:cubicBezTo>
                  <a:pt x="158" y="169"/>
                  <a:pt x="158" y="169"/>
                  <a:pt x="158" y="169"/>
                </a:cubicBezTo>
                <a:cubicBezTo>
                  <a:pt x="139" y="169"/>
                  <a:pt x="139" y="169"/>
                  <a:pt x="139" y="169"/>
                </a:cubicBezTo>
                <a:close/>
                <a:moveTo>
                  <a:pt x="111" y="169"/>
                </a:moveTo>
                <a:cubicBezTo>
                  <a:pt x="111" y="180"/>
                  <a:pt x="111" y="180"/>
                  <a:pt x="111" y="180"/>
                </a:cubicBezTo>
                <a:cubicBezTo>
                  <a:pt x="130" y="180"/>
                  <a:pt x="130" y="180"/>
                  <a:pt x="130" y="180"/>
                </a:cubicBezTo>
                <a:cubicBezTo>
                  <a:pt x="130" y="169"/>
                  <a:pt x="130" y="169"/>
                  <a:pt x="130" y="169"/>
                </a:cubicBezTo>
                <a:cubicBezTo>
                  <a:pt x="111" y="169"/>
                  <a:pt x="111" y="169"/>
                  <a:pt x="111" y="169"/>
                </a:cubicBezTo>
                <a:close/>
                <a:moveTo>
                  <a:pt x="84" y="169"/>
                </a:moveTo>
                <a:cubicBezTo>
                  <a:pt x="84" y="180"/>
                  <a:pt x="84" y="180"/>
                  <a:pt x="84" y="180"/>
                </a:cubicBezTo>
                <a:cubicBezTo>
                  <a:pt x="103" y="180"/>
                  <a:pt x="103" y="180"/>
                  <a:pt x="103" y="180"/>
                </a:cubicBezTo>
                <a:cubicBezTo>
                  <a:pt x="103" y="169"/>
                  <a:pt x="103" y="169"/>
                  <a:pt x="103" y="169"/>
                </a:cubicBezTo>
                <a:cubicBezTo>
                  <a:pt x="84" y="169"/>
                  <a:pt x="84" y="169"/>
                  <a:pt x="84" y="169"/>
                </a:cubicBezTo>
                <a:close/>
                <a:moveTo>
                  <a:pt x="139" y="152"/>
                </a:moveTo>
                <a:cubicBezTo>
                  <a:pt x="139" y="163"/>
                  <a:pt x="139" y="163"/>
                  <a:pt x="139" y="163"/>
                </a:cubicBezTo>
                <a:cubicBezTo>
                  <a:pt x="158" y="163"/>
                  <a:pt x="158" y="163"/>
                  <a:pt x="158" y="163"/>
                </a:cubicBezTo>
                <a:cubicBezTo>
                  <a:pt x="158" y="152"/>
                  <a:pt x="158" y="152"/>
                  <a:pt x="158" y="152"/>
                </a:cubicBezTo>
                <a:cubicBezTo>
                  <a:pt x="139" y="152"/>
                  <a:pt x="139" y="152"/>
                  <a:pt x="139" y="152"/>
                </a:cubicBezTo>
                <a:close/>
                <a:moveTo>
                  <a:pt x="111" y="152"/>
                </a:moveTo>
                <a:cubicBezTo>
                  <a:pt x="111" y="163"/>
                  <a:pt x="111" y="163"/>
                  <a:pt x="111" y="163"/>
                </a:cubicBezTo>
                <a:cubicBezTo>
                  <a:pt x="130" y="163"/>
                  <a:pt x="130" y="163"/>
                  <a:pt x="130" y="163"/>
                </a:cubicBezTo>
                <a:cubicBezTo>
                  <a:pt x="130" y="152"/>
                  <a:pt x="130" y="152"/>
                  <a:pt x="130" y="152"/>
                </a:cubicBezTo>
                <a:cubicBezTo>
                  <a:pt x="111" y="152"/>
                  <a:pt x="111" y="152"/>
                  <a:pt x="111" y="152"/>
                </a:cubicBezTo>
                <a:close/>
                <a:moveTo>
                  <a:pt x="84" y="152"/>
                </a:moveTo>
                <a:cubicBezTo>
                  <a:pt x="84" y="163"/>
                  <a:pt x="84" y="163"/>
                  <a:pt x="84" y="163"/>
                </a:cubicBezTo>
                <a:cubicBezTo>
                  <a:pt x="103" y="163"/>
                  <a:pt x="103" y="163"/>
                  <a:pt x="103" y="163"/>
                </a:cubicBezTo>
                <a:cubicBezTo>
                  <a:pt x="103" y="152"/>
                  <a:pt x="103" y="152"/>
                  <a:pt x="103" y="152"/>
                </a:cubicBezTo>
                <a:cubicBezTo>
                  <a:pt x="84" y="152"/>
                  <a:pt x="84" y="152"/>
                  <a:pt x="84" y="152"/>
                </a:cubicBezTo>
                <a:close/>
                <a:moveTo>
                  <a:pt x="99" y="74"/>
                </a:moveTo>
                <a:cubicBezTo>
                  <a:pt x="99" y="82"/>
                  <a:pt x="99" y="82"/>
                  <a:pt x="99" y="82"/>
                </a:cubicBezTo>
                <a:cubicBezTo>
                  <a:pt x="173" y="82"/>
                  <a:pt x="173" y="82"/>
                  <a:pt x="173" y="82"/>
                </a:cubicBezTo>
                <a:cubicBezTo>
                  <a:pt x="173" y="74"/>
                  <a:pt x="173" y="74"/>
                  <a:pt x="173" y="74"/>
                </a:cubicBezTo>
                <a:cubicBezTo>
                  <a:pt x="99" y="74"/>
                  <a:pt x="99" y="74"/>
                  <a:pt x="99" y="74"/>
                </a:cubicBezTo>
                <a:close/>
                <a:moveTo>
                  <a:pt x="99" y="58"/>
                </a:moveTo>
                <a:cubicBezTo>
                  <a:pt x="99" y="65"/>
                  <a:pt x="99" y="65"/>
                  <a:pt x="99" y="65"/>
                </a:cubicBezTo>
                <a:cubicBezTo>
                  <a:pt x="173" y="65"/>
                  <a:pt x="173" y="65"/>
                  <a:pt x="173" y="65"/>
                </a:cubicBezTo>
                <a:cubicBezTo>
                  <a:pt x="173" y="58"/>
                  <a:pt x="173" y="58"/>
                  <a:pt x="173" y="58"/>
                </a:cubicBezTo>
                <a:cubicBezTo>
                  <a:pt x="99" y="58"/>
                  <a:pt x="99" y="58"/>
                  <a:pt x="99" y="58"/>
                </a:cubicBezTo>
                <a:close/>
                <a:moveTo>
                  <a:pt x="99" y="42"/>
                </a:moveTo>
                <a:cubicBezTo>
                  <a:pt x="99" y="49"/>
                  <a:pt x="99" y="49"/>
                  <a:pt x="99" y="49"/>
                </a:cubicBezTo>
                <a:cubicBezTo>
                  <a:pt x="142" y="49"/>
                  <a:pt x="142" y="49"/>
                  <a:pt x="142" y="49"/>
                </a:cubicBezTo>
                <a:cubicBezTo>
                  <a:pt x="142" y="42"/>
                  <a:pt x="142" y="42"/>
                  <a:pt x="142" y="42"/>
                </a:cubicBezTo>
                <a:cubicBezTo>
                  <a:pt x="99" y="42"/>
                  <a:pt x="99" y="42"/>
                  <a:pt x="99" y="42"/>
                </a:cubicBezTo>
                <a:close/>
                <a:moveTo>
                  <a:pt x="99" y="25"/>
                </a:moveTo>
                <a:cubicBezTo>
                  <a:pt x="99" y="32"/>
                  <a:pt x="99" y="32"/>
                  <a:pt x="99" y="32"/>
                </a:cubicBezTo>
                <a:cubicBezTo>
                  <a:pt x="142" y="32"/>
                  <a:pt x="142" y="32"/>
                  <a:pt x="142" y="32"/>
                </a:cubicBezTo>
                <a:cubicBezTo>
                  <a:pt x="142" y="25"/>
                  <a:pt x="142" y="25"/>
                  <a:pt x="142" y="25"/>
                </a:cubicBezTo>
                <a:cubicBezTo>
                  <a:pt x="99" y="25"/>
                  <a:pt x="99" y="25"/>
                  <a:pt x="99" y="25"/>
                </a:cubicBezTo>
                <a:close/>
                <a:moveTo>
                  <a:pt x="166" y="18"/>
                </a:moveTo>
                <a:cubicBezTo>
                  <a:pt x="165" y="26"/>
                  <a:pt x="165" y="26"/>
                  <a:pt x="165" y="26"/>
                </a:cubicBezTo>
                <a:cubicBezTo>
                  <a:pt x="177" y="33"/>
                  <a:pt x="177" y="33"/>
                  <a:pt x="177" y="33"/>
                </a:cubicBezTo>
                <a:cubicBezTo>
                  <a:pt x="166" y="18"/>
                  <a:pt x="166" y="18"/>
                  <a:pt x="166" y="18"/>
                </a:cubicBezTo>
                <a:close/>
                <a:moveTo>
                  <a:pt x="186" y="49"/>
                </a:moveTo>
                <a:cubicBezTo>
                  <a:pt x="156" y="35"/>
                  <a:pt x="156" y="35"/>
                  <a:pt x="156" y="35"/>
                </a:cubicBezTo>
                <a:cubicBezTo>
                  <a:pt x="152" y="33"/>
                  <a:pt x="152" y="33"/>
                  <a:pt x="152" y="33"/>
                </a:cubicBezTo>
                <a:cubicBezTo>
                  <a:pt x="153" y="29"/>
                  <a:pt x="153" y="29"/>
                  <a:pt x="153" y="29"/>
                </a:cubicBezTo>
                <a:cubicBezTo>
                  <a:pt x="155" y="12"/>
                  <a:pt x="155" y="12"/>
                  <a:pt x="155" y="12"/>
                </a:cubicBezTo>
                <a:cubicBezTo>
                  <a:pt x="88" y="12"/>
                  <a:pt x="88" y="12"/>
                  <a:pt x="88" y="12"/>
                </a:cubicBezTo>
                <a:cubicBezTo>
                  <a:pt x="88" y="89"/>
                  <a:pt x="88" y="89"/>
                  <a:pt x="88" y="89"/>
                </a:cubicBezTo>
                <a:cubicBezTo>
                  <a:pt x="186" y="89"/>
                  <a:pt x="186" y="89"/>
                  <a:pt x="186" y="89"/>
                </a:cubicBezTo>
                <a:lnTo>
                  <a:pt x="186" y="4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086" name="Freeform 11"/>
          <p:cNvSpPr>
            <a:spLocks noChangeAspect="1" noEditPoints="1"/>
          </p:cNvSpPr>
          <p:nvPr/>
        </p:nvSpPr>
        <p:spPr bwMode="auto">
          <a:xfrm>
            <a:off x="2430464" y="2574132"/>
            <a:ext cx="338137" cy="252490"/>
          </a:xfrm>
          <a:custGeom>
            <a:avLst/>
            <a:gdLst>
              <a:gd name="T0" fmla="*/ 2147483646 w 257"/>
              <a:gd name="T1" fmla="*/ 2147483646 h 191"/>
              <a:gd name="T2" fmla="*/ 2147483646 w 257"/>
              <a:gd name="T3" fmla="*/ 2147483646 h 191"/>
              <a:gd name="T4" fmla="*/ 2147483646 w 257"/>
              <a:gd name="T5" fmla="*/ 2147483646 h 191"/>
              <a:gd name="T6" fmla="*/ 2147483646 w 257"/>
              <a:gd name="T7" fmla="*/ 2147483646 h 191"/>
              <a:gd name="T8" fmla="*/ 2147483646 w 257"/>
              <a:gd name="T9" fmla="*/ 2147483646 h 191"/>
              <a:gd name="T10" fmla="*/ 2147483646 w 257"/>
              <a:gd name="T11" fmla="*/ 2147483646 h 191"/>
              <a:gd name="T12" fmla="*/ 2147483646 w 257"/>
              <a:gd name="T13" fmla="*/ 2147483646 h 191"/>
              <a:gd name="T14" fmla="*/ 2147483646 w 257"/>
              <a:gd name="T15" fmla="*/ 2147483646 h 191"/>
              <a:gd name="T16" fmla="*/ 2147483646 w 257"/>
              <a:gd name="T17" fmla="*/ 2147483646 h 191"/>
              <a:gd name="T18" fmla="*/ 2147483646 w 257"/>
              <a:gd name="T19" fmla="*/ 2147483646 h 191"/>
              <a:gd name="T20" fmla="*/ 2147483646 w 257"/>
              <a:gd name="T21" fmla="*/ 2147483646 h 191"/>
              <a:gd name="T22" fmla="*/ 2147483646 w 257"/>
              <a:gd name="T23" fmla="*/ 2147483646 h 191"/>
              <a:gd name="T24" fmla="*/ 2147483646 w 257"/>
              <a:gd name="T25" fmla="*/ 2147483646 h 191"/>
              <a:gd name="T26" fmla="*/ 2147483646 w 257"/>
              <a:gd name="T27" fmla="*/ 2147483646 h 191"/>
              <a:gd name="T28" fmla="*/ 2147483646 w 257"/>
              <a:gd name="T29" fmla="*/ 2147483646 h 191"/>
              <a:gd name="T30" fmla="*/ 2147483646 w 257"/>
              <a:gd name="T31" fmla="*/ 2147483646 h 191"/>
              <a:gd name="T32" fmla="*/ 2147483646 w 257"/>
              <a:gd name="T33" fmla="*/ 2147483646 h 191"/>
              <a:gd name="T34" fmla="*/ 2147483646 w 257"/>
              <a:gd name="T35" fmla="*/ 2147483646 h 191"/>
              <a:gd name="T36" fmla="*/ 2147483646 w 257"/>
              <a:gd name="T37" fmla="*/ 2147483646 h 191"/>
              <a:gd name="T38" fmla="*/ 2147483646 w 257"/>
              <a:gd name="T39" fmla="*/ 2147483646 h 191"/>
              <a:gd name="T40" fmla="*/ 2147483646 w 257"/>
              <a:gd name="T41" fmla="*/ 2147483646 h 191"/>
              <a:gd name="T42" fmla="*/ 2147483646 w 257"/>
              <a:gd name="T43" fmla="*/ 2147483646 h 191"/>
              <a:gd name="T44" fmla="*/ 2147483646 w 257"/>
              <a:gd name="T45" fmla="*/ 2147483646 h 191"/>
              <a:gd name="T46" fmla="*/ 2147483646 w 257"/>
              <a:gd name="T47" fmla="*/ 2147483646 h 191"/>
              <a:gd name="T48" fmla="*/ 2147483646 w 257"/>
              <a:gd name="T49" fmla="*/ 2147483646 h 191"/>
              <a:gd name="T50" fmla="*/ 2147483646 w 257"/>
              <a:gd name="T51" fmla="*/ 2147483646 h 191"/>
              <a:gd name="T52" fmla="*/ 2147483646 w 257"/>
              <a:gd name="T53" fmla="*/ 2147483646 h 191"/>
              <a:gd name="T54" fmla="*/ 2147483646 w 257"/>
              <a:gd name="T55" fmla="*/ 2147483646 h 191"/>
              <a:gd name="T56" fmla="*/ 2147483646 w 257"/>
              <a:gd name="T57" fmla="*/ 2147483646 h 191"/>
              <a:gd name="T58" fmla="*/ 2147483646 w 257"/>
              <a:gd name="T59" fmla="*/ 2147483646 h 191"/>
              <a:gd name="T60" fmla="*/ 2147483646 w 257"/>
              <a:gd name="T61" fmla="*/ 2147483646 h 191"/>
              <a:gd name="T62" fmla="*/ 2147483646 w 257"/>
              <a:gd name="T63" fmla="*/ 2147483646 h 191"/>
              <a:gd name="T64" fmla="*/ 2147483646 w 257"/>
              <a:gd name="T65" fmla="*/ 2147483646 h 191"/>
              <a:gd name="T66" fmla="*/ 2147483646 w 257"/>
              <a:gd name="T67" fmla="*/ 2147483646 h 191"/>
              <a:gd name="T68" fmla="*/ 2147483646 w 257"/>
              <a:gd name="T69" fmla="*/ 2147483646 h 191"/>
              <a:gd name="T70" fmla="*/ 2147483646 w 257"/>
              <a:gd name="T71" fmla="*/ 2147483646 h 191"/>
              <a:gd name="T72" fmla="*/ 2147483646 w 257"/>
              <a:gd name="T73" fmla="*/ 2147483646 h 191"/>
              <a:gd name="T74" fmla="*/ 2147483646 w 257"/>
              <a:gd name="T75" fmla="*/ 2147483646 h 191"/>
              <a:gd name="T76" fmla="*/ 2147483646 w 257"/>
              <a:gd name="T77" fmla="*/ 2147483646 h 191"/>
              <a:gd name="T78" fmla="*/ 2147483646 w 257"/>
              <a:gd name="T79" fmla="*/ 2147483646 h 191"/>
              <a:gd name="T80" fmla="*/ 2147483646 w 257"/>
              <a:gd name="T81" fmla="*/ 2147483646 h 191"/>
              <a:gd name="T82" fmla="*/ 2147483646 w 257"/>
              <a:gd name="T83" fmla="*/ 2147483646 h 191"/>
              <a:gd name="T84" fmla="*/ 2147483646 w 257"/>
              <a:gd name="T85" fmla="*/ 2147483646 h 191"/>
              <a:gd name="T86" fmla="*/ 2147483646 w 257"/>
              <a:gd name="T87" fmla="*/ 2147483646 h 191"/>
              <a:gd name="T88" fmla="*/ 2147483646 w 257"/>
              <a:gd name="T89" fmla="*/ 2147483646 h 191"/>
              <a:gd name="T90" fmla="*/ 2147483646 w 257"/>
              <a:gd name="T91" fmla="*/ 2147483646 h 191"/>
              <a:gd name="T92" fmla="*/ 2147483646 w 257"/>
              <a:gd name="T93" fmla="*/ 2147483646 h 191"/>
              <a:gd name="T94" fmla="*/ 2147483646 w 257"/>
              <a:gd name="T95" fmla="*/ 2147483646 h 191"/>
              <a:gd name="T96" fmla="*/ 2147483646 w 257"/>
              <a:gd name="T97" fmla="*/ 2147483646 h 191"/>
              <a:gd name="T98" fmla="*/ 2147483646 w 257"/>
              <a:gd name="T99" fmla="*/ 2147483646 h 19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57" h="191">
                <a:moveTo>
                  <a:pt x="33" y="125"/>
                </a:moveTo>
                <a:cubicBezTo>
                  <a:pt x="55" y="125"/>
                  <a:pt x="55" y="125"/>
                  <a:pt x="55" y="125"/>
                </a:cubicBezTo>
                <a:cubicBezTo>
                  <a:pt x="55" y="122"/>
                  <a:pt x="55" y="122"/>
                  <a:pt x="55" y="122"/>
                </a:cubicBezTo>
                <a:cubicBezTo>
                  <a:pt x="45" y="122"/>
                  <a:pt x="45" y="122"/>
                  <a:pt x="45" y="122"/>
                </a:cubicBezTo>
                <a:cubicBezTo>
                  <a:pt x="41" y="122"/>
                  <a:pt x="37" y="120"/>
                  <a:pt x="34" y="118"/>
                </a:cubicBezTo>
                <a:cubicBezTo>
                  <a:pt x="32" y="115"/>
                  <a:pt x="30" y="111"/>
                  <a:pt x="30" y="107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11"/>
                  <a:pt x="32" y="7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7" y="2"/>
                  <a:pt x="41" y="0"/>
                  <a:pt x="45" y="0"/>
                </a:cubicBezTo>
                <a:cubicBezTo>
                  <a:pt x="209" y="0"/>
                  <a:pt x="209" y="0"/>
                  <a:pt x="209" y="0"/>
                </a:cubicBezTo>
                <a:cubicBezTo>
                  <a:pt x="213" y="0"/>
                  <a:pt x="217" y="2"/>
                  <a:pt x="220" y="5"/>
                </a:cubicBezTo>
                <a:cubicBezTo>
                  <a:pt x="220" y="5"/>
                  <a:pt x="220" y="5"/>
                  <a:pt x="220" y="5"/>
                </a:cubicBezTo>
                <a:cubicBezTo>
                  <a:pt x="222" y="7"/>
                  <a:pt x="224" y="11"/>
                  <a:pt x="224" y="15"/>
                </a:cubicBezTo>
                <a:cubicBezTo>
                  <a:pt x="224" y="107"/>
                  <a:pt x="224" y="107"/>
                  <a:pt x="224" y="107"/>
                </a:cubicBezTo>
                <a:cubicBezTo>
                  <a:pt x="224" y="111"/>
                  <a:pt x="222" y="115"/>
                  <a:pt x="220" y="118"/>
                </a:cubicBezTo>
                <a:cubicBezTo>
                  <a:pt x="217" y="120"/>
                  <a:pt x="213" y="122"/>
                  <a:pt x="209" y="122"/>
                </a:cubicBezTo>
                <a:cubicBezTo>
                  <a:pt x="198" y="122"/>
                  <a:pt x="198" y="122"/>
                  <a:pt x="198" y="122"/>
                </a:cubicBezTo>
                <a:cubicBezTo>
                  <a:pt x="198" y="125"/>
                  <a:pt x="198" y="125"/>
                  <a:pt x="198" y="125"/>
                </a:cubicBezTo>
                <a:cubicBezTo>
                  <a:pt x="221" y="125"/>
                  <a:pt x="221" y="125"/>
                  <a:pt x="221" y="125"/>
                </a:cubicBezTo>
                <a:cubicBezTo>
                  <a:pt x="257" y="173"/>
                  <a:pt x="257" y="173"/>
                  <a:pt x="257" y="173"/>
                </a:cubicBezTo>
                <a:cubicBezTo>
                  <a:pt x="256" y="173"/>
                  <a:pt x="256" y="173"/>
                  <a:pt x="256" y="173"/>
                </a:cubicBezTo>
                <a:cubicBezTo>
                  <a:pt x="248" y="191"/>
                  <a:pt x="248" y="191"/>
                  <a:pt x="248" y="191"/>
                </a:cubicBezTo>
                <a:cubicBezTo>
                  <a:pt x="9" y="191"/>
                  <a:pt x="9" y="191"/>
                  <a:pt x="9" y="191"/>
                </a:cubicBezTo>
                <a:cubicBezTo>
                  <a:pt x="0" y="173"/>
                  <a:pt x="0" y="173"/>
                  <a:pt x="0" y="173"/>
                </a:cubicBezTo>
                <a:cubicBezTo>
                  <a:pt x="33" y="125"/>
                  <a:pt x="33" y="125"/>
                  <a:pt x="33" y="125"/>
                </a:cubicBezTo>
                <a:close/>
                <a:moveTo>
                  <a:pt x="77" y="125"/>
                </a:moveTo>
                <a:cubicBezTo>
                  <a:pt x="176" y="125"/>
                  <a:pt x="176" y="125"/>
                  <a:pt x="176" y="125"/>
                </a:cubicBezTo>
                <a:cubicBezTo>
                  <a:pt x="176" y="122"/>
                  <a:pt x="176" y="122"/>
                  <a:pt x="176" y="122"/>
                </a:cubicBezTo>
                <a:cubicBezTo>
                  <a:pt x="77" y="122"/>
                  <a:pt x="77" y="122"/>
                  <a:pt x="77" y="122"/>
                </a:cubicBezTo>
                <a:cubicBezTo>
                  <a:pt x="77" y="125"/>
                  <a:pt x="77" y="125"/>
                  <a:pt x="77" y="125"/>
                </a:cubicBezTo>
                <a:close/>
                <a:moveTo>
                  <a:pt x="209" y="15"/>
                </a:move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209" y="107"/>
                  <a:pt x="209" y="107"/>
                  <a:pt x="209" y="107"/>
                </a:cubicBezTo>
                <a:cubicBezTo>
                  <a:pt x="209" y="107"/>
                  <a:pt x="209" y="107"/>
                  <a:pt x="209" y="107"/>
                </a:cubicBezTo>
                <a:cubicBezTo>
                  <a:pt x="209" y="107"/>
                  <a:pt x="210" y="107"/>
                  <a:pt x="210" y="107"/>
                </a:cubicBezTo>
                <a:cubicBezTo>
                  <a:pt x="210" y="15"/>
                  <a:pt x="210" y="15"/>
                  <a:pt x="210" y="15"/>
                </a:cubicBezTo>
                <a:cubicBezTo>
                  <a:pt x="210" y="15"/>
                  <a:pt x="210" y="15"/>
                  <a:pt x="209" y="15"/>
                </a:cubicBezTo>
                <a:cubicBezTo>
                  <a:pt x="209" y="15"/>
                  <a:pt x="209" y="15"/>
                  <a:pt x="209" y="15"/>
                </a:cubicBezTo>
                <a:cubicBezTo>
                  <a:pt x="209" y="15"/>
                  <a:pt x="209" y="15"/>
                  <a:pt x="209" y="15"/>
                </a:cubicBezTo>
                <a:close/>
                <a:moveTo>
                  <a:pt x="39" y="155"/>
                </a:moveTo>
                <a:cubicBezTo>
                  <a:pt x="37" y="158"/>
                  <a:pt x="35" y="160"/>
                  <a:pt x="34" y="163"/>
                </a:cubicBezTo>
                <a:cubicBezTo>
                  <a:pt x="42" y="163"/>
                  <a:pt x="51" y="163"/>
                  <a:pt x="60" y="163"/>
                </a:cubicBezTo>
                <a:cubicBezTo>
                  <a:pt x="61" y="160"/>
                  <a:pt x="62" y="158"/>
                  <a:pt x="63" y="155"/>
                </a:cubicBezTo>
                <a:cubicBezTo>
                  <a:pt x="55" y="155"/>
                  <a:pt x="47" y="155"/>
                  <a:pt x="39" y="155"/>
                </a:cubicBezTo>
                <a:close/>
                <a:moveTo>
                  <a:pt x="51" y="135"/>
                </a:moveTo>
                <a:cubicBezTo>
                  <a:pt x="50" y="137"/>
                  <a:pt x="49" y="139"/>
                  <a:pt x="48" y="141"/>
                </a:cubicBezTo>
                <a:cubicBezTo>
                  <a:pt x="57" y="141"/>
                  <a:pt x="66" y="141"/>
                  <a:pt x="75" y="141"/>
                </a:cubicBezTo>
                <a:cubicBezTo>
                  <a:pt x="76" y="139"/>
                  <a:pt x="77" y="137"/>
                  <a:pt x="78" y="135"/>
                </a:cubicBezTo>
                <a:cubicBezTo>
                  <a:pt x="69" y="135"/>
                  <a:pt x="60" y="135"/>
                  <a:pt x="51" y="135"/>
                </a:cubicBezTo>
                <a:close/>
                <a:moveTo>
                  <a:pt x="192" y="135"/>
                </a:moveTo>
                <a:cubicBezTo>
                  <a:pt x="193" y="137"/>
                  <a:pt x="194" y="139"/>
                  <a:pt x="195" y="141"/>
                </a:cubicBezTo>
                <a:cubicBezTo>
                  <a:pt x="201" y="141"/>
                  <a:pt x="207" y="141"/>
                  <a:pt x="213" y="141"/>
                </a:cubicBezTo>
                <a:cubicBezTo>
                  <a:pt x="212" y="139"/>
                  <a:pt x="210" y="137"/>
                  <a:pt x="209" y="135"/>
                </a:cubicBezTo>
                <a:cubicBezTo>
                  <a:pt x="204" y="135"/>
                  <a:pt x="198" y="135"/>
                  <a:pt x="192" y="135"/>
                </a:cubicBezTo>
                <a:close/>
                <a:moveTo>
                  <a:pt x="171" y="135"/>
                </a:moveTo>
                <a:cubicBezTo>
                  <a:pt x="171" y="137"/>
                  <a:pt x="172" y="139"/>
                  <a:pt x="173" y="141"/>
                </a:cubicBezTo>
                <a:cubicBezTo>
                  <a:pt x="179" y="141"/>
                  <a:pt x="184" y="141"/>
                  <a:pt x="190" y="141"/>
                </a:cubicBezTo>
                <a:cubicBezTo>
                  <a:pt x="189" y="139"/>
                  <a:pt x="188" y="137"/>
                  <a:pt x="187" y="135"/>
                </a:cubicBezTo>
                <a:cubicBezTo>
                  <a:pt x="182" y="135"/>
                  <a:pt x="176" y="135"/>
                  <a:pt x="171" y="135"/>
                </a:cubicBezTo>
                <a:close/>
                <a:moveTo>
                  <a:pt x="149" y="135"/>
                </a:moveTo>
                <a:cubicBezTo>
                  <a:pt x="149" y="137"/>
                  <a:pt x="149" y="139"/>
                  <a:pt x="150" y="141"/>
                </a:cubicBezTo>
                <a:cubicBezTo>
                  <a:pt x="155" y="141"/>
                  <a:pt x="161" y="141"/>
                  <a:pt x="167" y="141"/>
                </a:cubicBezTo>
                <a:cubicBezTo>
                  <a:pt x="167" y="139"/>
                  <a:pt x="166" y="137"/>
                  <a:pt x="165" y="135"/>
                </a:cubicBezTo>
                <a:cubicBezTo>
                  <a:pt x="160" y="135"/>
                  <a:pt x="154" y="135"/>
                  <a:pt x="149" y="135"/>
                </a:cubicBezTo>
                <a:close/>
                <a:moveTo>
                  <a:pt x="127" y="135"/>
                </a:moveTo>
                <a:cubicBezTo>
                  <a:pt x="127" y="137"/>
                  <a:pt x="127" y="139"/>
                  <a:pt x="127" y="141"/>
                </a:cubicBezTo>
                <a:cubicBezTo>
                  <a:pt x="133" y="141"/>
                  <a:pt x="139" y="141"/>
                  <a:pt x="144" y="141"/>
                </a:cubicBezTo>
                <a:cubicBezTo>
                  <a:pt x="144" y="139"/>
                  <a:pt x="144" y="137"/>
                  <a:pt x="144" y="135"/>
                </a:cubicBezTo>
                <a:cubicBezTo>
                  <a:pt x="138" y="135"/>
                  <a:pt x="133" y="135"/>
                  <a:pt x="127" y="135"/>
                </a:cubicBezTo>
                <a:close/>
                <a:moveTo>
                  <a:pt x="105" y="135"/>
                </a:moveTo>
                <a:cubicBezTo>
                  <a:pt x="105" y="137"/>
                  <a:pt x="104" y="139"/>
                  <a:pt x="104" y="141"/>
                </a:cubicBezTo>
                <a:cubicBezTo>
                  <a:pt x="110" y="141"/>
                  <a:pt x="115" y="141"/>
                  <a:pt x="121" y="141"/>
                </a:cubicBezTo>
                <a:cubicBezTo>
                  <a:pt x="121" y="139"/>
                  <a:pt x="122" y="137"/>
                  <a:pt x="122" y="135"/>
                </a:cubicBezTo>
                <a:cubicBezTo>
                  <a:pt x="116" y="135"/>
                  <a:pt x="111" y="135"/>
                  <a:pt x="105" y="135"/>
                </a:cubicBezTo>
                <a:close/>
                <a:moveTo>
                  <a:pt x="83" y="135"/>
                </a:moveTo>
                <a:cubicBezTo>
                  <a:pt x="83" y="137"/>
                  <a:pt x="82" y="139"/>
                  <a:pt x="81" y="141"/>
                </a:cubicBezTo>
                <a:cubicBezTo>
                  <a:pt x="87" y="141"/>
                  <a:pt x="93" y="141"/>
                  <a:pt x="99" y="141"/>
                </a:cubicBezTo>
                <a:cubicBezTo>
                  <a:pt x="99" y="139"/>
                  <a:pt x="100" y="137"/>
                  <a:pt x="100" y="135"/>
                </a:cubicBezTo>
                <a:cubicBezTo>
                  <a:pt x="94" y="135"/>
                  <a:pt x="89" y="135"/>
                  <a:pt x="83" y="135"/>
                </a:cubicBezTo>
                <a:close/>
                <a:moveTo>
                  <a:pt x="187" y="144"/>
                </a:moveTo>
                <a:cubicBezTo>
                  <a:pt x="188" y="146"/>
                  <a:pt x="189" y="149"/>
                  <a:pt x="190" y="151"/>
                </a:cubicBezTo>
                <a:cubicBezTo>
                  <a:pt x="200" y="151"/>
                  <a:pt x="209" y="151"/>
                  <a:pt x="219" y="151"/>
                </a:cubicBezTo>
                <a:cubicBezTo>
                  <a:pt x="218" y="149"/>
                  <a:pt x="216" y="146"/>
                  <a:pt x="215" y="144"/>
                </a:cubicBezTo>
                <a:cubicBezTo>
                  <a:pt x="205" y="144"/>
                  <a:pt x="196" y="144"/>
                  <a:pt x="187" y="144"/>
                </a:cubicBezTo>
                <a:close/>
                <a:moveTo>
                  <a:pt x="163" y="144"/>
                </a:moveTo>
                <a:cubicBezTo>
                  <a:pt x="163" y="146"/>
                  <a:pt x="164" y="149"/>
                  <a:pt x="165" y="151"/>
                </a:cubicBezTo>
                <a:cubicBezTo>
                  <a:pt x="171" y="151"/>
                  <a:pt x="177" y="151"/>
                  <a:pt x="183" y="151"/>
                </a:cubicBezTo>
                <a:cubicBezTo>
                  <a:pt x="183" y="149"/>
                  <a:pt x="182" y="146"/>
                  <a:pt x="181" y="144"/>
                </a:cubicBezTo>
                <a:cubicBezTo>
                  <a:pt x="175" y="144"/>
                  <a:pt x="169" y="144"/>
                  <a:pt x="163" y="144"/>
                </a:cubicBezTo>
                <a:close/>
                <a:moveTo>
                  <a:pt x="139" y="144"/>
                </a:moveTo>
                <a:cubicBezTo>
                  <a:pt x="140" y="146"/>
                  <a:pt x="140" y="149"/>
                  <a:pt x="140" y="151"/>
                </a:cubicBezTo>
                <a:cubicBezTo>
                  <a:pt x="146" y="151"/>
                  <a:pt x="153" y="151"/>
                  <a:pt x="159" y="151"/>
                </a:cubicBezTo>
                <a:cubicBezTo>
                  <a:pt x="158" y="149"/>
                  <a:pt x="158" y="146"/>
                  <a:pt x="157" y="144"/>
                </a:cubicBezTo>
                <a:cubicBezTo>
                  <a:pt x="151" y="144"/>
                  <a:pt x="145" y="144"/>
                  <a:pt x="139" y="144"/>
                </a:cubicBezTo>
                <a:close/>
                <a:moveTo>
                  <a:pt x="116" y="144"/>
                </a:moveTo>
                <a:cubicBezTo>
                  <a:pt x="116" y="146"/>
                  <a:pt x="115" y="149"/>
                  <a:pt x="115" y="151"/>
                </a:cubicBezTo>
                <a:cubicBezTo>
                  <a:pt x="121" y="151"/>
                  <a:pt x="128" y="151"/>
                  <a:pt x="134" y="151"/>
                </a:cubicBezTo>
                <a:cubicBezTo>
                  <a:pt x="134" y="149"/>
                  <a:pt x="134" y="146"/>
                  <a:pt x="134" y="144"/>
                </a:cubicBezTo>
                <a:cubicBezTo>
                  <a:pt x="128" y="144"/>
                  <a:pt x="122" y="144"/>
                  <a:pt x="116" y="144"/>
                </a:cubicBezTo>
                <a:close/>
                <a:moveTo>
                  <a:pt x="92" y="144"/>
                </a:moveTo>
                <a:cubicBezTo>
                  <a:pt x="92" y="146"/>
                  <a:pt x="91" y="149"/>
                  <a:pt x="91" y="151"/>
                </a:cubicBezTo>
                <a:cubicBezTo>
                  <a:pt x="97" y="151"/>
                  <a:pt x="103" y="151"/>
                  <a:pt x="109" y="151"/>
                </a:cubicBezTo>
                <a:cubicBezTo>
                  <a:pt x="110" y="149"/>
                  <a:pt x="110" y="146"/>
                  <a:pt x="110" y="144"/>
                </a:cubicBezTo>
                <a:cubicBezTo>
                  <a:pt x="104" y="144"/>
                  <a:pt x="98" y="144"/>
                  <a:pt x="92" y="144"/>
                </a:cubicBezTo>
                <a:close/>
                <a:moveTo>
                  <a:pt x="69" y="144"/>
                </a:moveTo>
                <a:cubicBezTo>
                  <a:pt x="68" y="146"/>
                  <a:pt x="67" y="149"/>
                  <a:pt x="66" y="151"/>
                </a:cubicBezTo>
                <a:cubicBezTo>
                  <a:pt x="72" y="151"/>
                  <a:pt x="78" y="151"/>
                  <a:pt x="84" y="151"/>
                </a:cubicBezTo>
                <a:cubicBezTo>
                  <a:pt x="85" y="149"/>
                  <a:pt x="86" y="146"/>
                  <a:pt x="87" y="144"/>
                </a:cubicBezTo>
                <a:cubicBezTo>
                  <a:pt x="81" y="144"/>
                  <a:pt x="75" y="144"/>
                  <a:pt x="69" y="144"/>
                </a:cubicBezTo>
                <a:close/>
                <a:moveTo>
                  <a:pt x="45" y="144"/>
                </a:moveTo>
                <a:cubicBezTo>
                  <a:pt x="44" y="146"/>
                  <a:pt x="43" y="149"/>
                  <a:pt x="41" y="151"/>
                </a:cubicBezTo>
                <a:cubicBezTo>
                  <a:pt x="47" y="151"/>
                  <a:pt x="54" y="151"/>
                  <a:pt x="60" y="151"/>
                </a:cubicBezTo>
                <a:cubicBezTo>
                  <a:pt x="61" y="149"/>
                  <a:pt x="62" y="146"/>
                  <a:pt x="63" y="144"/>
                </a:cubicBezTo>
                <a:cubicBezTo>
                  <a:pt x="57" y="144"/>
                  <a:pt x="51" y="144"/>
                  <a:pt x="45" y="144"/>
                </a:cubicBezTo>
                <a:close/>
                <a:moveTo>
                  <a:pt x="197" y="155"/>
                </a:moveTo>
                <a:cubicBezTo>
                  <a:pt x="198" y="158"/>
                  <a:pt x="199" y="160"/>
                  <a:pt x="201" y="163"/>
                </a:cubicBezTo>
                <a:cubicBezTo>
                  <a:pt x="209" y="163"/>
                  <a:pt x="218" y="163"/>
                  <a:pt x="227" y="163"/>
                </a:cubicBezTo>
                <a:cubicBezTo>
                  <a:pt x="225" y="160"/>
                  <a:pt x="223" y="158"/>
                  <a:pt x="222" y="155"/>
                </a:cubicBezTo>
                <a:cubicBezTo>
                  <a:pt x="213" y="155"/>
                  <a:pt x="205" y="155"/>
                  <a:pt x="197" y="155"/>
                </a:cubicBezTo>
                <a:close/>
                <a:moveTo>
                  <a:pt x="171" y="155"/>
                </a:moveTo>
                <a:cubicBezTo>
                  <a:pt x="172" y="158"/>
                  <a:pt x="173" y="160"/>
                  <a:pt x="174" y="163"/>
                </a:cubicBezTo>
                <a:cubicBezTo>
                  <a:pt x="180" y="163"/>
                  <a:pt x="187" y="163"/>
                  <a:pt x="194" y="163"/>
                </a:cubicBezTo>
                <a:cubicBezTo>
                  <a:pt x="193" y="160"/>
                  <a:pt x="192" y="158"/>
                  <a:pt x="191" y="155"/>
                </a:cubicBezTo>
                <a:cubicBezTo>
                  <a:pt x="184" y="155"/>
                  <a:pt x="178" y="155"/>
                  <a:pt x="171" y="155"/>
                </a:cubicBezTo>
                <a:close/>
                <a:moveTo>
                  <a:pt x="146" y="155"/>
                </a:moveTo>
                <a:cubicBezTo>
                  <a:pt x="146" y="158"/>
                  <a:pt x="147" y="160"/>
                  <a:pt x="147" y="163"/>
                </a:cubicBezTo>
                <a:cubicBezTo>
                  <a:pt x="154" y="163"/>
                  <a:pt x="161" y="163"/>
                  <a:pt x="168" y="163"/>
                </a:cubicBezTo>
                <a:cubicBezTo>
                  <a:pt x="167" y="160"/>
                  <a:pt x="166" y="158"/>
                  <a:pt x="165" y="155"/>
                </a:cubicBezTo>
                <a:cubicBezTo>
                  <a:pt x="159" y="155"/>
                  <a:pt x="153" y="155"/>
                  <a:pt x="146" y="155"/>
                </a:cubicBezTo>
                <a:close/>
                <a:moveTo>
                  <a:pt x="121" y="155"/>
                </a:moveTo>
                <a:cubicBezTo>
                  <a:pt x="121" y="158"/>
                  <a:pt x="121" y="160"/>
                  <a:pt x="120" y="163"/>
                </a:cubicBezTo>
                <a:cubicBezTo>
                  <a:pt x="127" y="163"/>
                  <a:pt x="134" y="163"/>
                  <a:pt x="141" y="163"/>
                </a:cubicBezTo>
                <a:cubicBezTo>
                  <a:pt x="141" y="160"/>
                  <a:pt x="141" y="158"/>
                  <a:pt x="140" y="155"/>
                </a:cubicBezTo>
                <a:cubicBezTo>
                  <a:pt x="134" y="155"/>
                  <a:pt x="127" y="155"/>
                  <a:pt x="121" y="155"/>
                </a:cubicBezTo>
                <a:close/>
                <a:moveTo>
                  <a:pt x="95" y="155"/>
                </a:moveTo>
                <a:cubicBezTo>
                  <a:pt x="95" y="158"/>
                  <a:pt x="94" y="160"/>
                  <a:pt x="93" y="163"/>
                </a:cubicBezTo>
                <a:cubicBezTo>
                  <a:pt x="100" y="163"/>
                  <a:pt x="107" y="163"/>
                  <a:pt x="114" y="163"/>
                </a:cubicBezTo>
                <a:cubicBezTo>
                  <a:pt x="114" y="160"/>
                  <a:pt x="114" y="158"/>
                  <a:pt x="115" y="155"/>
                </a:cubicBezTo>
                <a:cubicBezTo>
                  <a:pt x="108" y="155"/>
                  <a:pt x="102" y="155"/>
                  <a:pt x="95" y="155"/>
                </a:cubicBezTo>
                <a:close/>
                <a:moveTo>
                  <a:pt x="70" y="155"/>
                </a:moveTo>
                <a:cubicBezTo>
                  <a:pt x="69" y="158"/>
                  <a:pt x="68" y="160"/>
                  <a:pt x="67" y="163"/>
                </a:cubicBezTo>
                <a:cubicBezTo>
                  <a:pt x="74" y="163"/>
                  <a:pt x="81" y="163"/>
                  <a:pt x="87" y="163"/>
                </a:cubicBezTo>
                <a:cubicBezTo>
                  <a:pt x="88" y="160"/>
                  <a:pt x="89" y="158"/>
                  <a:pt x="90" y="155"/>
                </a:cubicBezTo>
                <a:cubicBezTo>
                  <a:pt x="83" y="155"/>
                  <a:pt x="77" y="155"/>
                  <a:pt x="70" y="15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087" name="Freeform 26"/>
          <p:cNvSpPr>
            <a:spLocks noChangeAspect="1" noEditPoints="1"/>
          </p:cNvSpPr>
          <p:nvPr/>
        </p:nvSpPr>
        <p:spPr bwMode="auto">
          <a:xfrm>
            <a:off x="2495550" y="3121989"/>
            <a:ext cx="184150" cy="252491"/>
          </a:xfrm>
          <a:custGeom>
            <a:avLst/>
            <a:gdLst>
              <a:gd name="T0" fmla="*/ 2147483646 w 172"/>
              <a:gd name="T1" fmla="*/ 0 h 235"/>
              <a:gd name="T2" fmla="*/ 2147483646 w 172"/>
              <a:gd name="T3" fmla="*/ 2147483646 h 235"/>
              <a:gd name="T4" fmla="*/ 2147483646 w 172"/>
              <a:gd name="T5" fmla="*/ 2147483646 h 235"/>
              <a:gd name="T6" fmla="*/ 2147483646 w 172"/>
              <a:gd name="T7" fmla="*/ 2147483646 h 235"/>
              <a:gd name="T8" fmla="*/ 2147483646 w 172"/>
              <a:gd name="T9" fmla="*/ 2147483646 h 235"/>
              <a:gd name="T10" fmla="*/ 2147483646 w 172"/>
              <a:gd name="T11" fmla="*/ 2147483646 h 235"/>
              <a:gd name="T12" fmla="*/ 0 w 172"/>
              <a:gd name="T13" fmla="*/ 2147483646 h 235"/>
              <a:gd name="T14" fmla="*/ 2147483646 w 172"/>
              <a:gd name="T15" fmla="*/ 2147483646 h 235"/>
              <a:gd name="T16" fmla="*/ 2147483646 w 172"/>
              <a:gd name="T17" fmla="*/ 0 h 235"/>
              <a:gd name="T18" fmla="*/ 2147483646 w 172"/>
              <a:gd name="T19" fmla="*/ 2147483646 h 235"/>
              <a:gd name="T20" fmla="*/ 2147483646 w 172"/>
              <a:gd name="T21" fmla="*/ 2147483646 h 235"/>
              <a:gd name="T22" fmla="*/ 2147483646 w 172"/>
              <a:gd name="T23" fmla="*/ 2147483646 h 235"/>
              <a:gd name="T24" fmla="*/ 2147483646 w 172"/>
              <a:gd name="T25" fmla="*/ 2147483646 h 235"/>
              <a:gd name="T26" fmla="*/ 2147483646 w 172"/>
              <a:gd name="T27" fmla="*/ 2147483646 h 235"/>
              <a:gd name="T28" fmla="*/ 2147483646 w 172"/>
              <a:gd name="T29" fmla="*/ 2147483646 h 235"/>
              <a:gd name="T30" fmla="*/ 2147483646 w 172"/>
              <a:gd name="T31" fmla="*/ 2147483646 h 235"/>
              <a:gd name="T32" fmla="*/ 2147483646 w 172"/>
              <a:gd name="T33" fmla="*/ 2147483646 h 235"/>
              <a:gd name="T34" fmla="*/ 2147483646 w 172"/>
              <a:gd name="T35" fmla="*/ 2147483646 h 235"/>
              <a:gd name="T36" fmla="*/ 2147483646 w 172"/>
              <a:gd name="T37" fmla="*/ 2147483646 h 235"/>
              <a:gd name="T38" fmla="*/ 2147483646 w 172"/>
              <a:gd name="T39" fmla="*/ 2147483646 h 235"/>
              <a:gd name="T40" fmla="*/ 2147483646 w 172"/>
              <a:gd name="T41" fmla="*/ 2147483646 h 235"/>
              <a:gd name="T42" fmla="*/ 2147483646 w 172"/>
              <a:gd name="T43" fmla="*/ 2147483646 h 235"/>
              <a:gd name="T44" fmla="*/ 2147483646 w 172"/>
              <a:gd name="T45" fmla="*/ 2147483646 h 235"/>
              <a:gd name="T46" fmla="*/ 2147483646 w 172"/>
              <a:gd name="T47" fmla="*/ 2147483646 h 235"/>
              <a:gd name="T48" fmla="*/ 2147483646 w 172"/>
              <a:gd name="T49" fmla="*/ 2147483646 h 235"/>
              <a:gd name="T50" fmla="*/ 2147483646 w 172"/>
              <a:gd name="T51" fmla="*/ 2147483646 h 235"/>
              <a:gd name="T52" fmla="*/ 2147483646 w 172"/>
              <a:gd name="T53" fmla="*/ 2147483646 h 235"/>
              <a:gd name="T54" fmla="*/ 2147483646 w 172"/>
              <a:gd name="T55" fmla="*/ 2147483646 h 235"/>
              <a:gd name="T56" fmla="*/ 2147483646 w 172"/>
              <a:gd name="T57" fmla="*/ 2147483646 h 235"/>
              <a:gd name="T58" fmla="*/ 2147483646 w 172"/>
              <a:gd name="T59" fmla="*/ 2147483646 h 235"/>
              <a:gd name="T60" fmla="*/ 2147483646 w 172"/>
              <a:gd name="T61" fmla="*/ 2147483646 h 235"/>
              <a:gd name="T62" fmla="*/ 2147483646 w 172"/>
              <a:gd name="T63" fmla="*/ 2147483646 h 235"/>
              <a:gd name="T64" fmla="*/ 2147483646 w 172"/>
              <a:gd name="T65" fmla="*/ 2147483646 h 235"/>
              <a:gd name="T66" fmla="*/ 2147483646 w 172"/>
              <a:gd name="T67" fmla="*/ 2147483646 h 235"/>
              <a:gd name="T68" fmla="*/ 2147483646 w 172"/>
              <a:gd name="T69" fmla="*/ 2147483646 h 235"/>
              <a:gd name="T70" fmla="*/ 2147483646 w 172"/>
              <a:gd name="T71" fmla="*/ 2147483646 h 235"/>
              <a:gd name="T72" fmla="*/ 2147483646 w 172"/>
              <a:gd name="T73" fmla="*/ 2147483646 h 235"/>
              <a:gd name="T74" fmla="*/ 2147483646 w 172"/>
              <a:gd name="T75" fmla="*/ 2147483646 h 235"/>
              <a:gd name="T76" fmla="*/ 2147483646 w 172"/>
              <a:gd name="T77" fmla="*/ 2147483646 h 235"/>
              <a:gd name="T78" fmla="*/ 2147483646 w 172"/>
              <a:gd name="T79" fmla="*/ 2147483646 h 235"/>
              <a:gd name="T80" fmla="*/ 2147483646 w 172"/>
              <a:gd name="T81" fmla="*/ 2147483646 h 235"/>
              <a:gd name="T82" fmla="*/ 2147483646 w 172"/>
              <a:gd name="T83" fmla="*/ 2147483646 h 235"/>
              <a:gd name="T84" fmla="*/ 2147483646 w 172"/>
              <a:gd name="T85" fmla="*/ 2147483646 h 235"/>
              <a:gd name="T86" fmla="*/ 2147483646 w 172"/>
              <a:gd name="T87" fmla="*/ 2147483646 h 235"/>
              <a:gd name="T88" fmla="*/ 2147483646 w 172"/>
              <a:gd name="T89" fmla="*/ 2147483646 h 235"/>
              <a:gd name="T90" fmla="*/ 2147483646 w 172"/>
              <a:gd name="T91" fmla="*/ 2147483646 h 235"/>
              <a:gd name="T92" fmla="*/ 2147483646 w 172"/>
              <a:gd name="T93" fmla="*/ 2147483646 h 235"/>
              <a:gd name="T94" fmla="*/ 2147483646 w 172"/>
              <a:gd name="T95" fmla="*/ 2147483646 h 235"/>
              <a:gd name="T96" fmla="*/ 2147483646 w 172"/>
              <a:gd name="T97" fmla="*/ 2147483646 h 23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72" h="235">
                <a:moveTo>
                  <a:pt x="86" y="0"/>
                </a:moveTo>
                <a:cubicBezTo>
                  <a:pt x="110" y="0"/>
                  <a:pt x="132" y="10"/>
                  <a:pt x="147" y="25"/>
                </a:cubicBezTo>
                <a:cubicBezTo>
                  <a:pt x="163" y="41"/>
                  <a:pt x="172" y="62"/>
                  <a:pt x="172" y="86"/>
                </a:cubicBezTo>
                <a:cubicBezTo>
                  <a:pt x="172" y="110"/>
                  <a:pt x="163" y="132"/>
                  <a:pt x="147" y="147"/>
                </a:cubicBezTo>
                <a:cubicBezTo>
                  <a:pt x="132" y="163"/>
                  <a:pt x="110" y="173"/>
                  <a:pt x="86" y="173"/>
                </a:cubicBezTo>
                <a:cubicBezTo>
                  <a:pt x="62" y="173"/>
                  <a:pt x="41" y="163"/>
                  <a:pt x="25" y="147"/>
                </a:cubicBezTo>
                <a:cubicBezTo>
                  <a:pt x="9" y="132"/>
                  <a:pt x="0" y="110"/>
                  <a:pt x="0" y="86"/>
                </a:cubicBezTo>
                <a:cubicBezTo>
                  <a:pt x="0" y="62"/>
                  <a:pt x="9" y="41"/>
                  <a:pt x="25" y="25"/>
                </a:cubicBezTo>
                <a:cubicBezTo>
                  <a:pt x="41" y="10"/>
                  <a:pt x="62" y="0"/>
                  <a:pt x="86" y="0"/>
                </a:cubicBezTo>
                <a:close/>
                <a:moveTo>
                  <a:pt x="67" y="98"/>
                </a:moveTo>
                <a:cubicBezTo>
                  <a:pt x="72" y="84"/>
                  <a:pt x="78" y="74"/>
                  <a:pt x="93" y="65"/>
                </a:cubicBezTo>
                <a:cubicBezTo>
                  <a:pt x="77" y="61"/>
                  <a:pt x="59" y="78"/>
                  <a:pt x="67" y="98"/>
                </a:cubicBezTo>
                <a:close/>
                <a:moveTo>
                  <a:pt x="102" y="183"/>
                </a:moveTo>
                <a:cubicBezTo>
                  <a:pt x="102" y="197"/>
                  <a:pt x="102" y="197"/>
                  <a:pt x="102" y="197"/>
                </a:cubicBezTo>
                <a:cubicBezTo>
                  <a:pt x="156" y="206"/>
                  <a:pt x="156" y="206"/>
                  <a:pt x="156" y="20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9" y="235"/>
                  <a:pt x="19" y="235"/>
                  <a:pt x="19" y="235"/>
                </a:cubicBezTo>
                <a:cubicBezTo>
                  <a:pt x="19" y="206"/>
                  <a:pt x="19" y="206"/>
                  <a:pt x="19" y="206"/>
                </a:cubicBezTo>
                <a:cubicBezTo>
                  <a:pt x="70" y="197"/>
                  <a:pt x="70" y="197"/>
                  <a:pt x="70" y="197"/>
                </a:cubicBezTo>
                <a:cubicBezTo>
                  <a:pt x="70" y="183"/>
                  <a:pt x="70" y="183"/>
                  <a:pt x="70" y="183"/>
                </a:cubicBezTo>
                <a:cubicBezTo>
                  <a:pt x="75" y="184"/>
                  <a:pt x="81" y="184"/>
                  <a:pt x="86" y="184"/>
                </a:cubicBezTo>
                <a:cubicBezTo>
                  <a:pt x="91" y="184"/>
                  <a:pt x="97" y="184"/>
                  <a:pt x="102" y="183"/>
                </a:cubicBezTo>
                <a:close/>
                <a:moveTo>
                  <a:pt x="86" y="47"/>
                </a:moveTo>
                <a:cubicBezTo>
                  <a:pt x="75" y="47"/>
                  <a:pt x="65" y="51"/>
                  <a:pt x="58" y="58"/>
                </a:cubicBezTo>
                <a:cubicBezTo>
                  <a:pt x="51" y="66"/>
                  <a:pt x="47" y="75"/>
                  <a:pt x="47" y="86"/>
                </a:cubicBezTo>
                <a:cubicBezTo>
                  <a:pt x="47" y="97"/>
                  <a:pt x="51" y="107"/>
                  <a:pt x="58" y="114"/>
                </a:cubicBezTo>
                <a:cubicBezTo>
                  <a:pt x="65" y="121"/>
                  <a:pt x="75" y="126"/>
                  <a:pt x="86" y="126"/>
                </a:cubicBezTo>
                <a:cubicBezTo>
                  <a:pt x="97" y="126"/>
                  <a:pt x="107" y="121"/>
                  <a:pt x="114" y="114"/>
                </a:cubicBezTo>
                <a:cubicBezTo>
                  <a:pt x="121" y="107"/>
                  <a:pt x="126" y="97"/>
                  <a:pt x="126" y="86"/>
                </a:cubicBezTo>
                <a:cubicBezTo>
                  <a:pt x="126" y="75"/>
                  <a:pt x="121" y="66"/>
                  <a:pt x="114" y="58"/>
                </a:cubicBezTo>
                <a:cubicBezTo>
                  <a:pt x="107" y="51"/>
                  <a:pt x="97" y="47"/>
                  <a:pt x="86" y="47"/>
                </a:cubicBezTo>
                <a:close/>
                <a:moveTo>
                  <a:pt x="105" y="67"/>
                </a:moveTo>
                <a:cubicBezTo>
                  <a:pt x="100" y="62"/>
                  <a:pt x="94" y="59"/>
                  <a:pt x="86" y="59"/>
                </a:cubicBezTo>
                <a:cubicBezTo>
                  <a:pt x="78" y="59"/>
                  <a:pt x="72" y="62"/>
                  <a:pt x="67" y="67"/>
                </a:cubicBezTo>
                <a:cubicBezTo>
                  <a:pt x="62" y="72"/>
                  <a:pt x="59" y="79"/>
                  <a:pt x="59" y="86"/>
                </a:cubicBezTo>
                <a:cubicBezTo>
                  <a:pt x="59" y="94"/>
                  <a:pt x="62" y="101"/>
                  <a:pt x="67" y="106"/>
                </a:cubicBezTo>
                <a:cubicBezTo>
                  <a:pt x="72" y="111"/>
                  <a:pt x="78" y="114"/>
                  <a:pt x="86" y="114"/>
                </a:cubicBezTo>
                <a:cubicBezTo>
                  <a:pt x="94" y="114"/>
                  <a:pt x="100" y="111"/>
                  <a:pt x="105" y="106"/>
                </a:cubicBezTo>
                <a:cubicBezTo>
                  <a:pt x="110" y="101"/>
                  <a:pt x="113" y="94"/>
                  <a:pt x="113" y="86"/>
                </a:cubicBezTo>
                <a:cubicBezTo>
                  <a:pt x="113" y="79"/>
                  <a:pt x="110" y="72"/>
                  <a:pt x="105" y="67"/>
                </a:cubicBezTo>
                <a:close/>
                <a:moveTo>
                  <a:pt x="124" y="48"/>
                </a:moveTo>
                <a:cubicBezTo>
                  <a:pt x="114" y="38"/>
                  <a:pt x="101" y="32"/>
                  <a:pt x="86" y="32"/>
                </a:cubicBezTo>
                <a:cubicBezTo>
                  <a:pt x="71" y="32"/>
                  <a:pt x="58" y="38"/>
                  <a:pt x="48" y="48"/>
                </a:cubicBezTo>
                <a:cubicBezTo>
                  <a:pt x="38" y="58"/>
                  <a:pt x="32" y="71"/>
                  <a:pt x="32" y="86"/>
                </a:cubicBezTo>
                <a:cubicBezTo>
                  <a:pt x="32" y="101"/>
                  <a:pt x="38" y="115"/>
                  <a:pt x="48" y="124"/>
                </a:cubicBezTo>
                <a:cubicBezTo>
                  <a:pt x="58" y="134"/>
                  <a:pt x="71" y="140"/>
                  <a:pt x="86" y="140"/>
                </a:cubicBezTo>
                <a:cubicBezTo>
                  <a:pt x="101" y="140"/>
                  <a:pt x="114" y="134"/>
                  <a:pt x="124" y="124"/>
                </a:cubicBezTo>
                <a:cubicBezTo>
                  <a:pt x="134" y="115"/>
                  <a:pt x="140" y="101"/>
                  <a:pt x="140" y="86"/>
                </a:cubicBezTo>
                <a:cubicBezTo>
                  <a:pt x="140" y="71"/>
                  <a:pt x="134" y="58"/>
                  <a:pt x="124" y="4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2" name="组合 87"/>
          <p:cNvGrpSpPr/>
          <p:nvPr/>
        </p:nvGrpSpPr>
        <p:grpSpPr bwMode="auto">
          <a:xfrm>
            <a:off x="2482850" y="3661906"/>
            <a:ext cx="211138" cy="252491"/>
            <a:chOff x="0" y="0"/>
            <a:chExt cx="302644" cy="360000"/>
          </a:xfrm>
        </p:grpSpPr>
        <p:sp>
          <p:nvSpPr>
            <p:cNvPr id="36903" name="Freeform 31"/>
            <p:cNvSpPr>
              <a:spLocks noEditPoints="1"/>
            </p:cNvSpPr>
            <p:nvPr/>
          </p:nvSpPr>
          <p:spPr bwMode="auto">
            <a:xfrm>
              <a:off x="0" y="129356"/>
              <a:ext cx="134237" cy="230644"/>
            </a:xfrm>
            <a:custGeom>
              <a:avLst/>
              <a:gdLst>
                <a:gd name="T0" fmla="*/ 2147483646 w 93"/>
                <a:gd name="T1" fmla="*/ 0 h 160"/>
                <a:gd name="T2" fmla="*/ 2147483646 w 93"/>
                <a:gd name="T3" fmla="*/ 0 h 160"/>
                <a:gd name="T4" fmla="*/ 2147483646 w 93"/>
                <a:gd name="T5" fmla="*/ 0 h 160"/>
                <a:gd name="T6" fmla="*/ 2147483646 w 93"/>
                <a:gd name="T7" fmla="*/ 2147483646 h 160"/>
                <a:gd name="T8" fmla="*/ 2147483646 w 93"/>
                <a:gd name="T9" fmla="*/ 2147483646 h 160"/>
                <a:gd name="T10" fmla="*/ 2147483646 w 93"/>
                <a:gd name="T11" fmla="*/ 2147483646 h 160"/>
                <a:gd name="T12" fmla="*/ 2147483646 w 93"/>
                <a:gd name="T13" fmla="*/ 2147483646 h 160"/>
                <a:gd name="T14" fmla="*/ 2147483646 w 93"/>
                <a:gd name="T15" fmla="*/ 2147483646 h 160"/>
                <a:gd name="T16" fmla="*/ 0 w 93"/>
                <a:gd name="T17" fmla="*/ 2147483646 h 160"/>
                <a:gd name="T18" fmla="*/ 0 w 93"/>
                <a:gd name="T19" fmla="*/ 2147483646 h 160"/>
                <a:gd name="T20" fmla="*/ 0 w 93"/>
                <a:gd name="T21" fmla="*/ 2147483646 h 160"/>
                <a:gd name="T22" fmla="*/ 0 w 93"/>
                <a:gd name="T23" fmla="*/ 0 h 160"/>
                <a:gd name="T24" fmla="*/ 2147483646 w 93"/>
                <a:gd name="T25" fmla="*/ 0 h 160"/>
                <a:gd name="T26" fmla="*/ 2147483646 w 93"/>
                <a:gd name="T27" fmla="*/ 2147483646 h 160"/>
                <a:gd name="T28" fmla="*/ 2147483646 w 93"/>
                <a:gd name="T29" fmla="*/ 2147483646 h 160"/>
                <a:gd name="T30" fmla="*/ 2147483646 w 93"/>
                <a:gd name="T31" fmla="*/ 2147483646 h 160"/>
                <a:gd name="T32" fmla="*/ 2147483646 w 93"/>
                <a:gd name="T33" fmla="*/ 2147483646 h 160"/>
                <a:gd name="T34" fmla="*/ 2147483646 w 93"/>
                <a:gd name="T35" fmla="*/ 2147483646 h 1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3" h="160">
                  <a:moveTo>
                    <a:pt x="8" y="0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8"/>
                    <a:pt x="93" y="8"/>
                    <a:pt x="93" y="8"/>
                  </a:cubicBezTo>
                  <a:cubicBezTo>
                    <a:pt x="93" y="136"/>
                    <a:pt x="93" y="136"/>
                    <a:pt x="93" y="136"/>
                  </a:cubicBezTo>
                  <a:cubicBezTo>
                    <a:pt x="93" y="142"/>
                    <a:pt x="93" y="142"/>
                    <a:pt x="93" y="142"/>
                  </a:cubicBezTo>
                  <a:cubicBezTo>
                    <a:pt x="88" y="144"/>
                    <a:pt x="88" y="144"/>
                    <a:pt x="88" y="144"/>
                  </a:cubicBezTo>
                  <a:cubicBezTo>
                    <a:pt x="60" y="158"/>
                    <a:pt x="32" y="160"/>
                    <a:pt x="4" y="144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lose/>
                  <a:moveTo>
                    <a:pt x="76" y="17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36" y="141"/>
                    <a:pt x="56" y="139"/>
                    <a:pt x="76" y="131"/>
                  </a:cubicBezTo>
                  <a:lnTo>
                    <a:pt x="76" y="1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04" name="Freeform 32"/>
            <p:cNvSpPr>
              <a:spLocks noEditPoints="1"/>
            </p:cNvSpPr>
            <p:nvPr/>
          </p:nvSpPr>
          <p:spPr bwMode="auto">
            <a:xfrm>
              <a:off x="24407" y="56136"/>
              <a:ext cx="82373" cy="84814"/>
            </a:xfrm>
            <a:custGeom>
              <a:avLst/>
              <a:gdLst>
                <a:gd name="T0" fmla="*/ 0 w 135"/>
                <a:gd name="T1" fmla="*/ 2147483646 h 139"/>
                <a:gd name="T2" fmla="*/ 2147483646 w 135"/>
                <a:gd name="T3" fmla="*/ 2147483646 h 139"/>
                <a:gd name="T4" fmla="*/ 2147483646 w 135"/>
                <a:gd name="T5" fmla="*/ 0 h 139"/>
                <a:gd name="T6" fmla="*/ 0 w 135"/>
                <a:gd name="T7" fmla="*/ 0 h 139"/>
                <a:gd name="T8" fmla="*/ 0 w 135"/>
                <a:gd name="T9" fmla="*/ 2147483646 h 139"/>
                <a:gd name="T10" fmla="*/ 0 w 135"/>
                <a:gd name="T11" fmla="*/ 2147483646 h 139"/>
                <a:gd name="T12" fmla="*/ 2147483646 w 135"/>
                <a:gd name="T13" fmla="*/ 2147483646 h 139"/>
                <a:gd name="T14" fmla="*/ 2147483646 w 135"/>
                <a:gd name="T15" fmla="*/ 2147483646 h 139"/>
                <a:gd name="T16" fmla="*/ 2147483646 w 135"/>
                <a:gd name="T17" fmla="*/ 2147483646 h 139"/>
                <a:gd name="T18" fmla="*/ 2147483646 w 135"/>
                <a:gd name="T19" fmla="*/ 2147483646 h 139"/>
                <a:gd name="T20" fmla="*/ 2147483646 w 135"/>
                <a:gd name="T21" fmla="*/ 2147483646 h 139"/>
                <a:gd name="T22" fmla="*/ 2147483646 w 135"/>
                <a:gd name="T23" fmla="*/ 2147483646 h 139"/>
                <a:gd name="T24" fmla="*/ 2147483646 w 135"/>
                <a:gd name="T25" fmla="*/ 2147483646 h 139"/>
                <a:gd name="T26" fmla="*/ 2147483646 w 135"/>
                <a:gd name="T27" fmla="*/ 2147483646 h 139"/>
                <a:gd name="T28" fmla="*/ 2147483646 w 135"/>
                <a:gd name="T29" fmla="*/ 2147483646 h 139"/>
                <a:gd name="T30" fmla="*/ 2147483646 w 135"/>
                <a:gd name="T31" fmla="*/ 2147483646 h 139"/>
                <a:gd name="T32" fmla="*/ 2147483646 w 135"/>
                <a:gd name="T33" fmla="*/ 2147483646 h 1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5" h="139">
                  <a:moveTo>
                    <a:pt x="0" y="139"/>
                  </a:moveTo>
                  <a:lnTo>
                    <a:pt x="135" y="139"/>
                  </a:lnTo>
                  <a:lnTo>
                    <a:pt x="135" y="0"/>
                  </a:lnTo>
                  <a:lnTo>
                    <a:pt x="0" y="0"/>
                  </a:lnTo>
                  <a:lnTo>
                    <a:pt x="0" y="139"/>
                  </a:lnTo>
                  <a:close/>
                  <a:moveTo>
                    <a:pt x="22" y="57"/>
                  </a:moveTo>
                  <a:lnTo>
                    <a:pt x="55" y="57"/>
                  </a:lnTo>
                  <a:lnTo>
                    <a:pt x="55" y="71"/>
                  </a:lnTo>
                  <a:lnTo>
                    <a:pt x="22" y="71"/>
                  </a:lnTo>
                  <a:lnTo>
                    <a:pt x="22" y="57"/>
                  </a:lnTo>
                  <a:close/>
                  <a:moveTo>
                    <a:pt x="81" y="57"/>
                  </a:moveTo>
                  <a:lnTo>
                    <a:pt x="114" y="57"/>
                  </a:lnTo>
                  <a:lnTo>
                    <a:pt x="114" y="71"/>
                  </a:lnTo>
                  <a:lnTo>
                    <a:pt x="81" y="71"/>
                  </a:lnTo>
                  <a:lnTo>
                    <a:pt x="81" y="5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05" name="Freeform 33"/>
            <p:cNvSpPr>
              <a:spLocks noEditPoints="1"/>
            </p:cNvSpPr>
            <p:nvPr/>
          </p:nvSpPr>
          <p:spPr bwMode="auto">
            <a:xfrm>
              <a:off x="167186" y="129356"/>
              <a:ext cx="135458" cy="230644"/>
            </a:xfrm>
            <a:custGeom>
              <a:avLst/>
              <a:gdLst>
                <a:gd name="T0" fmla="*/ 2147483646 w 94"/>
                <a:gd name="T1" fmla="*/ 0 h 160"/>
                <a:gd name="T2" fmla="*/ 2147483646 w 94"/>
                <a:gd name="T3" fmla="*/ 0 h 160"/>
                <a:gd name="T4" fmla="*/ 2147483646 w 94"/>
                <a:gd name="T5" fmla="*/ 0 h 160"/>
                <a:gd name="T6" fmla="*/ 2147483646 w 94"/>
                <a:gd name="T7" fmla="*/ 2147483646 h 160"/>
                <a:gd name="T8" fmla="*/ 2147483646 w 94"/>
                <a:gd name="T9" fmla="*/ 2147483646 h 160"/>
                <a:gd name="T10" fmla="*/ 2147483646 w 94"/>
                <a:gd name="T11" fmla="*/ 2147483646 h 160"/>
                <a:gd name="T12" fmla="*/ 2147483646 w 94"/>
                <a:gd name="T13" fmla="*/ 2147483646 h 160"/>
                <a:gd name="T14" fmla="*/ 2147483646 w 94"/>
                <a:gd name="T15" fmla="*/ 2147483646 h 160"/>
                <a:gd name="T16" fmla="*/ 0 w 94"/>
                <a:gd name="T17" fmla="*/ 2147483646 h 160"/>
                <a:gd name="T18" fmla="*/ 0 w 94"/>
                <a:gd name="T19" fmla="*/ 2147483646 h 160"/>
                <a:gd name="T20" fmla="*/ 0 w 94"/>
                <a:gd name="T21" fmla="*/ 2147483646 h 160"/>
                <a:gd name="T22" fmla="*/ 0 w 94"/>
                <a:gd name="T23" fmla="*/ 0 h 160"/>
                <a:gd name="T24" fmla="*/ 2147483646 w 94"/>
                <a:gd name="T25" fmla="*/ 0 h 160"/>
                <a:gd name="T26" fmla="*/ 2147483646 w 94"/>
                <a:gd name="T27" fmla="*/ 2147483646 h 160"/>
                <a:gd name="T28" fmla="*/ 2147483646 w 94"/>
                <a:gd name="T29" fmla="*/ 2147483646 h 160"/>
                <a:gd name="T30" fmla="*/ 2147483646 w 94"/>
                <a:gd name="T31" fmla="*/ 2147483646 h 160"/>
                <a:gd name="T32" fmla="*/ 2147483646 w 94"/>
                <a:gd name="T33" fmla="*/ 2147483646 h 160"/>
                <a:gd name="T34" fmla="*/ 2147483646 w 94"/>
                <a:gd name="T35" fmla="*/ 2147483646 h 1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4" h="160">
                  <a:moveTo>
                    <a:pt x="9" y="0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94" y="142"/>
                    <a:pt x="94" y="142"/>
                    <a:pt x="94" y="142"/>
                  </a:cubicBezTo>
                  <a:cubicBezTo>
                    <a:pt x="89" y="144"/>
                    <a:pt x="89" y="144"/>
                    <a:pt x="89" y="144"/>
                  </a:cubicBezTo>
                  <a:cubicBezTo>
                    <a:pt x="61" y="158"/>
                    <a:pt x="33" y="160"/>
                    <a:pt x="4" y="144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lose/>
                  <a:moveTo>
                    <a:pt x="76" y="17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37" y="141"/>
                    <a:pt x="57" y="139"/>
                    <a:pt x="76" y="131"/>
                  </a:cubicBezTo>
                  <a:lnTo>
                    <a:pt x="76" y="1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06" name="Freeform 34"/>
            <p:cNvSpPr>
              <a:spLocks noEditPoints="1"/>
            </p:cNvSpPr>
            <p:nvPr/>
          </p:nvSpPr>
          <p:spPr bwMode="auto">
            <a:xfrm>
              <a:off x="167186" y="0"/>
              <a:ext cx="135458" cy="120813"/>
            </a:xfrm>
            <a:custGeom>
              <a:avLst/>
              <a:gdLst>
                <a:gd name="T0" fmla="*/ 2147483646 w 94"/>
                <a:gd name="T1" fmla="*/ 2147483646 h 84"/>
                <a:gd name="T2" fmla="*/ 2147483646 w 94"/>
                <a:gd name="T3" fmla="*/ 2147483646 h 84"/>
                <a:gd name="T4" fmla="*/ 0 w 94"/>
                <a:gd name="T5" fmla="*/ 2147483646 h 84"/>
                <a:gd name="T6" fmla="*/ 0 w 94"/>
                <a:gd name="T7" fmla="*/ 2147483646 h 84"/>
                <a:gd name="T8" fmla="*/ 0 w 94"/>
                <a:gd name="T9" fmla="*/ 2147483646 h 84"/>
                <a:gd name="T10" fmla="*/ 0 w 94"/>
                <a:gd name="T11" fmla="*/ 2147483646 h 84"/>
                <a:gd name="T12" fmla="*/ 2147483646 w 94"/>
                <a:gd name="T13" fmla="*/ 2147483646 h 84"/>
                <a:gd name="T14" fmla="*/ 2147483646 w 94"/>
                <a:gd name="T15" fmla="*/ 2147483646 h 84"/>
                <a:gd name="T16" fmla="*/ 2147483646 w 94"/>
                <a:gd name="T17" fmla="*/ 2147483646 h 84"/>
                <a:gd name="T18" fmla="*/ 2147483646 w 94"/>
                <a:gd name="T19" fmla="*/ 2147483646 h 84"/>
                <a:gd name="T20" fmla="*/ 2147483646 w 94"/>
                <a:gd name="T21" fmla="*/ 2147483646 h 84"/>
                <a:gd name="T22" fmla="*/ 2147483646 w 94"/>
                <a:gd name="T23" fmla="*/ 2147483646 h 84"/>
                <a:gd name="T24" fmla="*/ 2147483646 w 94"/>
                <a:gd name="T25" fmla="*/ 2147483646 h 84"/>
                <a:gd name="T26" fmla="*/ 2147483646 w 94"/>
                <a:gd name="T27" fmla="*/ 2147483646 h 84"/>
                <a:gd name="T28" fmla="*/ 2147483646 w 94"/>
                <a:gd name="T29" fmla="*/ 2147483646 h 84"/>
                <a:gd name="T30" fmla="*/ 2147483646 w 94"/>
                <a:gd name="T31" fmla="*/ 2147483646 h 84"/>
                <a:gd name="T32" fmla="*/ 2147483646 w 94"/>
                <a:gd name="T33" fmla="*/ 2147483646 h 84"/>
                <a:gd name="T34" fmla="*/ 2147483646 w 94"/>
                <a:gd name="T35" fmla="*/ 2147483646 h 8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4" h="84">
                  <a:moveTo>
                    <a:pt x="85" y="84"/>
                  </a:moveTo>
                  <a:cubicBezTo>
                    <a:pt x="9" y="84"/>
                    <a:pt x="9" y="84"/>
                    <a:pt x="9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33" y="3"/>
                    <a:pt x="61" y="0"/>
                    <a:pt x="89" y="17"/>
                  </a:cubicBezTo>
                  <a:cubicBezTo>
                    <a:pt x="94" y="19"/>
                    <a:pt x="94" y="19"/>
                    <a:pt x="94" y="19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94" y="76"/>
                    <a:pt x="94" y="76"/>
                    <a:pt x="94" y="76"/>
                  </a:cubicBezTo>
                  <a:cubicBezTo>
                    <a:pt x="94" y="84"/>
                    <a:pt x="94" y="84"/>
                    <a:pt x="94" y="84"/>
                  </a:cubicBezTo>
                  <a:cubicBezTo>
                    <a:pt x="85" y="84"/>
                    <a:pt x="85" y="84"/>
                    <a:pt x="85" y="84"/>
                  </a:cubicBezTo>
                  <a:close/>
                  <a:moveTo>
                    <a:pt x="17" y="67"/>
                  </a:moveTo>
                  <a:cubicBezTo>
                    <a:pt x="76" y="67"/>
                    <a:pt x="76" y="67"/>
                    <a:pt x="76" y="67"/>
                  </a:cubicBezTo>
                  <a:cubicBezTo>
                    <a:pt x="76" y="29"/>
                    <a:pt x="76" y="29"/>
                    <a:pt x="76" y="29"/>
                  </a:cubicBezTo>
                  <a:cubicBezTo>
                    <a:pt x="57" y="20"/>
                    <a:pt x="37" y="21"/>
                    <a:pt x="17" y="30"/>
                  </a:cubicBezTo>
                  <a:lnTo>
                    <a:pt x="17" y="6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3093" name="Freeform 21"/>
          <p:cNvSpPr>
            <a:spLocks noChangeAspect="1" noEditPoints="1"/>
          </p:cNvSpPr>
          <p:nvPr/>
        </p:nvSpPr>
        <p:spPr bwMode="auto">
          <a:xfrm>
            <a:off x="2463801" y="4193883"/>
            <a:ext cx="258763" cy="250902"/>
          </a:xfrm>
          <a:custGeom>
            <a:avLst/>
            <a:gdLst>
              <a:gd name="T0" fmla="*/ 2147483646 w 219"/>
              <a:gd name="T1" fmla="*/ 0 h 213"/>
              <a:gd name="T2" fmla="*/ 2147483646 w 219"/>
              <a:gd name="T3" fmla="*/ 0 h 213"/>
              <a:gd name="T4" fmla="*/ 2147483646 w 219"/>
              <a:gd name="T5" fmla="*/ 2147483646 h 213"/>
              <a:gd name="T6" fmla="*/ 2147483646 w 219"/>
              <a:gd name="T7" fmla="*/ 2147483646 h 213"/>
              <a:gd name="T8" fmla="*/ 2147483646 w 219"/>
              <a:gd name="T9" fmla="*/ 2147483646 h 213"/>
              <a:gd name="T10" fmla="*/ 2147483646 w 219"/>
              <a:gd name="T11" fmla="*/ 2147483646 h 213"/>
              <a:gd name="T12" fmla="*/ 2147483646 w 219"/>
              <a:gd name="T13" fmla="*/ 2147483646 h 213"/>
              <a:gd name="T14" fmla="*/ 2147483646 w 219"/>
              <a:gd name="T15" fmla="*/ 2147483646 h 213"/>
              <a:gd name="T16" fmla="*/ 2147483646 w 219"/>
              <a:gd name="T17" fmla="*/ 2147483646 h 213"/>
              <a:gd name="T18" fmla="*/ 2147483646 w 219"/>
              <a:gd name="T19" fmla="*/ 2147483646 h 213"/>
              <a:gd name="T20" fmla="*/ 2147483646 w 219"/>
              <a:gd name="T21" fmla="*/ 2147483646 h 213"/>
              <a:gd name="T22" fmla="*/ 2147483646 w 219"/>
              <a:gd name="T23" fmla="*/ 2147483646 h 213"/>
              <a:gd name="T24" fmla="*/ 0 w 219"/>
              <a:gd name="T25" fmla="*/ 2147483646 h 213"/>
              <a:gd name="T26" fmla="*/ 0 w 219"/>
              <a:gd name="T27" fmla="*/ 2147483646 h 213"/>
              <a:gd name="T28" fmla="*/ 2147483646 w 219"/>
              <a:gd name="T29" fmla="*/ 0 h 213"/>
              <a:gd name="T30" fmla="*/ 2147483646 w 219"/>
              <a:gd name="T31" fmla="*/ 2147483646 h 213"/>
              <a:gd name="T32" fmla="*/ 2147483646 w 219"/>
              <a:gd name="T33" fmla="*/ 2147483646 h 213"/>
              <a:gd name="T34" fmla="*/ 2147483646 w 219"/>
              <a:gd name="T35" fmla="*/ 2147483646 h 213"/>
              <a:gd name="T36" fmla="*/ 2147483646 w 219"/>
              <a:gd name="T37" fmla="*/ 2147483646 h 213"/>
              <a:gd name="T38" fmla="*/ 2147483646 w 219"/>
              <a:gd name="T39" fmla="*/ 2147483646 h 213"/>
              <a:gd name="T40" fmla="*/ 2147483646 w 219"/>
              <a:gd name="T41" fmla="*/ 2147483646 h 213"/>
              <a:gd name="T42" fmla="*/ 2147483646 w 219"/>
              <a:gd name="T43" fmla="*/ 2147483646 h 213"/>
              <a:gd name="T44" fmla="*/ 2147483646 w 219"/>
              <a:gd name="T45" fmla="*/ 2147483646 h 213"/>
              <a:gd name="T46" fmla="*/ 2147483646 w 219"/>
              <a:gd name="T47" fmla="*/ 2147483646 h 213"/>
              <a:gd name="T48" fmla="*/ 2147483646 w 219"/>
              <a:gd name="T49" fmla="*/ 2147483646 h 213"/>
              <a:gd name="T50" fmla="*/ 2147483646 w 219"/>
              <a:gd name="T51" fmla="*/ 2147483646 h 213"/>
              <a:gd name="T52" fmla="*/ 2147483646 w 219"/>
              <a:gd name="T53" fmla="*/ 2147483646 h 213"/>
              <a:gd name="T54" fmla="*/ 2147483646 w 219"/>
              <a:gd name="T55" fmla="*/ 2147483646 h 213"/>
              <a:gd name="T56" fmla="*/ 2147483646 w 219"/>
              <a:gd name="T57" fmla="*/ 2147483646 h 213"/>
              <a:gd name="T58" fmla="*/ 2147483646 w 219"/>
              <a:gd name="T59" fmla="*/ 2147483646 h 213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19" h="213">
                <a:moveTo>
                  <a:pt x="36" y="0"/>
                </a:moveTo>
                <a:cubicBezTo>
                  <a:pt x="183" y="0"/>
                  <a:pt x="183" y="0"/>
                  <a:pt x="183" y="0"/>
                </a:cubicBezTo>
                <a:cubicBezTo>
                  <a:pt x="219" y="36"/>
                  <a:pt x="219" y="36"/>
                  <a:pt x="219" y="36"/>
                </a:cubicBezTo>
                <a:cubicBezTo>
                  <a:pt x="219" y="126"/>
                  <a:pt x="219" y="126"/>
                  <a:pt x="219" y="126"/>
                </a:cubicBezTo>
                <a:cubicBezTo>
                  <a:pt x="164" y="126"/>
                  <a:pt x="164" y="126"/>
                  <a:pt x="164" y="126"/>
                </a:cubicBezTo>
                <a:cubicBezTo>
                  <a:pt x="164" y="104"/>
                  <a:pt x="164" y="104"/>
                  <a:pt x="164" y="104"/>
                </a:cubicBezTo>
                <a:cubicBezTo>
                  <a:pt x="105" y="152"/>
                  <a:pt x="105" y="152"/>
                  <a:pt x="105" y="152"/>
                </a:cubicBezTo>
                <a:cubicBezTo>
                  <a:pt x="164" y="200"/>
                  <a:pt x="164" y="200"/>
                  <a:pt x="164" y="200"/>
                </a:cubicBezTo>
                <a:cubicBezTo>
                  <a:pt x="164" y="179"/>
                  <a:pt x="164" y="179"/>
                  <a:pt x="164" y="179"/>
                </a:cubicBezTo>
                <a:cubicBezTo>
                  <a:pt x="219" y="179"/>
                  <a:pt x="219" y="179"/>
                  <a:pt x="219" y="179"/>
                </a:cubicBezTo>
                <a:cubicBezTo>
                  <a:pt x="217" y="201"/>
                  <a:pt x="201" y="213"/>
                  <a:pt x="183" y="213"/>
                </a:cubicBezTo>
                <a:cubicBezTo>
                  <a:pt x="36" y="213"/>
                  <a:pt x="36" y="213"/>
                  <a:pt x="36" y="213"/>
                </a:cubicBezTo>
                <a:cubicBezTo>
                  <a:pt x="16" y="213"/>
                  <a:pt x="0" y="196"/>
                  <a:pt x="0" y="17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16"/>
                  <a:pt x="16" y="0"/>
                  <a:pt x="36" y="0"/>
                </a:cubicBezTo>
                <a:close/>
                <a:moveTo>
                  <a:pt x="172" y="19"/>
                </a:moveTo>
                <a:cubicBezTo>
                  <a:pt x="46" y="19"/>
                  <a:pt x="46" y="19"/>
                  <a:pt x="46" y="19"/>
                </a:cubicBezTo>
                <a:cubicBezTo>
                  <a:pt x="46" y="86"/>
                  <a:pt x="46" y="86"/>
                  <a:pt x="46" y="86"/>
                </a:cubicBezTo>
                <a:cubicBezTo>
                  <a:pt x="172" y="86"/>
                  <a:pt x="172" y="86"/>
                  <a:pt x="172" y="86"/>
                </a:cubicBezTo>
                <a:cubicBezTo>
                  <a:pt x="172" y="19"/>
                  <a:pt x="172" y="19"/>
                  <a:pt x="172" y="19"/>
                </a:cubicBezTo>
                <a:close/>
                <a:moveTo>
                  <a:pt x="93" y="30"/>
                </a:moveTo>
                <a:cubicBezTo>
                  <a:pt x="65" y="30"/>
                  <a:pt x="65" y="30"/>
                  <a:pt x="65" y="30"/>
                </a:cubicBezTo>
                <a:cubicBezTo>
                  <a:pt x="65" y="72"/>
                  <a:pt x="65" y="72"/>
                  <a:pt x="65" y="72"/>
                </a:cubicBezTo>
                <a:cubicBezTo>
                  <a:pt x="93" y="72"/>
                  <a:pt x="93" y="72"/>
                  <a:pt x="93" y="72"/>
                </a:cubicBezTo>
                <a:cubicBezTo>
                  <a:pt x="93" y="30"/>
                  <a:pt x="93" y="30"/>
                  <a:pt x="93" y="30"/>
                </a:cubicBezTo>
                <a:close/>
                <a:moveTo>
                  <a:pt x="22" y="168"/>
                </a:moveTo>
                <a:cubicBezTo>
                  <a:pt x="22" y="191"/>
                  <a:pt x="22" y="191"/>
                  <a:pt x="22" y="191"/>
                </a:cubicBezTo>
                <a:cubicBezTo>
                  <a:pt x="43" y="191"/>
                  <a:pt x="43" y="191"/>
                  <a:pt x="43" y="191"/>
                </a:cubicBezTo>
                <a:cubicBezTo>
                  <a:pt x="43" y="168"/>
                  <a:pt x="43" y="168"/>
                  <a:pt x="43" y="168"/>
                </a:cubicBezTo>
                <a:lnTo>
                  <a:pt x="22" y="16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43094" name="直接连接符 93"/>
          <p:cNvCxnSpPr>
            <a:cxnSpLocks noChangeShapeType="1"/>
            <a:stCxn id="36963" idx="3"/>
          </p:cNvCxnSpPr>
          <p:nvPr/>
        </p:nvCxnSpPr>
        <p:spPr bwMode="auto">
          <a:xfrm flipV="1">
            <a:off x="3243263" y="2166019"/>
            <a:ext cx="22653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</p:spPr>
      </p:cxnSp>
      <p:grpSp>
        <p:nvGrpSpPr>
          <p:cNvPr id="13" name="组合 94"/>
          <p:cNvGrpSpPr/>
          <p:nvPr/>
        </p:nvGrpSpPr>
        <p:grpSpPr bwMode="auto">
          <a:xfrm>
            <a:off x="5791201" y="2061212"/>
            <a:ext cx="220663" cy="220731"/>
            <a:chOff x="0" y="0"/>
            <a:chExt cx="220522" cy="220522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36901" name="椭圆 95"/>
            <p:cNvSpPr>
              <a:spLocks noChangeArrowheads="1"/>
            </p:cNvSpPr>
            <p:nvPr/>
          </p:nvSpPr>
          <p:spPr bwMode="auto">
            <a:xfrm>
              <a:off x="0" y="0"/>
              <a:ext cx="220522" cy="220522"/>
            </a:xfrm>
            <a:prstGeom prst="ellipse">
              <a:avLst/>
            </a:prstGeom>
            <a:grpFill/>
            <a:ln w="25400">
              <a:solidFill>
                <a:schemeClr val="bg2"/>
              </a:solidFill>
              <a:round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6902" name="椭圆 96"/>
            <p:cNvSpPr>
              <a:spLocks noChangeArrowheads="1"/>
            </p:cNvSpPr>
            <p:nvPr/>
          </p:nvSpPr>
          <p:spPr bwMode="auto">
            <a:xfrm>
              <a:off x="44805" y="44805"/>
              <a:ext cx="130911" cy="130911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43098" name="矩形 97"/>
          <p:cNvSpPr>
            <a:spLocks noChangeArrowheads="1"/>
          </p:cNvSpPr>
          <p:nvPr/>
        </p:nvSpPr>
        <p:spPr bwMode="auto">
          <a:xfrm>
            <a:off x="6011864" y="1972283"/>
            <a:ext cx="2016125" cy="4001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 eaLnBrk="1" hangingPunct="1">
              <a:lnSpc>
                <a:spcPts val="1200"/>
              </a:lnSpc>
              <a:buFont typeface="Arial" panose="020B0604020202020204" pitchFamily="34" charset="0"/>
              <a:buNone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这里填写目录内容说明，设计发展存在着一个时代价值观的问题。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099" name="直接连接符 98"/>
          <p:cNvCxnSpPr>
            <a:cxnSpLocks noChangeShapeType="1"/>
            <a:stCxn id="36961" idx="3"/>
          </p:cNvCxnSpPr>
          <p:nvPr/>
        </p:nvCxnSpPr>
        <p:spPr bwMode="auto">
          <a:xfrm>
            <a:off x="3457575" y="2701172"/>
            <a:ext cx="2051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</p:spPr>
      </p:cxnSp>
      <p:grpSp>
        <p:nvGrpSpPr>
          <p:cNvPr id="14" name="组合 99"/>
          <p:cNvGrpSpPr/>
          <p:nvPr/>
        </p:nvGrpSpPr>
        <p:grpSpPr bwMode="auto">
          <a:xfrm>
            <a:off x="5791201" y="2596364"/>
            <a:ext cx="220663" cy="220730"/>
            <a:chOff x="0" y="0"/>
            <a:chExt cx="220522" cy="220522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36899" name="椭圆 100"/>
            <p:cNvSpPr>
              <a:spLocks noChangeArrowheads="1"/>
            </p:cNvSpPr>
            <p:nvPr/>
          </p:nvSpPr>
          <p:spPr bwMode="auto">
            <a:xfrm>
              <a:off x="0" y="0"/>
              <a:ext cx="220522" cy="220522"/>
            </a:xfrm>
            <a:prstGeom prst="ellipse">
              <a:avLst/>
            </a:prstGeom>
            <a:grpFill/>
            <a:ln w="25400">
              <a:solidFill>
                <a:schemeClr val="bg2"/>
              </a:solidFill>
              <a:round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6900" name="椭圆 101"/>
            <p:cNvSpPr>
              <a:spLocks noChangeArrowheads="1"/>
            </p:cNvSpPr>
            <p:nvPr/>
          </p:nvSpPr>
          <p:spPr bwMode="auto">
            <a:xfrm>
              <a:off x="44805" y="44805"/>
              <a:ext cx="130911" cy="130911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43103" name="矩形 102"/>
          <p:cNvSpPr>
            <a:spLocks noChangeArrowheads="1"/>
          </p:cNvSpPr>
          <p:nvPr/>
        </p:nvSpPr>
        <p:spPr bwMode="auto">
          <a:xfrm>
            <a:off x="6011864" y="2505848"/>
            <a:ext cx="2016125" cy="4017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 eaLnBrk="1" hangingPunct="1">
              <a:lnSpc>
                <a:spcPts val="1200"/>
              </a:lnSpc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这里填写目录内容说明，设计发展存在着一个时代价值观的问题。</a:t>
            </a:r>
            <a:endParaRPr lang="en-US" altLang="zh-CN" sz="9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104" name="直接连接符 103"/>
          <p:cNvCxnSpPr>
            <a:cxnSpLocks noChangeShapeType="1"/>
            <a:stCxn id="36959" idx="3"/>
          </p:cNvCxnSpPr>
          <p:nvPr/>
        </p:nvCxnSpPr>
        <p:spPr bwMode="auto">
          <a:xfrm flipV="1">
            <a:off x="3673475" y="3241088"/>
            <a:ext cx="18351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</p:spPr>
      </p:cxnSp>
      <p:grpSp>
        <p:nvGrpSpPr>
          <p:cNvPr id="15" name="组合 104"/>
          <p:cNvGrpSpPr/>
          <p:nvPr/>
        </p:nvGrpSpPr>
        <p:grpSpPr bwMode="auto">
          <a:xfrm>
            <a:off x="5791201" y="3136281"/>
            <a:ext cx="220663" cy="220730"/>
            <a:chOff x="0" y="0"/>
            <a:chExt cx="220522" cy="220522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36897" name="椭圆 105"/>
            <p:cNvSpPr>
              <a:spLocks noChangeArrowheads="1"/>
            </p:cNvSpPr>
            <p:nvPr/>
          </p:nvSpPr>
          <p:spPr bwMode="auto">
            <a:xfrm>
              <a:off x="0" y="0"/>
              <a:ext cx="220522" cy="220522"/>
            </a:xfrm>
            <a:prstGeom prst="ellipse">
              <a:avLst/>
            </a:prstGeom>
            <a:grpFill/>
            <a:ln w="25400">
              <a:solidFill>
                <a:schemeClr val="bg2"/>
              </a:solidFill>
              <a:round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6898" name="椭圆 106"/>
            <p:cNvSpPr>
              <a:spLocks noChangeArrowheads="1"/>
            </p:cNvSpPr>
            <p:nvPr/>
          </p:nvSpPr>
          <p:spPr bwMode="auto">
            <a:xfrm>
              <a:off x="44805" y="44805"/>
              <a:ext cx="130911" cy="130911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43108" name="矩形 107"/>
          <p:cNvSpPr>
            <a:spLocks noChangeArrowheads="1"/>
          </p:cNvSpPr>
          <p:nvPr/>
        </p:nvSpPr>
        <p:spPr bwMode="auto">
          <a:xfrm>
            <a:off x="6011864" y="3045765"/>
            <a:ext cx="2016125" cy="4001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 eaLnBrk="1" hangingPunct="1">
              <a:lnSpc>
                <a:spcPts val="1200"/>
              </a:lnSpc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这里填写目录内容说明，设计发展存在着一个时代价值观的问题。</a:t>
            </a:r>
            <a:endParaRPr lang="en-US" altLang="zh-CN" sz="9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109" name="直接连接符 108"/>
          <p:cNvCxnSpPr>
            <a:cxnSpLocks noChangeShapeType="1"/>
            <a:stCxn id="36957" idx="3"/>
          </p:cNvCxnSpPr>
          <p:nvPr/>
        </p:nvCxnSpPr>
        <p:spPr bwMode="auto">
          <a:xfrm>
            <a:off x="3889375" y="3776241"/>
            <a:ext cx="16192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</p:spPr>
      </p:cxnSp>
      <p:grpSp>
        <p:nvGrpSpPr>
          <p:cNvPr id="16" name="组合 109"/>
          <p:cNvGrpSpPr/>
          <p:nvPr/>
        </p:nvGrpSpPr>
        <p:grpSpPr bwMode="auto">
          <a:xfrm>
            <a:off x="5791201" y="3671434"/>
            <a:ext cx="220663" cy="220731"/>
            <a:chOff x="0" y="0"/>
            <a:chExt cx="220522" cy="220522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36895" name="椭圆 110"/>
            <p:cNvSpPr>
              <a:spLocks noChangeArrowheads="1"/>
            </p:cNvSpPr>
            <p:nvPr/>
          </p:nvSpPr>
          <p:spPr bwMode="auto">
            <a:xfrm>
              <a:off x="0" y="0"/>
              <a:ext cx="220522" cy="220522"/>
            </a:xfrm>
            <a:prstGeom prst="ellipse">
              <a:avLst/>
            </a:prstGeom>
            <a:grpFill/>
            <a:ln w="25400">
              <a:solidFill>
                <a:schemeClr val="bg2"/>
              </a:solidFill>
              <a:round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6896" name="椭圆 111"/>
            <p:cNvSpPr>
              <a:spLocks noChangeArrowheads="1"/>
            </p:cNvSpPr>
            <p:nvPr/>
          </p:nvSpPr>
          <p:spPr bwMode="auto">
            <a:xfrm>
              <a:off x="44805" y="44805"/>
              <a:ext cx="130911" cy="130911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43113" name="矩形 112"/>
          <p:cNvSpPr>
            <a:spLocks noChangeArrowheads="1"/>
          </p:cNvSpPr>
          <p:nvPr/>
        </p:nvSpPr>
        <p:spPr bwMode="auto">
          <a:xfrm>
            <a:off x="6011864" y="3580918"/>
            <a:ext cx="2016125" cy="4001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 eaLnBrk="1" hangingPunct="1">
              <a:lnSpc>
                <a:spcPts val="1200"/>
              </a:lnSpc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这里填写目录内容说明，设计发展存在着一个时代价值观的问题。</a:t>
            </a:r>
            <a:endParaRPr lang="en-US" altLang="zh-CN" sz="9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114" name="直接连接符 113"/>
          <p:cNvCxnSpPr>
            <a:cxnSpLocks noChangeShapeType="1"/>
            <a:stCxn id="36955" idx="3"/>
          </p:cNvCxnSpPr>
          <p:nvPr/>
        </p:nvCxnSpPr>
        <p:spPr bwMode="auto">
          <a:xfrm>
            <a:off x="4113213" y="4311394"/>
            <a:ext cx="13954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</p:spPr>
      </p:cxnSp>
      <p:grpSp>
        <p:nvGrpSpPr>
          <p:cNvPr id="17" name="组合 114"/>
          <p:cNvGrpSpPr/>
          <p:nvPr/>
        </p:nvGrpSpPr>
        <p:grpSpPr bwMode="auto">
          <a:xfrm>
            <a:off x="5791201" y="4206586"/>
            <a:ext cx="220663" cy="220730"/>
            <a:chOff x="0" y="0"/>
            <a:chExt cx="220522" cy="220522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36893" name="椭圆 115"/>
            <p:cNvSpPr>
              <a:spLocks noChangeArrowheads="1"/>
            </p:cNvSpPr>
            <p:nvPr/>
          </p:nvSpPr>
          <p:spPr bwMode="auto">
            <a:xfrm>
              <a:off x="0" y="0"/>
              <a:ext cx="220522" cy="220522"/>
            </a:xfrm>
            <a:prstGeom prst="ellipse">
              <a:avLst/>
            </a:prstGeom>
            <a:grpFill/>
            <a:ln w="25400">
              <a:solidFill>
                <a:schemeClr val="bg2"/>
              </a:solidFill>
              <a:round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6894" name="椭圆 116"/>
            <p:cNvSpPr>
              <a:spLocks noChangeArrowheads="1"/>
            </p:cNvSpPr>
            <p:nvPr/>
          </p:nvSpPr>
          <p:spPr bwMode="auto">
            <a:xfrm>
              <a:off x="44805" y="44805"/>
              <a:ext cx="130911" cy="130911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43118" name="矩形 117"/>
          <p:cNvSpPr>
            <a:spLocks noChangeArrowheads="1"/>
          </p:cNvSpPr>
          <p:nvPr/>
        </p:nvSpPr>
        <p:spPr bwMode="auto">
          <a:xfrm>
            <a:off x="6011864" y="4117659"/>
            <a:ext cx="2016125" cy="4001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 eaLnBrk="1" hangingPunct="1">
              <a:lnSpc>
                <a:spcPts val="1200"/>
              </a:lnSpc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这里填写目录内容说明，设计发展存在着一个时代价值观的问题。</a:t>
            </a:r>
            <a:endParaRPr lang="en-US" altLang="zh-CN" sz="9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400" fill="hold"/>
                                        <p:tgtEl>
                                          <p:spTgt spid="4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400" fill="hold"/>
                                        <p:tgtEl>
                                          <p:spTgt spid="4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 fill="hold"/>
                                        <p:tgtEl>
                                          <p:spTgt spid="4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4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400" fill="hold"/>
                                        <p:tgtEl>
                                          <p:spTgt spid="4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400" fill="hold"/>
                                        <p:tgtEl>
                                          <p:spTgt spid="4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400" fill="hold"/>
                                        <p:tgtEl>
                                          <p:spTgt spid="4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400" fill="hold"/>
                                        <p:tgtEl>
                                          <p:spTgt spid="4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300" fill="hold"/>
                                        <p:tgtEl>
                                          <p:spTgt spid="4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300" fill="hold"/>
                                        <p:tgtEl>
                                          <p:spTgt spid="4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300" fill="hold"/>
                                        <p:tgtEl>
                                          <p:spTgt spid="43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300" fill="hold"/>
                                        <p:tgtEl>
                                          <p:spTgt spid="43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300" fill="hold"/>
                                        <p:tgtEl>
                                          <p:spTgt spid="43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300" fill="hold"/>
                                        <p:tgtEl>
                                          <p:spTgt spid="43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5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00"/>
                            </p:stCondLst>
                            <p:childTnLst>
                              <p:par>
                                <p:cTn id="9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300" fill="hold"/>
                                        <p:tgtEl>
                                          <p:spTgt spid="43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300" fill="hold"/>
                                        <p:tgtEl>
                                          <p:spTgt spid="43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500"/>
                            </p:stCondLst>
                            <p:childTnLst>
                              <p:par>
                                <p:cTn id="1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000"/>
                            </p:stCondLst>
                            <p:childTnLst>
                              <p:par>
                                <p:cTn id="10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300" fill="hold"/>
                                        <p:tgtEl>
                                          <p:spTgt spid="43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300" fill="hold"/>
                                        <p:tgtEl>
                                          <p:spTgt spid="43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85" grpId="0" animBg="1"/>
      <p:bldP spid="43086" grpId="0" animBg="1"/>
      <p:bldP spid="43087" grpId="0" animBg="1"/>
      <p:bldP spid="43093" grpId="0" animBg="1"/>
      <p:bldP spid="43098" grpId="0" autoUpdateAnimBg="0"/>
      <p:bldP spid="43103" grpId="0" autoUpdateAnimBg="0"/>
      <p:bldP spid="43108" grpId="0" autoUpdateAnimBg="0"/>
      <p:bldP spid="43113" grpId="0" autoUpdateAnimBg="0"/>
      <p:bldP spid="4311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1258772" y="1379849"/>
            <a:ext cx="1902058" cy="1282529"/>
            <a:chOff x="3237545" y="4561747"/>
            <a:chExt cx="1146960" cy="1146960"/>
          </a:xfrm>
        </p:grpSpPr>
        <p:sp>
          <p:nvSpPr>
            <p:cNvPr id="5" name="圆角矩形 4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9039"/>
              </a:avLst>
            </a:prstGeom>
            <a:solidFill>
              <a:schemeClr val="accent1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3294838" y="4642031"/>
              <a:ext cx="1032367" cy="986387"/>
            </a:xfrm>
            <a:prstGeom prst="roundRect">
              <a:avLst>
                <a:gd name="adj" fmla="val 9613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0" h="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" name="组合 6"/>
          <p:cNvGrpSpPr/>
          <p:nvPr/>
        </p:nvGrpSpPr>
        <p:grpSpPr>
          <a:xfrm>
            <a:off x="3620972" y="1379849"/>
            <a:ext cx="1902058" cy="1282529"/>
            <a:chOff x="3237545" y="4561747"/>
            <a:chExt cx="1146960" cy="1146960"/>
          </a:xfrm>
        </p:grpSpPr>
        <p:sp>
          <p:nvSpPr>
            <p:cNvPr id="8" name="圆角矩形 7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9039"/>
              </a:avLst>
            </a:prstGeom>
            <a:solidFill>
              <a:schemeClr val="accent2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3294838" y="4642031"/>
              <a:ext cx="1032367" cy="986387"/>
            </a:xfrm>
            <a:prstGeom prst="roundRect">
              <a:avLst>
                <a:gd name="adj" fmla="val 9613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0" h="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" name="组合 9"/>
          <p:cNvGrpSpPr/>
          <p:nvPr/>
        </p:nvGrpSpPr>
        <p:grpSpPr>
          <a:xfrm>
            <a:off x="5983173" y="1379849"/>
            <a:ext cx="1902058" cy="1282529"/>
            <a:chOff x="3237545" y="4561747"/>
            <a:chExt cx="1146960" cy="1146960"/>
          </a:xfrm>
        </p:grpSpPr>
        <p:sp>
          <p:nvSpPr>
            <p:cNvPr id="11" name="圆角矩形 10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9039"/>
              </a:avLst>
            </a:prstGeom>
            <a:solidFill>
              <a:schemeClr val="accent3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3294838" y="4642031"/>
              <a:ext cx="1032367" cy="986387"/>
            </a:xfrm>
            <a:prstGeom prst="roundRect">
              <a:avLst>
                <a:gd name="adj" fmla="val 9613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0" h="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7" name="组合 12"/>
          <p:cNvGrpSpPr/>
          <p:nvPr/>
        </p:nvGrpSpPr>
        <p:grpSpPr>
          <a:xfrm>
            <a:off x="1258772" y="2932904"/>
            <a:ext cx="1902058" cy="1282529"/>
            <a:chOff x="3237545" y="4561747"/>
            <a:chExt cx="1146960" cy="1146960"/>
          </a:xfrm>
        </p:grpSpPr>
        <p:sp>
          <p:nvSpPr>
            <p:cNvPr id="14" name="圆角矩形 13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9039"/>
              </a:avLst>
            </a:prstGeom>
            <a:solidFill>
              <a:schemeClr val="accent4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3294838" y="4642031"/>
              <a:ext cx="1032367" cy="986387"/>
            </a:xfrm>
            <a:prstGeom prst="roundRect">
              <a:avLst>
                <a:gd name="adj" fmla="val 9613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0" h="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0" name="组合 15"/>
          <p:cNvGrpSpPr/>
          <p:nvPr/>
        </p:nvGrpSpPr>
        <p:grpSpPr>
          <a:xfrm>
            <a:off x="3620972" y="2932904"/>
            <a:ext cx="1902058" cy="1282529"/>
            <a:chOff x="3237545" y="4561747"/>
            <a:chExt cx="1146960" cy="1146960"/>
          </a:xfrm>
        </p:grpSpPr>
        <p:sp>
          <p:nvSpPr>
            <p:cNvPr id="17" name="圆角矩形 16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9039"/>
              </a:avLst>
            </a:prstGeom>
            <a:solidFill>
              <a:schemeClr val="accent1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3294838" y="4642031"/>
              <a:ext cx="1032367" cy="986387"/>
            </a:xfrm>
            <a:prstGeom prst="roundRect">
              <a:avLst>
                <a:gd name="adj" fmla="val 9613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0" h="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3" name="组合 18"/>
          <p:cNvGrpSpPr/>
          <p:nvPr/>
        </p:nvGrpSpPr>
        <p:grpSpPr>
          <a:xfrm>
            <a:off x="5983173" y="2932904"/>
            <a:ext cx="1902058" cy="1282529"/>
            <a:chOff x="3237545" y="4561747"/>
            <a:chExt cx="1146960" cy="1146960"/>
          </a:xfrm>
        </p:grpSpPr>
        <p:sp>
          <p:nvSpPr>
            <p:cNvPr id="20" name="圆角矩形 19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9039"/>
              </a:avLst>
            </a:prstGeom>
            <a:solidFill>
              <a:schemeClr val="accent2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3294838" y="4642031"/>
              <a:ext cx="1032367" cy="986387"/>
            </a:xfrm>
            <a:prstGeom prst="roundRect">
              <a:avLst>
                <a:gd name="adj" fmla="val 9613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0" h="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6" name="组合 21"/>
          <p:cNvGrpSpPr/>
          <p:nvPr/>
        </p:nvGrpSpPr>
        <p:grpSpPr>
          <a:xfrm>
            <a:off x="2070589" y="1704994"/>
            <a:ext cx="271519" cy="241350"/>
            <a:chOff x="3843406" y="5497220"/>
            <a:chExt cx="438051" cy="389258"/>
          </a:xfrm>
          <a:solidFill>
            <a:schemeClr val="accent1"/>
          </a:solidFill>
        </p:grpSpPr>
        <p:sp>
          <p:nvSpPr>
            <p:cNvPr id="23" name="Freeform 63"/>
            <p:cNvSpPr>
              <a:spLocks noEditPoints="1"/>
            </p:cNvSpPr>
            <p:nvPr/>
          </p:nvSpPr>
          <p:spPr bwMode="auto">
            <a:xfrm>
              <a:off x="3843406" y="5497220"/>
              <a:ext cx="438051" cy="389258"/>
            </a:xfrm>
            <a:custGeom>
              <a:avLst/>
              <a:gdLst>
                <a:gd name="T0" fmla="*/ 165 w 171"/>
                <a:gd name="T1" fmla="*/ 0 h 152"/>
                <a:gd name="T2" fmla="*/ 5 w 171"/>
                <a:gd name="T3" fmla="*/ 0 h 152"/>
                <a:gd name="T4" fmla="*/ 0 w 171"/>
                <a:gd name="T5" fmla="*/ 5 h 152"/>
                <a:gd name="T6" fmla="*/ 0 w 171"/>
                <a:gd name="T7" fmla="*/ 146 h 152"/>
                <a:gd name="T8" fmla="*/ 5 w 171"/>
                <a:gd name="T9" fmla="*/ 152 h 152"/>
                <a:gd name="T10" fmla="*/ 165 w 171"/>
                <a:gd name="T11" fmla="*/ 152 h 152"/>
                <a:gd name="T12" fmla="*/ 171 w 171"/>
                <a:gd name="T13" fmla="*/ 146 h 152"/>
                <a:gd name="T14" fmla="*/ 171 w 171"/>
                <a:gd name="T15" fmla="*/ 5 h 152"/>
                <a:gd name="T16" fmla="*/ 165 w 171"/>
                <a:gd name="T17" fmla="*/ 0 h 152"/>
                <a:gd name="T18" fmla="*/ 132 w 171"/>
                <a:gd name="T19" fmla="*/ 12 h 152"/>
                <a:gd name="T20" fmla="*/ 139 w 171"/>
                <a:gd name="T21" fmla="*/ 19 h 152"/>
                <a:gd name="T22" fmla="*/ 132 w 171"/>
                <a:gd name="T23" fmla="*/ 26 h 152"/>
                <a:gd name="T24" fmla="*/ 124 w 171"/>
                <a:gd name="T25" fmla="*/ 19 h 152"/>
                <a:gd name="T26" fmla="*/ 132 w 171"/>
                <a:gd name="T27" fmla="*/ 12 h 152"/>
                <a:gd name="T28" fmla="*/ 110 w 171"/>
                <a:gd name="T29" fmla="*/ 12 h 152"/>
                <a:gd name="T30" fmla="*/ 118 w 171"/>
                <a:gd name="T31" fmla="*/ 19 h 152"/>
                <a:gd name="T32" fmla="*/ 110 w 171"/>
                <a:gd name="T33" fmla="*/ 26 h 152"/>
                <a:gd name="T34" fmla="*/ 103 w 171"/>
                <a:gd name="T35" fmla="*/ 19 h 152"/>
                <a:gd name="T36" fmla="*/ 110 w 171"/>
                <a:gd name="T37" fmla="*/ 12 h 152"/>
                <a:gd name="T38" fmla="*/ 160 w 171"/>
                <a:gd name="T39" fmla="*/ 141 h 152"/>
                <a:gd name="T40" fmla="*/ 11 w 171"/>
                <a:gd name="T41" fmla="*/ 141 h 152"/>
                <a:gd name="T42" fmla="*/ 11 w 171"/>
                <a:gd name="T43" fmla="*/ 38 h 152"/>
                <a:gd name="T44" fmla="*/ 160 w 171"/>
                <a:gd name="T45" fmla="*/ 38 h 152"/>
                <a:gd name="T46" fmla="*/ 160 w 171"/>
                <a:gd name="T47" fmla="*/ 141 h 152"/>
                <a:gd name="T48" fmla="*/ 153 w 171"/>
                <a:gd name="T49" fmla="*/ 26 h 152"/>
                <a:gd name="T50" fmla="*/ 146 w 171"/>
                <a:gd name="T51" fmla="*/ 19 h 152"/>
                <a:gd name="T52" fmla="*/ 153 w 171"/>
                <a:gd name="T53" fmla="*/ 12 h 152"/>
                <a:gd name="T54" fmla="*/ 160 w 171"/>
                <a:gd name="T55" fmla="*/ 19 h 152"/>
                <a:gd name="T56" fmla="*/ 153 w 171"/>
                <a:gd name="T57" fmla="*/ 2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1" h="152">
                  <a:moveTo>
                    <a:pt x="16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9"/>
                    <a:pt x="2" y="152"/>
                    <a:pt x="5" y="152"/>
                  </a:cubicBezTo>
                  <a:cubicBezTo>
                    <a:pt x="165" y="152"/>
                    <a:pt x="165" y="152"/>
                    <a:pt x="165" y="152"/>
                  </a:cubicBezTo>
                  <a:cubicBezTo>
                    <a:pt x="168" y="152"/>
                    <a:pt x="171" y="149"/>
                    <a:pt x="171" y="146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1" y="2"/>
                    <a:pt x="168" y="0"/>
                    <a:pt x="165" y="0"/>
                  </a:cubicBezTo>
                  <a:close/>
                  <a:moveTo>
                    <a:pt x="132" y="12"/>
                  </a:moveTo>
                  <a:cubicBezTo>
                    <a:pt x="136" y="12"/>
                    <a:pt x="139" y="15"/>
                    <a:pt x="139" y="19"/>
                  </a:cubicBezTo>
                  <a:cubicBezTo>
                    <a:pt x="139" y="23"/>
                    <a:pt x="136" y="26"/>
                    <a:pt x="132" y="26"/>
                  </a:cubicBezTo>
                  <a:cubicBezTo>
                    <a:pt x="128" y="26"/>
                    <a:pt x="124" y="23"/>
                    <a:pt x="124" y="19"/>
                  </a:cubicBezTo>
                  <a:cubicBezTo>
                    <a:pt x="124" y="15"/>
                    <a:pt x="128" y="12"/>
                    <a:pt x="132" y="12"/>
                  </a:cubicBezTo>
                  <a:close/>
                  <a:moveTo>
                    <a:pt x="110" y="12"/>
                  </a:moveTo>
                  <a:cubicBezTo>
                    <a:pt x="114" y="12"/>
                    <a:pt x="118" y="15"/>
                    <a:pt x="118" y="19"/>
                  </a:cubicBezTo>
                  <a:cubicBezTo>
                    <a:pt x="118" y="23"/>
                    <a:pt x="114" y="26"/>
                    <a:pt x="110" y="26"/>
                  </a:cubicBezTo>
                  <a:cubicBezTo>
                    <a:pt x="106" y="26"/>
                    <a:pt x="103" y="23"/>
                    <a:pt x="103" y="19"/>
                  </a:cubicBezTo>
                  <a:cubicBezTo>
                    <a:pt x="103" y="15"/>
                    <a:pt x="106" y="12"/>
                    <a:pt x="110" y="12"/>
                  </a:cubicBezTo>
                  <a:close/>
                  <a:moveTo>
                    <a:pt x="160" y="141"/>
                  </a:moveTo>
                  <a:cubicBezTo>
                    <a:pt x="11" y="141"/>
                    <a:pt x="11" y="141"/>
                    <a:pt x="11" y="141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60" y="38"/>
                    <a:pt x="160" y="38"/>
                    <a:pt x="160" y="38"/>
                  </a:cubicBezTo>
                  <a:lnTo>
                    <a:pt x="160" y="141"/>
                  </a:lnTo>
                  <a:close/>
                  <a:moveTo>
                    <a:pt x="153" y="26"/>
                  </a:moveTo>
                  <a:cubicBezTo>
                    <a:pt x="149" y="26"/>
                    <a:pt x="146" y="23"/>
                    <a:pt x="146" y="19"/>
                  </a:cubicBezTo>
                  <a:cubicBezTo>
                    <a:pt x="146" y="15"/>
                    <a:pt x="149" y="12"/>
                    <a:pt x="153" y="12"/>
                  </a:cubicBezTo>
                  <a:cubicBezTo>
                    <a:pt x="157" y="12"/>
                    <a:pt x="160" y="15"/>
                    <a:pt x="160" y="19"/>
                  </a:cubicBezTo>
                  <a:cubicBezTo>
                    <a:pt x="160" y="23"/>
                    <a:pt x="157" y="26"/>
                    <a:pt x="15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24" name="Freeform 64"/>
            <p:cNvSpPr>
              <a:spLocks noEditPoints="1"/>
            </p:cNvSpPr>
            <p:nvPr/>
          </p:nvSpPr>
          <p:spPr bwMode="auto">
            <a:xfrm>
              <a:off x="3864007" y="5619744"/>
              <a:ext cx="394679" cy="249385"/>
            </a:xfrm>
            <a:custGeom>
              <a:avLst/>
              <a:gdLst>
                <a:gd name="T0" fmla="*/ 0 w 154"/>
                <a:gd name="T1" fmla="*/ 76 h 97"/>
                <a:gd name="T2" fmla="*/ 12 w 154"/>
                <a:gd name="T3" fmla="*/ 97 h 97"/>
                <a:gd name="T4" fmla="*/ 9 w 154"/>
                <a:gd name="T5" fmla="*/ 66 h 97"/>
                <a:gd name="T6" fmla="*/ 8 w 154"/>
                <a:gd name="T7" fmla="*/ 64 h 97"/>
                <a:gd name="T8" fmla="*/ 24 w 154"/>
                <a:gd name="T9" fmla="*/ 32 h 97"/>
                <a:gd name="T10" fmla="*/ 27 w 154"/>
                <a:gd name="T11" fmla="*/ 30 h 97"/>
                <a:gd name="T12" fmla="*/ 27 w 154"/>
                <a:gd name="T13" fmla="*/ 28 h 97"/>
                <a:gd name="T14" fmla="*/ 30 w 154"/>
                <a:gd name="T15" fmla="*/ 26 h 97"/>
                <a:gd name="T16" fmla="*/ 31 w 154"/>
                <a:gd name="T17" fmla="*/ 25 h 97"/>
                <a:gd name="T18" fmla="*/ 30 w 154"/>
                <a:gd name="T19" fmla="*/ 25 h 97"/>
                <a:gd name="T20" fmla="*/ 31 w 154"/>
                <a:gd name="T21" fmla="*/ 23 h 97"/>
                <a:gd name="T22" fmla="*/ 33 w 154"/>
                <a:gd name="T23" fmla="*/ 24 h 97"/>
                <a:gd name="T24" fmla="*/ 44 w 154"/>
                <a:gd name="T25" fmla="*/ 14 h 97"/>
                <a:gd name="T26" fmla="*/ 42 w 154"/>
                <a:gd name="T27" fmla="*/ 16 h 97"/>
                <a:gd name="T28" fmla="*/ 77 w 154"/>
                <a:gd name="T29" fmla="*/ 8 h 97"/>
                <a:gd name="T30" fmla="*/ 114 w 154"/>
                <a:gd name="T31" fmla="*/ 19 h 97"/>
                <a:gd name="T32" fmla="*/ 118 w 154"/>
                <a:gd name="T33" fmla="*/ 22 h 97"/>
                <a:gd name="T34" fmla="*/ 122 w 154"/>
                <a:gd name="T35" fmla="*/ 23 h 97"/>
                <a:gd name="T36" fmla="*/ 123 w 154"/>
                <a:gd name="T37" fmla="*/ 25 h 97"/>
                <a:gd name="T38" fmla="*/ 124 w 154"/>
                <a:gd name="T39" fmla="*/ 26 h 97"/>
                <a:gd name="T40" fmla="*/ 139 w 154"/>
                <a:gd name="T41" fmla="*/ 44 h 97"/>
                <a:gd name="T42" fmla="*/ 140 w 154"/>
                <a:gd name="T43" fmla="*/ 45 h 97"/>
                <a:gd name="T44" fmla="*/ 141 w 154"/>
                <a:gd name="T45" fmla="*/ 52 h 97"/>
                <a:gd name="T46" fmla="*/ 142 w 154"/>
                <a:gd name="T47" fmla="*/ 55 h 97"/>
                <a:gd name="T48" fmla="*/ 143 w 154"/>
                <a:gd name="T49" fmla="*/ 54 h 97"/>
                <a:gd name="T50" fmla="*/ 144 w 154"/>
                <a:gd name="T51" fmla="*/ 57 h 97"/>
                <a:gd name="T52" fmla="*/ 142 w 154"/>
                <a:gd name="T53" fmla="*/ 56 h 97"/>
                <a:gd name="T54" fmla="*/ 143 w 154"/>
                <a:gd name="T55" fmla="*/ 57 h 97"/>
                <a:gd name="T56" fmla="*/ 144 w 154"/>
                <a:gd name="T57" fmla="*/ 62 h 97"/>
                <a:gd name="T58" fmla="*/ 145 w 154"/>
                <a:gd name="T59" fmla="*/ 76 h 97"/>
                <a:gd name="T60" fmla="*/ 144 w 154"/>
                <a:gd name="T61" fmla="*/ 89 h 97"/>
                <a:gd name="T62" fmla="*/ 144 w 154"/>
                <a:gd name="T63" fmla="*/ 95 h 97"/>
                <a:gd name="T64" fmla="*/ 143 w 154"/>
                <a:gd name="T65" fmla="*/ 93 h 97"/>
                <a:gd name="T66" fmla="*/ 151 w 154"/>
                <a:gd name="T67" fmla="*/ 97 h 97"/>
                <a:gd name="T68" fmla="*/ 77 w 154"/>
                <a:gd name="T69" fmla="*/ 0 h 97"/>
                <a:gd name="T70" fmla="*/ 142 w 154"/>
                <a:gd name="T71" fmla="*/ 5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4" h="97">
                  <a:moveTo>
                    <a:pt x="77" y="0"/>
                  </a:moveTo>
                  <a:cubicBezTo>
                    <a:pt x="35" y="0"/>
                    <a:pt x="0" y="34"/>
                    <a:pt x="0" y="76"/>
                  </a:cubicBezTo>
                  <a:cubicBezTo>
                    <a:pt x="0" y="83"/>
                    <a:pt x="1" y="90"/>
                    <a:pt x="3" y="97"/>
                  </a:cubicBezTo>
                  <a:cubicBezTo>
                    <a:pt x="12" y="97"/>
                    <a:pt x="12" y="97"/>
                    <a:pt x="12" y="97"/>
                  </a:cubicBezTo>
                  <a:cubicBezTo>
                    <a:pt x="10" y="91"/>
                    <a:pt x="8" y="84"/>
                    <a:pt x="8" y="76"/>
                  </a:cubicBezTo>
                  <a:cubicBezTo>
                    <a:pt x="8" y="73"/>
                    <a:pt x="9" y="70"/>
                    <a:pt x="9" y="66"/>
                  </a:cubicBezTo>
                  <a:cubicBezTo>
                    <a:pt x="9" y="66"/>
                    <a:pt x="9" y="65"/>
                    <a:pt x="9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10" y="52"/>
                    <a:pt x="15" y="41"/>
                    <a:pt x="23" y="32"/>
                  </a:cubicBezTo>
                  <a:cubicBezTo>
                    <a:pt x="23" y="32"/>
                    <a:pt x="24" y="32"/>
                    <a:pt x="24" y="32"/>
                  </a:cubicBezTo>
                  <a:cubicBezTo>
                    <a:pt x="25" y="32"/>
                    <a:pt x="25" y="31"/>
                    <a:pt x="26" y="31"/>
                  </a:cubicBezTo>
                  <a:cubicBezTo>
                    <a:pt x="26" y="31"/>
                    <a:pt x="26" y="30"/>
                    <a:pt x="27" y="30"/>
                  </a:cubicBezTo>
                  <a:cubicBezTo>
                    <a:pt x="27" y="30"/>
                    <a:pt x="27" y="29"/>
                    <a:pt x="26" y="29"/>
                  </a:cubicBezTo>
                  <a:cubicBezTo>
                    <a:pt x="26" y="28"/>
                    <a:pt x="27" y="29"/>
                    <a:pt x="27" y="28"/>
                  </a:cubicBezTo>
                  <a:cubicBezTo>
                    <a:pt x="27" y="28"/>
                    <a:pt x="28" y="28"/>
                    <a:pt x="28" y="28"/>
                  </a:cubicBezTo>
                  <a:cubicBezTo>
                    <a:pt x="29" y="28"/>
                    <a:pt x="30" y="27"/>
                    <a:pt x="30" y="26"/>
                  </a:cubicBezTo>
                  <a:cubicBezTo>
                    <a:pt x="31" y="26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5"/>
                    <a:pt x="31" y="25"/>
                    <a:pt x="30" y="25"/>
                  </a:cubicBezTo>
                  <a:cubicBezTo>
                    <a:pt x="30" y="25"/>
                    <a:pt x="30" y="24"/>
                    <a:pt x="30" y="24"/>
                  </a:cubicBezTo>
                  <a:cubicBezTo>
                    <a:pt x="30" y="24"/>
                    <a:pt x="31" y="24"/>
                    <a:pt x="31" y="23"/>
                  </a:cubicBezTo>
                  <a:cubicBezTo>
                    <a:pt x="31" y="24"/>
                    <a:pt x="32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3"/>
                    <a:pt x="32" y="23"/>
                    <a:pt x="32" y="23"/>
                  </a:cubicBezTo>
                  <a:cubicBezTo>
                    <a:pt x="36" y="19"/>
                    <a:pt x="40" y="17"/>
                    <a:pt x="44" y="14"/>
                  </a:cubicBezTo>
                  <a:cubicBezTo>
                    <a:pt x="44" y="15"/>
                    <a:pt x="45" y="14"/>
                    <a:pt x="45" y="15"/>
                  </a:cubicBezTo>
                  <a:cubicBezTo>
                    <a:pt x="45" y="16"/>
                    <a:pt x="43" y="16"/>
                    <a:pt x="42" y="16"/>
                  </a:cubicBezTo>
                  <a:cubicBezTo>
                    <a:pt x="42" y="16"/>
                    <a:pt x="42" y="17"/>
                    <a:pt x="42" y="17"/>
                  </a:cubicBezTo>
                  <a:cubicBezTo>
                    <a:pt x="52" y="11"/>
                    <a:pt x="64" y="8"/>
                    <a:pt x="77" y="8"/>
                  </a:cubicBezTo>
                  <a:cubicBezTo>
                    <a:pt x="90" y="8"/>
                    <a:pt x="102" y="11"/>
                    <a:pt x="112" y="17"/>
                  </a:cubicBezTo>
                  <a:cubicBezTo>
                    <a:pt x="113" y="18"/>
                    <a:pt x="114" y="18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20"/>
                    <a:pt x="117" y="21"/>
                    <a:pt x="118" y="22"/>
                  </a:cubicBezTo>
                  <a:cubicBezTo>
                    <a:pt x="119" y="22"/>
                    <a:pt x="120" y="22"/>
                    <a:pt x="120" y="22"/>
                  </a:cubicBezTo>
                  <a:cubicBezTo>
                    <a:pt x="121" y="22"/>
                    <a:pt x="121" y="23"/>
                    <a:pt x="122" y="23"/>
                  </a:cubicBezTo>
                  <a:cubicBezTo>
                    <a:pt x="122" y="24"/>
                    <a:pt x="122" y="24"/>
                    <a:pt x="121" y="24"/>
                  </a:cubicBezTo>
                  <a:cubicBezTo>
                    <a:pt x="122" y="25"/>
                    <a:pt x="122" y="25"/>
                    <a:pt x="123" y="25"/>
                  </a:cubicBezTo>
                  <a:cubicBezTo>
                    <a:pt x="123" y="25"/>
                    <a:pt x="123" y="26"/>
                    <a:pt x="123" y="26"/>
                  </a:cubicBezTo>
                  <a:cubicBezTo>
                    <a:pt x="124" y="26"/>
                    <a:pt x="124" y="26"/>
                    <a:pt x="124" y="26"/>
                  </a:cubicBezTo>
                  <a:cubicBezTo>
                    <a:pt x="125" y="26"/>
                    <a:pt x="125" y="26"/>
                    <a:pt x="126" y="26"/>
                  </a:cubicBezTo>
                  <a:cubicBezTo>
                    <a:pt x="131" y="31"/>
                    <a:pt x="136" y="37"/>
                    <a:pt x="139" y="44"/>
                  </a:cubicBezTo>
                  <a:cubicBezTo>
                    <a:pt x="139" y="44"/>
                    <a:pt x="138" y="44"/>
                    <a:pt x="138" y="45"/>
                  </a:cubicBezTo>
                  <a:cubicBezTo>
                    <a:pt x="138" y="46"/>
                    <a:pt x="139" y="46"/>
                    <a:pt x="140" y="45"/>
                  </a:cubicBezTo>
                  <a:cubicBezTo>
                    <a:pt x="140" y="46"/>
                    <a:pt x="141" y="47"/>
                    <a:pt x="141" y="48"/>
                  </a:cubicBezTo>
                  <a:cubicBezTo>
                    <a:pt x="141" y="49"/>
                    <a:pt x="141" y="51"/>
                    <a:pt x="141" y="52"/>
                  </a:cubicBezTo>
                  <a:cubicBezTo>
                    <a:pt x="141" y="52"/>
                    <a:pt x="141" y="52"/>
                    <a:pt x="141" y="52"/>
                  </a:cubicBezTo>
                  <a:cubicBezTo>
                    <a:pt x="141" y="53"/>
                    <a:pt x="142" y="54"/>
                    <a:pt x="142" y="55"/>
                  </a:cubicBezTo>
                  <a:cubicBezTo>
                    <a:pt x="142" y="54"/>
                    <a:pt x="142" y="54"/>
                    <a:pt x="142" y="53"/>
                  </a:cubicBezTo>
                  <a:cubicBezTo>
                    <a:pt x="143" y="53"/>
                    <a:pt x="143" y="53"/>
                    <a:pt x="143" y="54"/>
                  </a:cubicBezTo>
                  <a:cubicBezTo>
                    <a:pt x="144" y="55"/>
                    <a:pt x="144" y="55"/>
                    <a:pt x="144" y="56"/>
                  </a:cubicBezTo>
                  <a:cubicBezTo>
                    <a:pt x="144" y="56"/>
                    <a:pt x="144" y="57"/>
                    <a:pt x="144" y="57"/>
                  </a:cubicBezTo>
                  <a:cubicBezTo>
                    <a:pt x="143" y="57"/>
                    <a:pt x="144" y="56"/>
                    <a:pt x="143" y="56"/>
                  </a:cubicBezTo>
                  <a:cubicBezTo>
                    <a:pt x="143" y="56"/>
                    <a:pt x="143" y="56"/>
                    <a:pt x="142" y="56"/>
                  </a:cubicBezTo>
                  <a:cubicBezTo>
                    <a:pt x="143" y="56"/>
                    <a:pt x="143" y="57"/>
                    <a:pt x="143" y="57"/>
                  </a:cubicBezTo>
                  <a:cubicBezTo>
                    <a:pt x="143" y="57"/>
                    <a:pt x="143" y="57"/>
                    <a:pt x="143" y="57"/>
                  </a:cubicBezTo>
                  <a:cubicBezTo>
                    <a:pt x="143" y="57"/>
                    <a:pt x="143" y="57"/>
                    <a:pt x="143" y="57"/>
                  </a:cubicBezTo>
                  <a:cubicBezTo>
                    <a:pt x="143" y="59"/>
                    <a:pt x="144" y="60"/>
                    <a:pt x="144" y="62"/>
                  </a:cubicBezTo>
                  <a:cubicBezTo>
                    <a:pt x="144" y="62"/>
                    <a:pt x="144" y="62"/>
                    <a:pt x="144" y="62"/>
                  </a:cubicBezTo>
                  <a:cubicBezTo>
                    <a:pt x="145" y="67"/>
                    <a:pt x="145" y="71"/>
                    <a:pt x="145" y="76"/>
                  </a:cubicBezTo>
                  <a:cubicBezTo>
                    <a:pt x="145" y="81"/>
                    <a:pt x="145" y="85"/>
                    <a:pt x="144" y="89"/>
                  </a:cubicBezTo>
                  <a:cubicBezTo>
                    <a:pt x="144" y="89"/>
                    <a:pt x="144" y="89"/>
                    <a:pt x="144" y="89"/>
                  </a:cubicBezTo>
                  <a:cubicBezTo>
                    <a:pt x="145" y="90"/>
                    <a:pt x="145" y="90"/>
                    <a:pt x="146" y="90"/>
                  </a:cubicBezTo>
                  <a:cubicBezTo>
                    <a:pt x="145" y="92"/>
                    <a:pt x="145" y="94"/>
                    <a:pt x="144" y="95"/>
                  </a:cubicBezTo>
                  <a:cubicBezTo>
                    <a:pt x="144" y="95"/>
                    <a:pt x="144" y="94"/>
                    <a:pt x="144" y="94"/>
                  </a:cubicBezTo>
                  <a:cubicBezTo>
                    <a:pt x="144" y="93"/>
                    <a:pt x="144" y="93"/>
                    <a:pt x="143" y="93"/>
                  </a:cubicBezTo>
                  <a:cubicBezTo>
                    <a:pt x="143" y="94"/>
                    <a:pt x="143" y="96"/>
                    <a:pt x="142" y="97"/>
                  </a:cubicBezTo>
                  <a:cubicBezTo>
                    <a:pt x="151" y="97"/>
                    <a:pt x="151" y="97"/>
                    <a:pt x="151" y="97"/>
                  </a:cubicBezTo>
                  <a:cubicBezTo>
                    <a:pt x="153" y="90"/>
                    <a:pt x="154" y="83"/>
                    <a:pt x="154" y="76"/>
                  </a:cubicBezTo>
                  <a:cubicBezTo>
                    <a:pt x="154" y="34"/>
                    <a:pt x="119" y="0"/>
                    <a:pt x="77" y="0"/>
                  </a:cubicBezTo>
                  <a:close/>
                  <a:moveTo>
                    <a:pt x="143" y="53"/>
                  </a:moveTo>
                  <a:cubicBezTo>
                    <a:pt x="142" y="52"/>
                    <a:pt x="142" y="51"/>
                    <a:pt x="142" y="50"/>
                  </a:cubicBezTo>
                  <a:cubicBezTo>
                    <a:pt x="142" y="51"/>
                    <a:pt x="143" y="52"/>
                    <a:pt x="143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25" name="Freeform 65"/>
            <p:cNvSpPr/>
            <p:nvPr/>
          </p:nvSpPr>
          <p:spPr bwMode="auto">
            <a:xfrm>
              <a:off x="3961592" y="5668537"/>
              <a:ext cx="5422" cy="3253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1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26" name="Freeform 66"/>
            <p:cNvSpPr/>
            <p:nvPr/>
          </p:nvSpPr>
          <p:spPr bwMode="auto">
            <a:xfrm>
              <a:off x="3969183" y="5666368"/>
              <a:ext cx="2169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27" name="Freeform 67"/>
            <p:cNvSpPr>
              <a:spLocks noEditPoints="1"/>
            </p:cNvSpPr>
            <p:nvPr/>
          </p:nvSpPr>
          <p:spPr bwMode="auto">
            <a:xfrm>
              <a:off x="3884608" y="5683717"/>
              <a:ext cx="114934" cy="185413"/>
            </a:xfrm>
            <a:custGeom>
              <a:avLst/>
              <a:gdLst>
                <a:gd name="T0" fmla="*/ 23 w 45"/>
                <a:gd name="T1" fmla="*/ 6 h 72"/>
                <a:gd name="T2" fmla="*/ 20 w 45"/>
                <a:gd name="T3" fmla="*/ 3 h 72"/>
                <a:gd name="T4" fmla="*/ 18 w 45"/>
                <a:gd name="T5" fmla="*/ 4 h 72"/>
                <a:gd name="T6" fmla="*/ 18 w 45"/>
                <a:gd name="T7" fmla="*/ 6 h 72"/>
                <a:gd name="T8" fmla="*/ 15 w 45"/>
                <a:gd name="T9" fmla="*/ 7 h 72"/>
                <a:gd name="T10" fmla="*/ 1 w 45"/>
                <a:gd name="T11" fmla="*/ 41 h 72"/>
                <a:gd name="T12" fmla="*/ 3 w 45"/>
                <a:gd name="T13" fmla="*/ 47 h 72"/>
                <a:gd name="T14" fmla="*/ 4 w 45"/>
                <a:gd name="T15" fmla="*/ 44 h 72"/>
                <a:gd name="T16" fmla="*/ 7 w 45"/>
                <a:gd name="T17" fmla="*/ 47 h 72"/>
                <a:gd name="T18" fmla="*/ 14 w 45"/>
                <a:gd name="T19" fmla="*/ 55 h 72"/>
                <a:gd name="T20" fmla="*/ 17 w 45"/>
                <a:gd name="T21" fmla="*/ 57 h 72"/>
                <a:gd name="T22" fmla="*/ 21 w 45"/>
                <a:gd name="T23" fmla="*/ 61 h 72"/>
                <a:gd name="T24" fmla="*/ 20 w 45"/>
                <a:gd name="T25" fmla="*/ 68 h 72"/>
                <a:gd name="T26" fmla="*/ 21 w 45"/>
                <a:gd name="T27" fmla="*/ 72 h 72"/>
                <a:gd name="T28" fmla="*/ 45 w 45"/>
                <a:gd name="T29" fmla="*/ 70 h 72"/>
                <a:gd name="T30" fmla="*/ 42 w 45"/>
                <a:gd name="T31" fmla="*/ 66 h 72"/>
                <a:gd name="T32" fmla="*/ 36 w 45"/>
                <a:gd name="T33" fmla="*/ 64 h 72"/>
                <a:gd name="T34" fmla="*/ 29 w 45"/>
                <a:gd name="T35" fmla="*/ 56 h 72"/>
                <a:gd name="T36" fmla="*/ 26 w 45"/>
                <a:gd name="T37" fmla="*/ 55 h 72"/>
                <a:gd name="T38" fmla="*/ 21 w 45"/>
                <a:gd name="T39" fmla="*/ 58 h 72"/>
                <a:gd name="T40" fmla="*/ 19 w 45"/>
                <a:gd name="T41" fmla="*/ 53 h 72"/>
                <a:gd name="T42" fmla="*/ 14 w 45"/>
                <a:gd name="T43" fmla="*/ 48 h 72"/>
                <a:gd name="T44" fmla="*/ 14 w 45"/>
                <a:gd name="T45" fmla="*/ 43 h 72"/>
                <a:gd name="T46" fmla="*/ 20 w 45"/>
                <a:gd name="T47" fmla="*/ 43 h 72"/>
                <a:gd name="T48" fmla="*/ 20 w 45"/>
                <a:gd name="T49" fmla="*/ 42 h 72"/>
                <a:gd name="T50" fmla="*/ 25 w 45"/>
                <a:gd name="T51" fmla="*/ 37 h 72"/>
                <a:gd name="T52" fmla="*/ 27 w 45"/>
                <a:gd name="T53" fmla="*/ 31 h 72"/>
                <a:gd name="T54" fmla="*/ 32 w 45"/>
                <a:gd name="T55" fmla="*/ 29 h 72"/>
                <a:gd name="T56" fmla="*/ 32 w 45"/>
                <a:gd name="T57" fmla="*/ 25 h 72"/>
                <a:gd name="T58" fmla="*/ 35 w 45"/>
                <a:gd name="T59" fmla="*/ 27 h 72"/>
                <a:gd name="T60" fmla="*/ 37 w 45"/>
                <a:gd name="T61" fmla="*/ 27 h 72"/>
                <a:gd name="T62" fmla="*/ 34 w 45"/>
                <a:gd name="T63" fmla="*/ 21 h 72"/>
                <a:gd name="T64" fmla="*/ 31 w 45"/>
                <a:gd name="T65" fmla="*/ 15 h 72"/>
                <a:gd name="T66" fmla="*/ 30 w 45"/>
                <a:gd name="T67" fmla="*/ 14 h 72"/>
                <a:gd name="T68" fmla="*/ 25 w 45"/>
                <a:gd name="T69" fmla="*/ 13 h 72"/>
                <a:gd name="T70" fmla="*/ 24 w 45"/>
                <a:gd name="T71" fmla="*/ 20 h 72"/>
                <a:gd name="T72" fmla="*/ 21 w 45"/>
                <a:gd name="T73" fmla="*/ 20 h 72"/>
                <a:gd name="T74" fmla="*/ 17 w 45"/>
                <a:gd name="T75" fmla="*/ 16 h 72"/>
                <a:gd name="T76" fmla="*/ 22 w 45"/>
                <a:gd name="T77" fmla="*/ 11 h 72"/>
                <a:gd name="T78" fmla="*/ 25 w 45"/>
                <a:gd name="T79" fmla="*/ 6 h 72"/>
                <a:gd name="T80" fmla="*/ 28 w 45"/>
                <a:gd name="T81" fmla="*/ 6 h 72"/>
                <a:gd name="T82" fmla="*/ 28 w 45"/>
                <a:gd name="T83" fmla="*/ 11 h 72"/>
                <a:gd name="T84" fmla="*/ 32 w 45"/>
                <a:gd name="T85" fmla="*/ 9 h 72"/>
                <a:gd name="T86" fmla="*/ 35 w 45"/>
                <a:gd name="T87" fmla="*/ 8 h 72"/>
                <a:gd name="T88" fmla="*/ 32 w 45"/>
                <a:gd name="T89" fmla="*/ 5 h 72"/>
                <a:gd name="T90" fmla="*/ 29 w 45"/>
                <a:gd name="T91" fmla="*/ 2 h 72"/>
                <a:gd name="T92" fmla="*/ 23 w 45"/>
                <a:gd name="T93" fmla="*/ 0 h 72"/>
                <a:gd name="T94" fmla="*/ 34 w 45"/>
                <a:gd name="T95" fmla="*/ 22 h 72"/>
                <a:gd name="T96" fmla="*/ 3 w 45"/>
                <a:gd name="T97" fmla="*/ 42 h 72"/>
                <a:gd name="T98" fmla="*/ 3 w 45"/>
                <a:gd name="T99" fmla="*/ 4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5" h="72">
                  <a:moveTo>
                    <a:pt x="22" y="1"/>
                  </a:moveTo>
                  <a:cubicBezTo>
                    <a:pt x="21" y="2"/>
                    <a:pt x="21" y="4"/>
                    <a:pt x="22" y="5"/>
                  </a:cubicBezTo>
                  <a:cubicBezTo>
                    <a:pt x="22" y="5"/>
                    <a:pt x="23" y="5"/>
                    <a:pt x="23" y="6"/>
                  </a:cubicBezTo>
                  <a:cubicBezTo>
                    <a:pt x="23" y="6"/>
                    <a:pt x="23" y="7"/>
                    <a:pt x="22" y="8"/>
                  </a:cubicBezTo>
                  <a:cubicBezTo>
                    <a:pt x="22" y="7"/>
                    <a:pt x="23" y="7"/>
                    <a:pt x="22" y="6"/>
                  </a:cubicBezTo>
                  <a:cubicBezTo>
                    <a:pt x="22" y="5"/>
                    <a:pt x="21" y="5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19" y="3"/>
                    <a:pt x="19" y="3"/>
                  </a:cubicBezTo>
                  <a:cubicBezTo>
                    <a:pt x="19" y="4"/>
                    <a:pt x="18" y="3"/>
                    <a:pt x="18" y="4"/>
                  </a:cubicBezTo>
                  <a:cubicBezTo>
                    <a:pt x="19" y="4"/>
                    <a:pt x="19" y="5"/>
                    <a:pt x="19" y="5"/>
                  </a:cubicBezTo>
                  <a:cubicBezTo>
                    <a:pt x="19" y="6"/>
                    <a:pt x="19" y="7"/>
                    <a:pt x="18" y="7"/>
                  </a:cubicBezTo>
                  <a:cubicBezTo>
                    <a:pt x="18" y="7"/>
                    <a:pt x="18" y="7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7" y="7"/>
                    <a:pt x="16" y="7"/>
                  </a:cubicBezTo>
                  <a:cubicBezTo>
                    <a:pt x="16" y="7"/>
                    <a:pt x="15" y="7"/>
                    <a:pt x="15" y="7"/>
                  </a:cubicBezTo>
                  <a:cubicBezTo>
                    <a:pt x="7" y="16"/>
                    <a:pt x="2" y="27"/>
                    <a:pt x="0" y="39"/>
                  </a:cubicBezTo>
                  <a:cubicBezTo>
                    <a:pt x="0" y="39"/>
                    <a:pt x="0" y="39"/>
                    <a:pt x="1" y="39"/>
                  </a:cubicBezTo>
                  <a:cubicBezTo>
                    <a:pt x="1" y="40"/>
                    <a:pt x="1" y="41"/>
                    <a:pt x="1" y="41"/>
                  </a:cubicBezTo>
                  <a:cubicBezTo>
                    <a:pt x="1" y="42"/>
                    <a:pt x="2" y="43"/>
                    <a:pt x="2" y="43"/>
                  </a:cubicBezTo>
                  <a:cubicBezTo>
                    <a:pt x="2" y="43"/>
                    <a:pt x="2" y="44"/>
                    <a:pt x="2" y="44"/>
                  </a:cubicBezTo>
                  <a:cubicBezTo>
                    <a:pt x="3" y="44"/>
                    <a:pt x="3" y="46"/>
                    <a:pt x="3" y="47"/>
                  </a:cubicBezTo>
                  <a:cubicBezTo>
                    <a:pt x="4" y="46"/>
                    <a:pt x="4" y="47"/>
                    <a:pt x="5" y="47"/>
                  </a:cubicBezTo>
                  <a:cubicBezTo>
                    <a:pt x="5" y="46"/>
                    <a:pt x="4" y="46"/>
                    <a:pt x="4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5" y="44"/>
                    <a:pt x="5" y="45"/>
                    <a:pt x="5" y="45"/>
                  </a:cubicBezTo>
                  <a:cubicBezTo>
                    <a:pt x="5" y="46"/>
                    <a:pt x="6" y="47"/>
                    <a:pt x="7" y="47"/>
                  </a:cubicBezTo>
                  <a:cubicBezTo>
                    <a:pt x="6" y="49"/>
                    <a:pt x="7" y="50"/>
                    <a:pt x="8" y="52"/>
                  </a:cubicBezTo>
                  <a:cubicBezTo>
                    <a:pt x="10" y="52"/>
                    <a:pt x="11" y="54"/>
                    <a:pt x="13" y="53"/>
                  </a:cubicBezTo>
                  <a:cubicBezTo>
                    <a:pt x="13" y="54"/>
                    <a:pt x="14" y="54"/>
                    <a:pt x="14" y="55"/>
                  </a:cubicBezTo>
                  <a:cubicBezTo>
                    <a:pt x="15" y="55"/>
                    <a:pt x="15" y="55"/>
                    <a:pt x="16" y="55"/>
                  </a:cubicBezTo>
                  <a:cubicBezTo>
                    <a:pt x="16" y="56"/>
                    <a:pt x="16" y="56"/>
                    <a:pt x="17" y="57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8" y="57"/>
                    <a:pt x="19" y="59"/>
                    <a:pt x="20" y="59"/>
                  </a:cubicBezTo>
                  <a:cubicBezTo>
                    <a:pt x="20" y="59"/>
                    <a:pt x="20" y="58"/>
                    <a:pt x="20" y="58"/>
                  </a:cubicBezTo>
                  <a:cubicBezTo>
                    <a:pt x="21" y="59"/>
                    <a:pt x="21" y="60"/>
                    <a:pt x="21" y="61"/>
                  </a:cubicBezTo>
                  <a:cubicBezTo>
                    <a:pt x="21" y="61"/>
                    <a:pt x="21" y="61"/>
                    <a:pt x="21" y="62"/>
                  </a:cubicBezTo>
                  <a:cubicBezTo>
                    <a:pt x="21" y="63"/>
                    <a:pt x="20" y="63"/>
                    <a:pt x="20" y="64"/>
                  </a:cubicBezTo>
                  <a:cubicBezTo>
                    <a:pt x="19" y="66"/>
                    <a:pt x="21" y="67"/>
                    <a:pt x="20" y="68"/>
                  </a:cubicBezTo>
                  <a:cubicBezTo>
                    <a:pt x="20" y="69"/>
                    <a:pt x="21" y="69"/>
                    <a:pt x="21" y="69"/>
                  </a:cubicBezTo>
                  <a:cubicBezTo>
                    <a:pt x="21" y="70"/>
                    <a:pt x="21" y="70"/>
                    <a:pt x="20" y="70"/>
                  </a:cubicBezTo>
                  <a:cubicBezTo>
                    <a:pt x="20" y="71"/>
                    <a:pt x="20" y="72"/>
                    <a:pt x="21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1"/>
                    <a:pt x="45" y="71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69"/>
                    <a:pt x="45" y="68"/>
                    <a:pt x="45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3" y="67"/>
                    <a:pt x="42" y="66"/>
                    <a:pt x="42" y="66"/>
                  </a:cubicBezTo>
                  <a:cubicBezTo>
                    <a:pt x="41" y="66"/>
                    <a:pt x="40" y="66"/>
                    <a:pt x="40" y="66"/>
                  </a:cubicBezTo>
                  <a:cubicBezTo>
                    <a:pt x="39" y="65"/>
                    <a:pt x="38" y="66"/>
                    <a:pt x="38" y="64"/>
                  </a:cubicBezTo>
                  <a:cubicBezTo>
                    <a:pt x="37" y="64"/>
                    <a:pt x="36" y="65"/>
                    <a:pt x="36" y="64"/>
                  </a:cubicBezTo>
                  <a:cubicBezTo>
                    <a:pt x="37" y="63"/>
                    <a:pt x="36" y="59"/>
                    <a:pt x="34" y="60"/>
                  </a:cubicBezTo>
                  <a:cubicBezTo>
                    <a:pt x="33" y="60"/>
                    <a:pt x="32" y="59"/>
                    <a:pt x="32" y="58"/>
                  </a:cubicBezTo>
                  <a:cubicBezTo>
                    <a:pt x="31" y="57"/>
                    <a:pt x="30" y="57"/>
                    <a:pt x="29" y="56"/>
                  </a:cubicBezTo>
                  <a:cubicBezTo>
                    <a:pt x="29" y="56"/>
                    <a:pt x="29" y="57"/>
                    <a:pt x="28" y="57"/>
                  </a:cubicBezTo>
                  <a:cubicBezTo>
                    <a:pt x="28" y="56"/>
                    <a:pt x="27" y="56"/>
                    <a:pt x="27" y="55"/>
                  </a:cubicBezTo>
                  <a:cubicBezTo>
                    <a:pt x="26" y="54"/>
                    <a:pt x="26" y="55"/>
                    <a:pt x="26" y="55"/>
                  </a:cubicBezTo>
                  <a:cubicBezTo>
                    <a:pt x="25" y="55"/>
                    <a:pt x="25" y="55"/>
                    <a:pt x="24" y="54"/>
                  </a:cubicBezTo>
                  <a:cubicBezTo>
                    <a:pt x="24" y="55"/>
                    <a:pt x="24" y="55"/>
                    <a:pt x="23" y="55"/>
                  </a:cubicBezTo>
                  <a:cubicBezTo>
                    <a:pt x="23" y="56"/>
                    <a:pt x="22" y="57"/>
                    <a:pt x="21" y="58"/>
                  </a:cubicBezTo>
                  <a:cubicBezTo>
                    <a:pt x="21" y="57"/>
                    <a:pt x="21" y="56"/>
                    <a:pt x="20" y="56"/>
                  </a:cubicBezTo>
                  <a:cubicBezTo>
                    <a:pt x="20" y="57"/>
                    <a:pt x="20" y="57"/>
                    <a:pt x="19" y="57"/>
                  </a:cubicBezTo>
                  <a:cubicBezTo>
                    <a:pt x="18" y="56"/>
                    <a:pt x="19" y="55"/>
                    <a:pt x="19" y="53"/>
                  </a:cubicBezTo>
                  <a:cubicBezTo>
                    <a:pt x="18" y="52"/>
                    <a:pt x="17" y="52"/>
                    <a:pt x="16" y="52"/>
                  </a:cubicBezTo>
                  <a:cubicBezTo>
                    <a:pt x="16" y="51"/>
                    <a:pt x="17" y="50"/>
                    <a:pt x="17" y="48"/>
                  </a:cubicBezTo>
                  <a:cubicBezTo>
                    <a:pt x="16" y="48"/>
                    <a:pt x="16" y="48"/>
                    <a:pt x="14" y="48"/>
                  </a:cubicBezTo>
                  <a:cubicBezTo>
                    <a:pt x="14" y="49"/>
                    <a:pt x="14" y="50"/>
                    <a:pt x="13" y="50"/>
                  </a:cubicBezTo>
                  <a:cubicBezTo>
                    <a:pt x="10" y="51"/>
                    <a:pt x="12" y="46"/>
                    <a:pt x="12" y="44"/>
                  </a:cubicBezTo>
                  <a:cubicBezTo>
                    <a:pt x="12" y="43"/>
                    <a:pt x="13" y="43"/>
                    <a:pt x="14" y="43"/>
                  </a:cubicBezTo>
                  <a:cubicBezTo>
                    <a:pt x="15" y="42"/>
                    <a:pt x="15" y="43"/>
                    <a:pt x="16" y="43"/>
                  </a:cubicBezTo>
                  <a:cubicBezTo>
                    <a:pt x="16" y="43"/>
                    <a:pt x="16" y="43"/>
                    <a:pt x="17" y="43"/>
                  </a:cubicBezTo>
                  <a:cubicBezTo>
                    <a:pt x="18" y="43"/>
                    <a:pt x="19" y="42"/>
                    <a:pt x="20" y="43"/>
                  </a:cubicBezTo>
                  <a:cubicBezTo>
                    <a:pt x="19" y="45"/>
                    <a:pt x="20" y="46"/>
                    <a:pt x="21" y="46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2"/>
                    <a:pt x="20" y="42"/>
                  </a:cubicBezTo>
                  <a:cubicBezTo>
                    <a:pt x="21" y="40"/>
                    <a:pt x="22" y="39"/>
                    <a:pt x="23" y="38"/>
                  </a:cubicBezTo>
                  <a:cubicBezTo>
                    <a:pt x="24" y="38"/>
                    <a:pt x="24" y="38"/>
                    <a:pt x="23" y="37"/>
                  </a:cubicBezTo>
                  <a:cubicBezTo>
                    <a:pt x="24" y="37"/>
                    <a:pt x="24" y="37"/>
                    <a:pt x="25" y="37"/>
                  </a:cubicBezTo>
                  <a:cubicBezTo>
                    <a:pt x="24" y="35"/>
                    <a:pt x="25" y="35"/>
                    <a:pt x="25" y="34"/>
                  </a:cubicBezTo>
                  <a:cubicBezTo>
                    <a:pt x="26" y="33"/>
                    <a:pt x="27" y="33"/>
                    <a:pt x="27" y="32"/>
                  </a:cubicBezTo>
                  <a:cubicBezTo>
                    <a:pt x="28" y="32"/>
                    <a:pt x="27" y="32"/>
                    <a:pt x="27" y="31"/>
                  </a:cubicBezTo>
                  <a:cubicBezTo>
                    <a:pt x="28" y="30"/>
                    <a:pt x="29" y="30"/>
                    <a:pt x="30" y="29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1" y="30"/>
                    <a:pt x="32" y="29"/>
                    <a:pt x="32" y="29"/>
                  </a:cubicBezTo>
                  <a:cubicBezTo>
                    <a:pt x="32" y="28"/>
                    <a:pt x="31" y="28"/>
                    <a:pt x="31" y="27"/>
                  </a:cubicBezTo>
                  <a:cubicBezTo>
                    <a:pt x="31" y="26"/>
                    <a:pt x="32" y="26"/>
                    <a:pt x="32" y="26"/>
                  </a:cubicBezTo>
                  <a:cubicBezTo>
                    <a:pt x="32" y="25"/>
                    <a:pt x="32" y="26"/>
                    <a:pt x="32" y="25"/>
                  </a:cubicBezTo>
                  <a:cubicBezTo>
                    <a:pt x="33" y="26"/>
                    <a:pt x="34" y="23"/>
                    <a:pt x="35" y="24"/>
                  </a:cubicBezTo>
                  <a:cubicBezTo>
                    <a:pt x="35" y="25"/>
                    <a:pt x="34" y="26"/>
                    <a:pt x="33" y="28"/>
                  </a:cubicBezTo>
                  <a:cubicBezTo>
                    <a:pt x="34" y="28"/>
                    <a:pt x="34" y="27"/>
                    <a:pt x="35" y="27"/>
                  </a:cubicBezTo>
                  <a:cubicBezTo>
                    <a:pt x="35" y="28"/>
                    <a:pt x="35" y="29"/>
                    <a:pt x="35" y="29"/>
                  </a:cubicBezTo>
                  <a:cubicBezTo>
                    <a:pt x="35" y="28"/>
                    <a:pt x="36" y="29"/>
                    <a:pt x="37" y="29"/>
                  </a:cubicBezTo>
                  <a:cubicBezTo>
                    <a:pt x="37" y="28"/>
                    <a:pt x="36" y="27"/>
                    <a:pt x="37" y="27"/>
                  </a:cubicBezTo>
                  <a:cubicBezTo>
                    <a:pt x="36" y="27"/>
                    <a:pt x="36" y="26"/>
                    <a:pt x="35" y="25"/>
                  </a:cubicBezTo>
                  <a:cubicBezTo>
                    <a:pt x="36" y="23"/>
                    <a:pt x="36" y="23"/>
                    <a:pt x="35" y="21"/>
                  </a:cubicBezTo>
                  <a:cubicBezTo>
                    <a:pt x="35" y="21"/>
                    <a:pt x="35" y="21"/>
                    <a:pt x="34" y="21"/>
                  </a:cubicBezTo>
                  <a:cubicBezTo>
                    <a:pt x="34" y="20"/>
                    <a:pt x="33" y="20"/>
                    <a:pt x="33" y="19"/>
                  </a:cubicBezTo>
                  <a:cubicBezTo>
                    <a:pt x="33" y="19"/>
                    <a:pt x="33" y="18"/>
                    <a:pt x="33" y="18"/>
                  </a:cubicBezTo>
                  <a:cubicBezTo>
                    <a:pt x="32" y="17"/>
                    <a:pt x="33" y="15"/>
                    <a:pt x="31" y="15"/>
                  </a:cubicBezTo>
                  <a:cubicBezTo>
                    <a:pt x="31" y="16"/>
                    <a:pt x="32" y="17"/>
                    <a:pt x="31" y="17"/>
                  </a:cubicBezTo>
                  <a:cubicBezTo>
                    <a:pt x="31" y="16"/>
                    <a:pt x="30" y="17"/>
                    <a:pt x="30" y="16"/>
                  </a:cubicBezTo>
                  <a:cubicBezTo>
                    <a:pt x="30" y="15"/>
                    <a:pt x="30" y="14"/>
                    <a:pt x="30" y="14"/>
                  </a:cubicBezTo>
                  <a:cubicBezTo>
                    <a:pt x="28" y="14"/>
                    <a:pt x="29" y="13"/>
                    <a:pt x="27" y="13"/>
                  </a:cubicBezTo>
                  <a:cubicBezTo>
                    <a:pt x="27" y="13"/>
                    <a:pt x="27" y="12"/>
                    <a:pt x="26" y="12"/>
                  </a:cubicBezTo>
                  <a:cubicBezTo>
                    <a:pt x="26" y="12"/>
                    <a:pt x="26" y="13"/>
                    <a:pt x="25" y="13"/>
                  </a:cubicBezTo>
                  <a:cubicBezTo>
                    <a:pt x="25" y="15"/>
                    <a:pt x="24" y="17"/>
                    <a:pt x="25" y="19"/>
                  </a:cubicBezTo>
                  <a:cubicBezTo>
                    <a:pt x="24" y="19"/>
                    <a:pt x="24" y="18"/>
                    <a:pt x="23" y="19"/>
                  </a:cubicBezTo>
                  <a:cubicBezTo>
                    <a:pt x="24" y="20"/>
                    <a:pt x="24" y="19"/>
                    <a:pt x="24" y="20"/>
                  </a:cubicBezTo>
                  <a:cubicBezTo>
                    <a:pt x="24" y="20"/>
                    <a:pt x="24" y="22"/>
                    <a:pt x="23" y="23"/>
                  </a:cubicBezTo>
                  <a:cubicBezTo>
                    <a:pt x="23" y="22"/>
                    <a:pt x="23" y="21"/>
                    <a:pt x="22" y="20"/>
                  </a:cubicBezTo>
                  <a:cubicBezTo>
                    <a:pt x="22" y="19"/>
                    <a:pt x="22" y="20"/>
                    <a:pt x="21" y="20"/>
                  </a:cubicBezTo>
                  <a:cubicBezTo>
                    <a:pt x="21" y="19"/>
                    <a:pt x="21" y="20"/>
                    <a:pt x="20" y="20"/>
                  </a:cubicBezTo>
                  <a:cubicBezTo>
                    <a:pt x="20" y="19"/>
                    <a:pt x="19" y="18"/>
                    <a:pt x="18" y="18"/>
                  </a:cubicBezTo>
                  <a:cubicBezTo>
                    <a:pt x="18" y="16"/>
                    <a:pt x="17" y="17"/>
                    <a:pt x="17" y="16"/>
                  </a:cubicBezTo>
                  <a:cubicBezTo>
                    <a:pt x="18" y="16"/>
                    <a:pt x="18" y="15"/>
                    <a:pt x="18" y="15"/>
                  </a:cubicBezTo>
                  <a:cubicBezTo>
                    <a:pt x="18" y="14"/>
                    <a:pt x="19" y="13"/>
                    <a:pt x="20" y="13"/>
                  </a:cubicBezTo>
                  <a:cubicBezTo>
                    <a:pt x="20" y="12"/>
                    <a:pt x="20" y="11"/>
                    <a:pt x="22" y="11"/>
                  </a:cubicBezTo>
                  <a:cubicBezTo>
                    <a:pt x="22" y="10"/>
                    <a:pt x="21" y="10"/>
                    <a:pt x="21" y="10"/>
                  </a:cubicBezTo>
                  <a:cubicBezTo>
                    <a:pt x="23" y="9"/>
                    <a:pt x="24" y="9"/>
                    <a:pt x="25" y="9"/>
                  </a:cubicBezTo>
                  <a:cubicBezTo>
                    <a:pt x="25" y="8"/>
                    <a:pt x="25" y="7"/>
                    <a:pt x="25" y="6"/>
                  </a:cubicBezTo>
                  <a:cubicBezTo>
                    <a:pt x="25" y="5"/>
                    <a:pt x="24" y="5"/>
                    <a:pt x="24" y="5"/>
                  </a:cubicBezTo>
                  <a:cubicBezTo>
                    <a:pt x="25" y="5"/>
                    <a:pt x="26" y="5"/>
                    <a:pt x="26" y="6"/>
                  </a:cubicBezTo>
                  <a:cubicBezTo>
                    <a:pt x="27" y="5"/>
                    <a:pt x="27" y="6"/>
                    <a:pt x="28" y="6"/>
                  </a:cubicBezTo>
                  <a:cubicBezTo>
                    <a:pt x="28" y="7"/>
                    <a:pt x="29" y="6"/>
                    <a:pt x="29" y="8"/>
                  </a:cubicBezTo>
                  <a:cubicBezTo>
                    <a:pt x="29" y="10"/>
                    <a:pt x="26" y="9"/>
                    <a:pt x="26" y="11"/>
                  </a:cubicBezTo>
                  <a:cubicBezTo>
                    <a:pt x="26" y="11"/>
                    <a:pt x="27" y="11"/>
                    <a:pt x="28" y="11"/>
                  </a:cubicBezTo>
                  <a:cubicBezTo>
                    <a:pt x="30" y="12"/>
                    <a:pt x="30" y="14"/>
                    <a:pt x="32" y="14"/>
                  </a:cubicBezTo>
                  <a:cubicBezTo>
                    <a:pt x="32" y="13"/>
                    <a:pt x="33" y="13"/>
                    <a:pt x="32" y="11"/>
                  </a:cubicBezTo>
                  <a:cubicBezTo>
                    <a:pt x="32" y="10"/>
                    <a:pt x="32" y="10"/>
                    <a:pt x="32" y="9"/>
                  </a:cubicBezTo>
                  <a:cubicBezTo>
                    <a:pt x="33" y="9"/>
                    <a:pt x="33" y="10"/>
                    <a:pt x="34" y="11"/>
                  </a:cubicBezTo>
                  <a:cubicBezTo>
                    <a:pt x="34" y="10"/>
                    <a:pt x="33" y="9"/>
                    <a:pt x="34" y="9"/>
                  </a:cubicBezTo>
                  <a:cubicBezTo>
                    <a:pt x="34" y="9"/>
                    <a:pt x="35" y="8"/>
                    <a:pt x="35" y="8"/>
                  </a:cubicBezTo>
                  <a:cubicBezTo>
                    <a:pt x="34" y="8"/>
                    <a:pt x="34" y="7"/>
                    <a:pt x="34" y="7"/>
                  </a:cubicBezTo>
                  <a:cubicBezTo>
                    <a:pt x="33" y="7"/>
                    <a:pt x="32" y="6"/>
                    <a:pt x="32" y="6"/>
                  </a:cubicBezTo>
                  <a:cubicBezTo>
                    <a:pt x="32" y="6"/>
                    <a:pt x="32" y="6"/>
                    <a:pt x="32" y="5"/>
                  </a:cubicBezTo>
                  <a:cubicBezTo>
                    <a:pt x="32" y="4"/>
                    <a:pt x="31" y="4"/>
                    <a:pt x="31" y="3"/>
                  </a:cubicBezTo>
                  <a:cubicBezTo>
                    <a:pt x="31" y="3"/>
                    <a:pt x="30" y="3"/>
                    <a:pt x="29" y="3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8" y="2"/>
                    <a:pt x="27" y="2"/>
                    <a:pt x="26" y="2"/>
                  </a:cubicBezTo>
                  <a:cubicBezTo>
                    <a:pt x="26" y="0"/>
                    <a:pt x="24" y="1"/>
                    <a:pt x="24" y="2"/>
                  </a:cubicBezTo>
                  <a:cubicBezTo>
                    <a:pt x="24" y="1"/>
                    <a:pt x="24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1"/>
                    <a:pt x="22" y="1"/>
                  </a:cubicBezTo>
                  <a:close/>
                  <a:moveTo>
                    <a:pt x="34" y="22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lose/>
                  <a:moveTo>
                    <a:pt x="3" y="42"/>
                  </a:moveTo>
                  <a:cubicBezTo>
                    <a:pt x="3" y="41"/>
                    <a:pt x="3" y="42"/>
                    <a:pt x="3" y="42"/>
                  </a:cubicBezTo>
                  <a:cubicBezTo>
                    <a:pt x="3" y="42"/>
                    <a:pt x="3" y="42"/>
                    <a:pt x="3" y="42"/>
                  </a:cubicBezTo>
                  <a:close/>
                  <a:moveTo>
                    <a:pt x="3" y="42"/>
                  </a:moveTo>
                  <a:cubicBezTo>
                    <a:pt x="4" y="42"/>
                    <a:pt x="4" y="43"/>
                    <a:pt x="4" y="43"/>
                  </a:cubicBezTo>
                  <a:cubicBezTo>
                    <a:pt x="4" y="44"/>
                    <a:pt x="3" y="43"/>
                    <a:pt x="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28" name="Freeform 68"/>
            <p:cNvSpPr>
              <a:spLocks noEditPoints="1"/>
            </p:cNvSpPr>
            <p:nvPr/>
          </p:nvSpPr>
          <p:spPr bwMode="auto">
            <a:xfrm>
              <a:off x="3940991" y="5655525"/>
              <a:ext cx="37950" cy="31445"/>
            </a:xfrm>
            <a:custGeom>
              <a:avLst/>
              <a:gdLst>
                <a:gd name="T0" fmla="*/ 12 w 15"/>
                <a:gd name="T1" fmla="*/ 2 h 12"/>
                <a:gd name="T2" fmla="*/ 15 w 15"/>
                <a:gd name="T3" fmla="*/ 1 h 12"/>
                <a:gd name="T4" fmla="*/ 14 w 15"/>
                <a:gd name="T5" fmla="*/ 0 h 12"/>
                <a:gd name="T6" fmla="*/ 2 w 15"/>
                <a:gd name="T7" fmla="*/ 9 h 12"/>
                <a:gd name="T8" fmla="*/ 3 w 15"/>
                <a:gd name="T9" fmla="*/ 10 h 12"/>
                <a:gd name="T10" fmla="*/ 3 w 15"/>
                <a:gd name="T11" fmla="*/ 10 h 12"/>
                <a:gd name="T12" fmla="*/ 3 w 15"/>
                <a:gd name="T13" fmla="*/ 10 h 12"/>
                <a:gd name="T14" fmla="*/ 1 w 15"/>
                <a:gd name="T15" fmla="*/ 9 h 12"/>
                <a:gd name="T16" fmla="*/ 0 w 15"/>
                <a:gd name="T17" fmla="*/ 10 h 12"/>
                <a:gd name="T18" fmla="*/ 0 w 15"/>
                <a:gd name="T19" fmla="*/ 11 h 12"/>
                <a:gd name="T20" fmla="*/ 2 w 15"/>
                <a:gd name="T21" fmla="*/ 11 h 12"/>
                <a:gd name="T22" fmla="*/ 5 w 15"/>
                <a:gd name="T23" fmla="*/ 10 h 12"/>
                <a:gd name="T24" fmla="*/ 6 w 15"/>
                <a:gd name="T25" fmla="*/ 9 h 12"/>
                <a:gd name="T26" fmla="*/ 5 w 15"/>
                <a:gd name="T27" fmla="*/ 9 h 12"/>
                <a:gd name="T28" fmla="*/ 7 w 15"/>
                <a:gd name="T29" fmla="*/ 9 h 12"/>
                <a:gd name="T30" fmla="*/ 8 w 15"/>
                <a:gd name="T31" fmla="*/ 6 h 12"/>
                <a:gd name="T32" fmla="*/ 8 w 15"/>
                <a:gd name="T33" fmla="*/ 6 h 12"/>
                <a:gd name="T34" fmla="*/ 10 w 15"/>
                <a:gd name="T35" fmla="*/ 5 h 12"/>
                <a:gd name="T36" fmla="*/ 11 w 15"/>
                <a:gd name="T37" fmla="*/ 5 h 12"/>
                <a:gd name="T38" fmla="*/ 11 w 15"/>
                <a:gd name="T39" fmla="*/ 4 h 12"/>
                <a:gd name="T40" fmla="*/ 12 w 15"/>
                <a:gd name="T41" fmla="*/ 4 h 12"/>
                <a:gd name="T42" fmla="*/ 12 w 15"/>
                <a:gd name="T43" fmla="*/ 3 h 12"/>
                <a:gd name="T44" fmla="*/ 12 w 15"/>
                <a:gd name="T45" fmla="*/ 3 h 12"/>
                <a:gd name="T46" fmla="*/ 12 w 15"/>
                <a:gd name="T47" fmla="*/ 2 h 12"/>
                <a:gd name="T48" fmla="*/ 4 w 15"/>
                <a:gd name="T49" fmla="*/ 10 h 12"/>
                <a:gd name="T50" fmla="*/ 4 w 15"/>
                <a:gd name="T51" fmla="*/ 10 h 12"/>
                <a:gd name="T52" fmla="*/ 4 w 15"/>
                <a:gd name="T5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" h="12">
                  <a:moveTo>
                    <a:pt x="12" y="2"/>
                  </a:moveTo>
                  <a:cubicBezTo>
                    <a:pt x="13" y="2"/>
                    <a:pt x="15" y="2"/>
                    <a:pt x="15" y="1"/>
                  </a:cubicBezTo>
                  <a:cubicBezTo>
                    <a:pt x="15" y="0"/>
                    <a:pt x="14" y="1"/>
                    <a:pt x="14" y="0"/>
                  </a:cubicBezTo>
                  <a:cubicBezTo>
                    <a:pt x="10" y="3"/>
                    <a:pt x="6" y="5"/>
                    <a:pt x="2" y="9"/>
                  </a:cubicBezTo>
                  <a:cubicBezTo>
                    <a:pt x="2" y="9"/>
                    <a:pt x="3" y="9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1" y="10"/>
                    <a:pt x="1" y="9"/>
                  </a:cubicBezTo>
                  <a:cubicBezTo>
                    <a:pt x="1" y="10"/>
                    <a:pt x="0" y="10"/>
                    <a:pt x="0" y="10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1" y="11"/>
                    <a:pt x="1" y="11"/>
                    <a:pt x="2" y="11"/>
                  </a:cubicBezTo>
                  <a:cubicBezTo>
                    <a:pt x="3" y="11"/>
                    <a:pt x="5" y="12"/>
                    <a:pt x="5" y="10"/>
                  </a:cubicBezTo>
                  <a:cubicBezTo>
                    <a:pt x="6" y="10"/>
                    <a:pt x="6" y="10"/>
                    <a:pt x="6" y="9"/>
                  </a:cubicBezTo>
                  <a:cubicBezTo>
                    <a:pt x="6" y="8"/>
                    <a:pt x="5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7"/>
                    <a:pt x="8" y="7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5"/>
                    <a:pt x="10" y="5"/>
                  </a:cubicBezTo>
                  <a:cubicBezTo>
                    <a:pt x="10" y="5"/>
                    <a:pt x="10" y="5"/>
                    <a:pt x="11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2" y="4"/>
                  </a:cubicBezTo>
                  <a:cubicBezTo>
                    <a:pt x="12" y="4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2"/>
                    <a:pt x="12" y="2"/>
                  </a:cubicBezTo>
                  <a:close/>
                  <a:moveTo>
                    <a:pt x="4" y="10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29" name="Freeform 69"/>
            <p:cNvSpPr/>
            <p:nvPr/>
          </p:nvSpPr>
          <p:spPr bwMode="auto">
            <a:xfrm>
              <a:off x="4192545" y="5812747"/>
              <a:ext cx="2169" cy="4337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0 w 1"/>
                <a:gd name="T5" fmla="*/ 0 h 2"/>
                <a:gd name="T6" fmla="*/ 0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1" y="2"/>
                    <a:pt x="1" y="1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0" name="Freeform 70"/>
            <p:cNvSpPr/>
            <p:nvPr/>
          </p:nvSpPr>
          <p:spPr bwMode="auto">
            <a:xfrm>
              <a:off x="4072189" y="5779134"/>
              <a:ext cx="2169" cy="2169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0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1" name="Freeform 71"/>
            <p:cNvSpPr/>
            <p:nvPr/>
          </p:nvSpPr>
          <p:spPr bwMode="auto">
            <a:xfrm>
              <a:off x="4030986" y="5724920"/>
              <a:ext cx="9759" cy="22770"/>
            </a:xfrm>
            <a:custGeom>
              <a:avLst/>
              <a:gdLst>
                <a:gd name="T0" fmla="*/ 3 w 4"/>
                <a:gd name="T1" fmla="*/ 5 h 9"/>
                <a:gd name="T2" fmla="*/ 3 w 4"/>
                <a:gd name="T3" fmla="*/ 2 h 9"/>
                <a:gd name="T4" fmla="*/ 2 w 4"/>
                <a:gd name="T5" fmla="*/ 1 h 9"/>
                <a:gd name="T6" fmla="*/ 2 w 4"/>
                <a:gd name="T7" fmla="*/ 0 h 9"/>
                <a:gd name="T8" fmla="*/ 1 w 4"/>
                <a:gd name="T9" fmla="*/ 0 h 9"/>
                <a:gd name="T10" fmla="*/ 0 w 4"/>
                <a:gd name="T11" fmla="*/ 4 h 9"/>
                <a:gd name="T12" fmla="*/ 2 w 4"/>
                <a:gd name="T13" fmla="*/ 4 h 9"/>
                <a:gd name="T14" fmla="*/ 0 w 4"/>
                <a:gd name="T15" fmla="*/ 5 h 9"/>
                <a:gd name="T16" fmla="*/ 1 w 4"/>
                <a:gd name="T17" fmla="*/ 8 h 9"/>
                <a:gd name="T18" fmla="*/ 0 w 4"/>
                <a:gd name="T19" fmla="*/ 9 h 9"/>
                <a:gd name="T20" fmla="*/ 3 w 4"/>
                <a:gd name="T21" fmla="*/ 8 h 9"/>
                <a:gd name="T22" fmla="*/ 4 w 4"/>
                <a:gd name="T23" fmla="*/ 6 h 9"/>
                <a:gd name="T24" fmla="*/ 3 w 4"/>
                <a:gd name="T2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9">
                  <a:moveTo>
                    <a:pt x="3" y="5"/>
                  </a:moveTo>
                  <a:cubicBezTo>
                    <a:pt x="4" y="3"/>
                    <a:pt x="2" y="3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2"/>
                    <a:pt x="0" y="2"/>
                    <a:pt x="0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5"/>
                    <a:pt x="1" y="6"/>
                    <a:pt x="0" y="5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1" y="9"/>
                    <a:pt x="2" y="8"/>
                    <a:pt x="3" y="8"/>
                  </a:cubicBezTo>
                  <a:cubicBezTo>
                    <a:pt x="4" y="7"/>
                    <a:pt x="3" y="7"/>
                    <a:pt x="4" y="6"/>
                  </a:cubicBezTo>
                  <a:cubicBezTo>
                    <a:pt x="4" y="5"/>
                    <a:pt x="4" y="5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2" name="Freeform 72"/>
            <p:cNvSpPr>
              <a:spLocks noEditPoints="1"/>
            </p:cNvSpPr>
            <p:nvPr/>
          </p:nvSpPr>
          <p:spPr bwMode="auto">
            <a:xfrm>
              <a:off x="4015806" y="5673959"/>
              <a:ext cx="209267" cy="195171"/>
            </a:xfrm>
            <a:custGeom>
              <a:avLst/>
              <a:gdLst>
                <a:gd name="T0" fmla="*/ 80 w 82"/>
                <a:gd name="T1" fmla="*/ 23 h 76"/>
                <a:gd name="T2" fmla="*/ 64 w 82"/>
                <a:gd name="T3" fmla="*/ 4 h 76"/>
                <a:gd name="T4" fmla="*/ 61 w 82"/>
                <a:gd name="T5" fmla="*/ 1 h 76"/>
                <a:gd name="T6" fmla="*/ 56 w 82"/>
                <a:gd name="T7" fmla="*/ 2 h 76"/>
                <a:gd name="T8" fmla="*/ 50 w 82"/>
                <a:gd name="T9" fmla="*/ 4 h 76"/>
                <a:gd name="T10" fmla="*/ 46 w 82"/>
                <a:gd name="T11" fmla="*/ 6 h 76"/>
                <a:gd name="T12" fmla="*/ 43 w 82"/>
                <a:gd name="T13" fmla="*/ 6 h 76"/>
                <a:gd name="T14" fmla="*/ 35 w 82"/>
                <a:gd name="T15" fmla="*/ 10 h 76"/>
                <a:gd name="T16" fmla="*/ 29 w 82"/>
                <a:gd name="T17" fmla="*/ 13 h 76"/>
                <a:gd name="T18" fmla="*/ 29 w 82"/>
                <a:gd name="T19" fmla="*/ 13 h 76"/>
                <a:gd name="T20" fmla="*/ 21 w 82"/>
                <a:gd name="T21" fmla="*/ 7 h 76"/>
                <a:gd name="T22" fmla="*/ 15 w 82"/>
                <a:gd name="T23" fmla="*/ 15 h 76"/>
                <a:gd name="T24" fmla="*/ 12 w 82"/>
                <a:gd name="T25" fmla="*/ 21 h 76"/>
                <a:gd name="T26" fmla="*/ 11 w 82"/>
                <a:gd name="T27" fmla="*/ 25 h 76"/>
                <a:gd name="T28" fmla="*/ 7 w 82"/>
                <a:gd name="T29" fmla="*/ 30 h 76"/>
                <a:gd name="T30" fmla="*/ 8 w 82"/>
                <a:gd name="T31" fmla="*/ 35 h 76"/>
                <a:gd name="T32" fmla="*/ 7 w 82"/>
                <a:gd name="T33" fmla="*/ 41 h 76"/>
                <a:gd name="T34" fmla="*/ 14 w 82"/>
                <a:gd name="T35" fmla="*/ 34 h 76"/>
                <a:gd name="T36" fmla="*/ 15 w 82"/>
                <a:gd name="T37" fmla="*/ 36 h 76"/>
                <a:gd name="T38" fmla="*/ 18 w 82"/>
                <a:gd name="T39" fmla="*/ 40 h 76"/>
                <a:gd name="T40" fmla="*/ 17 w 82"/>
                <a:gd name="T41" fmla="*/ 34 h 76"/>
                <a:gd name="T42" fmla="*/ 20 w 82"/>
                <a:gd name="T43" fmla="*/ 41 h 76"/>
                <a:gd name="T44" fmla="*/ 23 w 82"/>
                <a:gd name="T45" fmla="*/ 40 h 76"/>
                <a:gd name="T46" fmla="*/ 28 w 82"/>
                <a:gd name="T47" fmla="*/ 41 h 76"/>
                <a:gd name="T48" fmla="*/ 20 w 82"/>
                <a:gd name="T49" fmla="*/ 45 h 76"/>
                <a:gd name="T50" fmla="*/ 12 w 82"/>
                <a:gd name="T51" fmla="*/ 41 h 76"/>
                <a:gd name="T52" fmla="*/ 3 w 82"/>
                <a:gd name="T53" fmla="*/ 47 h 76"/>
                <a:gd name="T54" fmla="*/ 2 w 82"/>
                <a:gd name="T55" fmla="*/ 64 h 76"/>
                <a:gd name="T56" fmla="*/ 10 w 82"/>
                <a:gd name="T57" fmla="*/ 65 h 76"/>
                <a:gd name="T58" fmla="*/ 15 w 82"/>
                <a:gd name="T59" fmla="*/ 74 h 76"/>
                <a:gd name="T60" fmla="*/ 32 w 82"/>
                <a:gd name="T61" fmla="*/ 69 h 76"/>
                <a:gd name="T62" fmla="*/ 35 w 82"/>
                <a:gd name="T63" fmla="*/ 60 h 76"/>
                <a:gd name="T64" fmla="*/ 29 w 82"/>
                <a:gd name="T65" fmla="*/ 51 h 76"/>
                <a:gd name="T66" fmla="*/ 34 w 82"/>
                <a:gd name="T67" fmla="*/ 59 h 76"/>
                <a:gd name="T68" fmla="*/ 42 w 82"/>
                <a:gd name="T69" fmla="*/ 52 h 76"/>
                <a:gd name="T70" fmla="*/ 37 w 82"/>
                <a:gd name="T71" fmla="*/ 46 h 76"/>
                <a:gd name="T72" fmla="*/ 44 w 82"/>
                <a:gd name="T73" fmla="*/ 50 h 76"/>
                <a:gd name="T74" fmla="*/ 48 w 82"/>
                <a:gd name="T75" fmla="*/ 53 h 76"/>
                <a:gd name="T76" fmla="*/ 51 w 82"/>
                <a:gd name="T77" fmla="*/ 62 h 76"/>
                <a:gd name="T78" fmla="*/ 55 w 82"/>
                <a:gd name="T79" fmla="*/ 56 h 76"/>
                <a:gd name="T80" fmla="*/ 60 w 82"/>
                <a:gd name="T81" fmla="*/ 55 h 76"/>
                <a:gd name="T82" fmla="*/ 63 w 82"/>
                <a:gd name="T83" fmla="*/ 60 h 76"/>
                <a:gd name="T84" fmla="*/ 66 w 82"/>
                <a:gd name="T85" fmla="*/ 63 h 76"/>
                <a:gd name="T86" fmla="*/ 67 w 82"/>
                <a:gd name="T87" fmla="*/ 62 h 76"/>
                <a:gd name="T88" fmla="*/ 69 w 82"/>
                <a:gd name="T89" fmla="*/ 54 h 76"/>
                <a:gd name="T90" fmla="*/ 75 w 82"/>
                <a:gd name="T91" fmla="*/ 45 h 76"/>
                <a:gd name="T92" fmla="*/ 75 w 82"/>
                <a:gd name="T93" fmla="*/ 40 h 76"/>
                <a:gd name="T94" fmla="*/ 78 w 82"/>
                <a:gd name="T95" fmla="*/ 36 h 76"/>
                <a:gd name="T96" fmla="*/ 82 w 82"/>
                <a:gd name="T97" fmla="*/ 27 h 76"/>
                <a:gd name="T98" fmla="*/ 19 w 82"/>
                <a:gd name="T99" fmla="*/ 24 h 76"/>
                <a:gd name="T100" fmla="*/ 15 w 82"/>
                <a:gd name="T101" fmla="*/ 24 h 76"/>
                <a:gd name="T102" fmla="*/ 18 w 82"/>
                <a:gd name="T103" fmla="*/ 19 h 76"/>
                <a:gd name="T104" fmla="*/ 21 w 82"/>
                <a:gd name="T105" fmla="*/ 19 h 76"/>
                <a:gd name="T106" fmla="*/ 24 w 82"/>
                <a:gd name="T107" fmla="*/ 9 h 76"/>
                <a:gd name="T108" fmla="*/ 28 w 82"/>
                <a:gd name="T109" fmla="*/ 48 h 76"/>
                <a:gd name="T110" fmla="*/ 28 w 82"/>
                <a:gd name="T111" fmla="*/ 15 h 76"/>
                <a:gd name="T112" fmla="*/ 45 w 82"/>
                <a:gd name="T113" fmla="*/ 9 h 76"/>
                <a:gd name="T114" fmla="*/ 61 w 82"/>
                <a:gd name="T115" fmla="*/ 5 h 76"/>
                <a:gd name="T116" fmla="*/ 62 w 82"/>
                <a:gd name="T117" fmla="*/ 4 h 76"/>
                <a:gd name="T118" fmla="*/ 74 w 82"/>
                <a:gd name="T119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2" h="76">
                  <a:moveTo>
                    <a:pt x="82" y="27"/>
                  </a:moveTo>
                  <a:cubicBezTo>
                    <a:pt x="82" y="26"/>
                    <a:pt x="81" y="25"/>
                    <a:pt x="81" y="24"/>
                  </a:cubicBezTo>
                  <a:cubicBezTo>
                    <a:pt x="80" y="25"/>
                    <a:pt x="79" y="25"/>
                    <a:pt x="79" y="24"/>
                  </a:cubicBezTo>
                  <a:cubicBezTo>
                    <a:pt x="79" y="23"/>
                    <a:pt x="80" y="23"/>
                    <a:pt x="80" y="23"/>
                  </a:cubicBezTo>
                  <a:cubicBezTo>
                    <a:pt x="77" y="16"/>
                    <a:pt x="72" y="10"/>
                    <a:pt x="67" y="5"/>
                  </a:cubicBezTo>
                  <a:cubicBezTo>
                    <a:pt x="66" y="5"/>
                    <a:pt x="66" y="5"/>
                    <a:pt x="65" y="5"/>
                  </a:cubicBezTo>
                  <a:cubicBezTo>
                    <a:pt x="65" y="5"/>
                    <a:pt x="65" y="5"/>
                    <a:pt x="64" y="5"/>
                  </a:cubicBezTo>
                  <a:cubicBezTo>
                    <a:pt x="64" y="5"/>
                    <a:pt x="64" y="4"/>
                    <a:pt x="64" y="4"/>
                  </a:cubicBezTo>
                  <a:cubicBezTo>
                    <a:pt x="63" y="4"/>
                    <a:pt x="63" y="4"/>
                    <a:pt x="62" y="4"/>
                  </a:cubicBezTo>
                  <a:cubicBezTo>
                    <a:pt x="62" y="4"/>
                    <a:pt x="62" y="4"/>
                    <a:pt x="62" y="3"/>
                  </a:cubicBezTo>
                  <a:cubicBezTo>
                    <a:pt x="63" y="3"/>
                    <a:pt x="63" y="3"/>
                    <a:pt x="63" y="2"/>
                  </a:cubicBezTo>
                  <a:cubicBezTo>
                    <a:pt x="62" y="2"/>
                    <a:pt x="62" y="1"/>
                    <a:pt x="61" y="1"/>
                  </a:cubicBezTo>
                  <a:cubicBezTo>
                    <a:pt x="61" y="1"/>
                    <a:pt x="60" y="1"/>
                    <a:pt x="59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8" y="1"/>
                    <a:pt x="58" y="0"/>
                    <a:pt x="57" y="0"/>
                  </a:cubicBezTo>
                  <a:cubicBezTo>
                    <a:pt x="57" y="0"/>
                    <a:pt x="56" y="1"/>
                    <a:pt x="56" y="2"/>
                  </a:cubicBezTo>
                  <a:cubicBezTo>
                    <a:pt x="55" y="1"/>
                    <a:pt x="56" y="3"/>
                    <a:pt x="55" y="2"/>
                  </a:cubicBezTo>
                  <a:cubicBezTo>
                    <a:pt x="54" y="2"/>
                    <a:pt x="55" y="1"/>
                    <a:pt x="54" y="2"/>
                  </a:cubicBezTo>
                  <a:cubicBezTo>
                    <a:pt x="53" y="2"/>
                    <a:pt x="52" y="3"/>
                    <a:pt x="51" y="3"/>
                  </a:cubicBezTo>
                  <a:cubicBezTo>
                    <a:pt x="51" y="3"/>
                    <a:pt x="50" y="4"/>
                    <a:pt x="50" y="4"/>
                  </a:cubicBezTo>
                  <a:cubicBezTo>
                    <a:pt x="49" y="4"/>
                    <a:pt x="50" y="5"/>
                    <a:pt x="49" y="5"/>
                  </a:cubicBezTo>
                  <a:cubicBezTo>
                    <a:pt x="48" y="5"/>
                    <a:pt x="47" y="4"/>
                    <a:pt x="48" y="5"/>
                  </a:cubicBezTo>
                  <a:cubicBezTo>
                    <a:pt x="48" y="6"/>
                    <a:pt x="49" y="6"/>
                    <a:pt x="49" y="7"/>
                  </a:cubicBezTo>
                  <a:cubicBezTo>
                    <a:pt x="48" y="7"/>
                    <a:pt x="48" y="6"/>
                    <a:pt x="46" y="6"/>
                  </a:cubicBezTo>
                  <a:cubicBezTo>
                    <a:pt x="46" y="7"/>
                    <a:pt x="46" y="8"/>
                    <a:pt x="46" y="8"/>
                  </a:cubicBezTo>
                  <a:cubicBezTo>
                    <a:pt x="46" y="7"/>
                    <a:pt x="46" y="7"/>
                    <a:pt x="46" y="6"/>
                  </a:cubicBezTo>
                  <a:cubicBezTo>
                    <a:pt x="45" y="6"/>
                    <a:pt x="45" y="7"/>
                    <a:pt x="44" y="7"/>
                  </a:cubicBezTo>
                  <a:cubicBezTo>
                    <a:pt x="44" y="6"/>
                    <a:pt x="44" y="5"/>
                    <a:pt x="43" y="6"/>
                  </a:cubicBezTo>
                  <a:cubicBezTo>
                    <a:pt x="42" y="7"/>
                    <a:pt x="41" y="8"/>
                    <a:pt x="40" y="9"/>
                  </a:cubicBezTo>
                  <a:cubicBezTo>
                    <a:pt x="39" y="9"/>
                    <a:pt x="39" y="8"/>
                    <a:pt x="37" y="8"/>
                  </a:cubicBezTo>
                  <a:cubicBezTo>
                    <a:pt x="37" y="10"/>
                    <a:pt x="39" y="9"/>
                    <a:pt x="38" y="10"/>
                  </a:cubicBezTo>
                  <a:cubicBezTo>
                    <a:pt x="37" y="10"/>
                    <a:pt x="36" y="10"/>
                    <a:pt x="35" y="10"/>
                  </a:cubicBezTo>
                  <a:cubicBezTo>
                    <a:pt x="34" y="10"/>
                    <a:pt x="33" y="11"/>
                    <a:pt x="32" y="12"/>
                  </a:cubicBezTo>
                  <a:cubicBezTo>
                    <a:pt x="32" y="11"/>
                    <a:pt x="32" y="11"/>
                    <a:pt x="32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1"/>
                    <a:pt x="31" y="13"/>
                    <a:pt x="29" y="13"/>
                  </a:cubicBezTo>
                  <a:cubicBezTo>
                    <a:pt x="29" y="14"/>
                    <a:pt x="28" y="13"/>
                    <a:pt x="28" y="14"/>
                  </a:cubicBezTo>
                  <a:cubicBezTo>
                    <a:pt x="27" y="14"/>
                    <a:pt x="28" y="15"/>
                    <a:pt x="28" y="15"/>
                  </a:cubicBezTo>
                  <a:cubicBezTo>
                    <a:pt x="26" y="15"/>
                    <a:pt x="26" y="13"/>
                    <a:pt x="26" y="12"/>
                  </a:cubicBezTo>
                  <a:cubicBezTo>
                    <a:pt x="27" y="12"/>
                    <a:pt x="29" y="12"/>
                    <a:pt x="29" y="13"/>
                  </a:cubicBezTo>
                  <a:cubicBezTo>
                    <a:pt x="30" y="11"/>
                    <a:pt x="28" y="10"/>
                    <a:pt x="26" y="10"/>
                  </a:cubicBezTo>
                  <a:cubicBezTo>
                    <a:pt x="26" y="9"/>
                    <a:pt x="25" y="9"/>
                    <a:pt x="25" y="9"/>
                  </a:cubicBezTo>
                  <a:cubicBezTo>
                    <a:pt x="24" y="8"/>
                    <a:pt x="24" y="8"/>
                    <a:pt x="23" y="7"/>
                  </a:cubicBezTo>
                  <a:cubicBezTo>
                    <a:pt x="23" y="7"/>
                    <a:pt x="22" y="7"/>
                    <a:pt x="21" y="7"/>
                  </a:cubicBezTo>
                  <a:cubicBezTo>
                    <a:pt x="21" y="8"/>
                    <a:pt x="20" y="8"/>
                    <a:pt x="19" y="9"/>
                  </a:cubicBezTo>
                  <a:cubicBezTo>
                    <a:pt x="19" y="8"/>
                    <a:pt x="19" y="9"/>
                    <a:pt x="19" y="9"/>
                  </a:cubicBezTo>
                  <a:cubicBezTo>
                    <a:pt x="18" y="10"/>
                    <a:pt x="17" y="11"/>
                    <a:pt x="16" y="12"/>
                  </a:cubicBezTo>
                  <a:cubicBezTo>
                    <a:pt x="16" y="13"/>
                    <a:pt x="15" y="14"/>
                    <a:pt x="15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2" y="15"/>
                    <a:pt x="12" y="17"/>
                    <a:pt x="12" y="18"/>
                  </a:cubicBezTo>
                  <a:cubicBezTo>
                    <a:pt x="12" y="19"/>
                    <a:pt x="12" y="20"/>
                    <a:pt x="12" y="21"/>
                  </a:cubicBezTo>
                  <a:cubicBezTo>
                    <a:pt x="12" y="22"/>
                    <a:pt x="14" y="22"/>
                    <a:pt x="14" y="22"/>
                  </a:cubicBezTo>
                  <a:cubicBezTo>
                    <a:pt x="14" y="23"/>
                    <a:pt x="13" y="23"/>
                    <a:pt x="13" y="24"/>
                  </a:cubicBezTo>
                  <a:cubicBezTo>
                    <a:pt x="14" y="24"/>
                    <a:pt x="14" y="24"/>
                    <a:pt x="14" y="25"/>
                  </a:cubicBezTo>
                  <a:cubicBezTo>
                    <a:pt x="13" y="25"/>
                    <a:pt x="12" y="25"/>
                    <a:pt x="11" y="25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0" y="27"/>
                    <a:pt x="10" y="29"/>
                    <a:pt x="9" y="28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8" y="29"/>
                    <a:pt x="8" y="30"/>
                    <a:pt x="7" y="30"/>
                  </a:cubicBezTo>
                  <a:cubicBezTo>
                    <a:pt x="7" y="30"/>
                    <a:pt x="6" y="30"/>
                    <a:pt x="6" y="31"/>
                  </a:cubicBezTo>
                  <a:cubicBezTo>
                    <a:pt x="6" y="32"/>
                    <a:pt x="7" y="31"/>
                    <a:pt x="8" y="31"/>
                  </a:cubicBezTo>
                  <a:cubicBezTo>
                    <a:pt x="8" y="33"/>
                    <a:pt x="9" y="32"/>
                    <a:pt x="9" y="34"/>
                  </a:cubicBezTo>
                  <a:cubicBezTo>
                    <a:pt x="8" y="34"/>
                    <a:pt x="8" y="35"/>
                    <a:pt x="8" y="35"/>
                  </a:cubicBezTo>
                  <a:cubicBezTo>
                    <a:pt x="7" y="34"/>
                    <a:pt x="6" y="35"/>
                    <a:pt x="4" y="35"/>
                  </a:cubicBezTo>
                  <a:cubicBezTo>
                    <a:pt x="4" y="36"/>
                    <a:pt x="5" y="38"/>
                    <a:pt x="4" y="38"/>
                  </a:cubicBezTo>
                  <a:cubicBezTo>
                    <a:pt x="4" y="39"/>
                    <a:pt x="5" y="39"/>
                    <a:pt x="4" y="40"/>
                  </a:cubicBezTo>
                  <a:cubicBezTo>
                    <a:pt x="6" y="40"/>
                    <a:pt x="6" y="41"/>
                    <a:pt x="7" y="41"/>
                  </a:cubicBezTo>
                  <a:cubicBezTo>
                    <a:pt x="7" y="40"/>
                    <a:pt x="8" y="40"/>
                    <a:pt x="8" y="41"/>
                  </a:cubicBezTo>
                  <a:cubicBezTo>
                    <a:pt x="9" y="40"/>
                    <a:pt x="10" y="39"/>
                    <a:pt x="10" y="37"/>
                  </a:cubicBezTo>
                  <a:cubicBezTo>
                    <a:pt x="11" y="37"/>
                    <a:pt x="10" y="35"/>
                    <a:pt x="12" y="35"/>
                  </a:cubicBezTo>
                  <a:cubicBezTo>
                    <a:pt x="13" y="35"/>
                    <a:pt x="13" y="35"/>
                    <a:pt x="14" y="34"/>
                  </a:cubicBezTo>
                  <a:cubicBezTo>
                    <a:pt x="13" y="36"/>
                    <a:pt x="14" y="37"/>
                    <a:pt x="14" y="39"/>
                  </a:cubicBezTo>
                  <a:cubicBezTo>
                    <a:pt x="16" y="38"/>
                    <a:pt x="15" y="37"/>
                    <a:pt x="15" y="36"/>
                  </a:cubicBezTo>
                  <a:cubicBezTo>
                    <a:pt x="15" y="36"/>
                    <a:pt x="14" y="35"/>
                    <a:pt x="15" y="35"/>
                  </a:cubicBezTo>
                  <a:cubicBezTo>
                    <a:pt x="15" y="35"/>
                    <a:pt x="15" y="35"/>
                    <a:pt x="15" y="36"/>
                  </a:cubicBezTo>
                  <a:cubicBezTo>
                    <a:pt x="15" y="36"/>
                    <a:pt x="15" y="36"/>
                    <a:pt x="15" y="37"/>
                  </a:cubicBezTo>
                  <a:cubicBezTo>
                    <a:pt x="17" y="37"/>
                    <a:pt x="17" y="37"/>
                    <a:pt x="18" y="38"/>
                  </a:cubicBezTo>
                  <a:cubicBezTo>
                    <a:pt x="18" y="39"/>
                    <a:pt x="17" y="39"/>
                    <a:pt x="16" y="39"/>
                  </a:cubicBezTo>
                  <a:cubicBezTo>
                    <a:pt x="16" y="40"/>
                    <a:pt x="17" y="40"/>
                    <a:pt x="18" y="40"/>
                  </a:cubicBezTo>
                  <a:cubicBezTo>
                    <a:pt x="17" y="39"/>
                    <a:pt x="18" y="39"/>
                    <a:pt x="19" y="38"/>
                  </a:cubicBezTo>
                  <a:cubicBezTo>
                    <a:pt x="19" y="38"/>
                    <a:pt x="18" y="38"/>
                    <a:pt x="18" y="38"/>
                  </a:cubicBezTo>
                  <a:cubicBezTo>
                    <a:pt x="19" y="37"/>
                    <a:pt x="19" y="38"/>
                    <a:pt x="19" y="38"/>
                  </a:cubicBezTo>
                  <a:cubicBezTo>
                    <a:pt x="19" y="36"/>
                    <a:pt x="16" y="36"/>
                    <a:pt x="17" y="34"/>
                  </a:cubicBezTo>
                  <a:cubicBezTo>
                    <a:pt x="17" y="35"/>
                    <a:pt x="19" y="36"/>
                    <a:pt x="19" y="37"/>
                  </a:cubicBezTo>
                  <a:cubicBezTo>
                    <a:pt x="20" y="37"/>
                    <a:pt x="20" y="38"/>
                    <a:pt x="20" y="38"/>
                  </a:cubicBezTo>
                  <a:cubicBezTo>
                    <a:pt x="20" y="38"/>
                    <a:pt x="20" y="38"/>
                    <a:pt x="20" y="39"/>
                  </a:cubicBezTo>
                  <a:cubicBezTo>
                    <a:pt x="20" y="39"/>
                    <a:pt x="20" y="40"/>
                    <a:pt x="20" y="41"/>
                  </a:cubicBezTo>
                  <a:cubicBezTo>
                    <a:pt x="21" y="41"/>
                    <a:pt x="21" y="41"/>
                    <a:pt x="22" y="41"/>
                  </a:cubicBezTo>
                  <a:cubicBezTo>
                    <a:pt x="22" y="40"/>
                    <a:pt x="22" y="39"/>
                    <a:pt x="22" y="38"/>
                  </a:cubicBezTo>
                  <a:cubicBezTo>
                    <a:pt x="22" y="38"/>
                    <a:pt x="23" y="38"/>
                    <a:pt x="23" y="38"/>
                  </a:cubicBezTo>
                  <a:cubicBezTo>
                    <a:pt x="23" y="39"/>
                    <a:pt x="23" y="39"/>
                    <a:pt x="23" y="40"/>
                  </a:cubicBezTo>
                  <a:cubicBezTo>
                    <a:pt x="23" y="40"/>
                    <a:pt x="23" y="40"/>
                    <a:pt x="23" y="41"/>
                  </a:cubicBezTo>
                  <a:cubicBezTo>
                    <a:pt x="24" y="41"/>
                    <a:pt x="26" y="41"/>
                    <a:pt x="26" y="41"/>
                  </a:cubicBezTo>
                  <a:cubicBezTo>
                    <a:pt x="27" y="41"/>
                    <a:pt x="26" y="42"/>
                    <a:pt x="27" y="42"/>
                  </a:cubicBezTo>
                  <a:cubicBezTo>
                    <a:pt x="28" y="42"/>
                    <a:pt x="27" y="40"/>
                    <a:pt x="28" y="41"/>
                  </a:cubicBezTo>
                  <a:cubicBezTo>
                    <a:pt x="28" y="41"/>
                    <a:pt x="28" y="42"/>
                    <a:pt x="28" y="42"/>
                  </a:cubicBezTo>
                  <a:cubicBezTo>
                    <a:pt x="27" y="43"/>
                    <a:pt x="28" y="45"/>
                    <a:pt x="27" y="45"/>
                  </a:cubicBezTo>
                  <a:cubicBezTo>
                    <a:pt x="25" y="44"/>
                    <a:pt x="23" y="44"/>
                    <a:pt x="21" y="44"/>
                  </a:cubicBezTo>
                  <a:cubicBezTo>
                    <a:pt x="20" y="44"/>
                    <a:pt x="20" y="45"/>
                    <a:pt x="20" y="45"/>
                  </a:cubicBezTo>
                  <a:cubicBezTo>
                    <a:pt x="19" y="44"/>
                    <a:pt x="16" y="44"/>
                    <a:pt x="15" y="43"/>
                  </a:cubicBezTo>
                  <a:cubicBezTo>
                    <a:pt x="16" y="42"/>
                    <a:pt x="15" y="42"/>
                    <a:pt x="15" y="41"/>
                  </a:cubicBezTo>
                  <a:cubicBezTo>
                    <a:pt x="16" y="41"/>
                    <a:pt x="16" y="40"/>
                    <a:pt x="15" y="40"/>
                  </a:cubicBezTo>
                  <a:cubicBezTo>
                    <a:pt x="14" y="40"/>
                    <a:pt x="13" y="40"/>
                    <a:pt x="12" y="41"/>
                  </a:cubicBezTo>
                  <a:cubicBezTo>
                    <a:pt x="10" y="41"/>
                    <a:pt x="8" y="41"/>
                    <a:pt x="7" y="42"/>
                  </a:cubicBezTo>
                  <a:cubicBezTo>
                    <a:pt x="7" y="41"/>
                    <a:pt x="7" y="41"/>
                    <a:pt x="6" y="41"/>
                  </a:cubicBezTo>
                  <a:cubicBezTo>
                    <a:pt x="6" y="42"/>
                    <a:pt x="5" y="42"/>
                    <a:pt x="4" y="43"/>
                  </a:cubicBezTo>
                  <a:cubicBezTo>
                    <a:pt x="4" y="44"/>
                    <a:pt x="4" y="46"/>
                    <a:pt x="3" y="47"/>
                  </a:cubicBezTo>
                  <a:cubicBezTo>
                    <a:pt x="3" y="48"/>
                    <a:pt x="2" y="48"/>
                    <a:pt x="1" y="49"/>
                  </a:cubicBezTo>
                  <a:cubicBezTo>
                    <a:pt x="1" y="51"/>
                    <a:pt x="1" y="52"/>
                    <a:pt x="0" y="53"/>
                  </a:cubicBezTo>
                  <a:cubicBezTo>
                    <a:pt x="0" y="55"/>
                    <a:pt x="0" y="57"/>
                    <a:pt x="0" y="60"/>
                  </a:cubicBezTo>
                  <a:cubicBezTo>
                    <a:pt x="1" y="61"/>
                    <a:pt x="2" y="62"/>
                    <a:pt x="2" y="64"/>
                  </a:cubicBezTo>
                  <a:cubicBezTo>
                    <a:pt x="3" y="64"/>
                    <a:pt x="4" y="65"/>
                    <a:pt x="5" y="66"/>
                  </a:cubicBezTo>
                  <a:cubicBezTo>
                    <a:pt x="6" y="65"/>
                    <a:pt x="7" y="65"/>
                    <a:pt x="8" y="65"/>
                  </a:cubicBezTo>
                  <a:cubicBezTo>
                    <a:pt x="9" y="65"/>
                    <a:pt x="9" y="64"/>
                    <a:pt x="10" y="64"/>
                  </a:cubicBezTo>
                  <a:cubicBezTo>
                    <a:pt x="10" y="64"/>
                    <a:pt x="10" y="65"/>
                    <a:pt x="10" y="65"/>
                  </a:cubicBezTo>
                  <a:cubicBezTo>
                    <a:pt x="11" y="65"/>
                    <a:pt x="12" y="66"/>
                    <a:pt x="13" y="66"/>
                  </a:cubicBezTo>
                  <a:cubicBezTo>
                    <a:pt x="13" y="65"/>
                    <a:pt x="13" y="65"/>
                    <a:pt x="14" y="65"/>
                  </a:cubicBezTo>
                  <a:cubicBezTo>
                    <a:pt x="14" y="67"/>
                    <a:pt x="14" y="68"/>
                    <a:pt x="14" y="70"/>
                  </a:cubicBezTo>
                  <a:cubicBezTo>
                    <a:pt x="14" y="71"/>
                    <a:pt x="15" y="73"/>
                    <a:pt x="15" y="74"/>
                  </a:cubicBezTo>
                  <a:cubicBezTo>
                    <a:pt x="15" y="75"/>
                    <a:pt x="15" y="75"/>
                    <a:pt x="16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1" y="75"/>
                    <a:pt x="31" y="74"/>
                    <a:pt x="31" y="73"/>
                  </a:cubicBezTo>
                  <a:cubicBezTo>
                    <a:pt x="32" y="72"/>
                    <a:pt x="32" y="71"/>
                    <a:pt x="32" y="69"/>
                  </a:cubicBezTo>
                  <a:cubicBezTo>
                    <a:pt x="33" y="69"/>
                    <a:pt x="33" y="68"/>
                    <a:pt x="34" y="68"/>
                  </a:cubicBezTo>
                  <a:cubicBezTo>
                    <a:pt x="35" y="66"/>
                    <a:pt x="36" y="64"/>
                    <a:pt x="37" y="62"/>
                  </a:cubicBezTo>
                  <a:cubicBezTo>
                    <a:pt x="37" y="61"/>
                    <a:pt x="38" y="60"/>
                    <a:pt x="37" y="59"/>
                  </a:cubicBezTo>
                  <a:cubicBezTo>
                    <a:pt x="36" y="59"/>
                    <a:pt x="36" y="60"/>
                    <a:pt x="35" y="60"/>
                  </a:cubicBezTo>
                  <a:cubicBezTo>
                    <a:pt x="34" y="60"/>
                    <a:pt x="34" y="60"/>
                    <a:pt x="33" y="60"/>
                  </a:cubicBezTo>
                  <a:cubicBezTo>
                    <a:pt x="33" y="58"/>
                    <a:pt x="32" y="57"/>
                    <a:pt x="31" y="56"/>
                  </a:cubicBezTo>
                  <a:cubicBezTo>
                    <a:pt x="31" y="55"/>
                    <a:pt x="30" y="55"/>
                    <a:pt x="30" y="53"/>
                  </a:cubicBezTo>
                  <a:cubicBezTo>
                    <a:pt x="30" y="52"/>
                    <a:pt x="29" y="52"/>
                    <a:pt x="29" y="51"/>
                  </a:cubicBezTo>
                  <a:cubicBezTo>
                    <a:pt x="29" y="50"/>
                    <a:pt x="28" y="49"/>
                    <a:pt x="29" y="49"/>
                  </a:cubicBezTo>
                  <a:cubicBezTo>
                    <a:pt x="29" y="49"/>
                    <a:pt x="30" y="51"/>
                    <a:pt x="30" y="51"/>
                  </a:cubicBezTo>
                  <a:cubicBezTo>
                    <a:pt x="30" y="53"/>
                    <a:pt x="31" y="54"/>
                    <a:pt x="32" y="55"/>
                  </a:cubicBezTo>
                  <a:cubicBezTo>
                    <a:pt x="33" y="56"/>
                    <a:pt x="33" y="58"/>
                    <a:pt x="34" y="59"/>
                  </a:cubicBezTo>
                  <a:cubicBezTo>
                    <a:pt x="35" y="59"/>
                    <a:pt x="36" y="57"/>
                    <a:pt x="38" y="57"/>
                  </a:cubicBezTo>
                  <a:cubicBezTo>
                    <a:pt x="39" y="57"/>
                    <a:pt x="38" y="56"/>
                    <a:pt x="39" y="56"/>
                  </a:cubicBezTo>
                  <a:cubicBezTo>
                    <a:pt x="40" y="56"/>
                    <a:pt x="40" y="55"/>
                    <a:pt x="41" y="54"/>
                  </a:cubicBezTo>
                  <a:cubicBezTo>
                    <a:pt x="41" y="53"/>
                    <a:pt x="42" y="53"/>
                    <a:pt x="42" y="52"/>
                  </a:cubicBezTo>
                  <a:cubicBezTo>
                    <a:pt x="42" y="51"/>
                    <a:pt x="40" y="51"/>
                    <a:pt x="40" y="50"/>
                  </a:cubicBezTo>
                  <a:cubicBezTo>
                    <a:pt x="40" y="49"/>
                    <a:pt x="39" y="50"/>
                    <a:pt x="39" y="50"/>
                  </a:cubicBezTo>
                  <a:cubicBezTo>
                    <a:pt x="38" y="49"/>
                    <a:pt x="38" y="49"/>
                    <a:pt x="38" y="47"/>
                  </a:cubicBezTo>
                  <a:cubicBezTo>
                    <a:pt x="37" y="47"/>
                    <a:pt x="37" y="47"/>
                    <a:pt x="37" y="46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9" y="47"/>
                    <a:pt x="38" y="50"/>
                    <a:pt x="41" y="49"/>
                  </a:cubicBezTo>
                  <a:cubicBezTo>
                    <a:pt x="41" y="50"/>
                    <a:pt x="41" y="50"/>
                    <a:pt x="41" y="51"/>
                  </a:cubicBezTo>
                  <a:cubicBezTo>
                    <a:pt x="42" y="51"/>
                    <a:pt x="42" y="50"/>
                    <a:pt x="44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6" y="50"/>
                    <a:pt x="46" y="51"/>
                    <a:pt x="47" y="52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7" y="53"/>
                    <a:pt x="48" y="53"/>
                    <a:pt x="48" y="53"/>
                  </a:cubicBezTo>
                  <a:cubicBezTo>
                    <a:pt x="48" y="54"/>
                    <a:pt x="49" y="54"/>
                    <a:pt x="48" y="55"/>
                  </a:cubicBezTo>
                  <a:cubicBezTo>
                    <a:pt x="49" y="56"/>
                    <a:pt x="49" y="57"/>
                    <a:pt x="50" y="59"/>
                  </a:cubicBezTo>
                  <a:cubicBezTo>
                    <a:pt x="50" y="59"/>
                    <a:pt x="51" y="60"/>
                    <a:pt x="51" y="61"/>
                  </a:cubicBezTo>
                  <a:cubicBezTo>
                    <a:pt x="51" y="61"/>
                    <a:pt x="51" y="62"/>
                    <a:pt x="51" y="62"/>
                  </a:cubicBezTo>
                  <a:cubicBezTo>
                    <a:pt x="51" y="63"/>
                    <a:pt x="52" y="62"/>
                    <a:pt x="53" y="62"/>
                  </a:cubicBezTo>
                  <a:cubicBezTo>
                    <a:pt x="53" y="61"/>
                    <a:pt x="54" y="60"/>
                    <a:pt x="54" y="57"/>
                  </a:cubicBezTo>
                  <a:cubicBezTo>
                    <a:pt x="54" y="57"/>
                    <a:pt x="54" y="57"/>
                    <a:pt x="55" y="57"/>
                  </a:cubicBezTo>
                  <a:cubicBezTo>
                    <a:pt x="55" y="57"/>
                    <a:pt x="55" y="56"/>
                    <a:pt x="55" y="56"/>
                  </a:cubicBezTo>
                  <a:cubicBezTo>
                    <a:pt x="55" y="57"/>
                    <a:pt x="55" y="55"/>
                    <a:pt x="56" y="56"/>
                  </a:cubicBezTo>
                  <a:cubicBezTo>
                    <a:pt x="56" y="54"/>
                    <a:pt x="57" y="54"/>
                    <a:pt x="57" y="53"/>
                  </a:cubicBezTo>
                  <a:cubicBezTo>
                    <a:pt x="57" y="53"/>
                    <a:pt x="58" y="52"/>
                    <a:pt x="59" y="52"/>
                  </a:cubicBezTo>
                  <a:cubicBezTo>
                    <a:pt x="60" y="53"/>
                    <a:pt x="60" y="54"/>
                    <a:pt x="60" y="55"/>
                  </a:cubicBezTo>
                  <a:cubicBezTo>
                    <a:pt x="60" y="55"/>
                    <a:pt x="60" y="55"/>
                    <a:pt x="60" y="56"/>
                  </a:cubicBezTo>
                  <a:cubicBezTo>
                    <a:pt x="60" y="57"/>
                    <a:pt x="62" y="56"/>
                    <a:pt x="63" y="57"/>
                  </a:cubicBezTo>
                  <a:cubicBezTo>
                    <a:pt x="62" y="58"/>
                    <a:pt x="63" y="58"/>
                    <a:pt x="62" y="59"/>
                  </a:cubicBezTo>
                  <a:cubicBezTo>
                    <a:pt x="63" y="59"/>
                    <a:pt x="63" y="59"/>
                    <a:pt x="63" y="60"/>
                  </a:cubicBezTo>
                  <a:cubicBezTo>
                    <a:pt x="63" y="61"/>
                    <a:pt x="63" y="61"/>
                    <a:pt x="63" y="62"/>
                  </a:cubicBezTo>
                  <a:cubicBezTo>
                    <a:pt x="63" y="62"/>
                    <a:pt x="64" y="63"/>
                    <a:pt x="63" y="64"/>
                  </a:cubicBezTo>
                  <a:cubicBezTo>
                    <a:pt x="65" y="65"/>
                    <a:pt x="66" y="66"/>
                    <a:pt x="67" y="67"/>
                  </a:cubicBezTo>
                  <a:cubicBezTo>
                    <a:pt x="67" y="65"/>
                    <a:pt x="66" y="65"/>
                    <a:pt x="66" y="63"/>
                  </a:cubicBezTo>
                  <a:cubicBezTo>
                    <a:pt x="65" y="63"/>
                    <a:pt x="64" y="62"/>
                    <a:pt x="64" y="61"/>
                  </a:cubicBezTo>
                  <a:cubicBezTo>
                    <a:pt x="64" y="60"/>
                    <a:pt x="64" y="59"/>
                    <a:pt x="65" y="59"/>
                  </a:cubicBezTo>
                  <a:cubicBezTo>
                    <a:pt x="65" y="60"/>
                    <a:pt x="65" y="61"/>
                    <a:pt x="66" y="61"/>
                  </a:cubicBezTo>
                  <a:cubicBezTo>
                    <a:pt x="67" y="61"/>
                    <a:pt x="67" y="61"/>
                    <a:pt x="67" y="62"/>
                  </a:cubicBezTo>
                  <a:cubicBezTo>
                    <a:pt x="69" y="62"/>
                    <a:pt x="70" y="59"/>
                    <a:pt x="69" y="56"/>
                  </a:cubicBezTo>
                  <a:cubicBezTo>
                    <a:pt x="69" y="56"/>
                    <a:pt x="68" y="56"/>
                    <a:pt x="68" y="55"/>
                  </a:cubicBezTo>
                  <a:cubicBezTo>
                    <a:pt x="68" y="54"/>
                    <a:pt x="67" y="54"/>
                    <a:pt x="68" y="53"/>
                  </a:cubicBezTo>
                  <a:cubicBezTo>
                    <a:pt x="68" y="53"/>
                    <a:pt x="68" y="54"/>
                    <a:pt x="69" y="54"/>
                  </a:cubicBezTo>
                  <a:cubicBezTo>
                    <a:pt x="69" y="53"/>
                    <a:pt x="71" y="53"/>
                    <a:pt x="72" y="53"/>
                  </a:cubicBezTo>
                  <a:cubicBezTo>
                    <a:pt x="73" y="52"/>
                    <a:pt x="74" y="51"/>
                    <a:pt x="74" y="49"/>
                  </a:cubicBezTo>
                  <a:cubicBezTo>
                    <a:pt x="74" y="49"/>
                    <a:pt x="74" y="48"/>
                    <a:pt x="75" y="48"/>
                  </a:cubicBezTo>
                  <a:cubicBezTo>
                    <a:pt x="75" y="47"/>
                    <a:pt x="75" y="45"/>
                    <a:pt x="75" y="45"/>
                  </a:cubicBezTo>
                  <a:cubicBezTo>
                    <a:pt x="75" y="44"/>
                    <a:pt x="75" y="44"/>
                    <a:pt x="75" y="43"/>
                  </a:cubicBezTo>
                  <a:cubicBezTo>
                    <a:pt x="74" y="43"/>
                    <a:pt x="74" y="42"/>
                    <a:pt x="74" y="42"/>
                  </a:cubicBezTo>
                  <a:cubicBezTo>
                    <a:pt x="74" y="41"/>
                    <a:pt x="74" y="41"/>
                    <a:pt x="74" y="40"/>
                  </a:cubicBezTo>
                  <a:cubicBezTo>
                    <a:pt x="74" y="40"/>
                    <a:pt x="75" y="40"/>
                    <a:pt x="75" y="40"/>
                  </a:cubicBezTo>
                  <a:cubicBezTo>
                    <a:pt x="75" y="39"/>
                    <a:pt x="74" y="38"/>
                    <a:pt x="75" y="38"/>
                  </a:cubicBezTo>
                  <a:cubicBezTo>
                    <a:pt x="75" y="39"/>
                    <a:pt x="76" y="39"/>
                    <a:pt x="77" y="40"/>
                  </a:cubicBezTo>
                  <a:cubicBezTo>
                    <a:pt x="76" y="41"/>
                    <a:pt x="77" y="42"/>
                    <a:pt x="78" y="42"/>
                  </a:cubicBezTo>
                  <a:cubicBezTo>
                    <a:pt x="79" y="41"/>
                    <a:pt x="78" y="38"/>
                    <a:pt x="78" y="36"/>
                  </a:cubicBezTo>
                  <a:cubicBezTo>
                    <a:pt x="79" y="35"/>
                    <a:pt x="80" y="35"/>
                    <a:pt x="80" y="35"/>
                  </a:cubicBezTo>
                  <a:cubicBezTo>
                    <a:pt x="81" y="34"/>
                    <a:pt x="81" y="32"/>
                    <a:pt x="82" y="31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2" y="30"/>
                    <a:pt x="82" y="28"/>
                    <a:pt x="82" y="27"/>
                  </a:cubicBezTo>
                  <a:close/>
                  <a:moveTo>
                    <a:pt x="21" y="19"/>
                  </a:moveTo>
                  <a:cubicBezTo>
                    <a:pt x="21" y="20"/>
                    <a:pt x="21" y="21"/>
                    <a:pt x="21" y="22"/>
                  </a:cubicBezTo>
                  <a:cubicBezTo>
                    <a:pt x="21" y="22"/>
                    <a:pt x="21" y="20"/>
                    <a:pt x="20" y="21"/>
                  </a:cubicBezTo>
                  <a:cubicBezTo>
                    <a:pt x="20" y="21"/>
                    <a:pt x="20" y="23"/>
                    <a:pt x="19" y="24"/>
                  </a:cubicBezTo>
                  <a:cubicBezTo>
                    <a:pt x="19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5"/>
                  </a:cubicBezTo>
                  <a:cubicBezTo>
                    <a:pt x="16" y="25"/>
                    <a:pt x="15" y="24"/>
                    <a:pt x="15" y="25"/>
                  </a:cubicBezTo>
                  <a:cubicBezTo>
                    <a:pt x="15" y="25"/>
                    <a:pt x="15" y="24"/>
                    <a:pt x="15" y="24"/>
                  </a:cubicBezTo>
                  <a:cubicBezTo>
                    <a:pt x="15" y="23"/>
                    <a:pt x="15" y="22"/>
                    <a:pt x="15" y="21"/>
                  </a:cubicBezTo>
                  <a:cubicBezTo>
                    <a:pt x="16" y="21"/>
                    <a:pt x="15" y="25"/>
                    <a:pt x="17" y="24"/>
                  </a:cubicBezTo>
                  <a:cubicBezTo>
                    <a:pt x="18" y="23"/>
                    <a:pt x="18" y="21"/>
                    <a:pt x="19" y="20"/>
                  </a:cubicBezTo>
                  <a:cubicBezTo>
                    <a:pt x="19" y="20"/>
                    <a:pt x="18" y="19"/>
                    <a:pt x="18" y="19"/>
                  </a:cubicBezTo>
                  <a:cubicBezTo>
                    <a:pt x="18" y="16"/>
                    <a:pt x="20" y="15"/>
                    <a:pt x="21" y="13"/>
                  </a:cubicBezTo>
                  <a:cubicBezTo>
                    <a:pt x="21" y="13"/>
                    <a:pt x="21" y="13"/>
                    <a:pt x="21" y="14"/>
                  </a:cubicBezTo>
                  <a:cubicBezTo>
                    <a:pt x="21" y="16"/>
                    <a:pt x="19" y="15"/>
                    <a:pt x="19" y="18"/>
                  </a:cubicBezTo>
                  <a:cubicBezTo>
                    <a:pt x="20" y="18"/>
                    <a:pt x="21" y="19"/>
                    <a:pt x="21" y="19"/>
                  </a:cubicBezTo>
                  <a:close/>
                  <a:moveTo>
                    <a:pt x="22" y="20"/>
                  </a:moveTo>
                  <a:cubicBezTo>
                    <a:pt x="22" y="19"/>
                    <a:pt x="23" y="19"/>
                    <a:pt x="23" y="19"/>
                  </a:cubicBezTo>
                  <a:cubicBezTo>
                    <a:pt x="23" y="20"/>
                    <a:pt x="23" y="20"/>
                    <a:pt x="22" y="20"/>
                  </a:cubicBezTo>
                  <a:close/>
                  <a:moveTo>
                    <a:pt x="24" y="9"/>
                  </a:move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  <a:moveTo>
                    <a:pt x="28" y="48"/>
                  </a:move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9"/>
                    <a:pt x="28" y="48"/>
                  </a:cubicBezTo>
                  <a:close/>
                  <a:moveTo>
                    <a:pt x="28" y="15"/>
                  </a:moveTo>
                  <a:cubicBezTo>
                    <a:pt x="28" y="14"/>
                    <a:pt x="29" y="14"/>
                    <a:pt x="29" y="14"/>
                  </a:cubicBezTo>
                  <a:cubicBezTo>
                    <a:pt x="29" y="14"/>
                    <a:pt x="28" y="15"/>
                    <a:pt x="28" y="15"/>
                  </a:cubicBezTo>
                  <a:close/>
                  <a:moveTo>
                    <a:pt x="45" y="9"/>
                  </a:moveTo>
                  <a:cubicBezTo>
                    <a:pt x="44" y="9"/>
                    <a:pt x="45" y="8"/>
                    <a:pt x="45" y="9"/>
                  </a:cubicBezTo>
                  <a:cubicBezTo>
                    <a:pt x="45" y="10"/>
                    <a:pt x="46" y="9"/>
                    <a:pt x="46" y="10"/>
                  </a:cubicBezTo>
                  <a:cubicBezTo>
                    <a:pt x="45" y="10"/>
                    <a:pt x="45" y="10"/>
                    <a:pt x="45" y="9"/>
                  </a:cubicBezTo>
                  <a:close/>
                  <a:moveTo>
                    <a:pt x="60" y="5"/>
                  </a:moveTo>
                  <a:cubicBezTo>
                    <a:pt x="60" y="5"/>
                    <a:pt x="60" y="5"/>
                    <a:pt x="60" y="5"/>
                  </a:cubicBezTo>
                  <a:cubicBezTo>
                    <a:pt x="61" y="5"/>
                    <a:pt x="60" y="5"/>
                    <a:pt x="60" y="5"/>
                  </a:cubicBezTo>
                  <a:close/>
                  <a:moveTo>
                    <a:pt x="61" y="5"/>
                  </a:moveTo>
                  <a:cubicBezTo>
                    <a:pt x="61" y="5"/>
                    <a:pt x="61" y="5"/>
                    <a:pt x="61" y="5"/>
                  </a:cubicBezTo>
                  <a:cubicBezTo>
                    <a:pt x="61" y="5"/>
                    <a:pt x="61" y="5"/>
                    <a:pt x="61" y="5"/>
                  </a:cubicBezTo>
                  <a:close/>
                  <a:moveTo>
                    <a:pt x="62" y="4"/>
                  </a:moveTo>
                  <a:cubicBezTo>
                    <a:pt x="61" y="4"/>
                    <a:pt x="62" y="4"/>
                    <a:pt x="62" y="4"/>
                  </a:cubicBezTo>
                  <a:cubicBezTo>
                    <a:pt x="62" y="4"/>
                    <a:pt x="62" y="4"/>
                    <a:pt x="62" y="4"/>
                  </a:cubicBezTo>
                  <a:close/>
                  <a:moveTo>
                    <a:pt x="72" y="39"/>
                  </a:moveTo>
                  <a:cubicBezTo>
                    <a:pt x="72" y="38"/>
                    <a:pt x="73" y="38"/>
                    <a:pt x="74" y="38"/>
                  </a:cubicBezTo>
                  <a:cubicBezTo>
                    <a:pt x="74" y="38"/>
                    <a:pt x="73" y="39"/>
                    <a:pt x="74" y="39"/>
                  </a:cubicBezTo>
                  <a:cubicBezTo>
                    <a:pt x="73" y="40"/>
                    <a:pt x="73" y="39"/>
                    <a:pt x="7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3" name="Freeform 73"/>
            <p:cNvSpPr/>
            <p:nvPr/>
          </p:nvSpPr>
          <p:spPr bwMode="auto">
            <a:xfrm>
              <a:off x="4228326" y="5756364"/>
              <a:ext cx="4337" cy="9759"/>
            </a:xfrm>
            <a:custGeom>
              <a:avLst/>
              <a:gdLst>
                <a:gd name="T0" fmla="*/ 1 w 2"/>
                <a:gd name="T1" fmla="*/ 3 h 4"/>
                <a:gd name="T2" fmla="*/ 2 w 2"/>
                <a:gd name="T3" fmla="*/ 4 h 4"/>
                <a:gd name="T4" fmla="*/ 2 w 2"/>
                <a:gd name="T5" fmla="*/ 3 h 4"/>
                <a:gd name="T6" fmla="*/ 1 w 2"/>
                <a:gd name="T7" fmla="*/ 1 h 4"/>
                <a:gd name="T8" fmla="*/ 0 w 2"/>
                <a:gd name="T9" fmla="*/ 0 h 4"/>
                <a:gd name="T10" fmla="*/ 0 w 2"/>
                <a:gd name="T11" fmla="*/ 2 h 4"/>
                <a:gd name="T12" fmla="*/ 0 w 2"/>
                <a:gd name="T13" fmla="*/ 3 h 4"/>
                <a:gd name="T14" fmla="*/ 0 w 2"/>
                <a:gd name="T15" fmla="*/ 3 h 4"/>
                <a:gd name="T16" fmla="*/ 1 w 2"/>
                <a:gd name="T1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4">
                  <a:moveTo>
                    <a:pt x="1" y="3"/>
                  </a:moveTo>
                  <a:cubicBezTo>
                    <a:pt x="2" y="3"/>
                    <a:pt x="1" y="4"/>
                    <a:pt x="2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2" y="2"/>
                    <a:pt x="2" y="2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4" name="Freeform 74"/>
            <p:cNvSpPr/>
            <p:nvPr/>
          </p:nvSpPr>
          <p:spPr bwMode="auto">
            <a:xfrm>
              <a:off x="4213146" y="5820337"/>
              <a:ext cx="9759" cy="9759"/>
            </a:xfrm>
            <a:custGeom>
              <a:avLst/>
              <a:gdLst>
                <a:gd name="T0" fmla="*/ 0 w 4"/>
                <a:gd name="T1" fmla="*/ 3 h 4"/>
                <a:gd name="T2" fmla="*/ 1 w 4"/>
                <a:gd name="T3" fmla="*/ 3 h 4"/>
                <a:gd name="T4" fmla="*/ 1 w 4"/>
                <a:gd name="T5" fmla="*/ 4 h 4"/>
                <a:gd name="T6" fmla="*/ 4 w 4"/>
                <a:gd name="T7" fmla="*/ 3 h 4"/>
                <a:gd name="T8" fmla="*/ 2 w 4"/>
                <a:gd name="T9" fmla="*/ 2 h 4"/>
                <a:gd name="T10" fmla="*/ 1 w 4"/>
                <a:gd name="T11" fmla="*/ 0 h 4"/>
                <a:gd name="T12" fmla="*/ 1 w 4"/>
                <a:gd name="T13" fmla="*/ 2 h 4"/>
                <a:gd name="T14" fmla="*/ 0 w 4"/>
                <a:gd name="T1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cubicBezTo>
                    <a:pt x="0" y="4"/>
                    <a:pt x="0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3"/>
                    <a:pt x="4" y="3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5" name="Freeform 75"/>
            <p:cNvSpPr/>
            <p:nvPr/>
          </p:nvSpPr>
          <p:spPr bwMode="auto">
            <a:xfrm>
              <a:off x="4204472" y="5845275"/>
              <a:ext cx="10843" cy="13011"/>
            </a:xfrm>
            <a:custGeom>
              <a:avLst/>
              <a:gdLst>
                <a:gd name="T0" fmla="*/ 4 w 4"/>
                <a:gd name="T1" fmla="*/ 1 h 5"/>
                <a:gd name="T2" fmla="*/ 2 w 4"/>
                <a:gd name="T3" fmla="*/ 0 h 5"/>
                <a:gd name="T4" fmla="*/ 2 w 4"/>
                <a:gd name="T5" fmla="*/ 5 h 5"/>
                <a:gd name="T6" fmla="*/ 2 w 4"/>
                <a:gd name="T7" fmla="*/ 3 h 5"/>
                <a:gd name="T8" fmla="*/ 3 w 4"/>
                <a:gd name="T9" fmla="*/ 4 h 5"/>
                <a:gd name="T10" fmla="*/ 3 w 4"/>
                <a:gd name="T11" fmla="*/ 1 h 5"/>
                <a:gd name="T12" fmla="*/ 4 w 4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5">
                  <a:moveTo>
                    <a:pt x="4" y="1"/>
                  </a:moveTo>
                  <a:cubicBezTo>
                    <a:pt x="4" y="0"/>
                    <a:pt x="2" y="1"/>
                    <a:pt x="2" y="0"/>
                  </a:cubicBezTo>
                  <a:cubicBezTo>
                    <a:pt x="1" y="1"/>
                    <a:pt x="0" y="4"/>
                    <a:pt x="2" y="5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3" y="4"/>
                    <a:pt x="3" y="5"/>
                    <a:pt x="3" y="4"/>
                  </a:cubicBezTo>
                  <a:cubicBezTo>
                    <a:pt x="3" y="3"/>
                    <a:pt x="3" y="3"/>
                    <a:pt x="3" y="1"/>
                  </a:cubicBezTo>
                  <a:cubicBezTo>
                    <a:pt x="3" y="2"/>
                    <a:pt x="3" y="2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6" name="Freeform 76"/>
            <p:cNvSpPr/>
            <p:nvPr/>
          </p:nvSpPr>
          <p:spPr bwMode="auto">
            <a:xfrm>
              <a:off x="4192545" y="5835516"/>
              <a:ext cx="15180" cy="22770"/>
            </a:xfrm>
            <a:custGeom>
              <a:avLst/>
              <a:gdLst>
                <a:gd name="T0" fmla="*/ 0 w 6"/>
                <a:gd name="T1" fmla="*/ 5 h 9"/>
                <a:gd name="T2" fmla="*/ 1 w 6"/>
                <a:gd name="T3" fmla="*/ 8 h 9"/>
                <a:gd name="T4" fmla="*/ 4 w 6"/>
                <a:gd name="T5" fmla="*/ 9 h 9"/>
                <a:gd name="T6" fmla="*/ 5 w 6"/>
                <a:gd name="T7" fmla="*/ 8 h 9"/>
                <a:gd name="T8" fmla="*/ 4 w 6"/>
                <a:gd name="T9" fmla="*/ 8 h 9"/>
                <a:gd name="T10" fmla="*/ 5 w 6"/>
                <a:gd name="T11" fmla="*/ 5 h 9"/>
                <a:gd name="T12" fmla="*/ 5 w 6"/>
                <a:gd name="T13" fmla="*/ 3 h 9"/>
                <a:gd name="T14" fmla="*/ 6 w 6"/>
                <a:gd name="T15" fmla="*/ 1 h 9"/>
                <a:gd name="T16" fmla="*/ 4 w 6"/>
                <a:gd name="T17" fmla="*/ 0 h 9"/>
                <a:gd name="T18" fmla="*/ 0 w 6"/>
                <a:gd name="T1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9">
                  <a:moveTo>
                    <a:pt x="0" y="5"/>
                  </a:moveTo>
                  <a:cubicBezTo>
                    <a:pt x="0" y="6"/>
                    <a:pt x="1" y="6"/>
                    <a:pt x="1" y="8"/>
                  </a:cubicBezTo>
                  <a:cubicBezTo>
                    <a:pt x="3" y="7"/>
                    <a:pt x="3" y="9"/>
                    <a:pt x="4" y="9"/>
                  </a:cubicBezTo>
                  <a:cubicBezTo>
                    <a:pt x="4" y="8"/>
                    <a:pt x="5" y="8"/>
                    <a:pt x="5" y="8"/>
                  </a:cubicBezTo>
                  <a:cubicBezTo>
                    <a:pt x="5" y="8"/>
                    <a:pt x="4" y="8"/>
                    <a:pt x="4" y="8"/>
                  </a:cubicBezTo>
                  <a:cubicBezTo>
                    <a:pt x="5" y="7"/>
                    <a:pt x="5" y="6"/>
                    <a:pt x="5" y="5"/>
                  </a:cubicBezTo>
                  <a:cubicBezTo>
                    <a:pt x="5" y="4"/>
                    <a:pt x="6" y="3"/>
                    <a:pt x="5" y="3"/>
                  </a:cubicBezTo>
                  <a:cubicBezTo>
                    <a:pt x="6" y="2"/>
                    <a:pt x="6" y="2"/>
                    <a:pt x="6" y="1"/>
                  </a:cubicBezTo>
                  <a:cubicBezTo>
                    <a:pt x="5" y="1"/>
                    <a:pt x="5" y="0"/>
                    <a:pt x="4" y="0"/>
                  </a:cubicBezTo>
                  <a:cubicBezTo>
                    <a:pt x="4" y="3"/>
                    <a:pt x="0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7" name="Freeform 77"/>
            <p:cNvSpPr/>
            <p:nvPr/>
          </p:nvSpPr>
          <p:spPr bwMode="auto">
            <a:xfrm>
              <a:off x="4187123" y="5858287"/>
              <a:ext cx="15180" cy="7590"/>
            </a:xfrm>
            <a:custGeom>
              <a:avLst/>
              <a:gdLst>
                <a:gd name="T0" fmla="*/ 0 w 6"/>
                <a:gd name="T1" fmla="*/ 2 h 3"/>
                <a:gd name="T2" fmla="*/ 6 w 6"/>
                <a:gd name="T3" fmla="*/ 3 h 3"/>
                <a:gd name="T4" fmla="*/ 5 w 6"/>
                <a:gd name="T5" fmla="*/ 1 h 3"/>
                <a:gd name="T6" fmla="*/ 1 w 6"/>
                <a:gd name="T7" fmla="*/ 0 h 3"/>
                <a:gd name="T8" fmla="*/ 0 w 6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cubicBezTo>
                    <a:pt x="2" y="2"/>
                    <a:pt x="3" y="3"/>
                    <a:pt x="6" y="3"/>
                  </a:cubicBezTo>
                  <a:cubicBezTo>
                    <a:pt x="6" y="2"/>
                    <a:pt x="5" y="2"/>
                    <a:pt x="5" y="1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8" name="Freeform 78"/>
            <p:cNvSpPr/>
            <p:nvPr/>
          </p:nvSpPr>
          <p:spPr bwMode="auto">
            <a:xfrm>
              <a:off x="4204472" y="5799735"/>
              <a:ext cx="5422" cy="7590"/>
            </a:xfrm>
            <a:custGeom>
              <a:avLst/>
              <a:gdLst>
                <a:gd name="T0" fmla="*/ 0 w 2"/>
                <a:gd name="T1" fmla="*/ 1 h 3"/>
                <a:gd name="T2" fmla="*/ 1 w 2"/>
                <a:gd name="T3" fmla="*/ 3 h 3"/>
                <a:gd name="T4" fmla="*/ 2 w 2"/>
                <a:gd name="T5" fmla="*/ 1 h 3"/>
                <a:gd name="T6" fmla="*/ 0 w 2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cubicBezTo>
                    <a:pt x="0" y="2"/>
                    <a:pt x="1" y="2"/>
                    <a:pt x="1" y="3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9" name="Freeform 79"/>
            <p:cNvSpPr/>
            <p:nvPr/>
          </p:nvSpPr>
          <p:spPr bwMode="auto">
            <a:xfrm>
              <a:off x="4207725" y="5809494"/>
              <a:ext cx="5422" cy="10843"/>
            </a:xfrm>
            <a:custGeom>
              <a:avLst/>
              <a:gdLst>
                <a:gd name="T0" fmla="*/ 0 w 2"/>
                <a:gd name="T1" fmla="*/ 2 h 4"/>
                <a:gd name="T2" fmla="*/ 1 w 2"/>
                <a:gd name="T3" fmla="*/ 4 h 4"/>
                <a:gd name="T4" fmla="*/ 2 w 2"/>
                <a:gd name="T5" fmla="*/ 1 h 4"/>
                <a:gd name="T6" fmla="*/ 0 w 2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cubicBezTo>
                    <a:pt x="0" y="3"/>
                    <a:pt x="1" y="3"/>
                    <a:pt x="1" y="4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40" name="Freeform 80"/>
            <p:cNvSpPr/>
            <p:nvPr/>
          </p:nvSpPr>
          <p:spPr bwMode="auto">
            <a:xfrm>
              <a:off x="4220736" y="5845275"/>
              <a:ext cx="7590" cy="5422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1 h 2"/>
                <a:gd name="T4" fmla="*/ 3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1" y="2"/>
                    <a:pt x="3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41" name="Freeform 81"/>
            <p:cNvSpPr/>
            <p:nvPr/>
          </p:nvSpPr>
          <p:spPr bwMode="auto">
            <a:xfrm>
              <a:off x="4217483" y="5766122"/>
              <a:ext cx="15180" cy="22770"/>
            </a:xfrm>
            <a:custGeom>
              <a:avLst/>
              <a:gdLst>
                <a:gd name="T0" fmla="*/ 5 w 6"/>
                <a:gd name="T1" fmla="*/ 0 h 9"/>
                <a:gd name="T2" fmla="*/ 5 w 6"/>
                <a:gd name="T3" fmla="*/ 0 h 9"/>
                <a:gd name="T4" fmla="*/ 5 w 6"/>
                <a:gd name="T5" fmla="*/ 0 h 9"/>
                <a:gd name="T6" fmla="*/ 5 w 6"/>
                <a:gd name="T7" fmla="*/ 3 h 9"/>
                <a:gd name="T8" fmla="*/ 5 w 6"/>
                <a:gd name="T9" fmla="*/ 3 h 9"/>
                <a:gd name="T10" fmla="*/ 2 w 6"/>
                <a:gd name="T11" fmla="*/ 5 h 9"/>
                <a:gd name="T12" fmla="*/ 0 w 6"/>
                <a:gd name="T13" fmla="*/ 7 h 9"/>
                <a:gd name="T14" fmla="*/ 1 w 6"/>
                <a:gd name="T15" fmla="*/ 7 h 9"/>
                <a:gd name="T16" fmla="*/ 0 w 6"/>
                <a:gd name="T17" fmla="*/ 7 h 9"/>
                <a:gd name="T18" fmla="*/ 1 w 6"/>
                <a:gd name="T19" fmla="*/ 9 h 9"/>
                <a:gd name="T20" fmla="*/ 2 w 6"/>
                <a:gd name="T21" fmla="*/ 7 h 9"/>
                <a:gd name="T22" fmla="*/ 3 w 6"/>
                <a:gd name="T23" fmla="*/ 7 h 9"/>
                <a:gd name="T24" fmla="*/ 6 w 6"/>
                <a:gd name="T25" fmla="*/ 5 h 9"/>
                <a:gd name="T26" fmla="*/ 6 w 6"/>
                <a:gd name="T27" fmla="*/ 5 h 9"/>
                <a:gd name="T28" fmla="*/ 5 w 6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" h="9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4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2" y="6"/>
                    <a:pt x="0" y="5"/>
                    <a:pt x="0" y="7"/>
                  </a:cubicBezTo>
                  <a:cubicBezTo>
                    <a:pt x="0" y="7"/>
                    <a:pt x="1" y="6"/>
                    <a:pt x="1" y="7"/>
                  </a:cubicBezTo>
                  <a:cubicBezTo>
                    <a:pt x="1" y="7"/>
                    <a:pt x="0" y="7"/>
                    <a:pt x="0" y="7"/>
                  </a:cubicBezTo>
                  <a:cubicBezTo>
                    <a:pt x="0" y="8"/>
                    <a:pt x="0" y="8"/>
                    <a:pt x="1" y="9"/>
                  </a:cubicBezTo>
                  <a:cubicBezTo>
                    <a:pt x="1" y="8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6"/>
                    <a:pt x="5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3"/>
                    <a:pt x="5" y="2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42" name="Freeform 82"/>
            <p:cNvSpPr/>
            <p:nvPr/>
          </p:nvSpPr>
          <p:spPr bwMode="auto">
            <a:xfrm>
              <a:off x="4228326" y="5747690"/>
              <a:ext cx="2169" cy="8674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0 h 3"/>
                <a:gd name="T4" fmla="*/ 1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1" y="2"/>
                    <a:pt x="0" y="1"/>
                    <a:pt x="0" y="0"/>
                  </a:cubicBezTo>
                  <a:cubicBezTo>
                    <a:pt x="0" y="1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43" name="Freeform 83"/>
            <p:cNvSpPr/>
            <p:nvPr/>
          </p:nvSpPr>
          <p:spPr bwMode="auto">
            <a:xfrm>
              <a:off x="4174112" y="5837685"/>
              <a:ext cx="13011" cy="20602"/>
            </a:xfrm>
            <a:custGeom>
              <a:avLst/>
              <a:gdLst>
                <a:gd name="T0" fmla="*/ 5 w 5"/>
                <a:gd name="T1" fmla="*/ 8 h 8"/>
                <a:gd name="T2" fmla="*/ 4 w 5"/>
                <a:gd name="T3" fmla="*/ 4 h 8"/>
                <a:gd name="T4" fmla="*/ 3 w 5"/>
                <a:gd name="T5" fmla="*/ 2 h 8"/>
                <a:gd name="T6" fmla="*/ 2 w 5"/>
                <a:gd name="T7" fmla="*/ 0 h 8"/>
                <a:gd name="T8" fmla="*/ 1 w 5"/>
                <a:gd name="T9" fmla="*/ 0 h 8"/>
                <a:gd name="T10" fmla="*/ 0 w 5"/>
                <a:gd name="T11" fmla="*/ 0 h 8"/>
                <a:gd name="T12" fmla="*/ 2 w 5"/>
                <a:gd name="T13" fmla="*/ 6 h 8"/>
                <a:gd name="T14" fmla="*/ 5 w 5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8">
                  <a:moveTo>
                    <a:pt x="5" y="8"/>
                  </a:moveTo>
                  <a:cubicBezTo>
                    <a:pt x="5" y="7"/>
                    <a:pt x="4" y="5"/>
                    <a:pt x="4" y="4"/>
                  </a:cubicBezTo>
                  <a:cubicBezTo>
                    <a:pt x="4" y="4"/>
                    <a:pt x="3" y="3"/>
                    <a:pt x="3" y="2"/>
                  </a:cubicBezTo>
                  <a:cubicBezTo>
                    <a:pt x="2" y="2"/>
                    <a:pt x="2" y="1"/>
                    <a:pt x="2" y="0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3"/>
                    <a:pt x="3" y="3"/>
                    <a:pt x="2" y="6"/>
                  </a:cubicBezTo>
                  <a:cubicBezTo>
                    <a:pt x="4" y="7"/>
                    <a:pt x="4" y="8"/>
                    <a:pt x="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44" name="Freeform 84"/>
            <p:cNvSpPr/>
            <p:nvPr/>
          </p:nvSpPr>
          <p:spPr bwMode="auto">
            <a:xfrm>
              <a:off x="4151342" y="5830095"/>
              <a:ext cx="5422" cy="7590"/>
            </a:xfrm>
            <a:custGeom>
              <a:avLst/>
              <a:gdLst>
                <a:gd name="T0" fmla="*/ 1 w 2"/>
                <a:gd name="T1" fmla="*/ 3 h 3"/>
                <a:gd name="T2" fmla="*/ 2 w 2"/>
                <a:gd name="T3" fmla="*/ 2 h 3"/>
                <a:gd name="T4" fmla="*/ 1 w 2"/>
                <a:gd name="T5" fmla="*/ 0 h 3"/>
                <a:gd name="T6" fmla="*/ 1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45" name="Freeform 85"/>
            <p:cNvSpPr>
              <a:spLocks noEditPoints="1"/>
            </p:cNvSpPr>
            <p:nvPr/>
          </p:nvSpPr>
          <p:spPr bwMode="auto">
            <a:xfrm>
              <a:off x="3963761" y="5651188"/>
              <a:ext cx="74816" cy="73731"/>
            </a:xfrm>
            <a:custGeom>
              <a:avLst/>
              <a:gdLst>
                <a:gd name="T0" fmla="*/ 9 w 29"/>
                <a:gd name="T1" fmla="*/ 28 h 29"/>
                <a:gd name="T2" fmla="*/ 10 w 29"/>
                <a:gd name="T3" fmla="*/ 28 h 29"/>
                <a:gd name="T4" fmla="*/ 11 w 29"/>
                <a:gd name="T5" fmla="*/ 29 h 29"/>
                <a:gd name="T6" fmla="*/ 12 w 29"/>
                <a:gd name="T7" fmla="*/ 28 h 29"/>
                <a:gd name="T8" fmla="*/ 13 w 29"/>
                <a:gd name="T9" fmla="*/ 24 h 29"/>
                <a:gd name="T10" fmla="*/ 14 w 29"/>
                <a:gd name="T11" fmla="*/ 22 h 29"/>
                <a:gd name="T12" fmla="*/ 16 w 29"/>
                <a:gd name="T13" fmla="*/ 22 h 29"/>
                <a:gd name="T14" fmla="*/ 17 w 29"/>
                <a:gd name="T15" fmla="*/ 21 h 29"/>
                <a:gd name="T16" fmla="*/ 20 w 29"/>
                <a:gd name="T17" fmla="*/ 20 h 29"/>
                <a:gd name="T18" fmla="*/ 22 w 29"/>
                <a:gd name="T19" fmla="*/ 17 h 29"/>
                <a:gd name="T20" fmla="*/ 19 w 29"/>
                <a:gd name="T21" fmla="*/ 17 h 29"/>
                <a:gd name="T22" fmla="*/ 20 w 29"/>
                <a:gd name="T23" fmla="*/ 16 h 29"/>
                <a:gd name="T24" fmla="*/ 23 w 29"/>
                <a:gd name="T25" fmla="*/ 17 h 29"/>
                <a:gd name="T26" fmla="*/ 22 w 29"/>
                <a:gd name="T27" fmla="*/ 16 h 29"/>
                <a:gd name="T28" fmla="*/ 23 w 29"/>
                <a:gd name="T29" fmla="*/ 16 h 29"/>
                <a:gd name="T30" fmla="*/ 23 w 29"/>
                <a:gd name="T31" fmla="*/ 15 h 29"/>
                <a:gd name="T32" fmla="*/ 24 w 29"/>
                <a:gd name="T33" fmla="*/ 10 h 29"/>
                <a:gd name="T34" fmla="*/ 26 w 29"/>
                <a:gd name="T35" fmla="*/ 10 h 29"/>
                <a:gd name="T36" fmla="*/ 24 w 29"/>
                <a:gd name="T37" fmla="*/ 8 h 29"/>
                <a:gd name="T38" fmla="*/ 25 w 29"/>
                <a:gd name="T39" fmla="*/ 8 h 29"/>
                <a:gd name="T40" fmla="*/ 25 w 29"/>
                <a:gd name="T41" fmla="*/ 6 h 29"/>
                <a:gd name="T42" fmla="*/ 27 w 29"/>
                <a:gd name="T43" fmla="*/ 5 h 29"/>
                <a:gd name="T44" fmla="*/ 29 w 29"/>
                <a:gd name="T45" fmla="*/ 5 h 29"/>
                <a:gd name="T46" fmla="*/ 27 w 29"/>
                <a:gd name="T47" fmla="*/ 4 h 29"/>
                <a:gd name="T48" fmla="*/ 26 w 29"/>
                <a:gd name="T49" fmla="*/ 3 h 29"/>
                <a:gd name="T50" fmla="*/ 24 w 29"/>
                <a:gd name="T51" fmla="*/ 4 h 29"/>
                <a:gd name="T52" fmla="*/ 26 w 29"/>
                <a:gd name="T53" fmla="*/ 2 h 29"/>
                <a:gd name="T54" fmla="*/ 23 w 29"/>
                <a:gd name="T55" fmla="*/ 1 h 29"/>
                <a:gd name="T56" fmla="*/ 21 w 29"/>
                <a:gd name="T57" fmla="*/ 1 h 29"/>
                <a:gd name="T58" fmla="*/ 20 w 29"/>
                <a:gd name="T59" fmla="*/ 1 h 29"/>
                <a:gd name="T60" fmla="*/ 16 w 29"/>
                <a:gd name="T61" fmla="*/ 1 h 29"/>
                <a:gd name="T62" fmla="*/ 13 w 29"/>
                <a:gd name="T63" fmla="*/ 2 h 29"/>
                <a:gd name="T64" fmla="*/ 13 w 29"/>
                <a:gd name="T65" fmla="*/ 4 h 29"/>
                <a:gd name="T66" fmla="*/ 9 w 29"/>
                <a:gd name="T67" fmla="*/ 3 h 29"/>
                <a:gd name="T68" fmla="*/ 3 w 29"/>
                <a:gd name="T69" fmla="*/ 6 h 29"/>
                <a:gd name="T70" fmla="*/ 4 w 29"/>
                <a:gd name="T71" fmla="*/ 7 h 29"/>
                <a:gd name="T72" fmla="*/ 1 w 29"/>
                <a:gd name="T73" fmla="*/ 8 h 29"/>
                <a:gd name="T74" fmla="*/ 0 w 29"/>
                <a:gd name="T75" fmla="*/ 9 h 29"/>
                <a:gd name="T76" fmla="*/ 1 w 29"/>
                <a:gd name="T77" fmla="*/ 10 h 29"/>
                <a:gd name="T78" fmla="*/ 2 w 29"/>
                <a:gd name="T79" fmla="*/ 10 h 29"/>
                <a:gd name="T80" fmla="*/ 4 w 29"/>
                <a:gd name="T81" fmla="*/ 10 h 29"/>
                <a:gd name="T82" fmla="*/ 1 w 29"/>
                <a:gd name="T83" fmla="*/ 10 h 29"/>
                <a:gd name="T84" fmla="*/ 3 w 29"/>
                <a:gd name="T85" fmla="*/ 12 h 29"/>
                <a:gd name="T86" fmla="*/ 4 w 29"/>
                <a:gd name="T87" fmla="*/ 11 h 29"/>
                <a:gd name="T88" fmla="*/ 7 w 29"/>
                <a:gd name="T89" fmla="*/ 12 h 29"/>
                <a:gd name="T90" fmla="*/ 7 w 29"/>
                <a:gd name="T91" fmla="*/ 14 h 29"/>
                <a:gd name="T92" fmla="*/ 7 w 29"/>
                <a:gd name="T93" fmla="*/ 16 h 29"/>
                <a:gd name="T94" fmla="*/ 8 w 29"/>
                <a:gd name="T95" fmla="*/ 16 h 29"/>
                <a:gd name="T96" fmla="*/ 7 w 29"/>
                <a:gd name="T97" fmla="*/ 17 h 29"/>
                <a:gd name="T98" fmla="*/ 9 w 29"/>
                <a:gd name="T99" fmla="*/ 19 h 29"/>
                <a:gd name="T100" fmla="*/ 7 w 29"/>
                <a:gd name="T101" fmla="*/ 20 h 29"/>
                <a:gd name="T102" fmla="*/ 7 w 29"/>
                <a:gd name="T103" fmla="*/ 22 h 29"/>
                <a:gd name="T104" fmla="*/ 9 w 29"/>
                <a:gd name="T105" fmla="*/ 28 h 29"/>
                <a:gd name="T106" fmla="*/ 22 w 29"/>
                <a:gd name="T107" fmla="*/ 16 h 29"/>
                <a:gd name="T108" fmla="*/ 22 w 29"/>
                <a:gd name="T109" fmla="*/ 14 h 29"/>
                <a:gd name="T110" fmla="*/ 22 w 29"/>
                <a:gd name="T111" fmla="*/ 16 h 29"/>
                <a:gd name="T112" fmla="*/ 23 w 29"/>
                <a:gd name="T113" fmla="*/ 3 h 29"/>
                <a:gd name="T114" fmla="*/ 22 w 29"/>
                <a:gd name="T115" fmla="*/ 4 h 29"/>
                <a:gd name="T116" fmla="*/ 19 w 29"/>
                <a:gd name="T117" fmla="*/ 4 h 29"/>
                <a:gd name="T118" fmla="*/ 23 w 29"/>
                <a:gd name="T11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" h="29">
                  <a:moveTo>
                    <a:pt x="9" y="28"/>
                  </a:moveTo>
                  <a:cubicBezTo>
                    <a:pt x="9" y="28"/>
                    <a:pt x="10" y="28"/>
                    <a:pt x="10" y="28"/>
                  </a:cubicBezTo>
                  <a:cubicBezTo>
                    <a:pt x="11" y="28"/>
                    <a:pt x="11" y="29"/>
                    <a:pt x="11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4" y="26"/>
                    <a:pt x="13" y="24"/>
                  </a:cubicBezTo>
                  <a:cubicBezTo>
                    <a:pt x="14" y="23"/>
                    <a:pt x="14" y="22"/>
                    <a:pt x="14" y="22"/>
                  </a:cubicBezTo>
                  <a:cubicBezTo>
                    <a:pt x="15" y="23"/>
                    <a:pt x="15" y="22"/>
                    <a:pt x="16" y="22"/>
                  </a:cubicBezTo>
                  <a:cubicBezTo>
                    <a:pt x="17" y="22"/>
                    <a:pt x="17" y="22"/>
                    <a:pt x="17" y="21"/>
                  </a:cubicBezTo>
                  <a:cubicBezTo>
                    <a:pt x="18" y="21"/>
                    <a:pt x="19" y="20"/>
                    <a:pt x="20" y="20"/>
                  </a:cubicBezTo>
                  <a:cubicBezTo>
                    <a:pt x="20" y="19"/>
                    <a:pt x="22" y="18"/>
                    <a:pt x="22" y="17"/>
                  </a:cubicBezTo>
                  <a:cubicBezTo>
                    <a:pt x="21" y="18"/>
                    <a:pt x="20" y="17"/>
                    <a:pt x="19" y="17"/>
                  </a:cubicBezTo>
                  <a:cubicBezTo>
                    <a:pt x="20" y="17"/>
                    <a:pt x="20" y="16"/>
                    <a:pt x="20" y="16"/>
                  </a:cubicBezTo>
                  <a:cubicBezTo>
                    <a:pt x="21" y="17"/>
                    <a:pt x="22" y="18"/>
                    <a:pt x="23" y="17"/>
                  </a:cubicBezTo>
                  <a:cubicBezTo>
                    <a:pt x="24" y="17"/>
                    <a:pt x="22" y="16"/>
                    <a:pt x="22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5"/>
                    <a:pt x="23" y="15"/>
                    <a:pt x="23" y="15"/>
                  </a:cubicBezTo>
                  <a:cubicBezTo>
                    <a:pt x="25" y="15"/>
                    <a:pt x="24" y="12"/>
                    <a:pt x="24" y="10"/>
                  </a:cubicBezTo>
                  <a:cubicBezTo>
                    <a:pt x="24" y="10"/>
                    <a:pt x="25" y="10"/>
                    <a:pt x="26" y="10"/>
                  </a:cubicBezTo>
                  <a:cubicBezTo>
                    <a:pt x="26" y="9"/>
                    <a:pt x="25" y="9"/>
                    <a:pt x="24" y="8"/>
                  </a:cubicBezTo>
                  <a:cubicBezTo>
                    <a:pt x="25" y="9"/>
                    <a:pt x="25" y="8"/>
                    <a:pt x="25" y="8"/>
                  </a:cubicBezTo>
                  <a:cubicBezTo>
                    <a:pt x="26" y="7"/>
                    <a:pt x="25" y="7"/>
                    <a:pt x="25" y="6"/>
                  </a:cubicBezTo>
                  <a:cubicBezTo>
                    <a:pt x="26" y="6"/>
                    <a:pt x="26" y="5"/>
                    <a:pt x="27" y="5"/>
                  </a:cubicBezTo>
                  <a:cubicBezTo>
                    <a:pt x="27" y="5"/>
                    <a:pt x="29" y="6"/>
                    <a:pt x="29" y="5"/>
                  </a:cubicBezTo>
                  <a:cubicBezTo>
                    <a:pt x="29" y="4"/>
                    <a:pt x="28" y="5"/>
                    <a:pt x="27" y="4"/>
                  </a:cubicBezTo>
                  <a:cubicBezTo>
                    <a:pt x="27" y="4"/>
                    <a:pt x="27" y="3"/>
                    <a:pt x="26" y="3"/>
                  </a:cubicBezTo>
                  <a:cubicBezTo>
                    <a:pt x="25" y="3"/>
                    <a:pt x="24" y="4"/>
                    <a:pt x="24" y="4"/>
                  </a:cubicBezTo>
                  <a:cubicBezTo>
                    <a:pt x="24" y="2"/>
                    <a:pt x="26" y="3"/>
                    <a:pt x="26" y="2"/>
                  </a:cubicBezTo>
                  <a:cubicBezTo>
                    <a:pt x="25" y="1"/>
                    <a:pt x="24" y="1"/>
                    <a:pt x="23" y="1"/>
                  </a:cubicBezTo>
                  <a:cubicBezTo>
                    <a:pt x="22" y="1"/>
                    <a:pt x="21" y="0"/>
                    <a:pt x="21" y="1"/>
                  </a:cubicBezTo>
                  <a:cubicBezTo>
                    <a:pt x="21" y="1"/>
                    <a:pt x="20" y="1"/>
                    <a:pt x="20" y="1"/>
                  </a:cubicBezTo>
                  <a:cubicBezTo>
                    <a:pt x="19" y="1"/>
                    <a:pt x="17" y="0"/>
                    <a:pt x="16" y="1"/>
                  </a:cubicBezTo>
                  <a:cubicBezTo>
                    <a:pt x="15" y="1"/>
                    <a:pt x="13" y="1"/>
                    <a:pt x="13" y="2"/>
                  </a:cubicBezTo>
                  <a:cubicBezTo>
                    <a:pt x="13" y="2"/>
                    <a:pt x="13" y="3"/>
                    <a:pt x="13" y="4"/>
                  </a:cubicBezTo>
                  <a:cubicBezTo>
                    <a:pt x="11" y="3"/>
                    <a:pt x="10" y="4"/>
                    <a:pt x="9" y="3"/>
                  </a:cubicBezTo>
                  <a:cubicBezTo>
                    <a:pt x="7" y="4"/>
                    <a:pt x="5" y="5"/>
                    <a:pt x="3" y="6"/>
                  </a:cubicBezTo>
                  <a:cubicBezTo>
                    <a:pt x="3" y="7"/>
                    <a:pt x="4" y="6"/>
                    <a:pt x="4" y="7"/>
                  </a:cubicBezTo>
                  <a:cubicBezTo>
                    <a:pt x="3" y="7"/>
                    <a:pt x="2" y="7"/>
                    <a:pt x="1" y="8"/>
                  </a:cubicBezTo>
                  <a:cubicBezTo>
                    <a:pt x="1" y="8"/>
                    <a:pt x="0" y="8"/>
                    <a:pt x="0" y="9"/>
                  </a:cubicBezTo>
                  <a:cubicBezTo>
                    <a:pt x="0" y="9"/>
                    <a:pt x="0" y="9"/>
                    <a:pt x="1" y="10"/>
                  </a:cubicBezTo>
                  <a:cubicBezTo>
                    <a:pt x="1" y="9"/>
                    <a:pt x="2" y="9"/>
                    <a:pt x="2" y="10"/>
                  </a:cubicBezTo>
                  <a:cubicBezTo>
                    <a:pt x="3" y="9"/>
                    <a:pt x="4" y="8"/>
                    <a:pt x="4" y="10"/>
                  </a:cubicBezTo>
                  <a:cubicBezTo>
                    <a:pt x="3" y="10"/>
                    <a:pt x="1" y="10"/>
                    <a:pt x="1" y="10"/>
                  </a:cubicBezTo>
                  <a:cubicBezTo>
                    <a:pt x="1" y="11"/>
                    <a:pt x="2" y="11"/>
                    <a:pt x="3" y="12"/>
                  </a:cubicBezTo>
                  <a:cubicBezTo>
                    <a:pt x="3" y="12"/>
                    <a:pt x="3" y="11"/>
                    <a:pt x="4" y="11"/>
                  </a:cubicBezTo>
                  <a:cubicBezTo>
                    <a:pt x="4" y="12"/>
                    <a:pt x="5" y="12"/>
                    <a:pt x="7" y="12"/>
                  </a:cubicBezTo>
                  <a:cubicBezTo>
                    <a:pt x="6" y="13"/>
                    <a:pt x="7" y="14"/>
                    <a:pt x="7" y="14"/>
                  </a:cubicBezTo>
                  <a:cubicBezTo>
                    <a:pt x="7" y="15"/>
                    <a:pt x="7" y="16"/>
                    <a:pt x="7" y="16"/>
                  </a:cubicBezTo>
                  <a:cubicBezTo>
                    <a:pt x="8" y="17"/>
                    <a:pt x="8" y="15"/>
                    <a:pt x="8" y="16"/>
                  </a:cubicBezTo>
                  <a:cubicBezTo>
                    <a:pt x="9" y="17"/>
                    <a:pt x="8" y="17"/>
                    <a:pt x="7" y="17"/>
                  </a:cubicBezTo>
                  <a:cubicBezTo>
                    <a:pt x="7" y="18"/>
                    <a:pt x="9" y="18"/>
                    <a:pt x="9" y="19"/>
                  </a:cubicBezTo>
                  <a:cubicBezTo>
                    <a:pt x="9" y="19"/>
                    <a:pt x="8" y="20"/>
                    <a:pt x="7" y="20"/>
                  </a:cubicBezTo>
                  <a:cubicBezTo>
                    <a:pt x="8" y="21"/>
                    <a:pt x="7" y="21"/>
                    <a:pt x="7" y="22"/>
                  </a:cubicBezTo>
                  <a:cubicBezTo>
                    <a:pt x="9" y="23"/>
                    <a:pt x="7" y="26"/>
                    <a:pt x="9" y="28"/>
                  </a:cubicBezTo>
                  <a:close/>
                  <a:moveTo>
                    <a:pt x="22" y="16"/>
                  </a:moveTo>
                  <a:cubicBezTo>
                    <a:pt x="21" y="15"/>
                    <a:pt x="22" y="14"/>
                    <a:pt x="22" y="14"/>
                  </a:cubicBezTo>
                  <a:cubicBezTo>
                    <a:pt x="22" y="15"/>
                    <a:pt x="22" y="15"/>
                    <a:pt x="22" y="16"/>
                  </a:cubicBezTo>
                  <a:close/>
                  <a:moveTo>
                    <a:pt x="23" y="3"/>
                  </a:moveTo>
                  <a:cubicBezTo>
                    <a:pt x="23" y="4"/>
                    <a:pt x="23" y="4"/>
                    <a:pt x="22" y="4"/>
                  </a:cubicBezTo>
                  <a:cubicBezTo>
                    <a:pt x="22" y="4"/>
                    <a:pt x="21" y="3"/>
                    <a:pt x="19" y="4"/>
                  </a:cubicBezTo>
                  <a:cubicBezTo>
                    <a:pt x="20" y="2"/>
                    <a:pt x="22" y="3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46" name="Freeform 86"/>
            <p:cNvSpPr/>
            <p:nvPr/>
          </p:nvSpPr>
          <p:spPr bwMode="auto">
            <a:xfrm>
              <a:off x="4048335" y="5660947"/>
              <a:ext cx="20602" cy="20602"/>
            </a:xfrm>
            <a:custGeom>
              <a:avLst/>
              <a:gdLst>
                <a:gd name="T0" fmla="*/ 0 w 8"/>
                <a:gd name="T1" fmla="*/ 2 h 8"/>
                <a:gd name="T2" fmla="*/ 1 w 8"/>
                <a:gd name="T3" fmla="*/ 4 h 8"/>
                <a:gd name="T4" fmla="*/ 1 w 8"/>
                <a:gd name="T5" fmla="*/ 5 h 8"/>
                <a:gd name="T6" fmla="*/ 3 w 8"/>
                <a:gd name="T7" fmla="*/ 4 h 8"/>
                <a:gd name="T8" fmla="*/ 2 w 8"/>
                <a:gd name="T9" fmla="*/ 6 h 8"/>
                <a:gd name="T10" fmla="*/ 4 w 8"/>
                <a:gd name="T11" fmla="*/ 7 h 8"/>
                <a:gd name="T12" fmla="*/ 5 w 8"/>
                <a:gd name="T13" fmla="*/ 8 h 8"/>
                <a:gd name="T14" fmla="*/ 5 w 8"/>
                <a:gd name="T15" fmla="*/ 5 h 8"/>
                <a:gd name="T16" fmla="*/ 8 w 8"/>
                <a:gd name="T17" fmla="*/ 6 h 8"/>
                <a:gd name="T18" fmla="*/ 6 w 8"/>
                <a:gd name="T19" fmla="*/ 3 h 8"/>
                <a:gd name="T20" fmla="*/ 5 w 8"/>
                <a:gd name="T21" fmla="*/ 3 h 8"/>
                <a:gd name="T22" fmla="*/ 4 w 8"/>
                <a:gd name="T23" fmla="*/ 2 h 8"/>
                <a:gd name="T24" fmla="*/ 3 w 8"/>
                <a:gd name="T25" fmla="*/ 1 h 8"/>
                <a:gd name="T26" fmla="*/ 3 w 8"/>
                <a:gd name="T27" fmla="*/ 2 h 8"/>
                <a:gd name="T28" fmla="*/ 0 w 8"/>
                <a:gd name="T2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8">
                  <a:moveTo>
                    <a:pt x="0" y="2"/>
                  </a:moveTo>
                  <a:cubicBezTo>
                    <a:pt x="0" y="3"/>
                    <a:pt x="1" y="3"/>
                    <a:pt x="1" y="4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2" y="5"/>
                    <a:pt x="2" y="4"/>
                    <a:pt x="3" y="4"/>
                  </a:cubicBezTo>
                  <a:cubicBezTo>
                    <a:pt x="3" y="5"/>
                    <a:pt x="2" y="5"/>
                    <a:pt x="2" y="6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4" y="8"/>
                    <a:pt x="4" y="8"/>
                    <a:pt x="5" y="8"/>
                  </a:cubicBezTo>
                  <a:cubicBezTo>
                    <a:pt x="5" y="7"/>
                    <a:pt x="5" y="6"/>
                    <a:pt x="5" y="5"/>
                  </a:cubicBezTo>
                  <a:cubicBezTo>
                    <a:pt x="6" y="5"/>
                    <a:pt x="6" y="7"/>
                    <a:pt x="8" y="6"/>
                  </a:cubicBezTo>
                  <a:cubicBezTo>
                    <a:pt x="8" y="4"/>
                    <a:pt x="7" y="4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4" y="2"/>
                    <a:pt x="4" y="2"/>
                  </a:cubicBezTo>
                  <a:cubicBezTo>
                    <a:pt x="5" y="1"/>
                    <a:pt x="4" y="0"/>
                    <a:pt x="3" y="1"/>
                  </a:cubicBezTo>
                  <a:cubicBezTo>
                    <a:pt x="2" y="1"/>
                    <a:pt x="3" y="2"/>
                    <a:pt x="3" y="2"/>
                  </a:cubicBezTo>
                  <a:cubicBezTo>
                    <a:pt x="2" y="1"/>
                    <a:pt x="0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47" name="Freeform 87"/>
            <p:cNvSpPr/>
            <p:nvPr/>
          </p:nvSpPr>
          <p:spPr bwMode="auto">
            <a:xfrm>
              <a:off x="4061346" y="5660947"/>
              <a:ext cx="15180" cy="7590"/>
            </a:xfrm>
            <a:custGeom>
              <a:avLst/>
              <a:gdLst>
                <a:gd name="T0" fmla="*/ 5 w 6"/>
                <a:gd name="T1" fmla="*/ 2 h 3"/>
                <a:gd name="T2" fmla="*/ 6 w 6"/>
                <a:gd name="T3" fmla="*/ 1 h 3"/>
                <a:gd name="T4" fmla="*/ 0 w 6"/>
                <a:gd name="T5" fmla="*/ 0 h 3"/>
                <a:gd name="T6" fmla="*/ 0 w 6"/>
                <a:gd name="T7" fmla="*/ 1 h 3"/>
                <a:gd name="T8" fmla="*/ 5 w 6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5" y="2"/>
                  </a:moveTo>
                  <a:cubicBezTo>
                    <a:pt x="5" y="1"/>
                    <a:pt x="6" y="2"/>
                    <a:pt x="6" y="1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2"/>
                    <a:pt x="3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48" name="Freeform 88"/>
            <p:cNvSpPr/>
            <p:nvPr/>
          </p:nvSpPr>
          <p:spPr bwMode="auto">
            <a:xfrm>
              <a:off x="4025565" y="5735762"/>
              <a:ext cx="5422" cy="7590"/>
            </a:xfrm>
            <a:custGeom>
              <a:avLst/>
              <a:gdLst>
                <a:gd name="T0" fmla="*/ 1 w 2"/>
                <a:gd name="T1" fmla="*/ 0 h 3"/>
                <a:gd name="T2" fmla="*/ 0 w 2"/>
                <a:gd name="T3" fmla="*/ 1 h 3"/>
                <a:gd name="T4" fmla="*/ 0 w 2"/>
                <a:gd name="T5" fmla="*/ 3 h 3"/>
                <a:gd name="T6" fmla="*/ 2 w 2"/>
                <a:gd name="T7" fmla="*/ 2 h 3"/>
                <a:gd name="T8" fmla="*/ 2 w 2"/>
                <a:gd name="T9" fmla="*/ 0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1"/>
                    <a:pt x="0" y="0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1" y="3"/>
                    <a:pt x="1" y="3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49" name="Freeform 89"/>
            <p:cNvSpPr/>
            <p:nvPr/>
          </p:nvSpPr>
          <p:spPr bwMode="auto">
            <a:xfrm>
              <a:off x="4020144" y="5702150"/>
              <a:ext cx="13011" cy="13011"/>
            </a:xfrm>
            <a:custGeom>
              <a:avLst/>
              <a:gdLst>
                <a:gd name="T0" fmla="*/ 5 w 5"/>
                <a:gd name="T1" fmla="*/ 4 h 5"/>
                <a:gd name="T2" fmla="*/ 5 w 5"/>
                <a:gd name="T3" fmla="*/ 1 h 5"/>
                <a:gd name="T4" fmla="*/ 2 w 5"/>
                <a:gd name="T5" fmla="*/ 2 h 5"/>
                <a:gd name="T6" fmla="*/ 1 w 5"/>
                <a:gd name="T7" fmla="*/ 1 h 5"/>
                <a:gd name="T8" fmla="*/ 0 w 5"/>
                <a:gd name="T9" fmla="*/ 2 h 5"/>
                <a:gd name="T10" fmla="*/ 1 w 5"/>
                <a:gd name="T11" fmla="*/ 2 h 5"/>
                <a:gd name="T12" fmla="*/ 0 w 5"/>
                <a:gd name="T13" fmla="*/ 4 h 5"/>
                <a:gd name="T14" fmla="*/ 2 w 5"/>
                <a:gd name="T15" fmla="*/ 5 h 5"/>
                <a:gd name="T16" fmla="*/ 4 w 5"/>
                <a:gd name="T17" fmla="*/ 5 h 5"/>
                <a:gd name="T18" fmla="*/ 5 w 5"/>
                <a:gd name="T1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5">
                  <a:moveTo>
                    <a:pt x="5" y="4"/>
                  </a:moveTo>
                  <a:cubicBezTo>
                    <a:pt x="5" y="3"/>
                    <a:pt x="5" y="3"/>
                    <a:pt x="5" y="1"/>
                  </a:cubicBezTo>
                  <a:cubicBezTo>
                    <a:pt x="4" y="2"/>
                    <a:pt x="3" y="1"/>
                    <a:pt x="2" y="2"/>
                  </a:cubicBezTo>
                  <a:cubicBezTo>
                    <a:pt x="2" y="1"/>
                    <a:pt x="2" y="0"/>
                    <a:pt x="1" y="1"/>
                  </a:cubicBezTo>
                  <a:cubicBezTo>
                    <a:pt x="1" y="2"/>
                    <a:pt x="0" y="1"/>
                    <a:pt x="0" y="2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2" y="3"/>
                    <a:pt x="1" y="5"/>
                    <a:pt x="2" y="5"/>
                  </a:cubicBezTo>
                  <a:cubicBezTo>
                    <a:pt x="2" y="4"/>
                    <a:pt x="4" y="5"/>
                    <a:pt x="4" y="5"/>
                  </a:cubicBezTo>
                  <a:cubicBezTo>
                    <a:pt x="4" y="4"/>
                    <a:pt x="5" y="4"/>
                    <a:pt x="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50" name="Freeform 90"/>
            <p:cNvSpPr/>
            <p:nvPr/>
          </p:nvSpPr>
          <p:spPr bwMode="auto">
            <a:xfrm>
              <a:off x="4102549" y="5676127"/>
              <a:ext cx="17349" cy="20602"/>
            </a:xfrm>
            <a:custGeom>
              <a:avLst/>
              <a:gdLst>
                <a:gd name="T0" fmla="*/ 1 w 7"/>
                <a:gd name="T1" fmla="*/ 5 h 8"/>
                <a:gd name="T2" fmla="*/ 0 w 7"/>
                <a:gd name="T3" fmla="*/ 6 h 8"/>
                <a:gd name="T4" fmla="*/ 2 w 7"/>
                <a:gd name="T5" fmla="*/ 8 h 8"/>
                <a:gd name="T6" fmla="*/ 3 w 7"/>
                <a:gd name="T7" fmla="*/ 7 h 8"/>
                <a:gd name="T8" fmla="*/ 2 w 7"/>
                <a:gd name="T9" fmla="*/ 4 h 8"/>
                <a:gd name="T10" fmla="*/ 5 w 7"/>
                <a:gd name="T11" fmla="*/ 2 h 8"/>
                <a:gd name="T12" fmla="*/ 7 w 7"/>
                <a:gd name="T13" fmla="*/ 0 h 8"/>
                <a:gd name="T14" fmla="*/ 6 w 7"/>
                <a:gd name="T15" fmla="*/ 0 h 8"/>
                <a:gd name="T16" fmla="*/ 6 w 7"/>
                <a:gd name="T17" fmla="*/ 0 h 8"/>
                <a:gd name="T18" fmla="*/ 2 w 7"/>
                <a:gd name="T19" fmla="*/ 2 h 8"/>
                <a:gd name="T20" fmla="*/ 1 w 7"/>
                <a:gd name="T2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8">
                  <a:moveTo>
                    <a:pt x="1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7"/>
                    <a:pt x="1" y="8"/>
                    <a:pt x="2" y="8"/>
                  </a:cubicBezTo>
                  <a:cubicBezTo>
                    <a:pt x="2" y="8"/>
                    <a:pt x="2" y="7"/>
                    <a:pt x="3" y="7"/>
                  </a:cubicBezTo>
                  <a:cubicBezTo>
                    <a:pt x="2" y="6"/>
                    <a:pt x="1" y="6"/>
                    <a:pt x="2" y="4"/>
                  </a:cubicBezTo>
                  <a:cubicBezTo>
                    <a:pt x="3" y="4"/>
                    <a:pt x="4" y="2"/>
                    <a:pt x="5" y="2"/>
                  </a:cubicBezTo>
                  <a:cubicBezTo>
                    <a:pt x="7" y="2"/>
                    <a:pt x="7" y="1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3" y="1"/>
                    <a:pt x="2" y="2"/>
                  </a:cubicBezTo>
                  <a:cubicBezTo>
                    <a:pt x="2" y="3"/>
                    <a:pt x="0" y="3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51" name="Freeform 91"/>
            <p:cNvSpPr/>
            <p:nvPr/>
          </p:nvSpPr>
          <p:spPr bwMode="auto">
            <a:xfrm>
              <a:off x="4107971" y="5660947"/>
              <a:ext cx="4337" cy="7590"/>
            </a:xfrm>
            <a:custGeom>
              <a:avLst/>
              <a:gdLst>
                <a:gd name="T0" fmla="*/ 0 w 2"/>
                <a:gd name="T1" fmla="*/ 2 h 3"/>
                <a:gd name="T2" fmla="*/ 2 w 2"/>
                <a:gd name="T3" fmla="*/ 2 h 3"/>
                <a:gd name="T4" fmla="*/ 0 w 2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cubicBezTo>
                    <a:pt x="0" y="3"/>
                    <a:pt x="1" y="2"/>
                    <a:pt x="2" y="2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52" name="Freeform 92"/>
            <p:cNvSpPr/>
            <p:nvPr/>
          </p:nvSpPr>
          <p:spPr bwMode="auto">
            <a:xfrm>
              <a:off x="4145920" y="5663116"/>
              <a:ext cx="10843" cy="8674"/>
            </a:xfrm>
            <a:custGeom>
              <a:avLst/>
              <a:gdLst>
                <a:gd name="T0" fmla="*/ 2 w 4"/>
                <a:gd name="T1" fmla="*/ 0 h 3"/>
                <a:gd name="T2" fmla="*/ 0 w 4"/>
                <a:gd name="T3" fmla="*/ 1 h 3"/>
                <a:gd name="T4" fmla="*/ 0 w 4"/>
                <a:gd name="T5" fmla="*/ 2 h 3"/>
                <a:gd name="T6" fmla="*/ 4 w 4"/>
                <a:gd name="T7" fmla="*/ 2 h 3"/>
                <a:gd name="T8" fmla="*/ 4 w 4"/>
                <a:gd name="T9" fmla="*/ 2 h 3"/>
                <a:gd name="T10" fmla="*/ 2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2" y="2"/>
                    <a:pt x="3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53" name="Freeform 93"/>
            <p:cNvSpPr/>
            <p:nvPr/>
          </p:nvSpPr>
          <p:spPr bwMode="auto">
            <a:xfrm>
              <a:off x="3938823" y="5709740"/>
              <a:ext cx="9759" cy="9759"/>
            </a:xfrm>
            <a:custGeom>
              <a:avLst/>
              <a:gdLst>
                <a:gd name="T0" fmla="*/ 2 w 4"/>
                <a:gd name="T1" fmla="*/ 0 h 4"/>
                <a:gd name="T2" fmla="*/ 0 w 4"/>
                <a:gd name="T3" fmla="*/ 2 h 4"/>
                <a:gd name="T4" fmla="*/ 2 w 4"/>
                <a:gd name="T5" fmla="*/ 3 h 4"/>
                <a:gd name="T6" fmla="*/ 4 w 4"/>
                <a:gd name="T7" fmla="*/ 2 h 4"/>
                <a:gd name="T8" fmla="*/ 3 w 4"/>
                <a:gd name="T9" fmla="*/ 1 h 4"/>
                <a:gd name="T10" fmla="*/ 2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1" y="1"/>
                    <a:pt x="1" y="2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" y="1"/>
                    <a:pt x="4" y="4"/>
                    <a:pt x="4" y="2"/>
                  </a:cubicBezTo>
                  <a:cubicBezTo>
                    <a:pt x="3" y="2"/>
                    <a:pt x="4" y="1"/>
                    <a:pt x="3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54" name="Freeform 94"/>
            <p:cNvSpPr/>
            <p:nvPr/>
          </p:nvSpPr>
          <p:spPr bwMode="auto">
            <a:xfrm>
              <a:off x="3954003" y="5812747"/>
              <a:ext cx="4337" cy="4337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0 h 2"/>
                <a:gd name="T4" fmla="*/ 0 w 2"/>
                <a:gd name="T5" fmla="*/ 0 h 2"/>
                <a:gd name="T6" fmla="*/ 0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1" y="2"/>
                    <a:pt x="2" y="2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55" name="Freeform 95"/>
            <p:cNvSpPr/>
            <p:nvPr/>
          </p:nvSpPr>
          <p:spPr bwMode="auto">
            <a:xfrm>
              <a:off x="3930148" y="5804073"/>
              <a:ext cx="23854" cy="13011"/>
            </a:xfrm>
            <a:custGeom>
              <a:avLst/>
              <a:gdLst>
                <a:gd name="T0" fmla="*/ 6 w 9"/>
                <a:gd name="T1" fmla="*/ 4 h 5"/>
                <a:gd name="T2" fmla="*/ 7 w 9"/>
                <a:gd name="T3" fmla="*/ 5 h 5"/>
                <a:gd name="T4" fmla="*/ 9 w 9"/>
                <a:gd name="T5" fmla="*/ 4 h 5"/>
                <a:gd name="T6" fmla="*/ 6 w 9"/>
                <a:gd name="T7" fmla="*/ 2 h 5"/>
                <a:gd name="T8" fmla="*/ 5 w 9"/>
                <a:gd name="T9" fmla="*/ 1 h 5"/>
                <a:gd name="T10" fmla="*/ 4 w 9"/>
                <a:gd name="T11" fmla="*/ 0 h 5"/>
                <a:gd name="T12" fmla="*/ 1 w 9"/>
                <a:gd name="T13" fmla="*/ 0 h 5"/>
                <a:gd name="T14" fmla="*/ 0 w 9"/>
                <a:gd name="T15" fmla="*/ 2 h 5"/>
                <a:gd name="T16" fmla="*/ 2 w 9"/>
                <a:gd name="T17" fmla="*/ 1 h 5"/>
                <a:gd name="T18" fmla="*/ 4 w 9"/>
                <a:gd name="T19" fmla="*/ 3 h 5"/>
                <a:gd name="T20" fmla="*/ 6 w 9"/>
                <a:gd name="T21" fmla="*/ 3 h 5"/>
                <a:gd name="T22" fmla="*/ 6 w 9"/>
                <a:gd name="T2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5">
                  <a:moveTo>
                    <a:pt x="6" y="4"/>
                  </a:moveTo>
                  <a:cubicBezTo>
                    <a:pt x="7" y="4"/>
                    <a:pt x="7" y="4"/>
                    <a:pt x="7" y="5"/>
                  </a:cubicBezTo>
                  <a:cubicBezTo>
                    <a:pt x="7" y="4"/>
                    <a:pt x="8" y="4"/>
                    <a:pt x="9" y="4"/>
                  </a:cubicBezTo>
                  <a:cubicBezTo>
                    <a:pt x="9" y="2"/>
                    <a:pt x="7" y="2"/>
                    <a:pt x="6" y="2"/>
                  </a:cubicBezTo>
                  <a:cubicBezTo>
                    <a:pt x="6" y="2"/>
                    <a:pt x="6" y="2"/>
                    <a:pt x="5" y="1"/>
                  </a:cubicBezTo>
                  <a:cubicBezTo>
                    <a:pt x="5" y="1"/>
                    <a:pt x="4" y="1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3" y="1"/>
                    <a:pt x="3" y="2"/>
                    <a:pt x="4" y="3"/>
                  </a:cubicBezTo>
                  <a:cubicBezTo>
                    <a:pt x="5" y="3"/>
                    <a:pt x="6" y="2"/>
                    <a:pt x="6" y="3"/>
                  </a:cubicBezTo>
                  <a:cubicBezTo>
                    <a:pt x="5" y="3"/>
                    <a:pt x="6" y="3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56" name="Freeform 96"/>
            <p:cNvSpPr/>
            <p:nvPr/>
          </p:nvSpPr>
          <p:spPr bwMode="auto">
            <a:xfrm>
              <a:off x="3938823" y="5812747"/>
              <a:ext cx="4337" cy="4337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2 h 2"/>
                <a:gd name="T4" fmla="*/ 2 w 2"/>
                <a:gd name="T5" fmla="*/ 1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1" y="1"/>
                    <a:pt x="1" y="2"/>
                    <a:pt x="2" y="1"/>
                  </a:cubicBezTo>
                  <a:cubicBezTo>
                    <a:pt x="2" y="0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57" name="Freeform 97"/>
            <p:cNvSpPr/>
            <p:nvPr/>
          </p:nvSpPr>
          <p:spPr bwMode="auto">
            <a:xfrm>
              <a:off x="3938823" y="5801904"/>
              <a:ext cx="2169" cy="216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58" name="Freeform 98"/>
            <p:cNvSpPr/>
            <p:nvPr/>
          </p:nvSpPr>
          <p:spPr bwMode="auto">
            <a:xfrm>
              <a:off x="3943160" y="5801904"/>
              <a:ext cx="3253" cy="2169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59" name="Freeform 99"/>
            <p:cNvSpPr/>
            <p:nvPr/>
          </p:nvSpPr>
          <p:spPr bwMode="auto">
            <a:xfrm>
              <a:off x="3946412" y="5804073"/>
              <a:ext cx="2169" cy="325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60" name="Freeform 100"/>
            <p:cNvSpPr/>
            <p:nvPr/>
          </p:nvSpPr>
          <p:spPr bwMode="auto">
            <a:xfrm>
              <a:off x="3948581" y="5807325"/>
              <a:ext cx="2169" cy="2169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61" name="Freeform 101"/>
            <p:cNvSpPr/>
            <p:nvPr/>
          </p:nvSpPr>
          <p:spPr bwMode="auto">
            <a:xfrm>
              <a:off x="4222905" y="5848528"/>
              <a:ext cx="15180" cy="15180"/>
            </a:xfrm>
            <a:custGeom>
              <a:avLst/>
              <a:gdLst>
                <a:gd name="T0" fmla="*/ 4 w 6"/>
                <a:gd name="T1" fmla="*/ 6 h 6"/>
                <a:gd name="T2" fmla="*/ 6 w 6"/>
                <a:gd name="T3" fmla="*/ 1 h 6"/>
                <a:gd name="T4" fmla="*/ 4 w 6"/>
                <a:gd name="T5" fmla="*/ 0 h 6"/>
                <a:gd name="T6" fmla="*/ 4 w 6"/>
                <a:gd name="T7" fmla="*/ 0 h 6"/>
                <a:gd name="T8" fmla="*/ 3 w 6"/>
                <a:gd name="T9" fmla="*/ 0 h 6"/>
                <a:gd name="T10" fmla="*/ 2 w 6"/>
                <a:gd name="T11" fmla="*/ 1 h 6"/>
                <a:gd name="T12" fmla="*/ 1 w 6"/>
                <a:gd name="T13" fmla="*/ 1 h 6"/>
                <a:gd name="T14" fmla="*/ 0 w 6"/>
                <a:gd name="T15" fmla="*/ 2 h 6"/>
                <a:gd name="T16" fmla="*/ 1 w 6"/>
                <a:gd name="T17" fmla="*/ 2 h 6"/>
                <a:gd name="T18" fmla="*/ 3 w 6"/>
                <a:gd name="T19" fmla="*/ 4 h 6"/>
                <a:gd name="T20" fmla="*/ 4 w 6"/>
                <a:gd name="T21" fmla="*/ 5 h 6"/>
                <a:gd name="T22" fmla="*/ 4 w 6"/>
                <a:gd name="T2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cubicBezTo>
                    <a:pt x="5" y="5"/>
                    <a:pt x="5" y="3"/>
                    <a:pt x="6" y="1"/>
                  </a:cubicBezTo>
                  <a:cubicBezTo>
                    <a:pt x="5" y="1"/>
                    <a:pt x="5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1" y="1"/>
                    <a:pt x="1" y="2"/>
                  </a:cubicBezTo>
                  <a:cubicBezTo>
                    <a:pt x="2" y="2"/>
                    <a:pt x="3" y="3"/>
                    <a:pt x="3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5"/>
                    <a:pt x="4" y="6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62" name="Freeform 102"/>
            <p:cNvSpPr/>
            <p:nvPr/>
          </p:nvSpPr>
          <p:spPr bwMode="auto">
            <a:xfrm>
              <a:off x="3950749" y="56815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63" name="Freeform 103"/>
            <p:cNvSpPr/>
            <p:nvPr/>
          </p:nvSpPr>
          <p:spPr bwMode="auto">
            <a:xfrm>
              <a:off x="4200135" y="5771544"/>
              <a:ext cx="4337" cy="4337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1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1" y="1"/>
                    <a:pt x="1" y="2"/>
                    <a:pt x="2" y="1"/>
                  </a:cubicBezTo>
                  <a:cubicBezTo>
                    <a:pt x="1" y="1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64" name="Freeform 104"/>
            <p:cNvSpPr/>
            <p:nvPr/>
          </p:nvSpPr>
          <p:spPr bwMode="auto">
            <a:xfrm>
              <a:off x="4168691" y="5686970"/>
              <a:ext cx="3253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65" name="Freeform 105"/>
            <p:cNvSpPr/>
            <p:nvPr/>
          </p:nvSpPr>
          <p:spPr bwMode="auto">
            <a:xfrm>
              <a:off x="4171943" y="568697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66" name="Freeform 106"/>
            <p:cNvSpPr/>
            <p:nvPr/>
          </p:nvSpPr>
          <p:spPr bwMode="auto">
            <a:xfrm>
              <a:off x="4130741" y="5696728"/>
              <a:ext cx="2169" cy="3253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67" name="Freeform 107"/>
            <p:cNvSpPr/>
            <p:nvPr/>
          </p:nvSpPr>
          <p:spPr bwMode="auto">
            <a:xfrm>
              <a:off x="3894367" y="579648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68" name="Freeform 108"/>
            <p:cNvSpPr/>
            <p:nvPr/>
          </p:nvSpPr>
          <p:spPr bwMode="auto">
            <a:xfrm>
              <a:off x="4051588" y="5763954"/>
              <a:ext cx="2169" cy="2169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69" name="Freeform 109"/>
            <p:cNvSpPr/>
            <p:nvPr/>
          </p:nvSpPr>
          <p:spPr bwMode="auto">
            <a:xfrm>
              <a:off x="4053757" y="5707571"/>
              <a:ext cx="15180" cy="30360"/>
            </a:xfrm>
            <a:custGeom>
              <a:avLst/>
              <a:gdLst>
                <a:gd name="T0" fmla="*/ 6 w 6"/>
                <a:gd name="T1" fmla="*/ 0 h 12"/>
                <a:gd name="T2" fmla="*/ 3 w 6"/>
                <a:gd name="T3" fmla="*/ 6 h 12"/>
                <a:gd name="T4" fmla="*/ 4 w 6"/>
                <a:gd name="T5" fmla="*/ 7 h 12"/>
                <a:gd name="T6" fmla="*/ 2 w 6"/>
                <a:gd name="T7" fmla="*/ 11 h 12"/>
                <a:gd name="T8" fmla="*/ 0 w 6"/>
                <a:gd name="T9" fmla="*/ 8 h 12"/>
                <a:gd name="T10" fmla="*/ 0 w 6"/>
                <a:gd name="T11" fmla="*/ 11 h 12"/>
                <a:gd name="T12" fmla="*/ 0 w 6"/>
                <a:gd name="T13" fmla="*/ 12 h 12"/>
                <a:gd name="T14" fmla="*/ 1 w 6"/>
                <a:gd name="T15" fmla="*/ 12 h 12"/>
                <a:gd name="T16" fmla="*/ 3 w 6"/>
                <a:gd name="T17" fmla="*/ 11 h 12"/>
                <a:gd name="T18" fmla="*/ 4 w 6"/>
                <a:gd name="T19" fmla="*/ 11 h 12"/>
                <a:gd name="T20" fmla="*/ 5 w 6"/>
                <a:gd name="T21" fmla="*/ 8 h 12"/>
                <a:gd name="T22" fmla="*/ 6 w 6"/>
                <a:gd name="T23" fmla="*/ 9 h 12"/>
                <a:gd name="T24" fmla="*/ 6 w 6"/>
                <a:gd name="T25" fmla="*/ 6 h 12"/>
                <a:gd name="T26" fmla="*/ 4 w 6"/>
                <a:gd name="T27" fmla="*/ 5 h 12"/>
                <a:gd name="T28" fmla="*/ 6 w 6"/>
                <a:gd name="T29" fmla="*/ 1 h 12"/>
                <a:gd name="T30" fmla="*/ 6 w 6"/>
                <a:gd name="T3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" h="12">
                  <a:moveTo>
                    <a:pt x="6" y="0"/>
                  </a:moveTo>
                  <a:cubicBezTo>
                    <a:pt x="5" y="2"/>
                    <a:pt x="3" y="3"/>
                    <a:pt x="3" y="6"/>
                  </a:cubicBezTo>
                  <a:cubicBezTo>
                    <a:pt x="3" y="6"/>
                    <a:pt x="4" y="7"/>
                    <a:pt x="4" y="7"/>
                  </a:cubicBezTo>
                  <a:cubicBezTo>
                    <a:pt x="3" y="8"/>
                    <a:pt x="3" y="10"/>
                    <a:pt x="2" y="11"/>
                  </a:cubicBezTo>
                  <a:cubicBezTo>
                    <a:pt x="0" y="12"/>
                    <a:pt x="1" y="8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0" y="11"/>
                    <a:pt x="1" y="12"/>
                    <a:pt x="1" y="12"/>
                  </a:cubicBezTo>
                  <a:cubicBezTo>
                    <a:pt x="2" y="12"/>
                    <a:pt x="2" y="11"/>
                    <a:pt x="3" y="11"/>
                  </a:cubicBezTo>
                  <a:cubicBezTo>
                    <a:pt x="3" y="11"/>
                    <a:pt x="4" y="11"/>
                    <a:pt x="4" y="11"/>
                  </a:cubicBezTo>
                  <a:cubicBezTo>
                    <a:pt x="5" y="10"/>
                    <a:pt x="5" y="8"/>
                    <a:pt x="5" y="8"/>
                  </a:cubicBezTo>
                  <a:cubicBezTo>
                    <a:pt x="6" y="7"/>
                    <a:pt x="6" y="9"/>
                    <a:pt x="6" y="9"/>
                  </a:cubicBezTo>
                  <a:cubicBezTo>
                    <a:pt x="6" y="8"/>
                    <a:pt x="6" y="7"/>
                    <a:pt x="6" y="6"/>
                  </a:cubicBezTo>
                  <a:cubicBezTo>
                    <a:pt x="6" y="6"/>
                    <a:pt x="5" y="5"/>
                    <a:pt x="4" y="5"/>
                  </a:cubicBezTo>
                  <a:cubicBezTo>
                    <a:pt x="4" y="2"/>
                    <a:pt x="6" y="3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70" name="Freeform 110"/>
            <p:cNvSpPr/>
            <p:nvPr/>
          </p:nvSpPr>
          <p:spPr bwMode="auto">
            <a:xfrm>
              <a:off x="3971351" y="574009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71" name="Freeform 111"/>
            <p:cNvSpPr/>
            <p:nvPr/>
          </p:nvSpPr>
          <p:spPr bwMode="auto">
            <a:xfrm>
              <a:off x="4187123" y="5809494"/>
              <a:ext cx="5422" cy="7590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2 h 3"/>
                <a:gd name="T4" fmla="*/ 2 w 2"/>
                <a:gd name="T5" fmla="*/ 3 h 3"/>
                <a:gd name="T6" fmla="*/ 2 w 2"/>
                <a:gd name="T7" fmla="*/ 1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0" y="1"/>
                    <a:pt x="1" y="1"/>
                    <a:pt x="1" y="2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1"/>
                    <a:pt x="2" y="2"/>
                    <a:pt x="2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72" name="Freeform 112"/>
            <p:cNvSpPr/>
            <p:nvPr/>
          </p:nvSpPr>
          <p:spPr bwMode="auto">
            <a:xfrm>
              <a:off x="4081948" y="5704318"/>
              <a:ext cx="7590" cy="7590"/>
            </a:xfrm>
            <a:custGeom>
              <a:avLst/>
              <a:gdLst>
                <a:gd name="T0" fmla="*/ 0 w 3"/>
                <a:gd name="T1" fmla="*/ 0 h 3"/>
                <a:gd name="T2" fmla="*/ 2 w 3"/>
                <a:gd name="T3" fmla="*/ 3 h 3"/>
                <a:gd name="T4" fmla="*/ 2 w 3"/>
                <a:gd name="T5" fmla="*/ 2 h 3"/>
                <a:gd name="T6" fmla="*/ 3 w 3"/>
                <a:gd name="T7" fmla="*/ 1 h 3"/>
                <a:gd name="T8" fmla="*/ 0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0" y="1"/>
                    <a:pt x="0" y="3"/>
                    <a:pt x="2" y="3"/>
                  </a:cubicBezTo>
                  <a:cubicBezTo>
                    <a:pt x="2" y="3"/>
                    <a:pt x="1" y="2"/>
                    <a:pt x="2" y="2"/>
                  </a:cubicBezTo>
                  <a:cubicBezTo>
                    <a:pt x="2" y="1"/>
                    <a:pt x="3" y="2"/>
                    <a:pt x="3" y="1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73" name="Freeform 113"/>
            <p:cNvSpPr/>
            <p:nvPr/>
          </p:nvSpPr>
          <p:spPr bwMode="auto">
            <a:xfrm>
              <a:off x="4076526" y="569672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74" name="Freeform 114"/>
            <p:cNvSpPr/>
            <p:nvPr/>
          </p:nvSpPr>
          <p:spPr bwMode="auto">
            <a:xfrm>
              <a:off x="4087369" y="5796482"/>
              <a:ext cx="0" cy="3253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75" name="Freeform 115"/>
            <p:cNvSpPr/>
            <p:nvPr/>
          </p:nvSpPr>
          <p:spPr bwMode="auto">
            <a:xfrm>
              <a:off x="4087369" y="5709740"/>
              <a:ext cx="2169" cy="2169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76" name="Freeform 116"/>
            <p:cNvSpPr/>
            <p:nvPr/>
          </p:nvSpPr>
          <p:spPr bwMode="auto">
            <a:xfrm>
              <a:off x="4128572" y="5694560"/>
              <a:ext cx="2169" cy="2169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77" name="Freeform 117"/>
            <p:cNvSpPr/>
            <p:nvPr/>
          </p:nvSpPr>
          <p:spPr bwMode="auto">
            <a:xfrm>
              <a:off x="4072189" y="5722751"/>
              <a:ext cx="2169" cy="2169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78" name="Freeform 118"/>
            <p:cNvSpPr/>
            <p:nvPr/>
          </p:nvSpPr>
          <p:spPr bwMode="auto">
            <a:xfrm>
              <a:off x="4171943" y="5683717"/>
              <a:ext cx="2169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79" name="Freeform 119"/>
            <p:cNvSpPr/>
            <p:nvPr/>
          </p:nvSpPr>
          <p:spPr bwMode="auto">
            <a:xfrm>
              <a:off x="4012554" y="5655525"/>
              <a:ext cx="10843" cy="5422"/>
            </a:xfrm>
            <a:custGeom>
              <a:avLst/>
              <a:gdLst>
                <a:gd name="T0" fmla="*/ 4 w 4"/>
                <a:gd name="T1" fmla="*/ 1 h 2"/>
                <a:gd name="T2" fmla="*/ 0 w 4"/>
                <a:gd name="T3" fmla="*/ 2 h 2"/>
                <a:gd name="T4" fmla="*/ 3 w 4"/>
                <a:gd name="T5" fmla="*/ 2 h 2"/>
                <a:gd name="T6" fmla="*/ 4 w 4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cubicBezTo>
                    <a:pt x="3" y="1"/>
                    <a:pt x="1" y="0"/>
                    <a:pt x="0" y="2"/>
                  </a:cubicBezTo>
                  <a:cubicBezTo>
                    <a:pt x="2" y="1"/>
                    <a:pt x="3" y="2"/>
                    <a:pt x="3" y="2"/>
                  </a:cubicBezTo>
                  <a:cubicBezTo>
                    <a:pt x="4" y="2"/>
                    <a:pt x="4" y="2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80" name="Freeform 120"/>
            <p:cNvSpPr/>
            <p:nvPr/>
          </p:nvSpPr>
          <p:spPr bwMode="auto">
            <a:xfrm>
              <a:off x="4017975" y="5686970"/>
              <a:ext cx="2169" cy="4337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0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81" name="Freeform 121"/>
            <p:cNvSpPr/>
            <p:nvPr/>
          </p:nvSpPr>
          <p:spPr bwMode="auto">
            <a:xfrm>
              <a:off x="3892198" y="5792145"/>
              <a:ext cx="2169" cy="4337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1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1" y="2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82" name="Freeform 122"/>
            <p:cNvSpPr/>
            <p:nvPr/>
          </p:nvSpPr>
          <p:spPr bwMode="auto">
            <a:xfrm>
              <a:off x="3892198" y="5788893"/>
              <a:ext cx="0" cy="3253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9" name="组合 82"/>
          <p:cNvGrpSpPr/>
          <p:nvPr/>
        </p:nvGrpSpPr>
        <p:grpSpPr>
          <a:xfrm>
            <a:off x="4403552" y="1684154"/>
            <a:ext cx="329990" cy="283031"/>
            <a:chOff x="5964264" y="5437584"/>
            <a:chExt cx="532384" cy="456484"/>
          </a:xfrm>
          <a:solidFill>
            <a:schemeClr val="accent2"/>
          </a:solidFill>
        </p:grpSpPr>
        <p:sp>
          <p:nvSpPr>
            <p:cNvPr id="84" name="Freeform 212"/>
            <p:cNvSpPr>
              <a:spLocks noEditPoints="1"/>
            </p:cNvSpPr>
            <p:nvPr/>
          </p:nvSpPr>
          <p:spPr bwMode="auto">
            <a:xfrm>
              <a:off x="6141003" y="5437584"/>
              <a:ext cx="355645" cy="315527"/>
            </a:xfrm>
            <a:custGeom>
              <a:avLst/>
              <a:gdLst>
                <a:gd name="T0" fmla="*/ 8 w 139"/>
                <a:gd name="T1" fmla="*/ 123 h 123"/>
                <a:gd name="T2" fmla="*/ 20 w 139"/>
                <a:gd name="T3" fmla="*/ 90 h 123"/>
                <a:gd name="T4" fmla="*/ 0 w 139"/>
                <a:gd name="T5" fmla="*/ 53 h 123"/>
                <a:gd name="T6" fmla="*/ 69 w 139"/>
                <a:gd name="T7" fmla="*/ 0 h 123"/>
                <a:gd name="T8" fmla="*/ 139 w 139"/>
                <a:gd name="T9" fmla="*/ 53 h 123"/>
                <a:gd name="T10" fmla="*/ 69 w 139"/>
                <a:gd name="T11" fmla="*/ 106 h 123"/>
                <a:gd name="T12" fmla="*/ 45 w 139"/>
                <a:gd name="T13" fmla="*/ 103 h 123"/>
                <a:gd name="T14" fmla="*/ 22 w 139"/>
                <a:gd name="T15" fmla="*/ 115 h 123"/>
                <a:gd name="T16" fmla="*/ 8 w 139"/>
                <a:gd name="T17" fmla="*/ 123 h 123"/>
                <a:gd name="T18" fmla="*/ 69 w 139"/>
                <a:gd name="T19" fmla="*/ 12 h 123"/>
                <a:gd name="T20" fmla="*/ 12 w 139"/>
                <a:gd name="T21" fmla="*/ 53 h 123"/>
                <a:gd name="T22" fmla="*/ 30 w 139"/>
                <a:gd name="T23" fmla="*/ 83 h 123"/>
                <a:gd name="T24" fmla="*/ 34 w 139"/>
                <a:gd name="T25" fmla="*/ 85 h 123"/>
                <a:gd name="T26" fmla="*/ 30 w 139"/>
                <a:gd name="T27" fmla="*/ 97 h 123"/>
                <a:gd name="T28" fmla="*/ 45 w 139"/>
                <a:gd name="T29" fmla="*/ 91 h 123"/>
                <a:gd name="T30" fmla="*/ 46 w 139"/>
                <a:gd name="T31" fmla="*/ 91 h 123"/>
                <a:gd name="T32" fmla="*/ 47 w 139"/>
                <a:gd name="T33" fmla="*/ 91 h 123"/>
                <a:gd name="T34" fmla="*/ 69 w 139"/>
                <a:gd name="T35" fmla="*/ 94 h 123"/>
                <a:gd name="T36" fmla="*/ 127 w 139"/>
                <a:gd name="T37" fmla="*/ 53 h 123"/>
                <a:gd name="T38" fmla="*/ 69 w 139"/>
                <a:gd name="T39" fmla="*/ 1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9" h="123">
                  <a:moveTo>
                    <a:pt x="8" y="123"/>
                  </a:moveTo>
                  <a:cubicBezTo>
                    <a:pt x="20" y="90"/>
                    <a:pt x="20" y="90"/>
                    <a:pt x="20" y="90"/>
                  </a:cubicBezTo>
                  <a:cubicBezTo>
                    <a:pt x="7" y="80"/>
                    <a:pt x="0" y="67"/>
                    <a:pt x="0" y="53"/>
                  </a:cubicBezTo>
                  <a:cubicBezTo>
                    <a:pt x="0" y="24"/>
                    <a:pt x="31" y="0"/>
                    <a:pt x="69" y="0"/>
                  </a:cubicBezTo>
                  <a:cubicBezTo>
                    <a:pt x="108" y="0"/>
                    <a:pt x="139" y="24"/>
                    <a:pt x="139" y="53"/>
                  </a:cubicBezTo>
                  <a:cubicBezTo>
                    <a:pt x="139" y="82"/>
                    <a:pt x="108" y="106"/>
                    <a:pt x="69" y="106"/>
                  </a:cubicBezTo>
                  <a:cubicBezTo>
                    <a:pt x="61" y="106"/>
                    <a:pt x="53" y="105"/>
                    <a:pt x="45" y="103"/>
                  </a:cubicBezTo>
                  <a:cubicBezTo>
                    <a:pt x="42" y="104"/>
                    <a:pt x="31" y="110"/>
                    <a:pt x="22" y="115"/>
                  </a:cubicBezTo>
                  <a:cubicBezTo>
                    <a:pt x="8" y="123"/>
                    <a:pt x="8" y="123"/>
                    <a:pt x="8" y="123"/>
                  </a:cubicBezTo>
                  <a:close/>
                  <a:moveTo>
                    <a:pt x="69" y="12"/>
                  </a:moveTo>
                  <a:cubicBezTo>
                    <a:pt x="38" y="12"/>
                    <a:pt x="12" y="30"/>
                    <a:pt x="12" y="53"/>
                  </a:cubicBezTo>
                  <a:cubicBezTo>
                    <a:pt x="12" y="64"/>
                    <a:pt x="18" y="75"/>
                    <a:pt x="30" y="83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42" y="91"/>
                    <a:pt x="44" y="91"/>
                    <a:pt x="45" y="91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47" y="91"/>
                    <a:pt x="47" y="91"/>
                    <a:pt x="47" y="91"/>
                  </a:cubicBezTo>
                  <a:cubicBezTo>
                    <a:pt x="54" y="93"/>
                    <a:pt x="62" y="94"/>
                    <a:pt x="69" y="94"/>
                  </a:cubicBezTo>
                  <a:cubicBezTo>
                    <a:pt x="101" y="94"/>
                    <a:pt x="127" y="76"/>
                    <a:pt x="127" y="53"/>
                  </a:cubicBezTo>
                  <a:cubicBezTo>
                    <a:pt x="127" y="30"/>
                    <a:pt x="101" y="12"/>
                    <a:pt x="6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85" name="Freeform 213"/>
            <p:cNvSpPr/>
            <p:nvPr/>
          </p:nvSpPr>
          <p:spPr bwMode="auto">
            <a:xfrm>
              <a:off x="6238588" y="5529748"/>
              <a:ext cx="169148" cy="16265"/>
            </a:xfrm>
            <a:custGeom>
              <a:avLst/>
              <a:gdLst>
                <a:gd name="T0" fmla="*/ 156 w 156"/>
                <a:gd name="T1" fmla="*/ 15 h 15"/>
                <a:gd name="T2" fmla="*/ 0 w 156"/>
                <a:gd name="T3" fmla="*/ 15 h 15"/>
                <a:gd name="T4" fmla="*/ 0 w 156"/>
                <a:gd name="T5" fmla="*/ 0 h 15"/>
                <a:gd name="T6" fmla="*/ 156 w 156"/>
                <a:gd name="T7" fmla="*/ 0 h 15"/>
                <a:gd name="T8" fmla="*/ 156 w 156"/>
                <a:gd name="T9" fmla="*/ 15 h 15"/>
                <a:gd name="T10" fmla="*/ 156 w 156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15">
                  <a:moveTo>
                    <a:pt x="156" y="15"/>
                  </a:moveTo>
                  <a:lnTo>
                    <a:pt x="0" y="15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5"/>
                  </a:lnTo>
                  <a:lnTo>
                    <a:pt x="156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86" name="Freeform 214"/>
            <p:cNvSpPr/>
            <p:nvPr/>
          </p:nvSpPr>
          <p:spPr bwMode="auto">
            <a:xfrm>
              <a:off x="6238588" y="5561192"/>
              <a:ext cx="169148" cy="15180"/>
            </a:xfrm>
            <a:custGeom>
              <a:avLst/>
              <a:gdLst>
                <a:gd name="T0" fmla="*/ 156 w 156"/>
                <a:gd name="T1" fmla="*/ 14 h 14"/>
                <a:gd name="T2" fmla="*/ 0 w 156"/>
                <a:gd name="T3" fmla="*/ 14 h 14"/>
                <a:gd name="T4" fmla="*/ 0 w 156"/>
                <a:gd name="T5" fmla="*/ 0 h 14"/>
                <a:gd name="T6" fmla="*/ 156 w 156"/>
                <a:gd name="T7" fmla="*/ 0 h 14"/>
                <a:gd name="T8" fmla="*/ 156 w 156"/>
                <a:gd name="T9" fmla="*/ 14 h 14"/>
                <a:gd name="T10" fmla="*/ 156 w 156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14">
                  <a:moveTo>
                    <a:pt x="156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4"/>
                  </a:lnTo>
                  <a:lnTo>
                    <a:pt x="156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89" name="Freeform 215"/>
            <p:cNvSpPr/>
            <p:nvPr/>
          </p:nvSpPr>
          <p:spPr bwMode="auto">
            <a:xfrm>
              <a:off x="6238588" y="5591552"/>
              <a:ext cx="169148" cy="18433"/>
            </a:xfrm>
            <a:custGeom>
              <a:avLst/>
              <a:gdLst>
                <a:gd name="T0" fmla="*/ 156 w 156"/>
                <a:gd name="T1" fmla="*/ 17 h 17"/>
                <a:gd name="T2" fmla="*/ 0 w 156"/>
                <a:gd name="T3" fmla="*/ 17 h 17"/>
                <a:gd name="T4" fmla="*/ 0 w 156"/>
                <a:gd name="T5" fmla="*/ 0 h 17"/>
                <a:gd name="T6" fmla="*/ 156 w 156"/>
                <a:gd name="T7" fmla="*/ 0 h 17"/>
                <a:gd name="T8" fmla="*/ 156 w 156"/>
                <a:gd name="T9" fmla="*/ 17 h 17"/>
                <a:gd name="T10" fmla="*/ 156 w 156"/>
                <a:gd name="T1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17">
                  <a:moveTo>
                    <a:pt x="156" y="17"/>
                  </a:moveTo>
                  <a:lnTo>
                    <a:pt x="0" y="17"/>
                  </a:lnTo>
                  <a:lnTo>
                    <a:pt x="0" y="0"/>
                  </a:lnTo>
                  <a:lnTo>
                    <a:pt x="156" y="0"/>
                  </a:lnTo>
                  <a:lnTo>
                    <a:pt x="156" y="17"/>
                  </a:lnTo>
                  <a:lnTo>
                    <a:pt x="156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90" name="Freeform 216"/>
            <p:cNvSpPr/>
            <p:nvPr/>
          </p:nvSpPr>
          <p:spPr bwMode="auto">
            <a:xfrm>
              <a:off x="5964264" y="5622997"/>
              <a:ext cx="250470" cy="271071"/>
            </a:xfrm>
            <a:custGeom>
              <a:avLst/>
              <a:gdLst>
                <a:gd name="T0" fmla="*/ 92 w 98"/>
                <a:gd name="T1" fmla="*/ 73 h 106"/>
                <a:gd name="T2" fmla="*/ 61 w 98"/>
                <a:gd name="T3" fmla="*/ 64 h 106"/>
                <a:gd name="T4" fmla="*/ 62 w 98"/>
                <a:gd name="T5" fmla="*/ 57 h 106"/>
                <a:gd name="T6" fmla="*/ 66 w 98"/>
                <a:gd name="T7" fmla="*/ 51 h 106"/>
                <a:gd name="T8" fmla="*/ 67 w 98"/>
                <a:gd name="T9" fmla="*/ 44 h 106"/>
                <a:gd name="T10" fmla="*/ 69 w 98"/>
                <a:gd name="T11" fmla="*/ 45 h 106"/>
                <a:gd name="T12" fmla="*/ 71 w 98"/>
                <a:gd name="T13" fmla="*/ 43 h 106"/>
                <a:gd name="T14" fmla="*/ 72 w 98"/>
                <a:gd name="T15" fmla="*/ 32 h 106"/>
                <a:gd name="T16" fmla="*/ 70 w 98"/>
                <a:gd name="T17" fmla="*/ 29 h 106"/>
                <a:gd name="T18" fmla="*/ 69 w 98"/>
                <a:gd name="T19" fmla="*/ 30 h 106"/>
                <a:gd name="T20" fmla="*/ 70 w 98"/>
                <a:gd name="T21" fmla="*/ 23 h 106"/>
                <a:gd name="T22" fmla="*/ 66 w 98"/>
                <a:gd name="T23" fmla="*/ 8 h 106"/>
                <a:gd name="T24" fmla="*/ 32 w 98"/>
                <a:gd name="T25" fmla="*/ 8 h 106"/>
                <a:gd name="T26" fmla="*/ 28 w 98"/>
                <a:gd name="T27" fmla="*/ 23 h 106"/>
                <a:gd name="T28" fmla="*/ 29 w 98"/>
                <a:gd name="T29" fmla="*/ 30 h 106"/>
                <a:gd name="T30" fmla="*/ 28 w 98"/>
                <a:gd name="T31" fmla="*/ 29 h 106"/>
                <a:gd name="T32" fmla="*/ 26 w 98"/>
                <a:gd name="T33" fmla="*/ 32 h 106"/>
                <a:gd name="T34" fmla="*/ 27 w 98"/>
                <a:gd name="T35" fmla="*/ 43 h 106"/>
                <a:gd name="T36" fmla="*/ 29 w 98"/>
                <a:gd name="T37" fmla="*/ 45 h 106"/>
                <a:gd name="T38" fmla="*/ 31 w 98"/>
                <a:gd name="T39" fmla="*/ 44 h 106"/>
                <a:gd name="T40" fmla="*/ 31 w 98"/>
                <a:gd name="T41" fmla="*/ 51 h 106"/>
                <a:gd name="T42" fmla="*/ 36 w 98"/>
                <a:gd name="T43" fmla="*/ 57 h 106"/>
                <a:gd name="T44" fmla="*/ 37 w 98"/>
                <a:gd name="T45" fmla="*/ 64 h 106"/>
                <a:gd name="T46" fmla="*/ 5 w 98"/>
                <a:gd name="T47" fmla="*/ 73 h 106"/>
                <a:gd name="T48" fmla="*/ 0 w 98"/>
                <a:gd name="T49" fmla="*/ 83 h 106"/>
                <a:gd name="T50" fmla="*/ 1 w 98"/>
                <a:gd name="T51" fmla="*/ 94 h 106"/>
                <a:gd name="T52" fmla="*/ 8 w 98"/>
                <a:gd name="T53" fmla="*/ 102 h 106"/>
                <a:gd name="T54" fmla="*/ 90 w 98"/>
                <a:gd name="T55" fmla="*/ 102 h 106"/>
                <a:gd name="T56" fmla="*/ 96 w 98"/>
                <a:gd name="T57" fmla="*/ 94 h 106"/>
                <a:gd name="T58" fmla="*/ 98 w 98"/>
                <a:gd name="T59" fmla="*/ 83 h 106"/>
                <a:gd name="T60" fmla="*/ 92 w 98"/>
                <a:gd name="T61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8" h="106">
                  <a:moveTo>
                    <a:pt x="92" y="73"/>
                  </a:moveTo>
                  <a:cubicBezTo>
                    <a:pt x="82" y="69"/>
                    <a:pt x="72" y="66"/>
                    <a:pt x="61" y="64"/>
                  </a:cubicBezTo>
                  <a:cubicBezTo>
                    <a:pt x="61" y="62"/>
                    <a:pt x="62" y="59"/>
                    <a:pt x="62" y="57"/>
                  </a:cubicBezTo>
                  <a:cubicBezTo>
                    <a:pt x="65" y="55"/>
                    <a:pt x="66" y="53"/>
                    <a:pt x="66" y="51"/>
                  </a:cubicBezTo>
                  <a:cubicBezTo>
                    <a:pt x="67" y="49"/>
                    <a:pt x="67" y="46"/>
                    <a:pt x="67" y="44"/>
                  </a:cubicBezTo>
                  <a:cubicBezTo>
                    <a:pt x="68" y="44"/>
                    <a:pt x="68" y="44"/>
                    <a:pt x="69" y="45"/>
                  </a:cubicBezTo>
                  <a:cubicBezTo>
                    <a:pt x="70" y="45"/>
                    <a:pt x="71" y="44"/>
                    <a:pt x="71" y="43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31"/>
                    <a:pt x="71" y="30"/>
                    <a:pt x="70" y="29"/>
                  </a:cubicBezTo>
                  <a:cubicBezTo>
                    <a:pt x="70" y="29"/>
                    <a:pt x="69" y="29"/>
                    <a:pt x="69" y="30"/>
                  </a:cubicBezTo>
                  <a:cubicBezTo>
                    <a:pt x="69" y="28"/>
                    <a:pt x="69" y="25"/>
                    <a:pt x="70" y="23"/>
                  </a:cubicBezTo>
                  <a:cubicBezTo>
                    <a:pt x="70" y="20"/>
                    <a:pt x="71" y="13"/>
                    <a:pt x="66" y="8"/>
                  </a:cubicBezTo>
                  <a:cubicBezTo>
                    <a:pt x="58" y="0"/>
                    <a:pt x="40" y="0"/>
                    <a:pt x="32" y="8"/>
                  </a:cubicBezTo>
                  <a:cubicBezTo>
                    <a:pt x="27" y="13"/>
                    <a:pt x="28" y="20"/>
                    <a:pt x="28" y="23"/>
                  </a:cubicBezTo>
                  <a:cubicBezTo>
                    <a:pt x="28" y="25"/>
                    <a:pt x="29" y="28"/>
                    <a:pt x="29" y="30"/>
                  </a:cubicBezTo>
                  <a:cubicBezTo>
                    <a:pt x="29" y="29"/>
                    <a:pt x="28" y="29"/>
                    <a:pt x="28" y="29"/>
                  </a:cubicBezTo>
                  <a:cubicBezTo>
                    <a:pt x="27" y="30"/>
                    <a:pt x="26" y="31"/>
                    <a:pt x="26" y="32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7" y="44"/>
                    <a:pt x="28" y="45"/>
                    <a:pt x="29" y="45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1" y="46"/>
                    <a:pt x="31" y="49"/>
                    <a:pt x="31" y="51"/>
                  </a:cubicBezTo>
                  <a:cubicBezTo>
                    <a:pt x="32" y="53"/>
                    <a:pt x="33" y="55"/>
                    <a:pt x="36" y="57"/>
                  </a:cubicBezTo>
                  <a:cubicBezTo>
                    <a:pt x="36" y="59"/>
                    <a:pt x="36" y="62"/>
                    <a:pt x="37" y="64"/>
                  </a:cubicBezTo>
                  <a:cubicBezTo>
                    <a:pt x="26" y="66"/>
                    <a:pt x="15" y="69"/>
                    <a:pt x="5" y="73"/>
                  </a:cubicBezTo>
                  <a:cubicBezTo>
                    <a:pt x="2" y="75"/>
                    <a:pt x="0" y="80"/>
                    <a:pt x="0" y="83"/>
                  </a:cubicBezTo>
                  <a:cubicBezTo>
                    <a:pt x="1" y="87"/>
                    <a:pt x="1" y="91"/>
                    <a:pt x="1" y="94"/>
                  </a:cubicBezTo>
                  <a:cubicBezTo>
                    <a:pt x="2" y="98"/>
                    <a:pt x="5" y="101"/>
                    <a:pt x="8" y="102"/>
                  </a:cubicBezTo>
                  <a:cubicBezTo>
                    <a:pt x="35" y="106"/>
                    <a:pt x="63" y="106"/>
                    <a:pt x="90" y="102"/>
                  </a:cubicBezTo>
                  <a:cubicBezTo>
                    <a:pt x="93" y="101"/>
                    <a:pt x="96" y="98"/>
                    <a:pt x="96" y="94"/>
                  </a:cubicBezTo>
                  <a:cubicBezTo>
                    <a:pt x="97" y="91"/>
                    <a:pt x="97" y="87"/>
                    <a:pt x="98" y="83"/>
                  </a:cubicBezTo>
                  <a:cubicBezTo>
                    <a:pt x="98" y="80"/>
                    <a:pt x="96" y="75"/>
                    <a:pt x="92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2" name="组合 90"/>
          <p:cNvGrpSpPr/>
          <p:nvPr/>
        </p:nvGrpSpPr>
        <p:grpSpPr>
          <a:xfrm>
            <a:off x="6797341" y="1693230"/>
            <a:ext cx="266815" cy="264881"/>
            <a:chOff x="7078908" y="5461438"/>
            <a:chExt cx="430461" cy="427208"/>
          </a:xfrm>
          <a:solidFill>
            <a:schemeClr val="accent3"/>
          </a:solidFill>
        </p:grpSpPr>
        <p:sp>
          <p:nvSpPr>
            <p:cNvPr id="92" name="Freeform 236"/>
            <p:cNvSpPr/>
            <p:nvPr/>
          </p:nvSpPr>
          <p:spPr bwMode="auto">
            <a:xfrm>
              <a:off x="7078908" y="5461438"/>
              <a:ext cx="418534" cy="417450"/>
            </a:xfrm>
            <a:custGeom>
              <a:avLst/>
              <a:gdLst>
                <a:gd name="T0" fmla="*/ 84 w 163"/>
                <a:gd name="T1" fmla="*/ 129 h 163"/>
                <a:gd name="T2" fmla="*/ 46 w 163"/>
                <a:gd name="T3" fmla="*/ 50 h 163"/>
                <a:gd name="T4" fmla="*/ 81 w 163"/>
                <a:gd name="T5" fmla="*/ 34 h 163"/>
                <a:gd name="T6" fmla="*/ 127 w 163"/>
                <a:gd name="T7" fmla="*/ 89 h 163"/>
                <a:gd name="T8" fmla="*/ 147 w 163"/>
                <a:gd name="T9" fmla="*/ 94 h 163"/>
                <a:gd name="T10" fmla="*/ 162 w 163"/>
                <a:gd name="T11" fmla="*/ 86 h 163"/>
                <a:gd name="T12" fmla="*/ 162 w 163"/>
                <a:gd name="T13" fmla="*/ 70 h 163"/>
                <a:gd name="T14" fmla="*/ 144 w 163"/>
                <a:gd name="T15" fmla="*/ 59 h 163"/>
                <a:gd name="T16" fmla="*/ 154 w 163"/>
                <a:gd name="T17" fmla="*/ 45 h 163"/>
                <a:gd name="T18" fmla="*/ 145 w 163"/>
                <a:gd name="T19" fmla="*/ 32 h 163"/>
                <a:gd name="T20" fmla="*/ 125 w 163"/>
                <a:gd name="T21" fmla="*/ 30 h 163"/>
                <a:gd name="T22" fmla="*/ 126 w 163"/>
                <a:gd name="T23" fmla="*/ 13 h 163"/>
                <a:gd name="T24" fmla="*/ 112 w 163"/>
                <a:gd name="T25" fmla="*/ 6 h 163"/>
                <a:gd name="T26" fmla="*/ 93 w 163"/>
                <a:gd name="T27" fmla="*/ 15 h 163"/>
                <a:gd name="T28" fmla="*/ 86 w 163"/>
                <a:gd name="T29" fmla="*/ 0 h 163"/>
                <a:gd name="T30" fmla="*/ 70 w 163"/>
                <a:gd name="T31" fmla="*/ 1 h 163"/>
                <a:gd name="T32" fmla="*/ 58 w 163"/>
                <a:gd name="T33" fmla="*/ 18 h 163"/>
                <a:gd name="T34" fmla="*/ 44 w 163"/>
                <a:gd name="T35" fmla="*/ 9 h 163"/>
                <a:gd name="T36" fmla="*/ 31 w 163"/>
                <a:gd name="T37" fmla="*/ 17 h 163"/>
                <a:gd name="T38" fmla="*/ 31 w 163"/>
                <a:gd name="T39" fmla="*/ 36 h 163"/>
                <a:gd name="T40" fmla="*/ 15 w 163"/>
                <a:gd name="T41" fmla="*/ 33 h 163"/>
                <a:gd name="T42" fmla="*/ 8 w 163"/>
                <a:gd name="T43" fmla="*/ 47 h 163"/>
                <a:gd name="T44" fmla="*/ 18 w 163"/>
                <a:gd name="T45" fmla="*/ 59 h 163"/>
                <a:gd name="T46" fmla="*/ 0 w 163"/>
                <a:gd name="T47" fmla="*/ 73 h 163"/>
                <a:gd name="T48" fmla="*/ 0 w 163"/>
                <a:gd name="T49" fmla="*/ 88 h 163"/>
                <a:gd name="T50" fmla="*/ 15 w 163"/>
                <a:gd name="T51" fmla="*/ 94 h 163"/>
                <a:gd name="T52" fmla="*/ 6 w 163"/>
                <a:gd name="T53" fmla="*/ 114 h 163"/>
                <a:gd name="T54" fmla="*/ 15 w 163"/>
                <a:gd name="T55" fmla="*/ 128 h 163"/>
                <a:gd name="T56" fmla="*/ 30 w 163"/>
                <a:gd name="T57" fmla="*/ 125 h 163"/>
                <a:gd name="T58" fmla="*/ 33 w 163"/>
                <a:gd name="T59" fmla="*/ 148 h 163"/>
                <a:gd name="T60" fmla="*/ 47 w 163"/>
                <a:gd name="T61" fmla="*/ 155 h 163"/>
                <a:gd name="T62" fmla="*/ 59 w 163"/>
                <a:gd name="T63" fmla="*/ 145 h 163"/>
                <a:gd name="T64" fmla="*/ 72 w 163"/>
                <a:gd name="T65" fmla="*/ 163 h 163"/>
                <a:gd name="T66" fmla="*/ 88 w 163"/>
                <a:gd name="T67" fmla="*/ 162 h 163"/>
                <a:gd name="T68" fmla="*/ 94 w 163"/>
                <a:gd name="T69" fmla="*/ 148 h 163"/>
                <a:gd name="T70" fmla="*/ 89 w 163"/>
                <a:gd name="T71" fmla="*/ 12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3" h="163">
                  <a:moveTo>
                    <a:pt x="89" y="128"/>
                  </a:moveTo>
                  <a:cubicBezTo>
                    <a:pt x="88" y="128"/>
                    <a:pt x="86" y="129"/>
                    <a:pt x="84" y="129"/>
                  </a:cubicBezTo>
                  <a:cubicBezTo>
                    <a:pt x="58" y="130"/>
                    <a:pt x="36" y="110"/>
                    <a:pt x="35" y="84"/>
                  </a:cubicBezTo>
                  <a:cubicBezTo>
                    <a:pt x="34" y="71"/>
                    <a:pt x="38" y="59"/>
                    <a:pt x="46" y="50"/>
                  </a:cubicBezTo>
                  <a:cubicBezTo>
                    <a:pt x="55" y="40"/>
                    <a:pt x="66" y="35"/>
                    <a:pt x="79" y="34"/>
                  </a:cubicBezTo>
                  <a:cubicBezTo>
                    <a:pt x="79" y="34"/>
                    <a:pt x="80" y="34"/>
                    <a:pt x="81" y="34"/>
                  </a:cubicBezTo>
                  <a:cubicBezTo>
                    <a:pt x="106" y="34"/>
                    <a:pt x="127" y="54"/>
                    <a:pt x="128" y="79"/>
                  </a:cubicBezTo>
                  <a:cubicBezTo>
                    <a:pt x="128" y="82"/>
                    <a:pt x="128" y="85"/>
                    <a:pt x="127" y="89"/>
                  </a:cubicBezTo>
                  <a:cubicBezTo>
                    <a:pt x="144" y="105"/>
                    <a:pt x="144" y="105"/>
                    <a:pt x="144" y="105"/>
                  </a:cubicBezTo>
                  <a:cubicBezTo>
                    <a:pt x="145" y="101"/>
                    <a:pt x="146" y="97"/>
                    <a:pt x="147" y="94"/>
                  </a:cubicBezTo>
                  <a:cubicBezTo>
                    <a:pt x="163" y="90"/>
                    <a:pt x="163" y="90"/>
                    <a:pt x="163" y="90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2" y="75"/>
                    <a:pt x="162" y="75"/>
                    <a:pt x="162" y="75"/>
                  </a:cubicBezTo>
                  <a:cubicBezTo>
                    <a:pt x="162" y="70"/>
                    <a:pt x="162" y="70"/>
                    <a:pt x="162" y="70"/>
                  </a:cubicBezTo>
                  <a:cubicBezTo>
                    <a:pt x="147" y="69"/>
                    <a:pt x="147" y="69"/>
                    <a:pt x="147" y="69"/>
                  </a:cubicBezTo>
                  <a:cubicBezTo>
                    <a:pt x="146" y="66"/>
                    <a:pt x="145" y="62"/>
                    <a:pt x="144" y="59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54" y="45"/>
                    <a:pt x="154" y="45"/>
                    <a:pt x="154" y="45"/>
                  </a:cubicBezTo>
                  <a:cubicBezTo>
                    <a:pt x="148" y="35"/>
                    <a:pt x="148" y="35"/>
                    <a:pt x="148" y="35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32" y="38"/>
                    <a:pt x="132" y="38"/>
                    <a:pt x="132" y="38"/>
                  </a:cubicBezTo>
                  <a:cubicBezTo>
                    <a:pt x="130" y="35"/>
                    <a:pt x="127" y="32"/>
                    <a:pt x="125" y="30"/>
                  </a:cubicBezTo>
                  <a:cubicBezTo>
                    <a:pt x="130" y="15"/>
                    <a:pt x="130" y="15"/>
                    <a:pt x="130" y="15"/>
                  </a:cubicBezTo>
                  <a:cubicBezTo>
                    <a:pt x="126" y="13"/>
                    <a:pt x="126" y="13"/>
                    <a:pt x="126" y="13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0" y="17"/>
                    <a:pt x="97" y="16"/>
                    <a:pt x="93" y="15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5" y="16"/>
                    <a:pt x="62" y="17"/>
                    <a:pt x="58" y="18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5" y="32"/>
                    <a:pt x="33" y="34"/>
                    <a:pt x="31" y="36"/>
                  </a:cubicBezTo>
                  <a:cubicBezTo>
                    <a:pt x="31" y="37"/>
                    <a:pt x="30" y="37"/>
                    <a:pt x="30" y="38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7" y="63"/>
                    <a:pt x="16" y="66"/>
                    <a:pt x="15" y="69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16" y="97"/>
                    <a:pt x="17" y="101"/>
                    <a:pt x="18" y="104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9" y="118"/>
                    <a:pt x="9" y="118"/>
                    <a:pt x="9" y="11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30" y="125"/>
                    <a:pt x="30" y="125"/>
                    <a:pt x="30" y="125"/>
                  </a:cubicBezTo>
                  <a:cubicBezTo>
                    <a:pt x="33" y="128"/>
                    <a:pt x="35" y="130"/>
                    <a:pt x="38" y="133"/>
                  </a:cubicBezTo>
                  <a:cubicBezTo>
                    <a:pt x="33" y="148"/>
                    <a:pt x="33" y="148"/>
                    <a:pt x="33" y="148"/>
                  </a:cubicBezTo>
                  <a:cubicBezTo>
                    <a:pt x="37" y="150"/>
                    <a:pt x="37" y="150"/>
                    <a:pt x="37" y="150"/>
                  </a:cubicBezTo>
                  <a:cubicBezTo>
                    <a:pt x="47" y="155"/>
                    <a:pt x="47" y="155"/>
                    <a:pt x="47" y="155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9" y="145"/>
                    <a:pt x="59" y="145"/>
                    <a:pt x="59" y="145"/>
                  </a:cubicBezTo>
                  <a:cubicBezTo>
                    <a:pt x="62" y="146"/>
                    <a:pt x="66" y="147"/>
                    <a:pt x="69" y="148"/>
                  </a:cubicBezTo>
                  <a:cubicBezTo>
                    <a:pt x="72" y="163"/>
                    <a:pt x="72" y="163"/>
                    <a:pt x="72" y="163"/>
                  </a:cubicBezTo>
                  <a:cubicBezTo>
                    <a:pt x="77" y="163"/>
                    <a:pt x="77" y="163"/>
                    <a:pt x="77" y="163"/>
                  </a:cubicBezTo>
                  <a:cubicBezTo>
                    <a:pt x="88" y="162"/>
                    <a:pt x="88" y="162"/>
                    <a:pt x="88" y="162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4" y="148"/>
                    <a:pt x="94" y="148"/>
                    <a:pt x="94" y="148"/>
                  </a:cubicBezTo>
                  <a:cubicBezTo>
                    <a:pt x="98" y="147"/>
                    <a:pt x="102" y="146"/>
                    <a:pt x="105" y="144"/>
                  </a:cubicBezTo>
                  <a:lnTo>
                    <a:pt x="89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93" name="Freeform 237"/>
            <p:cNvSpPr/>
            <p:nvPr/>
          </p:nvSpPr>
          <p:spPr bwMode="auto">
            <a:xfrm>
              <a:off x="7197095" y="5576372"/>
              <a:ext cx="312274" cy="312274"/>
            </a:xfrm>
            <a:custGeom>
              <a:avLst/>
              <a:gdLst>
                <a:gd name="T0" fmla="*/ 122 w 122"/>
                <a:gd name="T1" fmla="*/ 101 h 122"/>
                <a:gd name="T2" fmla="*/ 119 w 122"/>
                <a:gd name="T3" fmla="*/ 94 h 122"/>
                <a:gd name="T4" fmla="*/ 67 w 122"/>
                <a:gd name="T5" fmla="*/ 43 h 122"/>
                <a:gd name="T6" fmla="*/ 58 w 122"/>
                <a:gd name="T7" fmla="*/ 12 h 122"/>
                <a:gd name="T8" fmla="*/ 23 w 122"/>
                <a:gd name="T9" fmla="*/ 5 h 122"/>
                <a:gd name="T10" fmla="*/ 41 w 122"/>
                <a:gd name="T11" fmla="*/ 23 h 122"/>
                <a:gd name="T12" fmla="*/ 41 w 122"/>
                <a:gd name="T13" fmla="*/ 29 h 122"/>
                <a:gd name="T14" fmla="*/ 29 w 122"/>
                <a:gd name="T15" fmla="*/ 41 h 122"/>
                <a:gd name="T16" fmla="*/ 23 w 122"/>
                <a:gd name="T17" fmla="*/ 41 h 122"/>
                <a:gd name="T18" fmla="*/ 5 w 122"/>
                <a:gd name="T19" fmla="*/ 23 h 122"/>
                <a:gd name="T20" fmla="*/ 12 w 122"/>
                <a:gd name="T21" fmla="*/ 58 h 122"/>
                <a:gd name="T22" fmla="*/ 43 w 122"/>
                <a:gd name="T23" fmla="*/ 67 h 122"/>
                <a:gd name="T24" fmla="*/ 94 w 122"/>
                <a:gd name="T25" fmla="*/ 119 h 122"/>
                <a:gd name="T26" fmla="*/ 101 w 122"/>
                <a:gd name="T27" fmla="*/ 122 h 122"/>
                <a:gd name="T28" fmla="*/ 122 w 122"/>
                <a:gd name="T29" fmla="*/ 10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2" h="122">
                  <a:moveTo>
                    <a:pt x="122" y="101"/>
                  </a:moveTo>
                  <a:cubicBezTo>
                    <a:pt x="122" y="99"/>
                    <a:pt x="121" y="95"/>
                    <a:pt x="119" y="94"/>
                  </a:cubicBezTo>
                  <a:cubicBezTo>
                    <a:pt x="102" y="77"/>
                    <a:pt x="84" y="60"/>
                    <a:pt x="67" y="43"/>
                  </a:cubicBezTo>
                  <a:cubicBezTo>
                    <a:pt x="69" y="32"/>
                    <a:pt x="66" y="21"/>
                    <a:pt x="58" y="12"/>
                  </a:cubicBezTo>
                  <a:cubicBezTo>
                    <a:pt x="49" y="3"/>
                    <a:pt x="35" y="0"/>
                    <a:pt x="23" y="5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2" y="25"/>
                    <a:pt x="42" y="27"/>
                    <a:pt x="41" y="29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3"/>
                    <a:pt x="25" y="43"/>
                    <a:pt x="23" y="41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0" y="35"/>
                    <a:pt x="3" y="49"/>
                    <a:pt x="12" y="58"/>
                  </a:cubicBezTo>
                  <a:cubicBezTo>
                    <a:pt x="20" y="66"/>
                    <a:pt x="32" y="69"/>
                    <a:pt x="43" y="67"/>
                  </a:cubicBezTo>
                  <a:cubicBezTo>
                    <a:pt x="60" y="84"/>
                    <a:pt x="77" y="102"/>
                    <a:pt x="94" y="119"/>
                  </a:cubicBezTo>
                  <a:cubicBezTo>
                    <a:pt x="95" y="121"/>
                    <a:pt x="98" y="122"/>
                    <a:pt x="101" y="122"/>
                  </a:cubicBezTo>
                  <a:cubicBezTo>
                    <a:pt x="111" y="120"/>
                    <a:pt x="120" y="112"/>
                    <a:pt x="122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94" name="Freeform 247"/>
          <p:cNvSpPr>
            <a:spLocks noEditPoints="1"/>
          </p:cNvSpPr>
          <p:nvPr/>
        </p:nvSpPr>
        <p:spPr bwMode="auto">
          <a:xfrm>
            <a:off x="2082350" y="3265108"/>
            <a:ext cx="247997" cy="227232"/>
          </a:xfrm>
          <a:custGeom>
            <a:avLst/>
            <a:gdLst>
              <a:gd name="T0" fmla="*/ 139 w 156"/>
              <a:gd name="T1" fmla="*/ 26 h 143"/>
              <a:gd name="T2" fmla="*/ 117 w 156"/>
              <a:gd name="T3" fmla="*/ 26 h 143"/>
              <a:gd name="T4" fmla="*/ 117 w 156"/>
              <a:gd name="T5" fmla="*/ 23 h 143"/>
              <a:gd name="T6" fmla="*/ 94 w 156"/>
              <a:gd name="T7" fmla="*/ 0 h 143"/>
              <a:gd name="T8" fmla="*/ 62 w 156"/>
              <a:gd name="T9" fmla="*/ 0 h 143"/>
              <a:gd name="T10" fmla="*/ 39 w 156"/>
              <a:gd name="T11" fmla="*/ 23 h 143"/>
              <a:gd name="T12" fmla="*/ 39 w 156"/>
              <a:gd name="T13" fmla="*/ 26 h 143"/>
              <a:gd name="T14" fmla="*/ 16 w 156"/>
              <a:gd name="T15" fmla="*/ 26 h 143"/>
              <a:gd name="T16" fmla="*/ 0 w 156"/>
              <a:gd name="T17" fmla="*/ 42 h 143"/>
              <a:gd name="T18" fmla="*/ 0 w 156"/>
              <a:gd name="T19" fmla="*/ 121 h 143"/>
              <a:gd name="T20" fmla="*/ 15 w 156"/>
              <a:gd name="T21" fmla="*/ 137 h 143"/>
              <a:gd name="T22" fmla="*/ 14 w 156"/>
              <a:gd name="T23" fmla="*/ 139 h 143"/>
              <a:gd name="T24" fmla="*/ 19 w 156"/>
              <a:gd name="T25" fmla="*/ 143 h 143"/>
              <a:gd name="T26" fmla="*/ 27 w 156"/>
              <a:gd name="T27" fmla="*/ 143 h 143"/>
              <a:gd name="T28" fmla="*/ 31 w 156"/>
              <a:gd name="T29" fmla="*/ 139 h 143"/>
              <a:gd name="T30" fmla="*/ 31 w 156"/>
              <a:gd name="T31" fmla="*/ 138 h 143"/>
              <a:gd name="T32" fmla="*/ 125 w 156"/>
              <a:gd name="T33" fmla="*/ 138 h 143"/>
              <a:gd name="T34" fmla="*/ 124 w 156"/>
              <a:gd name="T35" fmla="*/ 139 h 143"/>
              <a:gd name="T36" fmla="*/ 129 w 156"/>
              <a:gd name="T37" fmla="*/ 143 h 143"/>
              <a:gd name="T38" fmla="*/ 137 w 156"/>
              <a:gd name="T39" fmla="*/ 143 h 143"/>
              <a:gd name="T40" fmla="*/ 141 w 156"/>
              <a:gd name="T41" fmla="*/ 139 h 143"/>
              <a:gd name="T42" fmla="*/ 141 w 156"/>
              <a:gd name="T43" fmla="*/ 137 h 143"/>
              <a:gd name="T44" fmla="*/ 156 w 156"/>
              <a:gd name="T45" fmla="*/ 121 h 143"/>
              <a:gd name="T46" fmla="*/ 156 w 156"/>
              <a:gd name="T47" fmla="*/ 42 h 143"/>
              <a:gd name="T48" fmla="*/ 139 w 156"/>
              <a:gd name="T49" fmla="*/ 26 h 143"/>
              <a:gd name="T50" fmla="*/ 126 w 156"/>
              <a:gd name="T51" fmla="*/ 31 h 143"/>
              <a:gd name="T52" fmla="*/ 134 w 156"/>
              <a:gd name="T53" fmla="*/ 31 h 143"/>
              <a:gd name="T54" fmla="*/ 134 w 156"/>
              <a:gd name="T55" fmla="*/ 130 h 143"/>
              <a:gd name="T56" fmla="*/ 126 w 156"/>
              <a:gd name="T57" fmla="*/ 130 h 143"/>
              <a:gd name="T58" fmla="*/ 126 w 156"/>
              <a:gd name="T59" fmla="*/ 31 h 143"/>
              <a:gd name="T60" fmla="*/ 52 w 156"/>
              <a:gd name="T61" fmla="*/ 23 h 143"/>
              <a:gd name="T62" fmla="*/ 62 w 156"/>
              <a:gd name="T63" fmla="*/ 13 h 143"/>
              <a:gd name="T64" fmla="*/ 94 w 156"/>
              <a:gd name="T65" fmla="*/ 13 h 143"/>
              <a:gd name="T66" fmla="*/ 104 w 156"/>
              <a:gd name="T67" fmla="*/ 23 h 143"/>
              <a:gd name="T68" fmla="*/ 104 w 156"/>
              <a:gd name="T69" fmla="*/ 26 h 143"/>
              <a:gd name="T70" fmla="*/ 52 w 156"/>
              <a:gd name="T71" fmla="*/ 26 h 143"/>
              <a:gd name="T72" fmla="*/ 52 w 156"/>
              <a:gd name="T73" fmla="*/ 23 h 143"/>
              <a:gd name="T74" fmla="*/ 22 w 156"/>
              <a:gd name="T75" fmla="*/ 31 h 143"/>
              <a:gd name="T76" fmla="*/ 30 w 156"/>
              <a:gd name="T77" fmla="*/ 31 h 143"/>
              <a:gd name="T78" fmla="*/ 30 w 156"/>
              <a:gd name="T79" fmla="*/ 130 h 143"/>
              <a:gd name="T80" fmla="*/ 22 w 156"/>
              <a:gd name="T81" fmla="*/ 130 h 143"/>
              <a:gd name="T82" fmla="*/ 22 w 156"/>
              <a:gd name="T83" fmla="*/ 31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56" h="143">
                <a:moveTo>
                  <a:pt x="139" y="26"/>
                </a:moveTo>
                <a:cubicBezTo>
                  <a:pt x="117" y="26"/>
                  <a:pt x="117" y="26"/>
                  <a:pt x="117" y="26"/>
                </a:cubicBezTo>
                <a:cubicBezTo>
                  <a:pt x="117" y="23"/>
                  <a:pt x="117" y="23"/>
                  <a:pt x="117" y="23"/>
                </a:cubicBezTo>
                <a:cubicBezTo>
                  <a:pt x="117" y="10"/>
                  <a:pt x="106" y="0"/>
                  <a:pt x="94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49" y="0"/>
                  <a:pt x="39" y="10"/>
                  <a:pt x="39" y="23"/>
                </a:cubicBezTo>
                <a:cubicBezTo>
                  <a:pt x="39" y="26"/>
                  <a:pt x="39" y="26"/>
                  <a:pt x="39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7" y="26"/>
                  <a:pt x="0" y="33"/>
                  <a:pt x="0" y="42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30"/>
                  <a:pt x="6" y="137"/>
                  <a:pt x="15" y="137"/>
                </a:cubicBezTo>
                <a:cubicBezTo>
                  <a:pt x="14" y="138"/>
                  <a:pt x="14" y="138"/>
                  <a:pt x="14" y="139"/>
                </a:cubicBezTo>
                <a:cubicBezTo>
                  <a:pt x="14" y="141"/>
                  <a:pt x="16" y="143"/>
                  <a:pt x="19" y="143"/>
                </a:cubicBezTo>
                <a:cubicBezTo>
                  <a:pt x="27" y="143"/>
                  <a:pt x="27" y="143"/>
                  <a:pt x="27" y="143"/>
                </a:cubicBezTo>
                <a:cubicBezTo>
                  <a:pt x="29" y="143"/>
                  <a:pt x="31" y="141"/>
                  <a:pt x="31" y="139"/>
                </a:cubicBezTo>
                <a:cubicBezTo>
                  <a:pt x="31" y="138"/>
                  <a:pt x="31" y="138"/>
                  <a:pt x="31" y="138"/>
                </a:cubicBezTo>
                <a:cubicBezTo>
                  <a:pt x="125" y="138"/>
                  <a:pt x="125" y="138"/>
                  <a:pt x="125" y="138"/>
                </a:cubicBezTo>
                <a:cubicBezTo>
                  <a:pt x="125" y="138"/>
                  <a:pt x="124" y="138"/>
                  <a:pt x="124" y="139"/>
                </a:cubicBezTo>
                <a:cubicBezTo>
                  <a:pt x="124" y="141"/>
                  <a:pt x="127" y="143"/>
                  <a:pt x="129" y="143"/>
                </a:cubicBezTo>
                <a:cubicBezTo>
                  <a:pt x="137" y="143"/>
                  <a:pt x="137" y="143"/>
                  <a:pt x="137" y="143"/>
                </a:cubicBezTo>
                <a:cubicBezTo>
                  <a:pt x="139" y="143"/>
                  <a:pt x="141" y="141"/>
                  <a:pt x="141" y="139"/>
                </a:cubicBezTo>
                <a:cubicBezTo>
                  <a:pt x="141" y="138"/>
                  <a:pt x="141" y="138"/>
                  <a:pt x="141" y="137"/>
                </a:cubicBezTo>
                <a:cubicBezTo>
                  <a:pt x="149" y="137"/>
                  <a:pt x="156" y="130"/>
                  <a:pt x="156" y="121"/>
                </a:cubicBezTo>
                <a:cubicBezTo>
                  <a:pt x="156" y="42"/>
                  <a:pt x="156" y="42"/>
                  <a:pt x="156" y="42"/>
                </a:cubicBezTo>
                <a:cubicBezTo>
                  <a:pt x="156" y="33"/>
                  <a:pt x="148" y="26"/>
                  <a:pt x="139" y="26"/>
                </a:cubicBezTo>
                <a:close/>
                <a:moveTo>
                  <a:pt x="126" y="31"/>
                </a:moveTo>
                <a:cubicBezTo>
                  <a:pt x="134" y="31"/>
                  <a:pt x="134" y="31"/>
                  <a:pt x="134" y="31"/>
                </a:cubicBezTo>
                <a:cubicBezTo>
                  <a:pt x="134" y="130"/>
                  <a:pt x="134" y="130"/>
                  <a:pt x="134" y="130"/>
                </a:cubicBezTo>
                <a:cubicBezTo>
                  <a:pt x="126" y="130"/>
                  <a:pt x="126" y="130"/>
                  <a:pt x="126" y="130"/>
                </a:cubicBezTo>
                <a:lnTo>
                  <a:pt x="126" y="31"/>
                </a:lnTo>
                <a:close/>
                <a:moveTo>
                  <a:pt x="52" y="23"/>
                </a:moveTo>
                <a:cubicBezTo>
                  <a:pt x="52" y="17"/>
                  <a:pt x="56" y="13"/>
                  <a:pt x="62" y="13"/>
                </a:cubicBezTo>
                <a:cubicBezTo>
                  <a:pt x="94" y="13"/>
                  <a:pt x="94" y="13"/>
                  <a:pt x="94" y="13"/>
                </a:cubicBezTo>
                <a:cubicBezTo>
                  <a:pt x="99" y="13"/>
                  <a:pt x="104" y="17"/>
                  <a:pt x="104" y="23"/>
                </a:cubicBezTo>
                <a:cubicBezTo>
                  <a:pt x="104" y="26"/>
                  <a:pt x="104" y="26"/>
                  <a:pt x="104" y="26"/>
                </a:cubicBezTo>
                <a:cubicBezTo>
                  <a:pt x="52" y="26"/>
                  <a:pt x="52" y="26"/>
                  <a:pt x="52" y="26"/>
                </a:cubicBezTo>
                <a:lnTo>
                  <a:pt x="52" y="23"/>
                </a:lnTo>
                <a:close/>
                <a:moveTo>
                  <a:pt x="22" y="31"/>
                </a:moveTo>
                <a:cubicBezTo>
                  <a:pt x="30" y="31"/>
                  <a:pt x="30" y="31"/>
                  <a:pt x="30" y="31"/>
                </a:cubicBezTo>
                <a:cubicBezTo>
                  <a:pt x="30" y="130"/>
                  <a:pt x="30" y="130"/>
                  <a:pt x="30" y="130"/>
                </a:cubicBezTo>
                <a:cubicBezTo>
                  <a:pt x="22" y="130"/>
                  <a:pt x="22" y="130"/>
                  <a:pt x="22" y="130"/>
                </a:cubicBezTo>
                <a:lnTo>
                  <a:pt x="22" y="3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>
              <a:solidFill>
                <a:srgbClr val="000000"/>
              </a:solidFill>
              <a:latin typeface="+mj-ea"/>
              <a:ea typeface="+mj-ea"/>
            </a:endParaRPr>
          </a:p>
        </p:txBody>
      </p:sp>
      <p:grpSp>
        <p:nvGrpSpPr>
          <p:cNvPr id="83" name="组合 94"/>
          <p:cNvGrpSpPr/>
          <p:nvPr/>
        </p:nvGrpSpPr>
        <p:grpSpPr>
          <a:xfrm>
            <a:off x="4414641" y="3214013"/>
            <a:ext cx="307812" cy="329420"/>
            <a:chOff x="4895160" y="5416983"/>
            <a:chExt cx="496602" cy="531299"/>
          </a:xfrm>
          <a:solidFill>
            <a:schemeClr val="accent1"/>
          </a:solidFill>
        </p:grpSpPr>
        <p:sp>
          <p:nvSpPr>
            <p:cNvPr id="96" name="Freeform 836"/>
            <p:cNvSpPr/>
            <p:nvPr/>
          </p:nvSpPr>
          <p:spPr bwMode="auto">
            <a:xfrm>
              <a:off x="5135871" y="5416983"/>
              <a:ext cx="28191" cy="74816"/>
            </a:xfrm>
            <a:custGeom>
              <a:avLst/>
              <a:gdLst>
                <a:gd name="T0" fmla="*/ 6 w 11"/>
                <a:gd name="T1" fmla="*/ 29 h 29"/>
                <a:gd name="T2" fmla="*/ 0 w 11"/>
                <a:gd name="T3" fmla="*/ 24 h 29"/>
                <a:gd name="T4" fmla="*/ 0 w 11"/>
                <a:gd name="T5" fmla="*/ 6 h 29"/>
                <a:gd name="T6" fmla="*/ 6 w 11"/>
                <a:gd name="T7" fmla="*/ 0 h 29"/>
                <a:gd name="T8" fmla="*/ 11 w 11"/>
                <a:gd name="T9" fmla="*/ 6 h 29"/>
                <a:gd name="T10" fmla="*/ 11 w 11"/>
                <a:gd name="T11" fmla="*/ 24 h 29"/>
                <a:gd name="T12" fmla="*/ 6 w 11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9">
                  <a:moveTo>
                    <a:pt x="6" y="29"/>
                  </a:moveTo>
                  <a:cubicBezTo>
                    <a:pt x="3" y="29"/>
                    <a:pt x="0" y="27"/>
                    <a:pt x="0" y="2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1" y="3"/>
                    <a:pt x="11" y="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7"/>
                    <a:pt x="9" y="29"/>
                    <a:pt x="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97" name="Freeform 837"/>
            <p:cNvSpPr/>
            <p:nvPr/>
          </p:nvSpPr>
          <p:spPr bwMode="auto">
            <a:xfrm>
              <a:off x="5015516" y="5443006"/>
              <a:ext cx="56383" cy="71563"/>
            </a:xfrm>
            <a:custGeom>
              <a:avLst/>
              <a:gdLst>
                <a:gd name="T0" fmla="*/ 16 w 22"/>
                <a:gd name="T1" fmla="*/ 28 h 28"/>
                <a:gd name="T2" fmla="*/ 11 w 22"/>
                <a:gd name="T3" fmla="*/ 25 h 28"/>
                <a:gd name="T4" fmla="*/ 2 w 22"/>
                <a:gd name="T5" fmla="*/ 10 h 28"/>
                <a:gd name="T6" fmla="*/ 4 w 22"/>
                <a:gd name="T7" fmla="*/ 2 h 28"/>
                <a:gd name="T8" fmla="*/ 11 w 22"/>
                <a:gd name="T9" fmla="*/ 4 h 28"/>
                <a:gd name="T10" fmla="*/ 20 w 22"/>
                <a:gd name="T11" fmla="*/ 19 h 28"/>
                <a:gd name="T12" fmla="*/ 18 w 22"/>
                <a:gd name="T13" fmla="*/ 27 h 28"/>
                <a:gd name="T14" fmla="*/ 16 w 22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8">
                  <a:moveTo>
                    <a:pt x="16" y="28"/>
                  </a:moveTo>
                  <a:cubicBezTo>
                    <a:pt x="14" y="28"/>
                    <a:pt x="12" y="27"/>
                    <a:pt x="11" y="25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7"/>
                    <a:pt x="1" y="3"/>
                    <a:pt x="4" y="2"/>
                  </a:cubicBezTo>
                  <a:cubicBezTo>
                    <a:pt x="7" y="0"/>
                    <a:pt x="10" y="1"/>
                    <a:pt x="11" y="4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2" y="22"/>
                    <a:pt x="21" y="26"/>
                    <a:pt x="18" y="27"/>
                  </a:cubicBezTo>
                  <a:cubicBezTo>
                    <a:pt x="17" y="28"/>
                    <a:pt x="17" y="28"/>
                    <a:pt x="1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98" name="Freeform 838"/>
            <p:cNvSpPr/>
            <p:nvPr/>
          </p:nvSpPr>
          <p:spPr bwMode="auto">
            <a:xfrm>
              <a:off x="4927689" y="5527580"/>
              <a:ext cx="72647" cy="54214"/>
            </a:xfrm>
            <a:custGeom>
              <a:avLst/>
              <a:gdLst>
                <a:gd name="T0" fmla="*/ 22 w 28"/>
                <a:gd name="T1" fmla="*/ 21 h 21"/>
                <a:gd name="T2" fmla="*/ 19 w 28"/>
                <a:gd name="T3" fmla="*/ 20 h 21"/>
                <a:gd name="T4" fmla="*/ 3 w 28"/>
                <a:gd name="T5" fmla="*/ 11 h 21"/>
                <a:gd name="T6" fmla="*/ 1 w 28"/>
                <a:gd name="T7" fmla="*/ 3 h 21"/>
                <a:gd name="T8" fmla="*/ 9 w 28"/>
                <a:gd name="T9" fmla="*/ 1 h 21"/>
                <a:gd name="T10" fmla="*/ 24 w 28"/>
                <a:gd name="T11" fmla="*/ 10 h 21"/>
                <a:gd name="T12" fmla="*/ 26 w 28"/>
                <a:gd name="T13" fmla="*/ 18 h 21"/>
                <a:gd name="T14" fmla="*/ 22 w 28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1">
                  <a:moveTo>
                    <a:pt x="22" y="21"/>
                  </a:moveTo>
                  <a:cubicBezTo>
                    <a:pt x="21" y="21"/>
                    <a:pt x="20" y="20"/>
                    <a:pt x="19" y="2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9"/>
                    <a:pt x="0" y="6"/>
                    <a:pt x="1" y="3"/>
                  </a:cubicBezTo>
                  <a:cubicBezTo>
                    <a:pt x="3" y="1"/>
                    <a:pt x="6" y="0"/>
                    <a:pt x="9" y="1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7" y="12"/>
                    <a:pt x="28" y="15"/>
                    <a:pt x="26" y="18"/>
                  </a:cubicBezTo>
                  <a:cubicBezTo>
                    <a:pt x="25" y="20"/>
                    <a:pt x="24" y="21"/>
                    <a:pt x="22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99" name="Freeform 839"/>
            <p:cNvSpPr/>
            <p:nvPr/>
          </p:nvSpPr>
          <p:spPr bwMode="auto">
            <a:xfrm>
              <a:off x="4895160" y="5645766"/>
              <a:ext cx="73731" cy="28191"/>
            </a:xfrm>
            <a:custGeom>
              <a:avLst/>
              <a:gdLst>
                <a:gd name="T0" fmla="*/ 23 w 29"/>
                <a:gd name="T1" fmla="*/ 11 h 11"/>
                <a:gd name="T2" fmla="*/ 6 w 29"/>
                <a:gd name="T3" fmla="*/ 11 h 11"/>
                <a:gd name="T4" fmla="*/ 0 w 29"/>
                <a:gd name="T5" fmla="*/ 5 h 11"/>
                <a:gd name="T6" fmla="*/ 6 w 29"/>
                <a:gd name="T7" fmla="*/ 0 h 11"/>
                <a:gd name="T8" fmla="*/ 23 w 29"/>
                <a:gd name="T9" fmla="*/ 0 h 11"/>
                <a:gd name="T10" fmla="*/ 29 w 29"/>
                <a:gd name="T11" fmla="*/ 5 h 11"/>
                <a:gd name="T12" fmla="*/ 23 w 29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1">
                  <a:moveTo>
                    <a:pt x="23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7" y="0"/>
                    <a:pt x="29" y="2"/>
                    <a:pt x="29" y="5"/>
                  </a:cubicBezTo>
                  <a:cubicBezTo>
                    <a:pt x="29" y="8"/>
                    <a:pt x="27" y="11"/>
                    <a:pt x="2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00" name="Freeform 840"/>
            <p:cNvSpPr/>
            <p:nvPr/>
          </p:nvSpPr>
          <p:spPr bwMode="auto">
            <a:xfrm>
              <a:off x="4920099" y="5737931"/>
              <a:ext cx="71563" cy="54214"/>
            </a:xfrm>
            <a:custGeom>
              <a:avLst/>
              <a:gdLst>
                <a:gd name="T0" fmla="*/ 6 w 28"/>
                <a:gd name="T1" fmla="*/ 21 h 21"/>
                <a:gd name="T2" fmla="*/ 2 w 28"/>
                <a:gd name="T3" fmla="*/ 18 h 21"/>
                <a:gd name="T4" fmla="*/ 4 w 28"/>
                <a:gd name="T5" fmla="*/ 11 h 21"/>
                <a:gd name="T6" fmla="*/ 19 w 28"/>
                <a:gd name="T7" fmla="*/ 2 h 21"/>
                <a:gd name="T8" fmla="*/ 27 w 28"/>
                <a:gd name="T9" fmla="*/ 4 h 21"/>
                <a:gd name="T10" fmla="*/ 25 w 28"/>
                <a:gd name="T11" fmla="*/ 11 h 21"/>
                <a:gd name="T12" fmla="*/ 9 w 28"/>
                <a:gd name="T13" fmla="*/ 20 h 21"/>
                <a:gd name="T14" fmla="*/ 6 w 28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1">
                  <a:moveTo>
                    <a:pt x="6" y="21"/>
                  </a:moveTo>
                  <a:cubicBezTo>
                    <a:pt x="4" y="21"/>
                    <a:pt x="3" y="20"/>
                    <a:pt x="2" y="18"/>
                  </a:cubicBezTo>
                  <a:cubicBezTo>
                    <a:pt x="0" y="16"/>
                    <a:pt x="1" y="12"/>
                    <a:pt x="4" y="1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2" y="0"/>
                    <a:pt x="25" y="1"/>
                    <a:pt x="27" y="4"/>
                  </a:cubicBezTo>
                  <a:cubicBezTo>
                    <a:pt x="28" y="6"/>
                    <a:pt x="27" y="10"/>
                    <a:pt x="25" y="1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1"/>
                    <a:pt x="7" y="21"/>
                    <a:pt x="6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01" name="Freeform 841"/>
            <p:cNvSpPr/>
            <p:nvPr/>
          </p:nvSpPr>
          <p:spPr bwMode="auto">
            <a:xfrm>
              <a:off x="5286587" y="5750942"/>
              <a:ext cx="72647" cy="53130"/>
            </a:xfrm>
            <a:custGeom>
              <a:avLst/>
              <a:gdLst>
                <a:gd name="T0" fmla="*/ 21 w 28"/>
                <a:gd name="T1" fmla="*/ 21 h 21"/>
                <a:gd name="T2" fmla="*/ 19 w 28"/>
                <a:gd name="T3" fmla="*/ 20 h 21"/>
                <a:gd name="T4" fmla="*/ 3 w 28"/>
                <a:gd name="T5" fmla="*/ 11 h 21"/>
                <a:gd name="T6" fmla="*/ 1 w 28"/>
                <a:gd name="T7" fmla="*/ 4 h 21"/>
                <a:gd name="T8" fmla="*/ 9 w 28"/>
                <a:gd name="T9" fmla="*/ 2 h 21"/>
                <a:gd name="T10" fmla="*/ 24 w 28"/>
                <a:gd name="T11" fmla="*/ 11 h 21"/>
                <a:gd name="T12" fmla="*/ 26 w 28"/>
                <a:gd name="T13" fmla="*/ 18 h 21"/>
                <a:gd name="T14" fmla="*/ 21 w 28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1">
                  <a:moveTo>
                    <a:pt x="21" y="21"/>
                  </a:moveTo>
                  <a:cubicBezTo>
                    <a:pt x="21" y="21"/>
                    <a:pt x="20" y="21"/>
                    <a:pt x="19" y="2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0"/>
                    <a:pt x="0" y="6"/>
                    <a:pt x="1" y="4"/>
                  </a:cubicBezTo>
                  <a:cubicBezTo>
                    <a:pt x="3" y="1"/>
                    <a:pt x="6" y="0"/>
                    <a:pt x="9" y="2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7" y="12"/>
                    <a:pt x="28" y="15"/>
                    <a:pt x="26" y="18"/>
                  </a:cubicBezTo>
                  <a:cubicBezTo>
                    <a:pt x="25" y="20"/>
                    <a:pt x="23" y="21"/>
                    <a:pt x="2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02" name="Freeform 842"/>
            <p:cNvSpPr/>
            <p:nvPr/>
          </p:nvSpPr>
          <p:spPr bwMode="auto">
            <a:xfrm>
              <a:off x="5318031" y="5660946"/>
              <a:ext cx="73731" cy="28191"/>
            </a:xfrm>
            <a:custGeom>
              <a:avLst/>
              <a:gdLst>
                <a:gd name="T0" fmla="*/ 23 w 29"/>
                <a:gd name="T1" fmla="*/ 11 h 11"/>
                <a:gd name="T2" fmla="*/ 5 w 29"/>
                <a:gd name="T3" fmla="*/ 11 h 11"/>
                <a:gd name="T4" fmla="*/ 0 w 29"/>
                <a:gd name="T5" fmla="*/ 5 h 11"/>
                <a:gd name="T6" fmla="*/ 5 w 29"/>
                <a:gd name="T7" fmla="*/ 0 h 11"/>
                <a:gd name="T8" fmla="*/ 23 w 29"/>
                <a:gd name="T9" fmla="*/ 0 h 11"/>
                <a:gd name="T10" fmla="*/ 29 w 29"/>
                <a:gd name="T11" fmla="*/ 5 h 11"/>
                <a:gd name="T12" fmla="*/ 23 w 29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1">
                  <a:moveTo>
                    <a:pt x="23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6" y="0"/>
                    <a:pt x="29" y="2"/>
                    <a:pt x="29" y="5"/>
                  </a:cubicBezTo>
                  <a:cubicBezTo>
                    <a:pt x="29" y="8"/>
                    <a:pt x="26" y="11"/>
                    <a:pt x="2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03" name="Freeform 843"/>
            <p:cNvSpPr/>
            <p:nvPr/>
          </p:nvSpPr>
          <p:spPr bwMode="auto">
            <a:xfrm>
              <a:off x="5292008" y="5540591"/>
              <a:ext cx="74816" cy="54214"/>
            </a:xfrm>
            <a:custGeom>
              <a:avLst/>
              <a:gdLst>
                <a:gd name="T0" fmla="*/ 7 w 29"/>
                <a:gd name="T1" fmla="*/ 21 h 21"/>
                <a:gd name="T2" fmla="*/ 2 w 29"/>
                <a:gd name="T3" fmla="*/ 18 h 21"/>
                <a:gd name="T4" fmla="*/ 4 w 29"/>
                <a:gd name="T5" fmla="*/ 10 h 21"/>
                <a:gd name="T6" fmla="*/ 20 w 29"/>
                <a:gd name="T7" fmla="*/ 1 h 21"/>
                <a:gd name="T8" fmla="*/ 27 w 29"/>
                <a:gd name="T9" fmla="*/ 3 h 21"/>
                <a:gd name="T10" fmla="*/ 25 w 29"/>
                <a:gd name="T11" fmla="*/ 11 h 21"/>
                <a:gd name="T12" fmla="*/ 10 w 29"/>
                <a:gd name="T13" fmla="*/ 20 h 21"/>
                <a:gd name="T14" fmla="*/ 7 w 29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21">
                  <a:moveTo>
                    <a:pt x="7" y="21"/>
                  </a:moveTo>
                  <a:cubicBezTo>
                    <a:pt x="5" y="21"/>
                    <a:pt x="3" y="20"/>
                    <a:pt x="2" y="18"/>
                  </a:cubicBezTo>
                  <a:cubicBezTo>
                    <a:pt x="0" y="15"/>
                    <a:pt x="1" y="12"/>
                    <a:pt x="4" y="10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2" y="0"/>
                    <a:pt x="26" y="1"/>
                    <a:pt x="27" y="3"/>
                  </a:cubicBezTo>
                  <a:cubicBezTo>
                    <a:pt x="29" y="6"/>
                    <a:pt x="28" y="9"/>
                    <a:pt x="25" y="11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0"/>
                    <a:pt x="8" y="21"/>
                    <a:pt x="7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04" name="Freeform 844"/>
            <p:cNvSpPr/>
            <p:nvPr/>
          </p:nvSpPr>
          <p:spPr bwMode="auto">
            <a:xfrm>
              <a:off x="5228036" y="5450595"/>
              <a:ext cx="54214" cy="71563"/>
            </a:xfrm>
            <a:custGeom>
              <a:avLst/>
              <a:gdLst>
                <a:gd name="T0" fmla="*/ 6 w 21"/>
                <a:gd name="T1" fmla="*/ 28 h 28"/>
                <a:gd name="T2" fmla="*/ 3 w 21"/>
                <a:gd name="T3" fmla="*/ 27 h 28"/>
                <a:gd name="T4" fmla="*/ 1 w 21"/>
                <a:gd name="T5" fmla="*/ 19 h 28"/>
                <a:gd name="T6" fmla="*/ 10 w 21"/>
                <a:gd name="T7" fmla="*/ 4 h 28"/>
                <a:gd name="T8" fmla="*/ 18 w 21"/>
                <a:gd name="T9" fmla="*/ 2 h 28"/>
                <a:gd name="T10" fmla="*/ 20 w 21"/>
                <a:gd name="T11" fmla="*/ 9 h 28"/>
                <a:gd name="T12" fmla="*/ 11 w 21"/>
                <a:gd name="T13" fmla="*/ 25 h 28"/>
                <a:gd name="T14" fmla="*/ 6 w 21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8">
                  <a:moveTo>
                    <a:pt x="6" y="28"/>
                  </a:moveTo>
                  <a:cubicBezTo>
                    <a:pt x="5" y="28"/>
                    <a:pt x="4" y="27"/>
                    <a:pt x="3" y="27"/>
                  </a:cubicBezTo>
                  <a:cubicBezTo>
                    <a:pt x="1" y="25"/>
                    <a:pt x="0" y="22"/>
                    <a:pt x="1" y="19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2" y="1"/>
                    <a:pt x="15" y="0"/>
                    <a:pt x="18" y="2"/>
                  </a:cubicBezTo>
                  <a:cubicBezTo>
                    <a:pt x="20" y="3"/>
                    <a:pt x="21" y="7"/>
                    <a:pt x="20" y="9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7"/>
                    <a:pt x="8" y="28"/>
                    <a:pt x="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05" name="Freeform 845"/>
            <p:cNvSpPr>
              <a:spLocks noEditPoints="1"/>
            </p:cNvSpPr>
            <p:nvPr/>
          </p:nvSpPr>
          <p:spPr bwMode="auto">
            <a:xfrm>
              <a:off x="5010094" y="5535169"/>
              <a:ext cx="264565" cy="320948"/>
            </a:xfrm>
            <a:custGeom>
              <a:avLst/>
              <a:gdLst>
                <a:gd name="T0" fmla="*/ 52 w 103"/>
                <a:gd name="T1" fmla="*/ 0 h 125"/>
                <a:gd name="T2" fmla="*/ 0 w 103"/>
                <a:gd name="T3" fmla="*/ 57 h 125"/>
                <a:gd name="T4" fmla="*/ 24 w 103"/>
                <a:gd name="T5" fmla="*/ 125 h 125"/>
                <a:gd name="T6" fmla="*/ 55 w 103"/>
                <a:gd name="T7" fmla="*/ 125 h 125"/>
                <a:gd name="T8" fmla="*/ 82 w 103"/>
                <a:gd name="T9" fmla="*/ 103 h 125"/>
                <a:gd name="T10" fmla="*/ 103 w 103"/>
                <a:gd name="T11" fmla="*/ 52 h 125"/>
                <a:gd name="T12" fmla="*/ 45 w 103"/>
                <a:gd name="T13" fmla="*/ 92 h 125"/>
                <a:gd name="T14" fmla="*/ 35 w 103"/>
                <a:gd name="T15" fmla="*/ 71 h 125"/>
                <a:gd name="T16" fmla="*/ 42 w 103"/>
                <a:gd name="T17" fmla="*/ 68 h 125"/>
                <a:gd name="T18" fmla="*/ 56 w 103"/>
                <a:gd name="T19" fmla="*/ 67 h 125"/>
                <a:gd name="T20" fmla="*/ 62 w 103"/>
                <a:gd name="T21" fmla="*/ 72 h 125"/>
                <a:gd name="T22" fmla="*/ 65 w 103"/>
                <a:gd name="T23" fmla="*/ 71 h 125"/>
                <a:gd name="T24" fmla="*/ 55 w 103"/>
                <a:gd name="T25" fmla="*/ 92 h 125"/>
                <a:gd name="T26" fmla="*/ 45 w 103"/>
                <a:gd name="T27" fmla="*/ 117 h 125"/>
                <a:gd name="T28" fmla="*/ 43 w 103"/>
                <a:gd name="T29" fmla="*/ 56 h 125"/>
                <a:gd name="T30" fmla="*/ 44 w 103"/>
                <a:gd name="T31" fmla="*/ 57 h 125"/>
                <a:gd name="T32" fmla="*/ 42 w 103"/>
                <a:gd name="T33" fmla="*/ 56 h 125"/>
                <a:gd name="T34" fmla="*/ 58 w 103"/>
                <a:gd name="T35" fmla="*/ 54 h 125"/>
                <a:gd name="T36" fmla="*/ 59 w 103"/>
                <a:gd name="T37" fmla="*/ 55 h 125"/>
                <a:gd name="T38" fmla="*/ 57 w 103"/>
                <a:gd name="T39" fmla="*/ 55 h 125"/>
                <a:gd name="T40" fmla="*/ 93 w 103"/>
                <a:gd name="T41" fmla="*/ 60 h 125"/>
                <a:gd name="T42" fmla="*/ 75 w 103"/>
                <a:gd name="T43" fmla="*/ 97 h 125"/>
                <a:gd name="T44" fmla="*/ 61 w 103"/>
                <a:gd name="T45" fmla="*/ 117 h 125"/>
                <a:gd name="T46" fmla="*/ 73 w 103"/>
                <a:gd name="T47" fmla="*/ 70 h 125"/>
                <a:gd name="T48" fmla="*/ 67 w 103"/>
                <a:gd name="T49" fmla="*/ 67 h 125"/>
                <a:gd name="T50" fmla="*/ 59 w 103"/>
                <a:gd name="T51" fmla="*/ 67 h 125"/>
                <a:gd name="T52" fmla="*/ 58 w 103"/>
                <a:gd name="T53" fmla="*/ 65 h 125"/>
                <a:gd name="T54" fmla="*/ 58 w 103"/>
                <a:gd name="T55" fmla="*/ 51 h 125"/>
                <a:gd name="T56" fmla="*/ 55 w 103"/>
                <a:gd name="T57" fmla="*/ 64 h 125"/>
                <a:gd name="T58" fmla="*/ 44 w 103"/>
                <a:gd name="T59" fmla="*/ 65 h 125"/>
                <a:gd name="T60" fmla="*/ 44 w 103"/>
                <a:gd name="T61" fmla="*/ 53 h 125"/>
                <a:gd name="T62" fmla="*/ 39 w 103"/>
                <a:gd name="T63" fmla="*/ 63 h 125"/>
                <a:gd name="T64" fmla="*/ 36 w 103"/>
                <a:gd name="T65" fmla="*/ 67 h 125"/>
                <a:gd name="T66" fmla="*/ 33 w 103"/>
                <a:gd name="T67" fmla="*/ 67 h 125"/>
                <a:gd name="T68" fmla="*/ 29 w 103"/>
                <a:gd name="T69" fmla="*/ 65 h 125"/>
                <a:gd name="T70" fmla="*/ 29 w 103"/>
                <a:gd name="T71" fmla="*/ 66 h 125"/>
                <a:gd name="T72" fmla="*/ 29 w 103"/>
                <a:gd name="T73" fmla="*/ 66 h 125"/>
                <a:gd name="T74" fmla="*/ 39 w 103"/>
                <a:gd name="T75" fmla="*/ 93 h 125"/>
                <a:gd name="T76" fmla="*/ 33 w 103"/>
                <a:gd name="T77" fmla="*/ 117 h 125"/>
                <a:gd name="T78" fmla="*/ 9 w 103"/>
                <a:gd name="T79" fmla="*/ 60 h 125"/>
                <a:gd name="T80" fmla="*/ 9 w 103"/>
                <a:gd name="T81" fmla="*/ 54 h 125"/>
                <a:gd name="T82" fmla="*/ 52 w 103"/>
                <a:gd name="T83" fmla="*/ 9 h 125"/>
                <a:gd name="T84" fmla="*/ 94 w 103"/>
                <a:gd name="T85" fmla="*/ 5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3" h="125">
                  <a:moveTo>
                    <a:pt x="103" y="52"/>
                  </a:moveTo>
                  <a:cubicBezTo>
                    <a:pt x="103" y="23"/>
                    <a:pt x="80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ubicBezTo>
                    <a:pt x="0" y="54"/>
                    <a:pt x="0" y="55"/>
                    <a:pt x="0" y="57"/>
                  </a:cubicBezTo>
                  <a:cubicBezTo>
                    <a:pt x="0" y="58"/>
                    <a:pt x="1" y="78"/>
                    <a:pt x="21" y="103"/>
                  </a:cubicBezTo>
                  <a:cubicBezTo>
                    <a:pt x="26" y="110"/>
                    <a:pt x="24" y="125"/>
                    <a:pt x="24" y="125"/>
                  </a:cubicBezTo>
                  <a:cubicBezTo>
                    <a:pt x="32" y="125"/>
                    <a:pt x="40" y="125"/>
                    <a:pt x="48" y="125"/>
                  </a:cubicBezTo>
                  <a:cubicBezTo>
                    <a:pt x="50" y="125"/>
                    <a:pt x="53" y="125"/>
                    <a:pt x="55" y="125"/>
                  </a:cubicBezTo>
                  <a:cubicBezTo>
                    <a:pt x="63" y="125"/>
                    <a:pt x="71" y="125"/>
                    <a:pt x="79" y="125"/>
                  </a:cubicBezTo>
                  <a:cubicBezTo>
                    <a:pt x="79" y="125"/>
                    <a:pt x="77" y="110"/>
                    <a:pt x="82" y="103"/>
                  </a:cubicBezTo>
                  <a:cubicBezTo>
                    <a:pt x="102" y="78"/>
                    <a:pt x="103" y="58"/>
                    <a:pt x="103" y="57"/>
                  </a:cubicBezTo>
                  <a:cubicBezTo>
                    <a:pt x="103" y="55"/>
                    <a:pt x="103" y="54"/>
                    <a:pt x="103" y="52"/>
                  </a:cubicBezTo>
                  <a:close/>
                  <a:moveTo>
                    <a:pt x="45" y="117"/>
                  </a:moveTo>
                  <a:cubicBezTo>
                    <a:pt x="45" y="92"/>
                    <a:pt x="45" y="92"/>
                    <a:pt x="45" y="92"/>
                  </a:cubicBezTo>
                  <a:cubicBezTo>
                    <a:pt x="45" y="91"/>
                    <a:pt x="45" y="91"/>
                    <a:pt x="45" y="90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36" y="71"/>
                    <a:pt x="36" y="71"/>
                    <a:pt x="37" y="70"/>
                  </a:cubicBezTo>
                  <a:cubicBezTo>
                    <a:pt x="39" y="70"/>
                    <a:pt x="40" y="69"/>
                    <a:pt x="42" y="68"/>
                  </a:cubicBezTo>
                  <a:cubicBezTo>
                    <a:pt x="43" y="70"/>
                    <a:pt x="45" y="71"/>
                    <a:pt x="47" y="71"/>
                  </a:cubicBezTo>
                  <a:cubicBezTo>
                    <a:pt x="50" y="72"/>
                    <a:pt x="53" y="70"/>
                    <a:pt x="56" y="67"/>
                  </a:cubicBezTo>
                  <a:cubicBezTo>
                    <a:pt x="56" y="68"/>
                    <a:pt x="57" y="68"/>
                    <a:pt x="57" y="68"/>
                  </a:cubicBezTo>
                  <a:cubicBezTo>
                    <a:pt x="58" y="71"/>
                    <a:pt x="60" y="72"/>
                    <a:pt x="62" y="72"/>
                  </a:cubicBezTo>
                  <a:cubicBezTo>
                    <a:pt x="62" y="72"/>
                    <a:pt x="63" y="72"/>
                    <a:pt x="63" y="72"/>
                  </a:cubicBezTo>
                  <a:cubicBezTo>
                    <a:pt x="63" y="72"/>
                    <a:pt x="64" y="71"/>
                    <a:pt x="65" y="71"/>
                  </a:cubicBezTo>
                  <a:cubicBezTo>
                    <a:pt x="55" y="90"/>
                    <a:pt x="55" y="90"/>
                    <a:pt x="55" y="90"/>
                  </a:cubicBezTo>
                  <a:cubicBezTo>
                    <a:pt x="55" y="91"/>
                    <a:pt x="55" y="91"/>
                    <a:pt x="55" y="92"/>
                  </a:cubicBezTo>
                  <a:cubicBezTo>
                    <a:pt x="55" y="117"/>
                    <a:pt x="55" y="117"/>
                    <a:pt x="55" y="117"/>
                  </a:cubicBezTo>
                  <a:lnTo>
                    <a:pt x="45" y="117"/>
                  </a:lnTo>
                  <a:close/>
                  <a:moveTo>
                    <a:pt x="42" y="56"/>
                  </a:moveTo>
                  <a:cubicBezTo>
                    <a:pt x="42" y="56"/>
                    <a:pt x="43" y="56"/>
                    <a:pt x="43" y="56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4" y="56"/>
                    <a:pt x="44" y="57"/>
                    <a:pt x="44" y="57"/>
                  </a:cubicBezTo>
                  <a:cubicBezTo>
                    <a:pt x="44" y="59"/>
                    <a:pt x="44" y="60"/>
                    <a:pt x="42" y="62"/>
                  </a:cubicBezTo>
                  <a:cubicBezTo>
                    <a:pt x="41" y="59"/>
                    <a:pt x="42" y="57"/>
                    <a:pt x="42" y="56"/>
                  </a:cubicBezTo>
                  <a:close/>
                  <a:moveTo>
                    <a:pt x="57" y="55"/>
                  </a:moveTo>
                  <a:cubicBezTo>
                    <a:pt x="58" y="54"/>
                    <a:pt x="58" y="54"/>
                    <a:pt x="58" y="5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59" y="54"/>
                    <a:pt x="59" y="55"/>
                    <a:pt x="59" y="55"/>
                  </a:cubicBezTo>
                  <a:cubicBezTo>
                    <a:pt x="59" y="55"/>
                    <a:pt x="59" y="58"/>
                    <a:pt x="57" y="61"/>
                  </a:cubicBezTo>
                  <a:cubicBezTo>
                    <a:pt x="57" y="59"/>
                    <a:pt x="57" y="56"/>
                    <a:pt x="57" y="55"/>
                  </a:cubicBezTo>
                  <a:close/>
                  <a:moveTo>
                    <a:pt x="94" y="54"/>
                  </a:moveTo>
                  <a:cubicBezTo>
                    <a:pt x="93" y="60"/>
                    <a:pt x="93" y="60"/>
                    <a:pt x="93" y="60"/>
                  </a:cubicBezTo>
                  <a:cubicBezTo>
                    <a:pt x="94" y="60"/>
                    <a:pt x="94" y="60"/>
                    <a:pt x="94" y="60"/>
                  </a:cubicBezTo>
                  <a:cubicBezTo>
                    <a:pt x="93" y="66"/>
                    <a:pt x="89" y="80"/>
                    <a:pt x="75" y="97"/>
                  </a:cubicBezTo>
                  <a:cubicBezTo>
                    <a:pt x="71" y="103"/>
                    <a:pt x="70" y="110"/>
                    <a:pt x="70" y="117"/>
                  </a:cubicBezTo>
                  <a:cubicBezTo>
                    <a:pt x="61" y="117"/>
                    <a:pt x="61" y="117"/>
                    <a:pt x="61" y="117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73" y="70"/>
                    <a:pt x="73" y="70"/>
                    <a:pt x="73" y="70"/>
                  </a:cubicBezTo>
                  <a:cubicBezTo>
                    <a:pt x="73" y="68"/>
                    <a:pt x="73" y="66"/>
                    <a:pt x="71" y="65"/>
                  </a:cubicBezTo>
                  <a:cubicBezTo>
                    <a:pt x="70" y="65"/>
                    <a:pt x="68" y="65"/>
                    <a:pt x="67" y="67"/>
                  </a:cubicBezTo>
                  <a:cubicBezTo>
                    <a:pt x="66" y="67"/>
                    <a:pt x="64" y="68"/>
                    <a:pt x="62" y="68"/>
                  </a:cubicBezTo>
                  <a:cubicBezTo>
                    <a:pt x="61" y="69"/>
                    <a:pt x="60" y="68"/>
                    <a:pt x="59" y="67"/>
                  </a:cubicBezTo>
                  <a:cubicBezTo>
                    <a:pt x="59" y="66"/>
                    <a:pt x="59" y="65"/>
                    <a:pt x="58" y="65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61" y="61"/>
                    <a:pt x="63" y="56"/>
                    <a:pt x="61" y="53"/>
                  </a:cubicBezTo>
                  <a:cubicBezTo>
                    <a:pt x="61" y="52"/>
                    <a:pt x="60" y="51"/>
                    <a:pt x="58" y="51"/>
                  </a:cubicBezTo>
                  <a:cubicBezTo>
                    <a:pt x="56" y="51"/>
                    <a:pt x="55" y="52"/>
                    <a:pt x="54" y="54"/>
                  </a:cubicBezTo>
                  <a:cubicBezTo>
                    <a:pt x="53" y="56"/>
                    <a:pt x="53" y="61"/>
                    <a:pt x="55" y="64"/>
                  </a:cubicBezTo>
                  <a:cubicBezTo>
                    <a:pt x="53" y="66"/>
                    <a:pt x="50" y="68"/>
                    <a:pt x="48" y="68"/>
                  </a:cubicBezTo>
                  <a:cubicBezTo>
                    <a:pt x="46" y="68"/>
                    <a:pt x="45" y="67"/>
                    <a:pt x="44" y="65"/>
                  </a:cubicBezTo>
                  <a:cubicBezTo>
                    <a:pt x="46" y="63"/>
                    <a:pt x="47" y="60"/>
                    <a:pt x="47" y="57"/>
                  </a:cubicBezTo>
                  <a:cubicBezTo>
                    <a:pt x="47" y="55"/>
                    <a:pt x="46" y="53"/>
                    <a:pt x="44" y="53"/>
                  </a:cubicBezTo>
                  <a:cubicBezTo>
                    <a:pt x="42" y="52"/>
                    <a:pt x="41" y="53"/>
                    <a:pt x="40" y="54"/>
                  </a:cubicBezTo>
                  <a:cubicBezTo>
                    <a:pt x="38" y="56"/>
                    <a:pt x="38" y="60"/>
                    <a:pt x="39" y="63"/>
                  </a:cubicBezTo>
                  <a:cubicBezTo>
                    <a:pt x="40" y="64"/>
                    <a:pt x="40" y="64"/>
                    <a:pt x="40" y="65"/>
                  </a:cubicBezTo>
                  <a:cubicBezTo>
                    <a:pt x="39" y="66"/>
                    <a:pt x="38" y="67"/>
                    <a:pt x="36" y="67"/>
                  </a:cubicBezTo>
                  <a:cubicBezTo>
                    <a:pt x="35" y="68"/>
                    <a:pt x="34" y="68"/>
                    <a:pt x="34" y="68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33" y="66"/>
                    <a:pt x="31" y="65"/>
                    <a:pt x="30" y="65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27" y="67"/>
                    <a:pt x="27" y="68"/>
                    <a:pt x="28" y="70"/>
                  </a:cubicBezTo>
                  <a:cubicBezTo>
                    <a:pt x="39" y="93"/>
                    <a:pt x="39" y="93"/>
                    <a:pt x="39" y="93"/>
                  </a:cubicBezTo>
                  <a:cubicBezTo>
                    <a:pt x="39" y="117"/>
                    <a:pt x="39" y="117"/>
                    <a:pt x="39" y="117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33" y="110"/>
                    <a:pt x="32" y="103"/>
                    <a:pt x="28" y="97"/>
                  </a:cubicBezTo>
                  <a:cubicBezTo>
                    <a:pt x="14" y="80"/>
                    <a:pt x="10" y="66"/>
                    <a:pt x="9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53"/>
                    <a:pt x="9" y="53"/>
                    <a:pt x="9" y="52"/>
                  </a:cubicBezTo>
                  <a:cubicBezTo>
                    <a:pt x="9" y="28"/>
                    <a:pt x="28" y="9"/>
                    <a:pt x="52" y="9"/>
                  </a:cubicBezTo>
                  <a:cubicBezTo>
                    <a:pt x="75" y="9"/>
                    <a:pt x="94" y="28"/>
                    <a:pt x="94" y="52"/>
                  </a:cubicBezTo>
                  <a:cubicBezTo>
                    <a:pt x="94" y="53"/>
                    <a:pt x="94" y="53"/>
                    <a:pt x="94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06" name="Freeform 846"/>
            <p:cNvSpPr/>
            <p:nvPr/>
          </p:nvSpPr>
          <p:spPr bwMode="auto">
            <a:xfrm>
              <a:off x="5071899" y="5869129"/>
              <a:ext cx="140957" cy="79153"/>
            </a:xfrm>
            <a:custGeom>
              <a:avLst/>
              <a:gdLst>
                <a:gd name="T0" fmla="*/ 0 w 55"/>
                <a:gd name="T1" fmla="*/ 4 h 31"/>
                <a:gd name="T2" fmla="*/ 3 w 55"/>
                <a:gd name="T3" fmla="*/ 4 h 31"/>
                <a:gd name="T4" fmla="*/ 3 w 55"/>
                <a:gd name="T5" fmla="*/ 8 h 31"/>
                <a:gd name="T6" fmla="*/ 0 w 55"/>
                <a:gd name="T7" fmla="*/ 8 h 31"/>
                <a:gd name="T8" fmla="*/ 0 w 55"/>
                <a:gd name="T9" fmla="*/ 12 h 31"/>
                <a:gd name="T10" fmla="*/ 3 w 55"/>
                <a:gd name="T11" fmla="*/ 12 h 31"/>
                <a:gd name="T12" fmla="*/ 3 w 55"/>
                <a:gd name="T13" fmla="*/ 16 h 31"/>
                <a:gd name="T14" fmla="*/ 0 w 55"/>
                <a:gd name="T15" fmla="*/ 16 h 31"/>
                <a:gd name="T16" fmla="*/ 12 w 55"/>
                <a:gd name="T17" fmla="*/ 26 h 31"/>
                <a:gd name="T18" fmla="*/ 19 w 55"/>
                <a:gd name="T19" fmla="*/ 31 h 31"/>
                <a:gd name="T20" fmla="*/ 36 w 55"/>
                <a:gd name="T21" fmla="*/ 31 h 31"/>
                <a:gd name="T22" fmla="*/ 43 w 55"/>
                <a:gd name="T23" fmla="*/ 26 h 31"/>
                <a:gd name="T24" fmla="*/ 55 w 55"/>
                <a:gd name="T25" fmla="*/ 16 h 31"/>
                <a:gd name="T26" fmla="*/ 53 w 55"/>
                <a:gd name="T27" fmla="*/ 16 h 31"/>
                <a:gd name="T28" fmla="*/ 53 w 55"/>
                <a:gd name="T29" fmla="*/ 12 h 31"/>
                <a:gd name="T30" fmla="*/ 55 w 55"/>
                <a:gd name="T31" fmla="*/ 12 h 31"/>
                <a:gd name="T32" fmla="*/ 55 w 55"/>
                <a:gd name="T33" fmla="*/ 8 h 31"/>
                <a:gd name="T34" fmla="*/ 53 w 55"/>
                <a:gd name="T35" fmla="*/ 8 h 31"/>
                <a:gd name="T36" fmla="*/ 53 w 55"/>
                <a:gd name="T37" fmla="*/ 4 h 31"/>
                <a:gd name="T38" fmla="*/ 55 w 55"/>
                <a:gd name="T39" fmla="*/ 4 h 31"/>
                <a:gd name="T40" fmla="*/ 55 w 55"/>
                <a:gd name="T41" fmla="*/ 0 h 31"/>
                <a:gd name="T42" fmla="*/ 0 w 55"/>
                <a:gd name="T43" fmla="*/ 0 h 31"/>
                <a:gd name="T44" fmla="*/ 0 w 55"/>
                <a:gd name="T45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5" h="31">
                  <a:moveTo>
                    <a:pt x="0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21"/>
                    <a:pt x="6" y="26"/>
                    <a:pt x="12" y="26"/>
                  </a:cubicBezTo>
                  <a:cubicBezTo>
                    <a:pt x="13" y="29"/>
                    <a:pt x="16" y="31"/>
                    <a:pt x="19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9" y="31"/>
                    <a:pt x="42" y="29"/>
                    <a:pt x="43" y="26"/>
                  </a:cubicBezTo>
                  <a:cubicBezTo>
                    <a:pt x="49" y="26"/>
                    <a:pt x="54" y="21"/>
                    <a:pt x="55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91" name="组合 106"/>
          <p:cNvGrpSpPr/>
          <p:nvPr/>
        </p:nvGrpSpPr>
        <p:grpSpPr>
          <a:xfrm>
            <a:off x="6777513" y="3232502"/>
            <a:ext cx="306468" cy="292444"/>
            <a:chOff x="8145843" y="5425657"/>
            <a:chExt cx="494435" cy="471664"/>
          </a:xfrm>
          <a:solidFill>
            <a:schemeClr val="accent2"/>
          </a:solidFill>
        </p:grpSpPr>
        <p:sp>
          <p:nvSpPr>
            <p:cNvPr id="108" name="Freeform 850"/>
            <p:cNvSpPr/>
            <p:nvPr/>
          </p:nvSpPr>
          <p:spPr bwMode="auto">
            <a:xfrm>
              <a:off x="8294391" y="5425657"/>
              <a:ext cx="89996" cy="101923"/>
            </a:xfrm>
            <a:custGeom>
              <a:avLst/>
              <a:gdLst>
                <a:gd name="T0" fmla="*/ 9 w 35"/>
                <a:gd name="T1" fmla="*/ 35 h 40"/>
                <a:gd name="T2" fmla="*/ 5 w 35"/>
                <a:gd name="T3" fmla="*/ 13 h 40"/>
                <a:gd name="T4" fmla="*/ 27 w 35"/>
                <a:gd name="T5" fmla="*/ 4 h 40"/>
                <a:gd name="T6" fmla="*/ 30 w 35"/>
                <a:gd name="T7" fmla="*/ 27 h 40"/>
                <a:gd name="T8" fmla="*/ 9 w 35"/>
                <a:gd name="T9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0">
                  <a:moveTo>
                    <a:pt x="9" y="35"/>
                  </a:moveTo>
                  <a:cubicBezTo>
                    <a:pt x="2" y="31"/>
                    <a:pt x="0" y="21"/>
                    <a:pt x="5" y="13"/>
                  </a:cubicBezTo>
                  <a:cubicBezTo>
                    <a:pt x="10" y="4"/>
                    <a:pt x="20" y="0"/>
                    <a:pt x="27" y="4"/>
                  </a:cubicBezTo>
                  <a:cubicBezTo>
                    <a:pt x="34" y="8"/>
                    <a:pt x="35" y="19"/>
                    <a:pt x="30" y="27"/>
                  </a:cubicBezTo>
                  <a:cubicBezTo>
                    <a:pt x="25" y="36"/>
                    <a:pt x="16" y="40"/>
                    <a:pt x="9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09" name="Freeform 851"/>
            <p:cNvSpPr/>
            <p:nvPr/>
          </p:nvSpPr>
          <p:spPr bwMode="auto">
            <a:xfrm>
              <a:off x="8145843" y="5499388"/>
              <a:ext cx="489012" cy="397933"/>
            </a:xfrm>
            <a:custGeom>
              <a:avLst/>
              <a:gdLst>
                <a:gd name="T0" fmla="*/ 3 w 191"/>
                <a:gd name="T1" fmla="*/ 12 h 155"/>
                <a:gd name="T2" fmla="*/ 4 w 191"/>
                <a:gd name="T3" fmla="*/ 12 h 155"/>
                <a:gd name="T4" fmla="*/ 10 w 191"/>
                <a:gd name="T5" fmla="*/ 10 h 155"/>
                <a:gd name="T6" fmla="*/ 35 w 191"/>
                <a:gd name="T7" fmla="*/ 1 h 155"/>
                <a:gd name="T8" fmla="*/ 58 w 191"/>
                <a:gd name="T9" fmla="*/ 6 h 155"/>
                <a:gd name="T10" fmla="*/ 52 w 191"/>
                <a:gd name="T11" fmla="*/ 9 h 155"/>
                <a:gd name="T12" fmla="*/ 50 w 191"/>
                <a:gd name="T13" fmla="*/ 19 h 155"/>
                <a:gd name="T14" fmla="*/ 60 w 191"/>
                <a:gd name="T15" fmla="*/ 14 h 155"/>
                <a:gd name="T16" fmla="*/ 64 w 191"/>
                <a:gd name="T17" fmla="*/ 7 h 155"/>
                <a:gd name="T18" fmla="*/ 65 w 191"/>
                <a:gd name="T19" fmla="*/ 15 h 155"/>
                <a:gd name="T20" fmla="*/ 53 w 191"/>
                <a:gd name="T21" fmla="*/ 41 h 155"/>
                <a:gd name="T22" fmla="*/ 65 w 191"/>
                <a:gd name="T23" fmla="*/ 20 h 155"/>
                <a:gd name="T24" fmla="*/ 70 w 191"/>
                <a:gd name="T25" fmla="*/ 19 h 155"/>
                <a:gd name="T26" fmla="*/ 75 w 191"/>
                <a:gd name="T27" fmla="*/ 50 h 155"/>
                <a:gd name="T28" fmla="*/ 95 w 191"/>
                <a:gd name="T29" fmla="*/ 63 h 155"/>
                <a:gd name="T30" fmla="*/ 130 w 191"/>
                <a:gd name="T31" fmla="*/ 35 h 155"/>
                <a:gd name="T32" fmla="*/ 191 w 191"/>
                <a:gd name="T33" fmla="*/ 79 h 155"/>
                <a:gd name="T34" fmla="*/ 183 w 191"/>
                <a:gd name="T35" fmla="*/ 81 h 155"/>
                <a:gd name="T36" fmla="*/ 92 w 191"/>
                <a:gd name="T37" fmla="*/ 81 h 155"/>
                <a:gd name="T38" fmla="*/ 77 w 191"/>
                <a:gd name="T39" fmla="*/ 79 h 155"/>
                <a:gd name="T40" fmla="*/ 71 w 191"/>
                <a:gd name="T41" fmla="*/ 71 h 155"/>
                <a:gd name="T42" fmla="*/ 61 w 191"/>
                <a:gd name="T43" fmla="*/ 63 h 155"/>
                <a:gd name="T44" fmla="*/ 61 w 191"/>
                <a:gd name="T45" fmla="*/ 63 h 155"/>
                <a:gd name="T46" fmla="*/ 61 w 191"/>
                <a:gd name="T47" fmla="*/ 63 h 155"/>
                <a:gd name="T48" fmla="*/ 57 w 191"/>
                <a:gd name="T49" fmla="*/ 57 h 155"/>
                <a:gd name="T50" fmla="*/ 57 w 191"/>
                <a:gd name="T51" fmla="*/ 55 h 155"/>
                <a:gd name="T52" fmla="*/ 56 w 191"/>
                <a:gd name="T53" fmla="*/ 50 h 155"/>
                <a:gd name="T54" fmla="*/ 60 w 191"/>
                <a:gd name="T55" fmla="*/ 94 h 155"/>
                <a:gd name="T56" fmla="*/ 46 w 191"/>
                <a:gd name="T57" fmla="*/ 155 h 155"/>
                <a:gd name="T58" fmla="*/ 41 w 191"/>
                <a:gd name="T59" fmla="*/ 105 h 155"/>
                <a:gd name="T60" fmla="*/ 40 w 191"/>
                <a:gd name="T61" fmla="*/ 104 h 155"/>
                <a:gd name="T62" fmla="*/ 32 w 191"/>
                <a:gd name="T63" fmla="*/ 87 h 155"/>
                <a:gd name="T64" fmla="*/ 5 w 191"/>
                <a:gd name="T65" fmla="*/ 152 h 155"/>
                <a:gd name="T66" fmla="*/ 2 w 191"/>
                <a:gd name="T67" fmla="*/ 66 h 155"/>
                <a:gd name="T68" fmla="*/ 15 w 191"/>
                <a:gd name="T69" fmla="*/ 40 h 155"/>
                <a:gd name="T70" fmla="*/ 1 w 191"/>
                <a:gd name="T71" fmla="*/ 29 h 155"/>
                <a:gd name="T72" fmla="*/ 0 w 191"/>
                <a:gd name="T73" fmla="*/ 28 h 155"/>
                <a:gd name="T74" fmla="*/ 3 w 191"/>
                <a:gd name="T75" fmla="*/ 1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1" h="155">
                  <a:moveTo>
                    <a:pt x="3" y="12"/>
                  </a:move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7" y="0"/>
                    <a:pt x="44" y="0"/>
                    <a:pt x="46" y="1"/>
                  </a:cubicBezTo>
                  <a:cubicBezTo>
                    <a:pt x="51" y="2"/>
                    <a:pt x="54" y="4"/>
                    <a:pt x="58" y="6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9" y="19"/>
                    <a:pt x="69" y="19"/>
                    <a:pt x="70" y="19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82" y="55"/>
                    <a:pt x="82" y="55"/>
                    <a:pt x="82" y="55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32" y="33"/>
                    <a:pt x="136" y="33"/>
                    <a:pt x="138" y="35"/>
                  </a:cubicBezTo>
                  <a:cubicBezTo>
                    <a:pt x="191" y="79"/>
                    <a:pt x="191" y="79"/>
                    <a:pt x="191" y="79"/>
                  </a:cubicBezTo>
                  <a:cubicBezTo>
                    <a:pt x="190" y="80"/>
                    <a:pt x="189" y="81"/>
                    <a:pt x="187" y="81"/>
                  </a:cubicBezTo>
                  <a:cubicBezTo>
                    <a:pt x="183" y="81"/>
                    <a:pt x="183" y="81"/>
                    <a:pt x="183" y="81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92" y="81"/>
                    <a:pt x="92" y="81"/>
                    <a:pt x="92" y="81"/>
                  </a:cubicBezTo>
                  <a:cubicBezTo>
                    <a:pt x="80" y="81"/>
                    <a:pt x="80" y="81"/>
                    <a:pt x="80" y="81"/>
                  </a:cubicBezTo>
                  <a:cubicBezTo>
                    <a:pt x="79" y="81"/>
                    <a:pt x="78" y="80"/>
                    <a:pt x="77" y="79"/>
                  </a:cubicBezTo>
                  <a:cubicBezTo>
                    <a:pt x="79" y="77"/>
                    <a:pt x="79" y="77"/>
                    <a:pt x="79" y="77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65" y="66"/>
                    <a:pt x="65" y="66"/>
                    <a:pt x="65" y="66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53" y="50"/>
                    <a:pt x="59" y="59"/>
                    <a:pt x="57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54" y="56"/>
                    <a:pt x="51" y="63"/>
                    <a:pt x="49" y="71"/>
                  </a:cubicBezTo>
                  <a:cubicBezTo>
                    <a:pt x="51" y="76"/>
                    <a:pt x="55" y="85"/>
                    <a:pt x="60" y="94"/>
                  </a:cubicBezTo>
                  <a:cubicBezTo>
                    <a:pt x="65" y="120"/>
                    <a:pt x="64" y="137"/>
                    <a:pt x="65" y="154"/>
                  </a:cubicBezTo>
                  <a:cubicBezTo>
                    <a:pt x="46" y="155"/>
                    <a:pt x="46" y="155"/>
                    <a:pt x="46" y="155"/>
                  </a:cubicBezTo>
                  <a:cubicBezTo>
                    <a:pt x="41" y="111"/>
                    <a:pt x="41" y="111"/>
                    <a:pt x="41" y="111"/>
                  </a:cubicBezTo>
                  <a:cubicBezTo>
                    <a:pt x="41" y="105"/>
                    <a:pt x="41" y="105"/>
                    <a:pt x="41" y="105"/>
                  </a:cubicBezTo>
                  <a:cubicBezTo>
                    <a:pt x="41" y="105"/>
                    <a:pt x="41" y="105"/>
                    <a:pt x="41" y="105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35" y="94"/>
                    <a:pt x="35" y="94"/>
                    <a:pt x="35" y="94"/>
                  </a:cubicBezTo>
                  <a:cubicBezTo>
                    <a:pt x="32" y="87"/>
                    <a:pt x="32" y="87"/>
                    <a:pt x="32" y="87"/>
                  </a:cubicBezTo>
                  <a:cubicBezTo>
                    <a:pt x="31" y="106"/>
                    <a:pt x="28" y="136"/>
                    <a:pt x="25" y="154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8" y="124"/>
                    <a:pt x="10" y="98"/>
                    <a:pt x="11" y="70"/>
                  </a:cubicBezTo>
                  <a:cubicBezTo>
                    <a:pt x="8" y="69"/>
                    <a:pt x="5" y="67"/>
                    <a:pt x="2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6" y="57"/>
                    <a:pt x="11" y="49"/>
                    <a:pt x="15" y="40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3" y="8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10" name="Freeform 852"/>
            <p:cNvSpPr>
              <a:spLocks noEditPoints="1"/>
            </p:cNvSpPr>
            <p:nvPr/>
          </p:nvSpPr>
          <p:spPr bwMode="auto">
            <a:xfrm>
              <a:off x="8337762" y="5711908"/>
              <a:ext cx="302516" cy="176739"/>
            </a:xfrm>
            <a:custGeom>
              <a:avLst/>
              <a:gdLst>
                <a:gd name="T0" fmla="*/ 63 w 118"/>
                <a:gd name="T1" fmla="*/ 46 h 69"/>
                <a:gd name="T2" fmla="*/ 118 w 118"/>
                <a:gd name="T3" fmla="*/ 0 h 69"/>
                <a:gd name="T4" fmla="*/ 118 w 118"/>
                <a:gd name="T5" fmla="*/ 63 h 69"/>
                <a:gd name="T6" fmla="*/ 112 w 118"/>
                <a:gd name="T7" fmla="*/ 69 h 69"/>
                <a:gd name="T8" fmla="*/ 5 w 118"/>
                <a:gd name="T9" fmla="*/ 69 h 69"/>
                <a:gd name="T10" fmla="*/ 0 w 118"/>
                <a:gd name="T11" fmla="*/ 63 h 69"/>
                <a:gd name="T12" fmla="*/ 0 w 118"/>
                <a:gd name="T13" fmla="*/ 0 h 69"/>
                <a:gd name="T14" fmla="*/ 55 w 118"/>
                <a:gd name="T15" fmla="*/ 46 h 69"/>
                <a:gd name="T16" fmla="*/ 63 w 118"/>
                <a:gd name="T17" fmla="*/ 46 h 69"/>
                <a:gd name="T18" fmla="*/ 84 w 118"/>
                <a:gd name="T19" fmla="*/ 39 h 69"/>
                <a:gd name="T20" fmla="*/ 110 w 118"/>
                <a:gd name="T21" fmla="*/ 64 h 69"/>
                <a:gd name="T22" fmla="*/ 111 w 118"/>
                <a:gd name="T23" fmla="*/ 64 h 69"/>
                <a:gd name="T24" fmla="*/ 113 w 118"/>
                <a:gd name="T25" fmla="*/ 64 h 69"/>
                <a:gd name="T26" fmla="*/ 113 w 118"/>
                <a:gd name="T27" fmla="*/ 61 h 69"/>
                <a:gd name="T28" fmla="*/ 87 w 118"/>
                <a:gd name="T29" fmla="*/ 36 h 69"/>
                <a:gd name="T30" fmla="*/ 84 w 118"/>
                <a:gd name="T31" fmla="*/ 37 h 69"/>
                <a:gd name="T32" fmla="*/ 84 w 118"/>
                <a:gd name="T33" fmla="*/ 39 h 69"/>
                <a:gd name="T34" fmla="*/ 34 w 118"/>
                <a:gd name="T35" fmla="*/ 37 h 69"/>
                <a:gd name="T36" fmla="*/ 31 w 118"/>
                <a:gd name="T37" fmla="*/ 36 h 69"/>
                <a:gd name="T38" fmla="*/ 5 w 118"/>
                <a:gd name="T39" fmla="*/ 61 h 69"/>
                <a:gd name="T40" fmla="*/ 5 w 118"/>
                <a:gd name="T41" fmla="*/ 64 h 69"/>
                <a:gd name="T42" fmla="*/ 6 w 118"/>
                <a:gd name="T43" fmla="*/ 64 h 69"/>
                <a:gd name="T44" fmla="*/ 8 w 118"/>
                <a:gd name="T45" fmla="*/ 64 h 69"/>
                <a:gd name="T46" fmla="*/ 34 w 118"/>
                <a:gd name="T47" fmla="*/ 39 h 69"/>
                <a:gd name="T48" fmla="*/ 34 w 118"/>
                <a:gd name="T49" fmla="*/ 3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8" h="69">
                  <a:moveTo>
                    <a:pt x="63" y="46"/>
                  </a:moveTo>
                  <a:cubicBezTo>
                    <a:pt x="118" y="0"/>
                    <a:pt x="118" y="0"/>
                    <a:pt x="118" y="0"/>
                  </a:cubicBezTo>
                  <a:cubicBezTo>
                    <a:pt x="118" y="63"/>
                    <a:pt x="118" y="63"/>
                    <a:pt x="118" y="63"/>
                  </a:cubicBezTo>
                  <a:cubicBezTo>
                    <a:pt x="118" y="66"/>
                    <a:pt x="116" y="69"/>
                    <a:pt x="112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2" y="69"/>
                    <a:pt x="0" y="66"/>
                    <a:pt x="0" y="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57" y="47"/>
                    <a:pt x="61" y="47"/>
                    <a:pt x="63" y="46"/>
                  </a:cubicBezTo>
                  <a:close/>
                  <a:moveTo>
                    <a:pt x="84" y="39"/>
                  </a:moveTo>
                  <a:cubicBezTo>
                    <a:pt x="110" y="64"/>
                    <a:pt x="110" y="64"/>
                    <a:pt x="110" y="64"/>
                  </a:cubicBezTo>
                  <a:cubicBezTo>
                    <a:pt x="110" y="64"/>
                    <a:pt x="111" y="64"/>
                    <a:pt x="111" y="64"/>
                  </a:cubicBezTo>
                  <a:cubicBezTo>
                    <a:pt x="112" y="64"/>
                    <a:pt x="112" y="64"/>
                    <a:pt x="113" y="64"/>
                  </a:cubicBezTo>
                  <a:cubicBezTo>
                    <a:pt x="113" y="63"/>
                    <a:pt x="113" y="62"/>
                    <a:pt x="113" y="61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6" y="36"/>
                    <a:pt x="85" y="36"/>
                    <a:pt x="84" y="37"/>
                  </a:cubicBezTo>
                  <a:cubicBezTo>
                    <a:pt x="84" y="37"/>
                    <a:pt x="84" y="38"/>
                    <a:pt x="84" y="39"/>
                  </a:cubicBezTo>
                  <a:close/>
                  <a:moveTo>
                    <a:pt x="34" y="37"/>
                  </a:moveTo>
                  <a:cubicBezTo>
                    <a:pt x="33" y="36"/>
                    <a:pt x="32" y="36"/>
                    <a:pt x="31" y="36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4" y="62"/>
                    <a:pt x="4" y="63"/>
                    <a:pt x="5" y="64"/>
                  </a:cubicBezTo>
                  <a:cubicBezTo>
                    <a:pt x="5" y="64"/>
                    <a:pt x="6" y="64"/>
                    <a:pt x="6" y="64"/>
                  </a:cubicBezTo>
                  <a:cubicBezTo>
                    <a:pt x="7" y="64"/>
                    <a:pt x="7" y="64"/>
                    <a:pt x="8" y="6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38"/>
                    <a:pt x="34" y="37"/>
                    <a:pt x="34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11" name="Freeform 853"/>
            <p:cNvSpPr/>
            <p:nvPr/>
          </p:nvSpPr>
          <p:spPr bwMode="auto">
            <a:xfrm>
              <a:off x="8414746" y="5709740"/>
              <a:ext cx="169148" cy="43371"/>
            </a:xfrm>
            <a:custGeom>
              <a:avLst/>
              <a:gdLst>
                <a:gd name="T0" fmla="*/ 4 w 66"/>
                <a:gd name="T1" fmla="*/ 1 h 17"/>
                <a:gd name="T2" fmla="*/ 63 w 66"/>
                <a:gd name="T3" fmla="*/ 11 h 17"/>
                <a:gd name="T4" fmla="*/ 66 w 66"/>
                <a:gd name="T5" fmla="*/ 15 h 17"/>
                <a:gd name="T6" fmla="*/ 62 w 66"/>
                <a:gd name="T7" fmla="*/ 17 h 17"/>
                <a:gd name="T8" fmla="*/ 62 w 66"/>
                <a:gd name="T9" fmla="*/ 17 h 17"/>
                <a:gd name="T10" fmla="*/ 2 w 66"/>
                <a:gd name="T11" fmla="*/ 7 h 17"/>
                <a:gd name="T12" fmla="*/ 0 w 66"/>
                <a:gd name="T13" fmla="*/ 3 h 17"/>
                <a:gd name="T14" fmla="*/ 4 w 66"/>
                <a:gd name="T15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17">
                  <a:moveTo>
                    <a:pt x="4" y="1"/>
                  </a:moveTo>
                  <a:cubicBezTo>
                    <a:pt x="63" y="11"/>
                    <a:pt x="63" y="11"/>
                    <a:pt x="63" y="11"/>
                  </a:cubicBezTo>
                  <a:cubicBezTo>
                    <a:pt x="65" y="11"/>
                    <a:pt x="66" y="13"/>
                    <a:pt x="66" y="15"/>
                  </a:cubicBezTo>
                  <a:cubicBezTo>
                    <a:pt x="65" y="16"/>
                    <a:pt x="64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2"/>
                    <a:pt x="2" y="0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12" name="Freeform 854"/>
            <p:cNvSpPr/>
            <p:nvPr/>
          </p:nvSpPr>
          <p:spPr bwMode="auto">
            <a:xfrm>
              <a:off x="8407156" y="5743352"/>
              <a:ext cx="135536" cy="35782"/>
            </a:xfrm>
            <a:custGeom>
              <a:avLst/>
              <a:gdLst>
                <a:gd name="T0" fmla="*/ 1 w 53"/>
                <a:gd name="T1" fmla="*/ 3 h 14"/>
                <a:gd name="T2" fmla="*/ 4 w 53"/>
                <a:gd name="T3" fmla="*/ 0 h 14"/>
                <a:gd name="T4" fmla="*/ 50 w 53"/>
                <a:gd name="T5" fmla="*/ 8 h 14"/>
                <a:gd name="T6" fmla="*/ 53 w 53"/>
                <a:gd name="T7" fmla="*/ 12 h 14"/>
                <a:gd name="T8" fmla="*/ 50 w 53"/>
                <a:gd name="T9" fmla="*/ 14 h 14"/>
                <a:gd name="T10" fmla="*/ 49 w 53"/>
                <a:gd name="T11" fmla="*/ 14 h 14"/>
                <a:gd name="T12" fmla="*/ 3 w 53"/>
                <a:gd name="T13" fmla="*/ 7 h 14"/>
                <a:gd name="T14" fmla="*/ 1 w 53"/>
                <a:gd name="T1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4">
                  <a:moveTo>
                    <a:pt x="1" y="3"/>
                  </a:moveTo>
                  <a:cubicBezTo>
                    <a:pt x="1" y="1"/>
                    <a:pt x="2" y="0"/>
                    <a:pt x="4" y="0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2" y="8"/>
                    <a:pt x="53" y="10"/>
                    <a:pt x="53" y="12"/>
                  </a:cubicBezTo>
                  <a:cubicBezTo>
                    <a:pt x="53" y="13"/>
                    <a:pt x="51" y="14"/>
                    <a:pt x="50" y="14"/>
                  </a:cubicBezTo>
                  <a:cubicBezTo>
                    <a:pt x="50" y="14"/>
                    <a:pt x="49" y="14"/>
                    <a:pt x="49" y="14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6"/>
                    <a:pt x="0" y="5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13" name="Freeform 855"/>
            <p:cNvSpPr/>
            <p:nvPr/>
          </p:nvSpPr>
          <p:spPr bwMode="auto">
            <a:xfrm>
              <a:off x="8450527" y="5784555"/>
              <a:ext cx="61805" cy="22770"/>
            </a:xfrm>
            <a:custGeom>
              <a:avLst/>
              <a:gdLst>
                <a:gd name="T0" fmla="*/ 21 w 24"/>
                <a:gd name="T1" fmla="*/ 3 h 9"/>
                <a:gd name="T2" fmla="*/ 24 w 24"/>
                <a:gd name="T3" fmla="*/ 6 h 9"/>
                <a:gd name="T4" fmla="*/ 21 w 24"/>
                <a:gd name="T5" fmla="*/ 9 h 9"/>
                <a:gd name="T6" fmla="*/ 20 w 24"/>
                <a:gd name="T7" fmla="*/ 9 h 9"/>
                <a:gd name="T8" fmla="*/ 3 w 24"/>
                <a:gd name="T9" fmla="*/ 6 h 9"/>
                <a:gd name="T10" fmla="*/ 0 w 24"/>
                <a:gd name="T11" fmla="*/ 3 h 9"/>
                <a:gd name="T12" fmla="*/ 4 w 24"/>
                <a:gd name="T13" fmla="*/ 0 h 9"/>
                <a:gd name="T14" fmla="*/ 21 w 24"/>
                <a:gd name="T1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9">
                  <a:moveTo>
                    <a:pt x="21" y="3"/>
                  </a:moveTo>
                  <a:cubicBezTo>
                    <a:pt x="23" y="3"/>
                    <a:pt x="24" y="5"/>
                    <a:pt x="24" y="6"/>
                  </a:cubicBezTo>
                  <a:cubicBezTo>
                    <a:pt x="24" y="8"/>
                    <a:pt x="22" y="9"/>
                    <a:pt x="21" y="9"/>
                  </a:cubicBezTo>
                  <a:cubicBezTo>
                    <a:pt x="21" y="9"/>
                    <a:pt x="21" y="9"/>
                    <a:pt x="20" y="9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lnTo>
                    <a:pt x="2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14" name="文本框 113"/>
          <p:cNvSpPr txBox="1"/>
          <p:nvPr/>
        </p:nvSpPr>
        <p:spPr>
          <a:xfrm>
            <a:off x="1691680" y="2034630"/>
            <a:ext cx="13399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添加文字标题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5" name="文本框 114"/>
          <p:cNvSpPr txBox="1"/>
          <p:nvPr/>
        </p:nvSpPr>
        <p:spPr>
          <a:xfrm>
            <a:off x="1691680" y="3587685"/>
            <a:ext cx="13399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添加文字标题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6" name="文本框 115"/>
          <p:cNvSpPr txBox="1"/>
          <p:nvPr/>
        </p:nvSpPr>
        <p:spPr>
          <a:xfrm>
            <a:off x="4053880" y="2034630"/>
            <a:ext cx="13399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添加文字标题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7" name="文本框 116"/>
          <p:cNvSpPr txBox="1"/>
          <p:nvPr/>
        </p:nvSpPr>
        <p:spPr>
          <a:xfrm>
            <a:off x="4053880" y="3587685"/>
            <a:ext cx="13399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添加文字标题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8" name="文本框 117"/>
          <p:cNvSpPr txBox="1"/>
          <p:nvPr/>
        </p:nvSpPr>
        <p:spPr>
          <a:xfrm>
            <a:off x="6386366" y="2034630"/>
            <a:ext cx="13399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添加文字标题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9" name="文本框 118"/>
          <p:cNvSpPr txBox="1"/>
          <p:nvPr/>
        </p:nvSpPr>
        <p:spPr>
          <a:xfrm>
            <a:off x="6386366" y="3587685"/>
            <a:ext cx="13399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添加文字标题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0" name="直接连接符 119"/>
          <p:cNvCxnSpPr/>
          <p:nvPr/>
        </p:nvCxnSpPr>
        <p:spPr>
          <a:xfrm>
            <a:off x="1900709" y="2355272"/>
            <a:ext cx="618173" cy="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接连接符 120"/>
          <p:cNvCxnSpPr/>
          <p:nvPr/>
        </p:nvCxnSpPr>
        <p:spPr>
          <a:xfrm>
            <a:off x="1900709" y="3908326"/>
            <a:ext cx="618173" cy="0"/>
          </a:xfrm>
          <a:prstGeom prst="line">
            <a:avLst/>
          </a:prstGeom>
          <a:ln w="444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连接符 121"/>
          <p:cNvCxnSpPr/>
          <p:nvPr/>
        </p:nvCxnSpPr>
        <p:spPr>
          <a:xfrm>
            <a:off x="4262909" y="2355272"/>
            <a:ext cx="618173" cy="0"/>
          </a:xfrm>
          <a:prstGeom prst="line">
            <a:avLst/>
          </a:prstGeom>
          <a:ln w="444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接连接符 122"/>
          <p:cNvCxnSpPr/>
          <p:nvPr/>
        </p:nvCxnSpPr>
        <p:spPr>
          <a:xfrm>
            <a:off x="4262909" y="3908326"/>
            <a:ext cx="618173" cy="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接连接符 123"/>
          <p:cNvCxnSpPr/>
          <p:nvPr/>
        </p:nvCxnSpPr>
        <p:spPr>
          <a:xfrm>
            <a:off x="6625109" y="2355272"/>
            <a:ext cx="618173" cy="0"/>
          </a:xfrm>
          <a:prstGeom prst="line">
            <a:avLst/>
          </a:prstGeom>
          <a:ln w="444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接连接符 124"/>
          <p:cNvCxnSpPr/>
          <p:nvPr/>
        </p:nvCxnSpPr>
        <p:spPr>
          <a:xfrm>
            <a:off x="6625109" y="3908326"/>
            <a:ext cx="618173" cy="0"/>
          </a:xfrm>
          <a:prstGeom prst="line">
            <a:avLst/>
          </a:prstGeom>
          <a:ln w="444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4" accel="6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50"/>
                            </p:stCondLst>
                            <p:childTnLst>
                              <p:par>
                                <p:cTn id="49" presetID="2" presetClass="entr" presetSubtype="4" accel="6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" presetClass="entr" presetSubtype="4" accel="6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750"/>
                            </p:stCondLst>
                            <p:childTnLst>
                              <p:par>
                                <p:cTn id="75" presetID="2" presetClass="entr" presetSubtype="4" ac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500"/>
                            </p:stCondLst>
                            <p:childTnLst>
                              <p:par>
                                <p:cTn id="88" presetID="2" presetClass="entr" presetSubtype="4" accel="6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250"/>
                            </p:stCondLst>
                            <p:childTnLst>
                              <p:par>
                                <p:cTn id="101" presetID="2" presetClass="entr" presetSubtype="4" accel="6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114" grpId="0"/>
      <p:bldP spid="115" grpId="0"/>
      <p:bldP spid="116" grpId="0"/>
      <p:bldP spid="117" grpId="0"/>
      <p:bldP spid="118" grpId="0"/>
      <p:bldP spid="1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60228" y="2140164"/>
            <a:ext cx="519110" cy="434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10" tIns="32504" rIns="65010" bIns="32504" rtlCol="0" anchor="ctr"/>
          <a:lstStyle/>
          <a:p>
            <a:pPr algn="ctr"/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3" name="TextBox 23"/>
          <p:cNvSpPr txBox="1"/>
          <p:nvPr/>
        </p:nvSpPr>
        <p:spPr>
          <a:xfrm>
            <a:off x="1822683" y="3226015"/>
            <a:ext cx="2594880" cy="228380"/>
          </a:xfrm>
          <a:prstGeom prst="rect">
            <a:avLst/>
          </a:prstGeom>
          <a:noFill/>
        </p:spPr>
        <p:txBody>
          <a:bodyPr wrap="square" lIns="65010" tIns="32504" rIns="65010" bIns="32504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TextBox 24"/>
          <p:cNvSpPr txBox="1"/>
          <p:nvPr/>
        </p:nvSpPr>
        <p:spPr>
          <a:xfrm>
            <a:off x="2438101" y="2711268"/>
            <a:ext cx="1362396" cy="434975"/>
          </a:xfrm>
          <a:prstGeom prst="rect">
            <a:avLst/>
          </a:prstGeom>
          <a:noFill/>
        </p:spPr>
        <p:txBody>
          <a:bodyPr wrap="none" lIns="65010" tIns="32504" rIns="65010" bIns="32504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自我评价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912" y="0"/>
            <a:ext cx="5145088" cy="51450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5"/>
          <p:cNvSpPr txBox="1"/>
          <p:nvPr/>
        </p:nvSpPr>
        <p:spPr>
          <a:xfrm>
            <a:off x="4100106" y="1771047"/>
            <a:ext cx="2595562" cy="76899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此处添加详细文本描述，建议与标题相关并符合整体语言风格此处添加详细文本描述，建议与标题相关并符合整体语言风格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4100106" y="1731346"/>
            <a:ext cx="2595562" cy="0"/>
          </a:xfrm>
          <a:prstGeom prst="line">
            <a:avLst/>
          </a:prstGeom>
          <a:ln w="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11"/>
          <p:cNvSpPr txBox="1">
            <a:spLocks noChangeArrowheads="1"/>
          </p:cNvSpPr>
          <p:nvPr/>
        </p:nvSpPr>
        <p:spPr bwMode="auto">
          <a:xfrm>
            <a:off x="4103948" y="1357583"/>
            <a:ext cx="2595562" cy="322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</a:rPr>
              <a:t>此处输入标题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4100106" y="4170499"/>
            <a:ext cx="2697162" cy="0"/>
          </a:xfrm>
          <a:prstGeom prst="line">
            <a:avLst/>
          </a:prstGeom>
          <a:ln w="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14"/>
          <p:cNvSpPr txBox="1">
            <a:spLocks noChangeArrowheads="1"/>
          </p:cNvSpPr>
          <p:nvPr/>
        </p:nvSpPr>
        <p:spPr bwMode="auto">
          <a:xfrm>
            <a:off x="4100106" y="4227667"/>
            <a:ext cx="2697162" cy="322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</a:rPr>
              <a:t>此处输入标题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8" name="文本框 15"/>
          <p:cNvSpPr txBox="1"/>
          <p:nvPr/>
        </p:nvSpPr>
        <p:spPr>
          <a:xfrm>
            <a:off x="4100106" y="3138306"/>
            <a:ext cx="2697162" cy="76899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此处添加详细文本描述，建议与标题相关并符合整体语言风格此处添加详细文本描述，建议与标题相关并符合整体语言风格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grpSp>
        <p:nvGrpSpPr>
          <p:cNvPr id="10" name="组合 13"/>
          <p:cNvGrpSpPr/>
          <p:nvPr/>
        </p:nvGrpSpPr>
        <p:grpSpPr>
          <a:xfrm>
            <a:off x="2323103" y="953236"/>
            <a:ext cx="1560285" cy="1988165"/>
            <a:chOff x="2323103" y="952941"/>
            <a:chExt cx="1560285" cy="1987551"/>
          </a:xfrm>
          <a:solidFill>
            <a:schemeClr val="accent1"/>
          </a:solidFill>
        </p:grpSpPr>
        <p:sp>
          <p:nvSpPr>
            <p:cNvPr id="2" name="右箭头 3"/>
            <p:cNvSpPr/>
            <p:nvPr/>
          </p:nvSpPr>
          <p:spPr>
            <a:xfrm rot="5400000" flipH="1">
              <a:off x="2109470" y="1166574"/>
              <a:ext cx="1987551" cy="1560285"/>
            </a:xfrm>
            <a:custGeom>
              <a:avLst/>
              <a:gdLst>
                <a:gd name="connsiteX0" fmla="*/ 0 w 1987551"/>
                <a:gd name="connsiteY0" fmla="*/ 453569 h 1611085"/>
                <a:gd name="connsiteX1" fmla="*/ 1067702 w 1987551"/>
                <a:gd name="connsiteY1" fmla="*/ 453569 h 1611085"/>
                <a:gd name="connsiteX2" fmla="*/ 1067702 w 1987551"/>
                <a:gd name="connsiteY2" fmla="*/ 0 h 1611085"/>
                <a:gd name="connsiteX3" fmla="*/ 1987551 w 1987551"/>
                <a:gd name="connsiteY3" fmla="*/ 805543 h 1611085"/>
                <a:gd name="connsiteX4" fmla="*/ 1067702 w 1987551"/>
                <a:gd name="connsiteY4" fmla="*/ 1611085 h 1611085"/>
                <a:gd name="connsiteX5" fmla="*/ 1067702 w 1987551"/>
                <a:gd name="connsiteY5" fmla="*/ 1157516 h 1611085"/>
                <a:gd name="connsiteX6" fmla="*/ 0 w 1987551"/>
                <a:gd name="connsiteY6" fmla="*/ 1157516 h 1611085"/>
                <a:gd name="connsiteX7" fmla="*/ 0 w 1987551"/>
                <a:gd name="connsiteY7" fmla="*/ 453569 h 1611085"/>
                <a:gd name="connsiteX0-1" fmla="*/ 0 w 1987551"/>
                <a:gd name="connsiteY0-2" fmla="*/ 453569 h 1611085"/>
                <a:gd name="connsiteX1-3" fmla="*/ 1067702 w 1987551"/>
                <a:gd name="connsiteY1-4" fmla="*/ 453569 h 1611085"/>
                <a:gd name="connsiteX2-5" fmla="*/ 813702 w 1987551"/>
                <a:gd name="connsiteY2-6" fmla="*/ 0 h 1611085"/>
                <a:gd name="connsiteX3-7" fmla="*/ 1987551 w 1987551"/>
                <a:gd name="connsiteY3-8" fmla="*/ 805543 h 1611085"/>
                <a:gd name="connsiteX4-9" fmla="*/ 1067702 w 1987551"/>
                <a:gd name="connsiteY4-10" fmla="*/ 1611085 h 1611085"/>
                <a:gd name="connsiteX5-11" fmla="*/ 1067702 w 1987551"/>
                <a:gd name="connsiteY5-12" fmla="*/ 1157516 h 1611085"/>
                <a:gd name="connsiteX6-13" fmla="*/ 0 w 1987551"/>
                <a:gd name="connsiteY6-14" fmla="*/ 1157516 h 1611085"/>
                <a:gd name="connsiteX7-15" fmla="*/ 0 w 1987551"/>
                <a:gd name="connsiteY7-16" fmla="*/ 453569 h 1611085"/>
                <a:gd name="connsiteX0-17" fmla="*/ 0 w 1987551"/>
                <a:gd name="connsiteY0-18" fmla="*/ 453569 h 1560285"/>
                <a:gd name="connsiteX1-19" fmla="*/ 1067702 w 1987551"/>
                <a:gd name="connsiteY1-20" fmla="*/ 453569 h 1560285"/>
                <a:gd name="connsiteX2-21" fmla="*/ 813702 w 1987551"/>
                <a:gd name="connsiteY2-22" fmla="*/ 0 h 1560285"/>
                <a:gd name="connsiteX3-23" fmla="*/ 1987551 w 1987551"/>
                <a:gd name="connsiteY3-24" fmla="*/ 805543 h 1560285"/>
                <a:gd name="connsiteX4-25" fmla="*/ 902602 w 1987551"/>
                <a:gd name="connsiteY4-26" fmla="*/ 1560285 h 1560285"/>
                <a:gd name="connsiteX5-27" fmla="*/ 1067702 w 1987551"/>
                <a:gd name="connsiteY5-28" fmla="*/ 1157516 h 1560285"/>
                <a:gd name="connsiteX6-29" fmla="*/ 0 w 1987551"/>
                <a:gd name="connsiteY6-30" fmla="*/ 1157516 h 1560285"/>
                <a:gd name="connsiteX7-31" fmla="*/ 0 w 1987551"/>
                <a:gd name="connsiteY7-32" fmla="*/ 453569 h 15602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1987551" h="1560285">
                  <a:moveTo>
                    <a:pt x="0" y="453569"/>
                  </a:moveTo>
                  <a:lnTo>
                    <a:pt x="1067702" y="453569"/>
                  </a:lnTo>
                  <a:lnTo>
                    <a:pt x="813702" y="0"/>
                  </a:lnTo>
                  <a:lnTo>
                    <a:pt x="1987551" y="805543"/>
                  </a:lnTo>
                  <a:lnTo>
                    <a:pt x="902602" y="1560285"/>
                  </a:lnTo>
                  <a:lnTo>
                    <a:pt x="1067702" y="1157516"/>
                  </a:lnTo>
                  <a:lnTo>
                    <a:pt x="0" y="1157516"/>
                  </a:lnTo>
                  <a:lnTo>
                    <a:pt x="0" y="45356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0" anchor="ctr"/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2000" dirty="0">
                <a:latin typeface="微软雅黑" panose="020B0503020204020204" pitchFamily="34" charset="-122"/>
              </a:endParaRPr>
            </a:p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dirty="0">
                <a:latin typeface="微软雅黑" panose="020B0503020204020204" pitchFamily="34" charset="-122"/>
              </a:endParaRPr>
            </a:p>
          </p:txBody>
        </p:sp>
        <p:sp>
          <p:nvSpPr>
            <p:cNvPr id="12" name="椭圆 24"/>
            <p:cNvSpPr>
              <a:spLocks noChangeArrowheads="1"/>
            </p:cNvSpPr>
            <p:nvPr/>
          </p:nvSpPr>
          <p:spPr bwMode="auto">
            <a:xfrm>
              <a:off x="2796768" y="1522850"/>
              <a:ext cx="571500" cy="571500"/>
            </a:xfrm>
            <a:prstGeom prst="ellipse">
              <a:avLst/>
            </a:prstGeom>
            <a:grpFill/>
            <a:ln w="25400" algn="ctr">
              <a:noFill/>
              <a:round/>
            </a:ln>
          </p:spPr>
          <p:txBody>
            <a:bodyPr lIns="0" tIns="0" rIns="0" bIns="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400" dirty="0">
                  <a:solidFill>
                    <a:srgbClr val="FFFFFF"/>
                  </a:solidFill>
                  <a:latin typeface="微软雅黑" panose="020B0503020204020204" pitchFamily="34" charset="-122"/>
                </a:rPr>
                <a:t>文本</a:t>
              </a:r>
              <a:endPara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1" name="组合 14"/>
          <p:cNvGrpSpPr/>
          <p:nvPr/>
        </p:nvGrpSpPr>
        <p:grpSpPr>
          <a:xfrm>
            <a:off x="2323103" y="2941609"/>
            <a:ext cx="1560285" cy="1988165"/>
            <a:chOff x="2323103" y="2940701"/>
            <a:chExt cx="1560285" cy="1987551"/>
          </a:xfrm>
          <a:solidFill>
            <a:schemeClr val="accent2"/>
          </a:solidFill>
        </p:grpSpPr>
        <p:sp>
          <p:nvSpPr>
            <p:cNvPr id="9" name="右箭头 3"/>
            <p:cNvSpPr/>
            <p:nvPr/>
          </p:nvSpPr>
          <p:spPr>
            <a:xfrm rot="16200000" flipH="1" flipV="1">
              <a:off x="2109470" y="3154334"/>
              <a:ext cx="1987551" cy="1560285"/>
            </a:xfrm>
            <a:custGeom>
              <a:avLst/>
              <a:gdLst>
                <a:gd name="connsiteX0" fmla="*/ 0 w 1987551"/>
                <a:gd name="connsiteY0" fmla="*/ 453569 h 1611085"/>
                <a:gd name="connsiteX1" fmla="*/ 1067702 w 1987551"/>
                <a:gd name="connsiteY1" fmla="*/ 453569 h 1611085"/>
                <a:gd name="connsiteX2" fmla="*/ 1067702 w 1987551"/>
                <a:gd name="connsiteY2" fmla="*/ 0 h 1611085"/>
                <a:gd name="connsiteX3" fmla="*/ 1987551 w 1987551"/>
                <a:gd name="connsiteY3" fmla="*/ 805543 h 1611085"/>
                <a:gd name="connsiteX4" fmla="*/ 1067702 w 1987551"/>
                <a:gd name="connsiteY4" fmla="*/ 1611085 h 1611085"/>
                <a:gd name="connsiteX5" fmla="*/ 1067702 w 1987551"/>
                <a:gd name="connsiteY5" fmla="*/ 1157516 h 1611085"/>
                <a:gd name="connsiteX6" fmla="*/ 0 w 1987551"/>
                <a:gd name="connsiteY6" fmla="*/ 1157516 h 1611085"/>
                <a:gd name="connsiteX7" fmla="*/ 0 w 1987551"/>
                <a:gd name="connsiteY7" fmla="*/ 453569 h 1611085"/>
                <a:gd name="connsiteX0-1" fmla="*/ 0 w 1987551"/>
                <a:gd name="connsiteY0-2" fmla="*/ 453569 h 1611085"/>
                <a:gd name="connsiteX1-3" fmla="*/ 1067702 w 1987551"/>
                <a:gd name="connsiteY1-4" fmla="*/ 453569 h 1611085"/>
                <a:gd name="connsiteX2-5" fmla="*/ 813702 w 1987551"/>
                <a:gd name="connsiteY2-6" fmla="*/ 0 h 1611085"/>
                <a:gd name="connsiteX3-7" fmla="*/ 1987551 w 1987551"/>
                <a:gd name="connsiteY3-8" fmla="*/ 805543 h 1611085"/>
                <a:gd name="connsiteX4-9" fmla="*/ 1067702 w 1987551"/>
                <a:gd name="connsiteY4-10" fmla="*/ 1611085 h 1611085"/>
                <a:gd name="connsiteX5-11" fmla="*/ 1067702 w 1987551"/>
                <a:gd name="connsiteY5-12" fmla="*/ 1157516 h 1611085"/>
                <a:gd name="connsiteX6-13" fmla="*/ 0 w 1987551"/>
                <a:gd name="connsiteY6-14" fmla="*/ 1157516 h 1611085"/>
                <a:gd name="connsiteX7-15" fmla="*/ 0 w 1987551"/>
                <a:gd name="connsiteY7-16" fmla="*/ 453569 h 1611085"/>
                <a:gd name="connsiteX0-17" fmla="*/ 0 w 1987551"/>
                <a:gd name="connsiteY0-18" fmla="*/ 453569 h 1560285"/>
                <a:gd name="connsiteX1-19" fmla="*/ 1067702 w 1987551"/>
                <a:gd name="connsiteY1-20" fmla="*/ 453569 h 1560285"/>
                <a:gd name="connsiteX2-21" fmla="*/ 813702 w 1987551"/>
                <a:gd name="connsiteY2-22" fmla="*/ 0 h 1560285"/>
                <a:gd name="connsiteX3-23" fmla="*/ 1987551 w 1987551"/>
                <a:gd name="connsiteY3-24" fmla="*/ 805543 h 1560285"/>
                <a:gd name="connsiteX4-25" fmla="*/ 902602 w 1987551"/>
                <a:gd name="connsiteY4-26" fmla="*/ 1560285 h 1560285"/>
                <a:gd name="connsiteX5-27" fmla="*/ 1067702 w 1987551"/>
                <a:gd name="connsiteY5-28" fmla="*/ 1157516 h 1560285"/>
                <a:gd name="connsiteX6-29" fmla="*/ 0 w 1987551"/>
                <a:gd name="connsiteY6-30" fmla="*/ 1157516 h 1560285"/>
                <a:gd name="connsiteX7-31" fmla="*/ 0 w 1987551"/>
                <a:gd name="connsiteY7-32" fmla="*/ 453569 h 15602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1987551" h="1560285">
                  <a:moveTo>
                    <a:pt x="0" y="453569"/>
                  </a:moveTo>
                  <a:lnTo>
                    <a:pt x="1067702" y="453569"/>
                  </a:lnTo>
                  <a:lnTo>
                    <a:pt x="813702" y="0"/>
                  </a:lnTo>
                  <a:lnTo>
                    <a:pt x="1987551" y="805543"/>
                  </a:lnTo>
                  <a:lnTo>
                    <a:pt x="902602" y="1560285"/>
                  </a:lnTo>
                  <a:lnTo>
                    <a:pt x="1067702" y="1157516"/>
                  </a:lnTo>
                  <a:lnTo>
                    <a:pt x="0" y="1157516"/>
                  </a:lnTo>
                  <a:lnTo>
                    <a:pt x="0" y="45356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0" anchor="ctr"/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2000" dirty="0">
                <a:latin typeface="微软雅黑" panose="020B0503020204020204" pitchFamily="34" charset="-122"/>
              </a:endParaRPr>
            </a:p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dirty="0">
                <a:latin typeface="微软雅黑" panose="020B0503020204020204" pitchFamily="34" charset="-122"/>
              </a:endParaRPr>
            </a:p>
          </p:txBody>
        </p:sp>
        <p:sp>
          <p:nvSpPr>
            <p:cNvPr id="13" name="椭圆 25"/>
            <p:cNvSpPr>
              <a:spLocks noChangeArrowheads="1"/>
            </p:cNvSpPr>
            <p:nvPr/>
          </p:nvSpPr>
          <p:spPr bwMode="auto">
            <a:xfrm>
              <a:off x="2791088" y="3829487"/>
              <a:ext cx="571500" cy="571500"/>
            </a:xfrm>
            <a:prstGeom prst="ellipse">
              <a:avLst/>
            </a:prstGeom>
            <a:grpFill/>
            <a:ln w="25400" algn="ctr">
              <a:noFill/>
              <a:round/>
            </a:ln>
          </p:spPr>
          <p:txBody>
            <a:bodyPr lIns="0" tIns="0" rIns="0" bIns="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rgbClr val="FFFFFF"/>
                  </a:solidFill>
                  <a:latin typeface="微软雅黑" panose="020B0503020204020204" pitchFamily="34" charset="-122"/>
                </a:rPr>
                <a:t>文本</a:t>
              </a:r>
              <a:endParaRPr lang="zh-CN" altLang="en-US" sz="1600" dirty="0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</p:bldLst>
  </p:timing>
</p:sld>
</file>

<file path=ppt/tags/tag1.xml><?xml version="1.0" encoding="utf-8"?>
<p:tagLst xmlns:p="http://schemas.openxmlformats.org/presentationml/2006/main">
  <p:tag name="ISPRING_PRESENTATION_TITLE" val="扁平化飞机烟雾商业计划书PPT模板"/>
</p:tagLst>
</file>

<file path=ppt/theme/theme1.xml><?xml version="1.0" encoding="utf-8"?>
<a:theme xmlns:a="http://schemas.openxmlformats.org/drawingml/2006/main" name="Office 主题​​">
  <a:themeElements>
    <a:clrScheme name="自定义 154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4A432"/>
      </a:accent1>
      <a:accent2>
        <a:srgbClr val="61B697"/>
      </a:accent2>
      <a:accent3>
        <a:srgbClr val="E8484B"/>
      </a:accent3>
      <a:accent4>
        <a:srgbClr val="F4A432"/>
      </a:accent4>
      <a:accent5>
        <a:srgbClr val="61B697"/>
      </a:accent5>
      <a:accent6>
        <a:srgbClr val="E8484B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3307</Words>
  <Application>WPS 演示</Application>
  <PresentationFormat>自定义</PresentationFormat>
  <Paragraphs>390</Paragraphs>
  <Slides>24</Slides>
  <Notes>24</Notes>
  <HiddenSlides>0</HiddenSlides>
  <MMClips>1</MMClips>
  <ScaleCrop>false</ScaleCrop>
  <HeadingPairs>
    <vt:vector size="6" baseType="variant">
      <vt:variant>
        <vt:lpstr>已用的字体</vt:lpstr>
      </vt:variant>
      <vt:variant>
        <vt:i4>26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51" baseType="lpstr">
      <vt:lpstr>Arial</vt:lpstr>
      <vt:lpstr>宋体</vt:lpstr>
      <vt:lpstr>Wingdings</vt:lpstr>
      <vt:lpstr>微软雅黑</vt:lpstr>
      <vt:lpstr>Glegoo</vt:lpstr>
      <vt:lpstr>Segoe Print</vt:lpstr>
      <vt:lpstr>Lato Light</vt:lpstr>
      <vt:lpstr>Mission Gothic Regular</vt:lpstr>
      <vt:lpstr>Open Sans</vt:lpstr>
      <vt:lpstr>Calibri</vt:lpstr>
      <vt:lpstr>Lato</vt:lpstr>
      <vt:lpstr>Clear Sans Light</vt:lpstr>
      <vt:lpstr>Verdana</vt:lpstr>
      <vt:lpstr>Agency FB</vt:lpstr>
      <vt:lpstr>华文黑体</vt:lpstr>
      <vt:lpstr>黑体</vt:lpstr>
      <vt:lpstr>Impact</vt:lpstr>
      <vt:lpstr>Gill Sans</vt:lpstr>
      <vt:lpstr>Lato Light</vt:lpstr>
      <vt:lpstr>Arial Narrow</vt:lpstr>
      <vt:lpstr>Bebas Neue</vt:lpstr>
      <vt:lpstr>Trebuchet MS</vt:lpstr>
      <vt:lpstr>Arial Unicode MS</vt:lpstr>
      <vt:lpstr>等线 Light</vt:lpstr>
      <vt:lpstr>Calibri Light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扁平化飞机烟雾商业计划书PPT模板</dc:title>
  <dc:creator>Administrator</dc:creator>
  <cp:lastModifiedBy>南蛮姑娘</cp:lastModifiedBy>
  <cp:revision>332</cp:revision>
  <dcterms:created xsi:type="dcterms:W3CDTF">2017-06-23T03:09:00Z</dcterms:created>
  <dcterms:modified xsi:type="dcterms:W3CDTF">2021-09-16T10:30:16Z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736CE2CD832B4428A09404D60EDCF8D6</vt:lpwstr>
  </property>
  <property fmtid="{D5CDD505-2E9C-101B-9397-08002B2CF9AE}" pid="3" name="KSOProductBuildVer">
    <vt:lpwstr>2052-11.1.0.10700</vt:lpwstr>
  </property>
</Properties>
</file>